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259" r:id="rId4"/>
    <p:sldId id="260" r:id="rId5"/>
    <p:sldId id="266" r:id="rId6"/>
    <p:sldId id="268" r:id="rId7"/>
    <p:sldId id="267"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6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768" autoAdjust="0"/>
  </p:normalViewPr>
  <p:slideViewPr>
    <p:cSldViewPr snapToGrid="0">
      <p:cViewPr varScale="1">
        <p:scale>
          <a:sx n="45" d="100"/>
          <a:sy n="45" d="100"/>
        </p:scale>
        <p:origin x="1123"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34A327-1775-4788-A128-CD4A2A6C4CDD}" type="datetimeFigureOut">
              <a:rPr lang="zh-CN" altLang="en-US" smtClean="0"/>
              <a:t>2018/12/25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EFD0BE-1C4A-4364-A281-683F9AB3E512}" type="slidenum">
              <a:rPr lang="zh-CN" altLang="en-US" smtClean="0"/>
              <a:t>‹#›</a:t>
            </a:fld>
            <a:endParaRPr lang="zh-CN" altLang="en-US"/>
          </a:p>
        </p:txBody>
      </p:sp>
    </p:spTree>
    <p:extLst>
      <p:ext uri="{BB962C8B-B14F-4D97-AF65-F5344CB8AC3E}">
        <p14:creationId xmlns:p14="http://schemas.microsoft.com/office/powerpoint/2010/main" val="1047886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3080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文的运动捕捉方法在很大程度上依赖于三维关键点对应的拟合网格，这些三维关键点是通过对多个摄像机视图的二维关键点检测三角剖分得到的。为了获取形状信息，本文还使用多视图立体重建生成的点云。通过优化框架进行模型拟合，使对应的模型节点与表面点和三维关键点检测之间的距离最小，迭代最接近点</a:t>
            </a:r>
            <a:r>
              <a:rPr lang="en-US" altLang="zh-CN" sz="1200" kern="1200" dirty="0" smtClean="0">
                <a:solidFill>
                  <a:schemeClr val="tx1"/>
                </a:solidFill>
                <a:effectLst/>
                <a:latin typeface="+mn-lt"/>
                <a:ea typeface="+mn-ea"/>
                <a:cs typeface="+mn-cs"/>
              </a:rPr>
              <a:t>(ICP)</a:t>
            </a:r>
            <a:r>
              <a:rPr lang="zh-CN" altLang="zh-CN" sz="1200" kern="1200" dirty="0" smtClean="0">
                <a:solidFill>
                  <a:schemeClr val="tx1"/>
                </a:solidFill>
                <a:effectLst/>
                <a:latin typeface="+mn-lt"/>
                <a:ea typeface="+mn-ea"/>
                <a:cs typeface="+mn-cs"/>
              </a:rPr>
              <a:t>与三维点云之间的距离最小。</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BE1F5-A9FC-461F-B80A-BE95936E57F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300439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457200" indent="-457200">
                  <a:buFont typeface="Arial" panose="020B0604020202020204" pitchFamily="34" charset="0"/>
                  <a:buChar char="•"/>
                </a:pPr>
                <a:r>
                  <a:rPr lang="en-US" altLang="zh-CN" sz="1200" dirty="0" smtClean="0"/>
                  <a:t>Anatomical </a:t>
                </a:r>
                <a:r>
                  <a:rPr lang="en-US" altLang="zh-CN" sz="1200" dirty="0" err="1"/>
                  <a:t>Keypoint</a:t>
                </a:r>
                <a:r>
                  <a:rPr lang="en-US" altLang="zh-CN" sz="1200" dirty="0"/>
                  <a:t> </a:t>
                </a:r>
                <a:r>
                  <a:rPr lang="en-US" altLang="zh-CN" sz="1200" dirty="0" smtClean="0"/>
                  <a:t>Cost</a:t>
                </a:r>
                <a:r>
                  <a:rPr lang="zh-CN" altLang="en-US" sz="1200" dirty="0" smtClean="0"/>
                  <a:t>：</a:t>
                </a:r>
                <a:endParaRPr lang="en-US" altLang="zh-CN" sz="1200" dirty="0" smtClean="0"/>
              </a:p>
              <a:p>
                <a:pPr marL="0" indent="0">
                  <a:buFont typeface="Arial" panose="020B0604020202020204" pitchFamily="34" charset="0"/>
                  <a:buNone/>
                </a:pPr>
                <a14:m>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𝐸</m:t>
                        </m:r>
                      </m:e>
                      <m:sub>
                        <m:r>
                          <a:rPr lang="en-US" altLang="zh-CN" sz="1200" i="1">
                            <a:latin typeface="Cambria Math" panose="02040503050406030204" pitchFamily="18" charset="0"/>
                          </a:rPr>
                          <m:t>𝑘𝑒𝑦𝑝𝑜𝑖𝑛𝑡𝑠</m:t>
                        </m:r>
                      </m:sub>
                    </m:sSub>
                  </m:oMath>
                </a14:m>
                <a:r>
                  <a:rPr lang="zh-CN" altLang="zh-CN" sz="1200" kern="1200" dirty="0" smtClean="0">
                    <a:solidFill>
                      <a:schemeClr val="tx1"/>
                    </a:solidFill>
                    <a:effectLst/>
                    <a:latin typeface="+mn-lt"/>
                    <a:ea typeface="+mn-ea"/>
                    <a:cs typeface="+mn-cs"/>
                  </a:rPr>
                  <a:t>网格模型直接对应的三维关键点。这一项包括身体和手的关节</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或末端效应器</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，也包括与网格表面相对应的点</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如面部关键点和手指和脚趾尖</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endParaRPr lang="en-US" altLang="zh-CN" sz="1200" dirty="0" smtClean="0"/>
              </a:p>
              <a:p>
                <a:pPr marL="457200" indent="-457200">
                  <a:buFont typeface="Arial" panose="020B0604020202020204" pitchFamily="34" charset="0"/>
                  <a:buChar char="•"/>
                </a:pPr>
                <a:r>
                  <a:rPr lang="en-US" altLang="zh-CN" sz="1200" dirty="0"/>
                  <a:t>ICP </a:t>
                </a:r>
                <a:r>
                  <a:rPr lang="en-US" altLang="zh-CN" sz="1200" dirty="0" smtClean="0"/>
                  <a:t>Cost</a:t>
                </a:r>
                <a:r>
                  <a:rPr lang="zh-CN" altLang="en-US" sz="1200" dirty="0" smtClean="0"/>
                  <a:t>：</a:t>
                </a:r>
                <a:endParaRPr lang="en-US" altLang="zh-CN" sz="1200" dirty="0" smtClean="0"/>
              </a:p>
              <a:p>
                <a:pPr marL="0" indent="0">
                  <a:buFont typeface="Arial" panose="020B0604020202020204" pitchFamily="34" charset="0"/>
                  <a:buNone/>
                </a:pPr>
                <a:r>
                  <a:rPr lang="zh-CN" altLang="zh-CN" sz="1200" kern="1200" dirty="0" smtClean="0">
                    <a:solidFill>
                      <a:schemeClr val="tx1"/>
                    </a:solidFill>
                    <a:effectLst/>
                    <a:latin typeface="+mn-lt"/>
                    <a:ea typeface="+mn-ea"/>
                    <a:cs typeface="+mn-cs"/>
                  </a:rPr>
                  <a:t>三维点云的测量与模型网格的匹配不是先验的。因此，本文在每个求解器迭代过程中使用迭代最近点</a:t>
                </a:r>
                <a:r>
                  <a:rPr lang="en-US" altLang="zh-CN" sz="1200" kern="1200" dirty="0" smtClean="0">
                    <a:solidFill>
                      <a:schemeClr val="tx1"/>
                    </a:solidFill>
                    <a:effectLst/>
                    <a:latin typeface="+mn-lt"/>
                    <a:ea typeface="+mn-ea"/>
                    <a:cs typeface="+mn-cs"/>
                  </a:rPr>
                  <a:t>(ICP)</a:t>
                </a:r>
                <a:r>
                  <a:rPr lang="zh-CN" altLang="zh-CN" sz="1200" kern="1200" dirty="0" smtClean="0">
                    <a:solidFill>
                      <a:schemeClr val="tx1"/>
                    </a:solidFill>
                    <a:effectLst/>
                    <a:latin typeface="+mn-lt"/>
                    <a:ea typeface="+mn-ea"/>
                    <a:cs typeface="+mn-cs"/>
                  </a:rPr>
                  <a:t>来建立它们与网格的对应关系。找到点云中离每个网格顶点最近的</a:t>
                </a:r>
                <a:r>
                  <a:rPr lang="en-US" altLang="zh-CN" sz="1200" kern="1200" dirty="0" smtClean="0">
                    <a:solidFill>
                      <a:schemeClr val="tx1"/>
                    </a:solidFill>
                    <a:effectLst/>
                    <a:latin typeface="+mn-lt"/>
                    <a:ea typeface="+mn-ea"/>
                    <a:cs typeface="+mn-cs"/>
                  </a:rPr>
                  <a:t>3D</a:t>
                </a:r>
                <a:r>
                  <a:rPr lang="zh-CN" altLang="zh-CN" sz="1200" kern="1200" dirty="0" smtClean="0">
                    <a:solidFill>
                      <a:schemeClr val="tx1"/>
                    </a:solidFill>
                    <a:effectLst/>
                    <a:latin typeface="+mn-lt"/>
                    <a:ea typeface="+mn-ea"/>
                    <a:cs typeface="+mn-cs"/>
                  </a:rPr>
                  <a:t>点，并计算点对面的残差，</a:t>
                </a:r>
                <a:endParaRPr lang="en-US" altLang="zh-CN" sz="1200" dirty="0" smtClean="0"/>
              </a:p>
              <a:p>
                <a:pPr marL="457200" indent="-457200">
                  <a:buFont typeface="Arial" panose="020B0604020202020204" pitchFamily="34" charset="0"/>
                  <a:buChar char="•"/>
                </a:pPr>
                <a:r>
                  <a:rPr lang="en-US" altLang="zh-CN" sz="1200" dirty="0"/>
                  <a:t>Seam </a:t>
                </a:r>
                <a:r>
                  <a:rPr lang="en-US" altLang="zh-CN" sz="1200" dirty="0" smtClean="0"/>
                  <a:t>Constraints</a:t>
                </a:r>
              </a:p>
              <a:p>
                <a:pPr marL="0" indent="0">
                  <a:buFont typeface="Arial" panose="020B0604020202020204" pitchFamily="34" charset="0"/>
                  <a:buNone/>
                </a:pPr>
                <a:r>
                  <a:rPr lang="zh-CN" altLang="zh-CN" sz="1200" kern="1200" dirty="0" smtClean="0">
                    <a:solidFill>
                      <a:schemeClr val="tx1"/>
                    </a:solidFill>
                    <a:effectLst/>
                    <a:latin typeface="+mn-lt"/>
                    <a:ea typeface="+mn-ea"/>
                    <a:cs typeface="+mn-cs"/>
                  </a:rPr>
                  <a:t>组成</a:t>
                </a:r>
                <a:r>
                  <a:rPr lang="en-US" altLang="zh-CN" sz="1200" kern="1200" dirty="0" smtClean="0">
                    <a:solidFill>
                      <a:schemeClr val="tx1"/>
                    </a:solidFill>
                    <a:effectLst/>
                    <a:latin typeface="+mn-lt"/>
                    <a:ea typeface="+mn-ea"/>
                    <a:cs typeface="+mn-cs"/>
                  </a:rPr>
                  <a:t>Frank</a:t>
                </a:r>
                <a:r>
                  <a:rPr lang="zh-CN" altLang="zh-CN" sz="1200" kern="1200" dirty="0" smtClean="0">
                    <a:solidFill>
                      <a:schemeClr val="tx1"/>
                    </a:solidFill>
                    <a:effectLst/>
                    <a:latin typeface="+mn-lt"/>
                    <a:ea typeface="+mn-ea"/>
                    <a:cs typeface="+mn-cs"/>
                  </a:rPr>
                  <a:t>模型的部分模型由骨架层次结构严格链接。然而，每个部件模型的独立表面参数化可能会在部件之间的边界引入不连续性</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例如，一个肥壮的手臂和一个纤细的手腕</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。为了避免这种伪影，本文通过惩罚每个部分接缝周围顶点的最后两个环之间的差异，以及以质心坐标表示的身体模型中相应的最近点，来鼓励接缝部分周围的顶点接近。</a:t>
                </a:r>
                <a:endParaRPr lang="en-US" altLang="zh-CN" sz="1200" dirty="0" smtClean="0"/>
              </a:p>
              <a:p>
                <a:pPr marL="457200" indent="-457200">
                  <a:buFont typeface="Arial" panose="020B0604020202020204" pitchFamily="34" charset="0"/>
                  <a:buChar char="•"/>
                </a:pPr>
                <a:r>
                  <a:rPr lang="en-US" altLang="zh-CN" sz="1200" dirty="0"/>
                  <a:t>Prior </a:t>
                </a:r>
                <a:r>
                  <a:rPr lang="en-US" altLang="zh-CN" sz="1200" dirty="0" smtClean="0"/>
                  <a:t>Cost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zh-CN" sz="1200" kern="1200" dirty="0" smtClean="0">
                    <a:solidFill>
                      <a:schemeClr val="tx1"/>
                    </a:solidFill>
                    <a:effectLst/>
                    <a:latin typeface="+mn-lt"/>
                    <a:ea typeface="+mn-ea"/>
                    <a:cs typeface="+mn-cs"/>
                  </a:rPr>
                  <a:t>根据特定帧中的可用的测量值的数量，</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mn-ea"/>
                            <a:cs typeface="+mn-cs"/>
                          </a:rPr>
                        </m:ctrlPr>
                      </m:sSupPr>
                      <m:e>
                        <m:r>
                          <m:rPr>
                            <m:sty m:val="p"/>
                          </m:rPr>
                          <a:rPr lang="en-US" altLang="zh-CN" sz="1200" kern="1200">
                            <a:solidFill>
                              <a:schemeClr val="tx1"/>
                            </a:solidFill>
                            <a:effectLst/>
                            <a:latin typeface="Cambria Math" panose="02040503050406030204" pitchFamily="18" charset="0"/>
                            <a:ea typeface="+mn-ea"/>
                            <a:cs typeface="+mn-cs"/>
                          </a:rPr>
                          <m:t>M</m:t>
                        </m:r>
                      </m:e>
                      <m:sup>
                        <m:r>
                          <a:rPr lang="en-US" altLang="zh-CN" sz="1200" i="1" kern="1200">
                            <a:solidFill>
                              <a:schemeClr val="tx1"/>
                            </a:solidFill>
                            <a:effectLst/>
                            <a:latin typeface="Cambria Math" panose="02040503050406030204" pitchFamily="18" charset="0"/>
                            <a:ea typeface="+mn-ea"/>
                            <a:cs typeface="+mn-cs"/>
                          </a:rPr>
                          <m:t>𝑈</m:t>
                        </m:r>
                      </m:sup>
                    </m:sSup>
                  </m:oMath>
                </a14:m>
                <a:r>
                  <a:rPr lang="zh-CN" altLang="zh-CN" sz="1200" kern="1200" dirty="0">
                    <a:solidFill>
                      <a:schemeClr val="tx1"/>
                    </a:solidFill>
                    <a:effectLst/>
                    <a:latin typeface="+mn-lt"/>
                    <a:ea typeface="+mn-ea"/>
                    <a:cs typeface="+mn-cs"/>
                  </a:rPr>
                  <a:t>参数集可能不是唯一确定的</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例如，手指的宽度</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。更重要的是，由于头发和衣服的原因，三维点云存在噪声，模型无法很好地解释，</a:t>
                </a:r>
                <a:r>
                  <a:rPr lang="en-US" altLang="zh-CN" sz="1200" kern="1200" dirty="0">
                    <a:solidFill>
                      <a:schemeClr val="tx1"/>
                    </a:solidFill>
                    <a:effectLst/>
                    <a:latin typeface="+mn-lt"/>
                    <a:ea typeface="+mn-ea"/>
                    <a:cs typeface="+mn-cs"/>
                  </a:rPr>
                  <a:t>SMPL</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FaceWarehouse</a:t>
                </a:r>
                <a:r>
                  <a:rPr lang="zh-CN" altLang="zh-CN" sz="1200" kern="1200" dirty="0">
                    <a:solidFill>
                      <a:schemeClr val="tx1"/>
                    </a:solidFill>
                    <a:effectLst/>
                    <a:latin typeface="+mn-lt"/>
                    <a:ea typeface="+mn-ea"/>
                    <a:cs typeface="+mn-cs"/>
                  </a:rPr>
                  <a:t>网格无法捕捉到这些信息，会导致</a:t>
                </a:r>
                <a:r>
                  <a:rPr lang="en-US" altLang="zh-CN" sz="1200" kern="1200" dirty="0">
                    <a:solidFill>
                      <a:schemeClr val="tx1"/>
                    </a:solidFill>
                    <a:effectLst/>
                    <a:latin typeface="+mn-lt"/>
                    <a:ea typeface="+mn-ea"/>
                    <a:cs typeface="+mn-cs"/>
                  </a:rPr>
                  <a:t>ICP</a:t>
                </a:r>
                <a:r>
                  <a:rPr lang="zh-CN" altLang="zh-CN" sz="1200" kern="1200" dirty="0">
                    <a:solidFill>
                      <a:schemeClr val="tx1"/>
                    </a:solidFill>
                    <a:effectLst/>
                    <a:latin typeface="+mn-lt"/>
                    <a:ea typeface="+mn-ea"/>
                    <a:cs typeface="+mn-cs"/>
                  </a:rPr>
                  <a:t>过程中的对应错误。此外，模型的节点位置不一定与用于训练二维探测器的标注标准一致。因此，本文被迫对模型参数设置先验，以避免模型对这些噪声源过拟合，</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m:rPr>
                            <m:sty m:val="p"/>
                          </m:rPr>
                          <a:rPr lang="en-US" altLang="zh-CN" sz="1200" kern="1200">
                            <a:solidFill>
                              <a:schemeClr val="tx1"/>
                            </a:solidFill>
                            <a:effectLst/>
                            <a:latin typeface="Cambria Math" panose="02040503050406030204" pitchFamily="18" charset="0"/>
                            <a:ea typeface="+mn-ea"/>
                            <a:cs typeface="+mn-cs"/>
                          </a:rPr>
                          <m:t>E</m:t>
                        </m:r>
                      </m:e>
                      <m:sub>
                        <m:r>
                          <m:rPr>
                            <m:sty m:val="p"/>
                          </m:rPr>
                          <a:rPr lang="en-US" altLang="zh-CN" sz="1200" kern="1200">
                            <a:solidFill>
                              <a:schemeClr val="tx1"/>
                            </a:solidFill>
                            <a:effectLst/>
                            <a:latin typeface="Cambria Math" panose="02040503050406030204" pitchFamily="18" charset="0"/>
                            <a:ea typeface="+mn-ea"/>
                            <a:cs typeface="+mn-cs"/>
                          </a:rPr>
                          <m:t>prior</m:t>
                        </m:r>
                      </m:sub>
                    </m:sSub>
                    <m:r>
                      <a:rPr lang="en-US" altLang="zh-CN" sz="1200" kern="1200">
                        <a:solidFill>
                          <a:schemeClr val="tx1"/>
                        </a:solidFill>
                        <a:effectLst/>
                        <a:latin typeface="Cambria Math" panose="02040503050406030204" pitchFamily="18" charset="0"/>
                        <a:ea typeface="+mn-ea"/>
                        <a:cs typeface="+mn-cs"/>
                      </a:rPr>
                      <m:t> = </m:t>
                    </m:r>
                    <m:sSubSup>
                      <m:sSubSupPr>
                        <m:ctrlPr>
                          <a:rPr lang="zh-CN" altLang="zh-CN" sz="1200" i="1" kern="1200">
                            <a:solidFill>
                              <a:schemeClr val="tx1"/>
                            </a:solidFill>
                            <a:effectLst/>
                            <a:latin typeface="Cambria Math" panose="02040503050406030204" pitchFamily="18" charset="0"/>
                            <a:ea typeface="+mn-ea"/>
                            <a:cs typeface="+mn-cs"/>
                          </a:rPr>
                        </m:ctrlPr>
                      </m:sSubSupPr>
                      <m:e>
                        <m:r>
                          <m:rPr>
                            <m:sty m:val="p"/>
                          </m:rPr>
                          <a:rPr lang="en-US" altLang="zh-CN" sz="1200" kern="1200">
                            <a:solidFill>
                              <a:schemeClr val="tx1"/>
                            </a:solidFill>
                            <a:effectLst/>
                            <a:latin typeface="Cambria Math" panose="02040503050406030204" pitchFamily="18" charset="0"/>
                            <a:ea typeface="+mn-ea"/>
                            <a:cs typeface="+mn-cs"/>
                          </a:rPr>
                          <m:t>E</m:t>
                        </m:r>
                      </m:e>
                      <m:sub>
                        <m:r>
                          <m:rPr>
                            <m:sty m:val="p"/>
                          </m:rPr>
                          <a:rPr lang="en-US" altLang="zh-CN" sz="1200" kern="1200">
                            <a:solidFill>
                              <a:schemeClr val="tx1"/>
                            </a:solidFill>
                            <a:effectLst/>
                            <a:latin typeface="Cambria Math" panose="02040503050406030204" pitchFamily="18" charset="0"/>
                            <a:ea typeface="+mn-ea"/>
                            <a:cs typeface="+mn-cs"/>
                          </a:rPr>
                          <m:t>prior</m:t>
                        </m:r>
                      </m:sub>
                      <m:sup>
                        <m:r>
                          <a:rPr lang="en-US" altLang="zh-CN" sz="1200" i="1" kern="1200">
                            <a:solidFill>
                              <a:schemeClr val="tx1"/>
                            </a:solidFill>
                            <a:effectLst/>
                            <a:latin typeface="Cambria Math" panose="02040503050406030204" pitchFamily="18" charset="0"/>
                            <a:ea typeface="+mn-ea"/>
                            <a:cs typeface="+mn-cs"/>
                          </a:rPr>
                          <m:t>𝐹</m:t>
                        </m:r>
                      </m:sup>
                    </m:sSubSup>
                    <m:r>
                      <a:rPr lang="en-US" altLang="zh-CN" sz="1200" kern="1200">
                        <a:solidFill>
                          <a:schemeClr val="tx1"/>
                        </a:solidFill>
                        <a:effectLst/>
                        <a:latin typeface="Cambria Math" panose="02040503050406030204" pitchFamily="18" charset="0"/>
                        <a:ea typeface="+mn-ea"/>
                        <a:cs typeface="+mn-cs"/>
                      </a:rPr>
                      <m:t>+</m:t>
                    </m:r>
                    <m:sSubSup>
                      <m:sSubSupPr>
                        <m:ctrlPr>
                          <a:rPr lang="zh-CN" altLang="zh-CN" sz="1200" i="1" kern="1200">
                            <a:solidFill>
                              <a:schemeClr val="tx1"/>
                            </a:solidFill>
                            <a:effectLst/>
                            <a:latin typeface="Cambria Math" panose="02040503050406030204" pitchFamily="18" charset="0"/>
                            <a:ea typeface="+mn-ea"/>
                            <a:cs typeface="+mn-cs"/>
                          </a:rPr>
                        </m:ctrlPr>
                      </m:sSubSupPr>
                      <m:e>
                        <m:r>
                          <m:rPr>
                            <m:sty m:val="p"/>
                          </m:rPr>
                          <a:rPr lang="en-US" altLang="zh-CN" sz="1200" kern="1200">
                            <a:solidFill>
                              <a:schemeClr val="tx1"/>
                            </a:solidFill>
                            <a:effectLst/>
                            <a:latin typeface="Cambria Math" panose="02040503050406030204" pitchFamily="18" charset="0"/>
                            <a:ea typeface="+mn-ea"/>
                            <a:cs typeface="+mn-cs"/>
                          </a:rPr>
                          <m:t>E</m:t>
                        </m:r>
                      </m:e>
                      <m:sub>
                        <m:r>
                          <m:rPr>
                            <m:sty m:val="p"/>
                          </m:rPr>
                          <a:rPr lang="en-US" altLang="zh-CN" sz="1200" kern="1200">
                            <a:solidFill>
                              <a:schemeClr val="tx1"/>
                            </a:solidFill>
                            <a:effectLst/>
                            <a:latin typeface="Cambria Math" panose="02040503050406030204" pitchFamily="18" charset="0"/>
                            <a:ea typeface="+mn-ea"/>
                            <a:cs typeface="+mn-cs"/>
                          </a:rPr>
                          <m:t>prior</m:t>
                        </m:r>
                      </m:sub>
                      <m:sup>
                        <m:r>
                          <a:rPr lang="en-US" altLang="zh-CN" sz="1200" i="1" kern="1200">
                            <a:solidFill>
                              <a:schemeClr val="tx1"/>
                            </a:solidFill>
                            <a:effectLst/>
                            <a:latin typeface="Cambria Math" panose="02040503050406030204" pitchFamily="18" charset="0"/>
                            <a:ea typeface="+mn-ea"/>
                            <a:cs typeface="+mn-cs"/>
                          </a:rPr>
                          <m:t>𝐵</m:t>
                        </m:r>
                      </m:sup>
                    </m:sSubSup>
                    <m:r>
                      <a:rPr lang="en-US" altLang="zh-CN" sz="1200" kern="1200">
                        <a:solidFill>
                          <a:schemeClr val="tx1"/>
                        </a:solidFill>
                        <a:effectLst/>
                        <a:latin typeface="Cambria Math" panose="02040503050406030204" pitchFamily="18" charset="0"/>
                        <a:ea typeface="+mn-ea"/>
                        <a:cs typeface="+mn-cs"/>
                      </a:rPr>
                      <m:t>+</m:t>
                    </m:r>
                    <m:sSubSup>
                      <m:sSubSupPr>
                        <m:ctrlPr>
                          <a:rPr lang="zh-CN" altLang="zh-CN" sz="1200" i="1" kern="1200">
                            <a:solidFill>
                              <a:schemeClr val="tx1"/>
                            </a:solidFill>
                            <a:effectLst/>
                            <a:latin typeface="Cambria Math" panose="02040503050406030204" pitchFamily="18" charset="0"/>
                            <a:ea typeface="+mn-ea"/>
                            <a:cs typeface="+mn-cs"/>
                          </a:rPr>
                        </m:ctrlPr>
                      </m:sSubSupPr>
                      <m:e>
                        <m:r>
                          <m:rPr>
                            <m:sty m:val="p"/>
                          </m:rPr>
                          <a:rPr lang="en-US" altLang="zh-CN" sz="1200" kern="1200">
                            <a:solidFill>
                              <a:schemeClr val="tx1"/>
                            </a:solidFill>
                            <a:effectLst/>
                            <a:latin typeface="Cambria Math" panose="02040503050406030204" pitchFamily="18" charset="0"/>
                            <a:ea typeface="+mn-ea"/>
                            <a:cs typeface="+mn-cs"/>
                          </a:rPr>
                          <m:t>E</m:t>
                        </m:r>
                      </m:e>
                      <m:sub>
                        <m:r>
                          <m:rPr>
                            <m:sty m:val="p"/>
                          </m:rPr>
                          <a:rPr lang="en-US" altLang="zh-CN" sz="1200" kern="1200">
                            <a:solidFill>
                              <a:schemeClr val="tx1"/>
                            </a:solidFill>
                            <a:effectLst/>
                            <a:latin typeface="Cambria Math" panose="02040503050406030204" pitchFamily="18" charset="0"/>
                            <a:ea typeface="+mn-ea"/>
                            <a:cs typeface="+mn-cs"/>
                          </a:rPr>
                          <m:t>prior</m:t>
                        </m:r>
                      </m:sub>
                      <m:sup>
                        <m:r>
                          <a:rPr lang="en-US" altLang="zh-CN" sz="1200" i="1" kern="1200">
                            <a:solidFill>
                              <a:schemeClr val="tx1"/>
                            </a:solidFill>
                            <a:effectLst/>
                            <a:latin typeface="Cambria Math" panose="02040503050406030204" pitchFamily="18" charset="0"/>
                            <a:ea typeface="+mn-ea"/>
                            <a:cs typeface="+mn-cs"/>
                          </a:rPr>
                          <m:t>𝐻</m:t>
                        </m:r>
                      </m:sup>
                    </m:sSubSup>
                  </m:oMath>
                </a14:m>
                <a:r>
                  <a:rPr lang="zh-CN" altLang="zh-CN" sz="1200" kern="1200" dirty="0">
                    <a:solidFill>
                      <a:schemeClr val="tx1"/>
                    </a:solidFill>
                    <a:effectLst/>
                    <a:latin typeface="+mn-lt"/>
                    <a:ea typeface="+mn-ea"/>
                    <a:cs typeface="+mn-cs"/>
                  </a:rPr>
                  <a:t>。每个部分的先验由对应的形状和位姿先验定义，对于每个参数本文使用零均值标准正态先验，比例因子除外，比例因子被鼓励接近</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p>
              <a:p>
                <a:pPr marL="0" indent="0">
                  <a:buFont typeface="Arial" panose="020B0604020202020204" pitchFamily="34" charset="0"/>
                  <a:buNone/>
                </a:pPr>
                <a:endParaRPr lang="en-US" altLang="zh-CN" sz="1200" dirty="0"/>
              </a:p>
            </p:txBody>
          </p:sp>
        </mc:Choice>
        <mc:Fallback xmlns="">
          <p:sp>
            <p:nvSpPr>
              <p:cNvPr id="3" name="备注占位符 2"/>
              <p:cNvSpPr>
                <a:spLocks noGrp="1"/>
              </p:cNvSpPr>
              <p:nvPr>
                <p:ph type="body" idx="1"/>
              </p:nvPr>
            </p:nvSpPr>
            <p:spPr/>
            <p:txBody>
              <a:bodyPr/>
              <a:lstStyle/>
              <a:p>
                <a:pPr marL="457200" indent="-457200">
                  <a:buFont typeface="Arial" panose="020B0604020202020204" pitchFamily="34" charset="0"/>
                  <a:buChar char="•"/>
                </a:pPr>
                <a:r>
                  <a:rPr lang="en-US" altLang="zh-CN" sz="1200" dirty="0" smtClean="0"/>
                  <a:t>Anatomical </a:t>
                </a:r>
                <a:r>
                  <a:rPr lang="en-US" altLang="zh-CN" sz="1200" dirty="0" err="1"/>
                  <a:t>Keypoint</a:t>
                </a:r>
                <a:r>
                  <a:rPr lang="en-US" altLang="zh-CN" sz="1200" dirty="0"/>
                  <a:t> </a:t>
                </a:r>
                <a:r>
                  <a:rPr lang="en-US" altLang="zh-CN" sz="1200" dirty="0" smtClean="0"/>
                  <a:t>Cost</a:t>
                </a:r>
                <a:r>
                  <a:rPr lang="zh-CN" altLang="en-US" sz="1200" dirty="0" smtClean="0"/>
                  <a:t>：</a:t>
                </a:r>
                <a:endParaRPr lang="en-US" altLang="zh-CN" sz="1200" dirty="0" smtClean="0"/>
              </a:p>
              <a:p>
                <a:pPr marL="0" indent="0">
                  <a:buFont typeface="Arial" panose="020B0604020202020204" pitchFamily="34" charset="0"/>
                  <a:buNone/>
                </a:pPr>
                <a:r>
                  <a:rPr lang="en-US" altLang="zh-CN" sz="1200" i="0">
                    <a:latin typeface="Cambria Math" panose="02040503050406030204" pitchFamily="18" charset="0"/>
                  </a:rPr>
                  <a:t>𝐸</a:t>
                </a:r>
                <a:r>
                  <a:rPr lang="zh-CN" altLang="zh-CN" sz="1200" i="0">
                    <a:latin typeface="Cambria Math" panose="02040503050406030204" pitchFamily="18" charset="0"/>
                  </a:rPr>
                  <a:t>_</a:t>
                </a:r>
                <a:r>
                  <a:rPr lang="en-US" altLang="zh-CN" sz="1200" i="0">
                    <a:latin typeface="Cambria Math" panose="02040503050406030204" pitchFamily="18" charset="0"/>
                  </a:rPr>
                  <a:t>𝑘𝑒𝑦𝑝𝑜𝑖𝑛𝑡𝑠</a:t>
                </a:r>
                <a:r>
                  <a:rPr lang="zh-CN" altLang="zh-CN" sz="1200" kern="1200" dirty="0" smtClean="0">
                    <a:solidFill>
                      <a:schemeClr val="tx1"/>
                    </a:solidFill>
                    <a:effectLst/>
                    <a:latin typeface="+mn-lt"/>
                    <a:ea typeface="+mn-ea"/>
                    <a:cs typeface="+mn-cs"/>
                  </a:rPr>
                  <a:t>网格模型直接对应的三维关键点。这一项包括身体和手的关节</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或末端效应器</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，也包括与网格表面相对应的点</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如面部关键点和手指和脚趾尖</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endParaRPr lang="en-US" altLang="zh-CN" sz="1200" dirty="0" smtClean="0"/>
              </a:p>
              <a:p>
                <a:pPr marL="457200" indent="-457200">
                  <a:buFont typeface="Arial" panose="020B0604020202020204" pitchFamily="34" charset="0"/>
                  <a:buChar char="•"/>
                </a:pPr>
                <a:r>
                  <a:rPr lang="en-US" altLang="zh-CN" sz="1200" dirty="0"/>
                  <a:t>ICP </a:t>
                </a:r>
                <a:r>
                  <a:rPr lang="en-US" altLang="zh-CN" sz="1200" dirty="0" smtClean="0"/>
                  <a:t>Cost</a:t>
                </a:r>
                <a:r>
                  <a:rPr lang="zh-CN" altLang="en-US" sz="1200" dirty="0" smtClean="0"/>
                  <a:t>：</a:t>
                </a:r>
                <a:endParaRPr lang="en-US" altLang="zh-CN" sz="1200" dirty="0" smtClean="0"/>
              </a:p>
              <a:p>
                <a:pPr marL="0" indent="0">
                  <a:buFont typeface="Arial" panose="020B0604020202020204" pitchFamily="34" charset="0"/>
                  <a:buNone/>
                </a:pPr>
                <a:r>
                  <a:rPr lang="zh-CN" altLang="zh-CN" sz="1200" kern="1200" dirty="0" smtClean="0">
                    <a:solidFill>
                      <a:schemeClr val="tx1"/>
                    </a:solidFill>
                    <a:effectLst/>
                    <a:latin typeface="+mn-lt"/>
                    <a:ea typeface="+mn-ea"/>
                    <a:cs typeface="+mn-cs"/>
                  </a:rPr>
                  <a:t>三维点云的测量与模型网格的匹配不是先验的。因此，本文在每个求解器迭代过程中使用迭代最近点</a:t>
                </a:r>
                <a:r>
                  <a:rPr lang="en-US" altLang="zh-CN" sz="1200" kern="1200" dirty="0" smtClean="0">
                    <a:solidFill>
                      <a:schemeClr val="tx1"/>
                    </a:solidFill>
                    <a:effectLst/>
                    <a:latin typeface="+mn-lt"/>
                    <a:ea typeface="+mn-ea"/>
                    <a:cs typeface="+mn-cs"/>
                  </a:rPr>
                  <a:t>(ICP)</a:t>
                </a:r>
                <a:r>
                  <a:rPr lang="zh-CN" altLang="zh-CN" sz="1200" kern="1200" dirty="0" smtClean="0">
                    <a:solidFill>
                      <a:schemeClr val="tx1"/>
                    </a:solidFill>
                    <a:effectLst/>
                    <a:latin typeface="+mn-lt"/>
                    <a:ea typeface="+mn-ea"/>
                    <a:cs typeface="+mn-cs"/>
                  </a:rPr>
                  <a:t>来建立它们与网格的对应关系。找到点云中离每个网格顶点最近的</a:t>
                </a:r>
                <a:r>
                  <a:rPr lang="en-US" altLang="zh-CN" sz="1200" kern="1200" dirty="0" smtClean="0">
                    <a:solidFill>
                      <a:schemeClr val="tx1"/>
                    </a:solidFill>
                    <a:effectLst/>
                    <a:latin typeface="+mn-lt"/>
                    <a:ea typeface="+mn-ea"/>
                    <a:cs typeface="+mn-cs"/>
                  </a:rPr>
                  <a:t>3D</a:t>
                </a:r>
                <a:r>
                  <a:rPr lang="zh-CN" altLang="zh-CN" sz="1200" kern="1200" dirty="0" smtClean="0">
                    <a:solidFill>
                      <a:schemeClr val="tx1"/>
                    </a:solidFill>
                    <a:effectLst/>
                    <a:latin typeface="+mn-lt"/>
                    <a:ea typeface="+mn-ea"/>
                    <a:cs typeface="+mn-cs"/>
                  </a:rPr>
                  <a:t>点，并计算点对面的残差，</a:t>
                </a:r>
                <a:endParaRPr lang="en-US" altLang="zh-CN" sz="1200" dirty="0" smtClean="0"/>
              </a:p>
              <a:p>
                <a:pPr marL="457200" indent="-457200">
                  <a:buFont typeface="Arial" panose="020B0604020202020204" pitchFamily="34" charset="0"/>
                  <a:buChar char="•"/>
                </a:pPr>
                <a:r>
                  <a:rPr lang="en-US" altLang="zh-CN" sz="1200" dirty="0"/>
                  <a:t>Seam </a:t>
                </a:r>
                <a:r>
                  <a:rPr lang="en-US" altLang="zh-CN" sz="1200" dirty="0" smtClean="0"/>
                  <a:t>Constraints</a:t>
                </a:r>
              </a:p>
              <a:p>
                <a:pPr marL="0" indent="0">
                  <a:buFont typeface="Arial" panose="020B0604020202020204" pitchFamily="34" charset="0"/>
                  <a:buNone/>
                </a:pPr>
                <a:r>
                  <a:rPr lang="zh-CN" altLang="zh-CN" sz="1200" kern="1200" dirty="0" smtClean="0">
                    <a:solidFill>
                      <a:schemeClr val="tx1"/>
                    </a:solidFill>
                    <a:effectLst/>
                    <a:latin typeface="+mn-lt"/>
                    <a:ea typeface="+mn-ea"/>
                    <a:cs typeface="+mn-cs"/>
                  </a:rPr>
                  <a:t>组成</a:t>
                </a:r>
                <a:r>
                  <a:rPr lang="en-US" altLang="zh-CN" sz="1200" kern="1200" dirty="0" smtClean="0">
                    <a:solidFill>
                      <a:schemeClr val="tx1"/>
                    </a:solidFill>
                    <a:effectLst/>
                    <a:latin typeface="+mn-lt"/>
                    <a:ea typeface="+mn-ea"/>
                    <a:cs typeface="+mn-cs"/>
                  </a:rPr>
                  <a:t>Frank</a:t>
                </a:r>
                <a:r>
                  <a:rPr lang="zh-CN" altLang="zh-CN" sz="1200" kern="1200" dirty="0" smtClean="0">
                    <a:solidFill>
                      <a:schemeClr val="tx1"/>
                    </a:solidFill>
                    <a:effectLst/>
                    <a:latin typeface="+mn-lt"/>
                    <a:ea typeface="+mn-ea"/>
                    <a:cs typeface="+mn-cs"/>
                  </a:rPr>
                  <a:t>模型的部分模型由骨架层次结构严格链接。然而，每个部件模型的独立表面参数化可能会在部件之间的边界引入不连续性</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例如，一个肥壮的手臂和一个纤细的手腕</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。为了避免这种伪影，本文通过惩罚每个部分接缝周围顶点的最后两个环之间的差异，以及以质心坐标表示的身体模型中相应的最近点，来鼓励接缝部分周围的顶点接近。</a:t>
                </a:r>
                <a:endParaRPr lang="en-US" altLang="zh-CN" sz="1200" dirty="0" smtClean="0"/>
              </a:p>
              <a:p>
                <a:pPr marL="457200" indent="-457200">
                  <a:buFont typeface="Arial" panose="020B0604020202020204" pitchFamily="34" charset="0"/>
                  <a:buChar char="•"/>
                </a:pPr>
                <a:r>
                  <a:rPr lang="en-US" altLang="zh-CN" sz="1200" dirty="0"/>
                  <a:t>Prior </a:t>
                </a:r>
                <a:r>
                  <a:rPr lang="en-US" altLang="zh-CN" sz="1200" dirty="0" smtClean="0"/>
                  <a:t>Cost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zh-CN" sz="1200" kern="1200" dirty="0" smtClean="0">
                    <a:solidFill>
                      <a:schemeClr val="tx1"/>
                    </a:solidFill>
                    <a:effectLst/>
                    <a:latin typeface="+mn-lt"/>
                    <a:ea typeface="+mn-ea"/>
                    <a:cs typeface="+mn-cs"/>
                  </a:rPr>
                  <a:t>根据特定帧中的可用的测量值的数量，</a:t>
                </a:r>
                <a:r>
                  <a:rPr lang="en-US" altLang="zh-CN" sz="1200" i="0" kern="1200">
                    <a:solidFill>
                      <a:schemeClr val="tx1"/>
                    </a:solidFill>
                    <a:effectLst/>
                    <a:latin typeface="+mn-lt"/>
                    <a:ea typeface="+mn-ea"/>
                    <a:cs typeface="+mn-cs"/>
                  </a:rPr>
                  <a:t>M</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𝑈</a:t>
                </a:r>
                <a:r>
                  <a:rPr lang="zh-CN" altLang="zh-CN" sz="1200" kern="1200" dirty="0">
                    <a:solidFill>
                      <a:schemeClr val="tx1"/>
                    </a:solidFill>
                    <a:effectLst/>
                    <a:latin typeface="+mn-lt"/>
                    <a:ea typeface="+mn-ea"/>
                    <a:cs typeface="+mn-cs"/>
                  </a:rPr>
                  <a:t>参数集可能不是唯一确定的</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例如，手指的宽度</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。更重要的是，由于头发和衣服的原因，三维点云存在噪声，模型无法很好地解释，</a:t>
                </a:r>
                <a:r>
                  <a:rPr lang="en-US" altLang="zh-CN" sz="1200" kern="1200" dirty="0">
                    <a:solidFill>
                      <a:schemeClr val="tx1"/>
                    </a:solidFill>
                    <a:effectLst/>
                    <a:latin typeface="+mn-lt"/>
                    <a:ea typeface="+mn-ea"/>
                    <a:cs typeface="+mn-cs"/>
                  </a:rPr>
                  <a:t>SMPL</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FaceWarehouse</a:t>
                </a:r>
                <a:r>
                  <a:rPr lang="zh-CN" altLang="zh-CN" sz="1200" kern="1200" dirty="0">
                    <a:solidFill>
                      <a:schemeClr val="tx1"/>
                    </a:solidFill>
                    <a:effectLst/>
                    <a:latin typeface="+mn-lt"/>
                    <a:ea typeface="+mn-ea"/>
                    <a:cs typeface="+mn-cs"/>
                  </a:rPr>
                  <a:t>网格无法捕捉到这些信息，会导致</a:t>
                </a:r>
                <a:r>
                  <a:rPr lang="en-US" altLang="zh-CN" sz="1200" kern="1200" dirty="0">
                    <a:solidFill>
                      <a:schemeClr val="tx1"/>
                    </a:solidFill>
                    <a:effectLst/>
                    <a:latin typeface="+mn-lt"/>
                    <a:ea typeface="+mn-ea"/>
                    <a:cs typeface="+mn-cs"/>
                  </a:rPr>
                  <a:t>ICP</a:t>
                </a:r>
                <a:r>
                  <a:rPr lang="zh-CN" altLang="zh-CN" sz="1200" kern="1200" dirty="0">
                    <a:solidFill>
                      <a:schemeClr val="tx1"/>
                    </a:solidFill>
                    <a:effectLst/>
                    <a:latin typeface="+mn-lt"/>
                    <a:ea typeface="+mn-ea"/>
                    <a:cs typeface="+mn-cs"/>
                  </a:rPr>
                  <a:t>过程中的对应错误。此外，模型的节点位置不一定与用于训练二维探测器的标注标准一致。因此，本文被迫对模型参数设置先验，以避免模型对这些噪声源过拟合，</a:t>
                </a:r>
                <a:r>
                  <a:rPr lang="en-US" altLang="zh-CN" sz="1200" i="0" kern="1200">
                    <a:solidFill>
                      <a:schemeClr val="tx1"/>
                    </a:solidFill>
                    <a:effectLst/>
                    <a:latin typeface="+mn-lt"/>
                    <a:ea typeface="+mn-ea"/>
                    <a:cs typeface="+mn-cs"/>
                  </a:rPr>
                  <a:t>E</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prior  = E</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prior^𝐹+E</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prior^𝐵+E</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prior^𝐻</a:t>
                </a:r>
                <a:r>
                  <a:rPr lang="zh-CN" altLang="zh-CN" sz="1200" kern="1200" dirty="0">
                    <a:solidFill>
                      <a:schemeClr val="tx1"/>
                    </a:solidFill>
                    <a:effectLst/>
                    <a:latin typeface="+mn-lt"/>
                    <a:ea typeface="+mn-ea"/>
                    <a:cs typeface="+mn-cs"/>
                  </a:rPr>
                  <a:t>。每个部分的先验由对应的形状和位姿先验定义，对于每个参数本文使用零均值标准正态先验，比例因子除外，比例因子被鼓励接近</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p>
              <a:p>
                <a:pPr marL="0" indent="0">
                  <a:buFont typeface="Arial" panose="020B0604020202020204" pitchFamily="34" charset="0"/>
                  <a:buNone/>
                </a:pPr>
                <a:endParaRPr lang="en-US" altLang="zh-CN" sz="1200" dirty="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BE1F5-A9FC-461F-B80A-BE95936E57F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999329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BE1F5-A9FC-461F-B80A-BE95936E57F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79412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本文首先以原始关节位置作为检测目标，拟合</a:t>
            </a:r>
            <a:r>
              <a:rPr lang="en-US" altLang="zh-CN" sz="1200" kern="1200" dirty="0" smtClean="0">
                <a:solidFill>
                  <a:schemeClr val="tx1"/>
                </a:solidFill>
                <a:effectLst/>
                <a:latin typeface="+mn-lt"/>
                <a:ea typeface="+mn-ea"/>
                <a:cs typeface="+mn-cs"/>
              </a:rPr>
              <a:t>Frank</a:t>
            </a:r>
            <a:r>
              <a:rPr lang="zh-CN" altLang="zh-CN" sz="1200" kern="1200" dirty="0" smtClean="0">
                <a:solidFill>
                  <a:schemeClr val="tx1"/>
                </a:solidFill>
                <a:effectLst/>
                <a:latin typeface="+mn-lt"/>
                <a:ea typeface="+mn-ea"/>
                <a:cs typeface="+mn-cs"/>
              </a:rPr>
              <a:t>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附加形状变化</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，得到所有受试者的对齐网格。基于这些输出，本文可以用三维关键点测量的位置作为目标，而不是</a:t>
            </a:r>
            <a:r>
              <a:rPr lang="en-US" altLang="zh-CN" sz="1200" kern="1200" dirty="0" smtClean="0">
                <a:solidFill>
                  <a:schemeClr val="tx1"/>
                </a:solidFill>
                <a:effectLst/>
                <a:latin typeface="+mn-lt"/>
                <a:ea typeface="+mn-ea"/>
                <a:cs typeface="+mn-cs"/>
              </a:rPr>
              <a:t>Frank</a:t>
            </a:r>
            <a:r>
              <a:rPr lang="zh-CN" altLang="zh-CN" sz="1200" kern="1200" dirty="0" smtClean="0">
                <a:solidFill>
                  <a:schemeClr val="tx1"/>
                </a:solidFill>
                <a:effectLst/>
                <a:latin typeface="+mn-lt"/>
                <a:ea typeface="+mn-ea"/>
                <a:cs typeface="+mn-cs"/>
              </a:rPr>
              <a:t>模型的关节位置来构建回归矩阵。与</a:t>
            </a:r>
            <a:r>
              <a:rPr lang="en-US" altLang="zh-CN" sz="1200" kern="1200" dirty="0" smtClean="0">
                <a:solidFill>
                  <a:schemeClr val="tx1"/>
                </a:solidFill>
                <a:effectLst/>
                <a:latin typeface="+mn-lt"/>
                <a:ea typeface="+mn-ea"/>
                <a:cs typeface="+mn-cs"/>
              </a:rPr>
              <a:t>SMPL[34]</a:t>
            </a:r>
            <a:r>
              <a:rPr lang="zh-CN" altLang="zh-CN" sz="1200" kern="1200" dirty="0" smtClean="0">
                <a:solidFill>
                  <a:schemeClr val="tx1"/>
                </a:solidFill>
                <a:effectLst/>
                <a:latin typeface="+mn-lt"/>
                <a:ea typeface="+mn-ea"/>
                <a:cs typeface="+mn-cs"/>
              </a:rPr>
              <a:t>中的联合回归类似，本文首先在每个检测目标附近选择一个顶点子集，并估计这些顶点的固定稀疏线性组合，该组合近似于所有拟合网格中</a:t>
            </a:r>
            <a:r>
              <a:rPr lang="en-US" altLang="zh-CN" sz="1200" kern="1200" dirty="0" smtClean="0">
                <a:solidFill>
                  <a:schemeClr val="tx1"/>
                </a:solidFill>
                <a:effectLst/>
                <a:latin typeface="+mn-lt"/>
                <a:ea typeface="+mn-ea"/>
                <a:cs typeface="+mn-cs"/>
              </a:rPr>
              <a:t>3D</a:t>
            </a:r>
            <a:r>
              <a:rPr lang="zh-CN" altLang="zh-CN" sz="1200" kern="1200" dirty="0" smtClean="0">
                <a:solidFill>
                  <a:schemeClr val="tx1"/>
                </a:solidFill>
                <a:effectLst/>
                <a:latin typeface="+mn-lt"/>
                <a:ea typeface="+mn-ea"/>
                <a:cs typeface="+mn-cs"/>
              </a:rPr>
              <a:t>关键点的位置。这个优化是一个具有非负约束的</a:t>
            </a:r>
            <a:r>
              <a:rPr lang="en-US" altLang="zh-CN" sz="1200" kern="1200" dirty="0" smtClean="0">
                <a:solidFill>
                  <a:schemeClr val="tx1"/>
                </a:solidFill>
                <a:effectLst/>
                <a:latin typeface="+mn-lt"/>
                <a:ea typeface="+mn-ea"/>
                <a:cs typeface="+mn-cs"/>
              </a:rPr>
              <a:t>l1 -</a:t>
            </a:r>
            <a:r>
              <a:rPr lang="zh-CN" altLang="zh-CN" sz="1200" kern="1200" dirty="0" smtClean="0">
                <a:solidFill>
                  <a:schemeClr val="tx1"/>
                </a:solidFill>
                <a:effectLst/>
                <a:latin typeface="+mn-lt"/>
                <a:ea typeface="+mn-ea"/>
                <a:cs typeface="+mn-cs"/>
              </a:rPr>
              <a:t>正则化最小二乘问题，本文附加地把顶点权和加起来，得到一个插值。</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BE1F5-A9FC-461F-B80A-BE95936E57F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54587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BE1F5-A9FC-461F-B80A-BE95936E57F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51105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BE1F5-A9FC-461F-B80A-BE95936E57F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012079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BE1F5-A9FC-461F-B80A-BE95936E57F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103209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BE1F5-A9FC-461F-B80A-BE95936E57F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6512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BE1F5-A9FC-461F-B80A-BE95936E57F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913527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1. </a:t>
            </a:r>
            <a:r>
              <a:rPr lang="zh-CN" altLang="zh-CN" sz="1200" kern="1200" dirty="0" smtClean="0">
                <a:solidFill>
                  <a:schemeClr val="tx1"/>
                </a:solidFill>
                <a:effectLst/>
                <a:latin typeface="+mn-lt"/>
                <a:ea typeface="+mn-ea"/>
                <a:cs typeface="+mn-cs"/>
              </a:rPr>
              <a:t>通常被认为与身体和面部捕捉相比更具有挑战性的无标记的手部动作捕捉，在本文的结果中显示了更好的定位质量。人体关节位于人体内部，对穿着衣服的受试者来说很难定位，一旦面部不面对任何摄像头，面部重建的准确性就会大大降低。然而，手通常是裸露的，而手关键点检测器</a:t>
            </a:r>
            <a:r>
              <a:rPr lang="en-US" altLang="zh-CN" sz="1200" kern="1200" dirty="0" smtClean="0">
                <a:solidFill>
                  <a:schemeClr val="tx1"/>
                </a:solidFill>
                <a:effectLst/>
                <a:latin typeface="+mn-lt"/>
                <a:ea typeface="+mn-ea"/>
                <a:cs typeface="+mn-cs"/>
              </a:rPr>
              <a:t>[44]</a:t>
            </a:r>
            <a:r>
              <a:rPr lang="zh-CN" altLang="zh-CN" sz="1200" kern="1200" dirty="0" smtClean="0">
                <a:solidFill>
                  <a:schemeClr val="tx1"/>
                </a:solidFill>
                <a:effectLst/>
                <a:latin typeface="+mn-lt"/>
                <a:ea typeface="+mn-ea"/>
                <a:cs typeface="+mn-cs"/>
              </a:rPr>
              <a:t>甚至在自遮挡情况下也能提供高可信度的猜测测量，可以在多个视图中进行融合。</a:t>
            </a:r>
          </a:p>
          <a:p>
            <a:pPr lvl="0"/>
            <a:r>
              <a:rPr lang="en-US" altLang="zh-CN" sz="1200" kern="1200" dirty="0" smtClean="0">
                <a:solidFill>
                  <a:schemeClr val="tx1"/>
                </a:solidFill>
                <a:effectLst/>
                <a:latin typeface="+mn-lt"/>
                <a:ea typeface="+mn-ea"/>
                <a:cs typeface="+mn-cs"/>
              </a:rPr>
              <a:t>2. </a:t>
            </a:r>
            <a:r>
              <a:rPr lang="zh-CN" altLang="zh-CN" sz="1200" kern="1200" dirty="0" smtClean="0">
                <a:solidFill>
                  <a:schemeClr val="tx1"/>
                </a:solidFill>
                <a:effectLst/>
                <a:latin typeface="+mn-lt"/>
                <a:ea typeface="+mn-ea"/>
                <a:cs typeface="+mn-cs"/>
              </a:rPr>
              <a:t>无标记运动捕捉技术有可能最终超越基于标记的技术。基于标记的方法存在严重的闭塞问题，使得很难同时捕获身体和双手，而本文的方法仍然可以利用基于学习的关键点探测器来测量闭塞部分。</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BE1F5-A9FC-461F-B80A-BE95936E57F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143406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BE1F5-A9FC-461F-B80A-BE95936E57F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706827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84645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BE1F5-A9FC-461F-B80A-BE95936E57F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480038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BE1F5-A9FC-461F-B80A-BE95936E57F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701121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BE1F5-A9FC-461F-B80A-BE95936E57F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777299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躯干和四肢的运动捕捉设计在人们可以自由移动的大空间中</a:t>
            </a:r>
            <a:r>
              <a:rPr lang="en-US" altLang="zh-CN" sz="1200" kern="1200" dirty="0" smtClean="0">
                <a:solidFill>
                  <a:schemeClr val="tx1"/>
                </a:solidFill>
                <a:effectLst/>
                <a:latin typeface="+mn-lt"/>
                <a:ea typeface="+mn-ea"/>
                <a:cs typeface="+mn-cs"/>
              </a:rPr>
              <a:t>[19,23,47,21];(2)</a:t>
            </a:r>
            <a:r>
              <a:rPr lang="zh-CN" altLang="zh-CN" sz="1200" kern="1200" dirty="0" smtClean="0">
                <a:solidFill>
                  <a:schemeClr val="tx1"/>
                </a:solidFill>
                <a:effectLst/>
                <a:latin typeface="+mn-lt"/>
                <a:ea typeface="+mn-ea"/>
                <a:cs typeface="+mn-cs"/>
              </a:rPr>
              <a:t>面部捕捉设计在以额部为主的近距离中，假设整体头部运动较小</a:t>
            </a:r>
            <a:r>
              <a:rPr lang="en-US" altLang="zh-CN" sz="1200" kern="1200" dirty="0" smtClean="0">
                <a:solidFill>
                  <a:schemeClr val="tx1"/>
                </a:solidFill>
                <a:effectLst/>
                <a:latin typeface="+mn-lt"/>
                <a:ea typeface="+mn-ea"/>
                <a:cs typeface="+mn-cs"/>
              </a:rPr>
              <a:t>[7,26,8,11,54];(3)</a:t>
            </a:r>
            <a:r>
              <a:rPr lang="zh-CN" altLang="zh-CN" sz="1200" kern="1200" dirty="0" smtClean="0">
                <a:solidFill>
                  <a:schemeClr val="tx1"/>
                </a:solidFill>
                <a:effectLst/>
                <a:latin typeface="+mn-lt"/>
                <a:ea typeface="+mn-ea"/>
                <a:cs typeface="+mn-cs"/>
              </a:rPr>
              <a:t>手指的运动捕捉设计在离手非常近的距离，在传感器测量中手区域占主导地位</a:t>
            </a:r>
            <a:r>
              <a:rPr lang="en-US" altLang="zh-CN" sz="1200" kern="1200" dirty="0" smtClean="0">
                <a:solidFill>
                  <a:schemeClr val="tx1"/>
                </a:solidFill>
                <a:effectLst/>
                <a:latin typeface="+mn-lt"/>
                <a:ea typeface="+mn-ea"/>
                <a:cs typeface="+mn-cs"/>
              </a:rPr>
              <a:t>[37,52,45,53]</a:t>
            </a:r>
            <a:r>
              <a:rPr lang="zh-CN" altLang="zh-CN" sz="1200" kern="1200" dirty="0" smtClean="0">
                <a:solidFill>
                  <a:schemeClr val="tx1"/>
                </a:solidFill>
                <a:effectLst/>
                <a:latin typeface="+mn-lt"/>
                <a:ea typeface="+mn-ea"/>
                <a:cs typeface="+mn-cs"/>
              </a:rPr>
              <a:t>。这些配置使得同时分析社会信号的全频谱变得困难。</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BE1F5-A9FC-461F-B80A-BE95936E57F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003223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BE1F5-A9FC-461F-B80A-BE95936E57F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60661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BE1F5-A9FC-461F-B80A-BE95936E57F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92462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代表身体模型，</a:t>
                </a:r>
                <a:r>
                  <a:rPr lang="en-US" altLang="zh-CN" sz="1200" kern="1200" dirty="0">
                    <a:solidFill>
                      <a:schemeClr val="tx1"/>
                    </a:solidFill>
                    <a:effectLst/>
                    <a:latin typeface="+mn-lt"/>
                    <a:ea typeface="+mn-ea"/>
                    <a:cs typeface="+mn-cs"/>
                  </a:rPr>
                  <a:t>F</a:t>
                </a:r>
                <a:r>
                  <a:rPr lang="zh-CN" altLang="zh-CN" sz="1200" kern="1200" dirty="0">
                    <a:solidFill>
                      <a:schemeClr val="tx1"/>
                    </a:solidFill>
                    <a:effectLst/>
                    <a:latin typeface="+mn-lt"/>
                    <a:ea typeface="+mn-ea"/>
                    <a:cs typeface="+mn-cs"/>
                  </a:rPr>
                  <a:t>代表面部模型，</a:t>
                </a:r>
                <a:r>
                  <a:rPr lang="en-US" altLang="zh-CN" sz="1200" kern="1200" dirty="0">
                    <a:solidFill>
                      <a:schemeClr val="tx1"/>
                    </a:solidFill>
                    <a:effectLst/>
                    <a:latin typeface="+mn-lt"/>
                    <a:ea typeface="+mn-ea"/>
                    <a:cs typeface="+mn-cs"/>
                  </a:rPr>
                  <a:t>LH</a:t>
                </a:r>
                <a:r>
                  <a:rPr lang="zh-CN" altLang="zh-CN" sz="1200" kern="1200" dirty="0">
                    <a:solidFill>
                      <a:schemeClr val="tx1"/>
                    </a:solidFill>
                    <a:effectLst/>
                    <a:latin typeface="+mn-lt"/>
                    <a:ea typeface="+mn-ea"/>
                    <a:cs typeface="+mn-cs"/>
                  </a:rPr>
                  <a:t>代表左手模型，</a:t>
                </a:r>
                <a:r>
                  <a:rPr lang="en-US" altLang="zh-CN" sz="1200" kern="1200" dirty="0">
                    <a:solidFill>
                      <a:schemeClr val="tx1"/>
                    </a:solidFill>
                    <a:effectLst/>
                    <a:latin typeface="+mn-lt"/>
                    <a:ea typeface="+mn-ea"/>
                    <a:cs typeface="+mn-cs"/>
                  </a:rPr>
                  <a:t>RH</a:t>
                </a:r>
                <a:r>
                  <a:rPr lang="zh-CN" altLang="zh-CN" sz="1200" kern="1200" dirty="0">
                    <a:solidFill>
                      <a:schemeClr val="tx1"/>
                    </a:solidFill>
                    <a:effectLst/>
                    <a:latin typeface="+mn-lt"/>
                    <a:ea typeface="+mn-ea"/>
                    <a:cs typeface="+mn-cs"/>
                  </a:rPr>
                  <a:t>代表右手模型。每个部件模型分别从上述参数的子集映射到一组顶点，</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𝑉</m:t>
                        </m:r>
                      </m:e>
                      <m:sup>
                        <m:r>
                          <a:rPr lang="en-US" altLang="zh-CN" sz="1200" i="1" kern="1200">
                            <a:solidFill>
                              <a:schemeClr val="tx1"/>
                            </a:solidFill>
                            <a:effectLst/>
                            <a:latin typeface="Cambria Math" panose="02040503050406030204" pitchFamily="18" charset="0"/>
                            <a:ea typeface="+mn-ea"/>
                            <a:cs typeface="+mn-cs"/>
                          </a:rPr>
                          <m:t>𝐵</m:t>
                        </m:r>
                      </m:sup>
                    </m:sSup>
                    <m:r>
                      <a:rPr lang="en-US" altLang="zh-CN" sz="1200" i="1" kern="1200">
                        <a:solidFill>
                          <a:schemeClr val="tx1"/>
                        </a:solidFill>
                        <a:effectLst/>
                        <a:latin typeface="Cambria Math" panose="02040503050406030204" pitchFamily="18" charset="0"/>
                        <a:ea typeface="+mn-ea"/>
                        <a:cs typeface="+mn-cs"/>
                      </a:rPr>
                      <m:t>∈</m:t>
                    </m:r>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𝑅</m:t>
                        </m:r>
                      </m:e>
                      <m:sup>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𝑁</m:t>
                            </m:r>
                          </m:e>
                          <m:sup>
                            <m:r>
                              <a:rPr lang="en-US" altLang="zh-CN" sz="1200" i="1" kern="1200">
                                <a:solidFill>
                                  <a:schemeClr val="tx1"/>
                                </a:solidFill>
                                <a:effectLst/>
                                <a:latin typeface="Cambria Math" panose="02040503050406030204" pitchFamily="18" charset="0"/>
                                <a:ea typeface="+mn-ea"/>
                                <a:cs typeface="+mn-cs"/>
                              </a:rPr>
                              <m:t>𝐵</m:t>
                            </m:r>
                          </m:sup>
                        </m:sSup>
                        <m:r>
                          <a:rPr lang="en-US" altLang="zh-CN" sz="1200" i="1" kern="1200">
                            <a:solidFill>
                              <a:schemeClr val="tx1"/>
                            </a:solidFill>
                            <a:effectLst/>
                            <a:latin typeface="Cambria Math" panose="02040503050406030204" pitchFamily="18" charset="0"/>
                            <a:ea typeface="+mn-ea"/>
                            <a:cs typeface="+mn-cs"/>
                          </a:rPr>
                          <m:t>×3</m:t>
                        </m:r>
                      </m:sup>
                    </m:sSup>
                  </m:oMath>
                </a14:m>
                <a:r>
                  <a:rPr lang="zh-CN" altLang="zh-CN" sz="1200" kern="1200" dirty="0">
                    <a:solidFill>
                      <a:schemeClr val="tx1"/>
                    </a:solidFill>
                    <a:effectLst/>
                    <a:latin typeface="+mn-lt"/>
                    <a:ea typeface="+mn-ea"/>
                    <a:cs typeface="+mn-cs"/>
                  </a:rPr>
                  <a:t>，</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𝑉</m:t>
                        </m:r>
                      </m:e>
                      <m:sup>
                        <m:r>
                          <a:rPr lang="en-US" altLang="zh-CN" sz="1200" i="1" kern="1200">
                            <a:solidFill>
                              <a:schemeClr val="tx1"/>
                            </a:solidFill>
                            <a:effectLst/>
                            <a:latin typeface="Cambria Math" panose="02040503050406030204" pitchFamily="18" charset="0"/>
                            <a:ea typeface="+mn-ea"/>
                            <a:cs typeface="+mn-cs"/>
                          </a:rPr>
                          <m:t>𝐹</m:t>
                        </m:r>
                      </m:sup>
                    </m:sSup>
                    <m:r>
                      <a:rPr lang="en-US" altLang="zh-CN" sz="1200" i="1" kern="1200">
                        <a:solidFill>
                          <a:schemeClr val="tx1"/>
                        </a:solidFill>
                        <a:effectLst/>
                        <a:latin typeface="Cambria Math" panose="02040503050406030204" pitchFamily="18" charset="0"/>
                        <a:ea typeface="+mn-ea"/>
                        <a:cs typeface="+mn-cs"/>
                      </a:rPr>
                      <m:t>∈</m:t>
                    </m:r>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𝑅</m:t>
                        </m:r>
                      </m:e>
                      <m:sup>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𝑁</m:t>
                            </m:r>
                          </m:e>
                          <m:sup>
                            <m:r>
                              <a:rPr lang="en-US" altLang="zh-CN" sz="1200" i="1" kern="1200">
                                <a:solidFill>
                                  <a:schemeClr val="tx1"/>
                                </a:solidFill>
                                <a:effectLst/>
                                <a:latin typeface="Cambria Math" panose="02040503050406030204" pitchFamily="18" charset="0"/>
                                <a:ea typeface="+mn-ea"/>
                                <a:cs typeface="+mn-cs"/>
                              </a:rPr>
                              <m:t>𝐹</m:t>
                            </m:r>
                          </m:sup>
                        </m:sSup>
                        <m:r>
                          <a:rPr lang="en-US" altLang="zh-CN" sz="1200" i="1" kern="1200">
                            <a:solidFill>
                              <a:schemeClr val="tx1"/>
                            </a:solidFill>
                            <a:effectLst/>
                            <a:latin typeface="Cambria Math" panose="02040503050406030204" pitchFamily="18" charset="0"/>
                            <a:ea typeface="+mn-ea"/>
                            <a:cs typeface="+mn-cs"/>
                          </a:rPr>
                          <m:t>×3</m:t>
                        </m:r>
                      </m:sup>
                    </m:sSup>
                  </m:oMath>
                </a14:m>
                <a:r>
                  <a:rPr lang="zh-CN" altLang="zh-CN" sz="1200" kern="1200" dirty="0">
                    <a:solidFill>
                      <a:schemeClr val="tx1"/>
                    </a:solidFill>
                    <a:effectLst/>
                    <a:latin typeface="+mn-lt"/>
                    <a:ea typeface="+mn-ea"/>
                    <a:cs typeface="+mn-cs"/>
                  </a:rPr>
                  <a:t>， </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𝑉</m:t>
                        </m:r>
                      </m:e>
                      <m:sup>
                        <m:r>
                          <a:rPr lang="en-US" altLang="zh-CN" sz="1200" i="1" kern="1200">
                            <a:solidFill>
                              <a:schemeClr val="tx1"/>
                            </a:solidFill>
                            <a:effectLst/>
                            <a:latin typeface="Cambria Math" panose="02040503050406030204" pitchFamily="18" charset="0"/>
                            <a:ea typeface="+mn-ea"/>
                            <a:cs typeface="+mn-cs"/>
                          </a:rPr>
                          <m:t>𝐿𝐻</m:t>
                        </m:r>
                      </m:sup>
                    </m:sSup>
                    <m:r>
                      <a:rPr lang="en-US" altLang="zh-CN" sz="1200" i="1" kern="1200">
                        <a:solidFill>
                          <a:schemeClr val="tx1"/>
                        </a:solidFill>
                        <a:effectLst/>
                        <a:latin typeface="Cambria Math" panose="02040503050406030204" pitchFamily="18" charset="0"/>
                        <a:ea typeface="+mn-ea"/>
                        <a:cs typeface="+mn-cs"/>
                      </a:rPr>
                      <m:t>∈</m:t>
                    </m:r>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𝑅</m:t>
                        </m:r>
                      </m:e>
                      <m:sup>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𝑁</m:t>
                            </m:r>
                          </m:e>
                          <m:sup>
                            <m:r>
                              <a:rPr lang="en-US" altLang="zh-CN" sz="1200" i="1" kern="1200">
                                <a:solidFill>
                                  <a:schemeClr val="tx1"/>
                                </a:solidFill>
                                <a:effectLst/>
                                <a:latin typeface="Cambria Math" panose="02040503050406030204" pitchFamily="18" charset="0"/>
                                <a:ea typeface="+mn-ea"/>
                                <a:cs typeface="+mn-cs"/>
                              </a:rPr>
                              <m:t>𝐻</m:t>
                            </m:r>
                          </m:sup>
                        </m:sSup>
                        <m:r>
                          <a:rPr lang="en-US" altLang="zh-CN" sz="1200" i="1" kern="1200">
                            <a:solidFill>
                              <a:schemeClr val="tx1"/>
                            </a:solidFill>
                            <a:effectLst/>
                            <a:latin typeface="Cambria Math" panose="02040503050406030204" pitchFamily="18" charset="0"/>
                            <a:ea typeface="+mn-ea"/>
                            <a:cs typeface="+mn-cs"/>
                          </a:rPr>
                          <m:t>×3</m:t>
                        </m:r>
                      </m:sup>
                    </m:sSup>
                  </m:oMath>
                </a14:m>
                <a:r>
                  <a:rPr lang="zh-CN" altLang="zh-CN" sz="1200" kern="1200" dirty="0">
                    <a:solidFill>
                      <a:schemeClr val="tx1"/>
                    </a:solidFill>
                    <a:effectLst/>
                    <a:latin typeface="+mn-lt"/>
                    <a:ea typeface="+mn-ea"/>
                    <a:cs typeface="+mn-cs"/>
                  </a:rPr>
                  <a:t>和</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𝑉</m:t>
                        </m:r>
                      </m:e>
                      <m:sup>
                        <m:r>
                          <a:rPr lang="en-US" altLang="zh-CN" sz="1200" i="1" kern="1200">
                            <a:solidFill>
                              <a:schemeClr val="tx1"/>
                            </a:solidFill>
                            <a:effectLst/>
                            <a:latin typeface="Cambria Math" panose="02040503050406030204" pitchFamily="18" charset="0"/>
                            <a:ea typeface="+mn-ea"/>
                            <a:cs typeface="+mn-cs"/>
                          </a:rPr>
                          <m:t>𝑅𝐻</m:t>
                        </m:r>
                      </m:sup>
                    </m:sSup>
                    <m:r>
                      <a:rPr lang="en-US" altLang="zh-CN" sz="1200" i="1" kern="1200">
                        <a:solidFill>
                          <a:schemeClr val="tx1"/>
                        </a:solidFill>
                        <a:effectLst/>
                        <a:latin typeface="Cambria Math" panose="02040503050406030204" pitchFamily="18" charset="0"/>
                        <a:ea typeface="+mn-ea"/>
                        <a:cs typeface="+mn-cs"/>
                      </a:rPr>
                      <m:t>∈</m:t>
                    </m:r>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𝑅</m:t>
                        </m:r>
                      </m:e>
                      <m:sup>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𝑁</m:t>
                            </m:r>
                          </m:e>
                          <m:sup>
                            <m:r>
                              <a:rPr lang="en-US" altLang="zh-CN" sz="1200" i="1" kern="1200">
                                <a:solidFill>
                                  <a:schemeClr val="tx1"/>
                                </a:solidFill>
                                <a:effectLst/>
                                <a:latin typeface="Cambria Math" panose="02040503050406030204" pitchFamily="18" charset="0"/>
                                <a:ea typeface="+mn-ea"/>
                                <a:cs typeface="+mn-cs"/>
                              </a:rPr>
                              <m:t>𝐻</m:t>
                            </m:r>
                          </m:sup>
                        </m:sSup>
                        <m:r>
                          <a:rPr lang="en-US" altLang="zh-CN" sz="1200" i="1" kern="1200">
                            <a:solidFill>
                              <a:schemeClr val="tx1"/>
                            </a:solidFill>
                            <a:effectLst/>
                            <a:latin typeface="Cambria Math" panose="02040503050406030204" pitchFamily="18" charset="0"/>
                            <a:ea typeface="+mn-ea"/>
                            <a:cs typeface="+mn-cs"/>
                          </a:rPr>
                          <m:t>×3</m:t>
                        </m:r>
                      </m:sup>
                    </m:sSup>
                  </m:oMath>
                </a14:m>
                <a:r>
                  <a:rPr lang="zh-CN" altLang="zh-CN" sz="1200" kern="1200" dirty="0">
                    <a:solidFill>
                      <a:schemeClr val="tx1"/>
                    </a:solidFill>
                    <a:effectLst/>
                    <a:latin typeface="+mn-lt"/>
                    <a:ea typeface="+mn-ea"/>
                    <a:cs typeface="+mn-cs"/>
                  </a:rPr>
                  <a:t>，其中每个网格部分的顶点数是</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𝑁</m:t>
                        </m:r>
                      </m:e>
                      <m:sup>
                        <m:r>
                          <a:rPr lang="en-US" altLang="zh-CN" sz="1200" i="1" kern="1200">
                            <a:solidFill>
                              <a:schemeClr val="tx1"/>
                            </a:solidFill>
                            <a:effectLst/>
                            <a:latin typeface="Cambria Math" panose="02040503050406030204" pitchFamily="18" charset="0"/>
                            <a:ea typeface="+mn-ea"/>
                            <a:cs typeface="+mn-cs"/>
                          </a:rPr>
                          <m:t>𝐵</m:t>
                        </m:r>
                      </m:sup>
                    </m:sSup>
                    <m:r>
                      <a:rPr lang="en-US" altLang="zh-CN" sz="1200" i="1" kern="1200">
                        <a:solidFill>
                          <a:schemeClr val="tx1"/>
                        </a:solidFill>
                        <a:effectLst/>
                        <a:latin typeface="Cambria Math" panose="02040503050406030204" pitchFamily="18" charset="0"/>
                        <a:ea typeface="+mn-ea"/>
                        <a:cs typeface="+mn-cs"/>
                      </a:rPr>
                      <m:t>=6890</m:t>
                    </m:r>
                  </m:oMath>
                </a14:m>
                <a:r>
                  <a:rPr lang="zh-CN" altLang="zh-CN" sz="1200" kern="1200" dirty="0">
                    <a:solidFill>
                      <a:schemeClr val="tx1"/>
                    </a:solidFill>
                    <a:effectLst/>
                    <a:latin typeface="+mn-lt"/>
                    <a:ea typeface="+mn-ea"/>
                    <a:cs typeface="+mn-cs"/>
                  </a:rPr>
                  <a:t>，</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𝑁</m:t>
                        </m:r>
                      </m:e>
                      <m:sup>
                        <m:r>
                          <a:rPr lang="en-US" altLang="zh-CN" sz="1200" i="1" kern="1200">
                            <a:solidFill>
                              <a:schemeClr val="tx1"/>
                            </a:solidFill>
                            <a:effectLst/>
                            <a:latin typeface="Cambria Math" panose="02040503050406030204" pitchFamily="18" charset="0"/>
                            <a:ea typeface="+mn-ea"/>
                            <a:cs typeface="+mn-cs"/>
                          </a:rPr>
                          <m:t>𝐹</m:t>
                        </m:r>
                      </m:sup>
                    </m:sSup>
                    <m:r>
                      <a:rPr lang="en-US" altLang="zh-CN" sz="1200" i="1" kern="1200">
                        <a:solidFill>
                          <a:schemeClr val="tx1"/>
                        </a:solidFill>
                        <a:effectLst/>
                        <a:latin typeface="Cambria Math" panose="02040503050406030204" pitchFamily="18" charset="0"/>
                        <a:ea typeface="+mn-ea"/>
                        <a:cs typeface="+mn-cs"/>
                      </a:rPr>
                      <m:t>=11510</m:t>
                    </m:r>
                  </m:oMath>
                </a14:m>
                <a:r>
                  <a:rPr lang="en-US" altLang="zh-CN" sz="1200" kern="1200" dirty="0">
                    <a:solidFill>
                      <a:schemeClr val="tx1"/>
                    </a:solidFill>
                    <a:effectLst/>
                    <a:latin typeface="+mn-lt"/>
                    <a:ea typeface="+mn-ea"/>
                    <a:cs typeface="+mn-cs"/>
                  </a:rPr>
                  <a:t>, </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𝑁</m:t>
                        </m:r>
                      </m:e>
                      <m:sup>
                        <m:r>
                          <a:rPr lang="en-US" altLang="zh-CN" sz="1200" i="1" kern="1200">
                            <a:solidFill>
                              <a:schemeClr val="tx1"/>
                            </a:solidFill>
                            <a:effectLst/>
                            <a:latin typeface="Cambria Math" panose="02040503050406030204" pitchFamily="18" charset="0"/>
                            <a:ea typeface="+mn-ea"/>
                            <a:cs typeface="+mn-cs"/>
                          </a:rPr>
                          <m:t>𝐻</m:t>
                        </m:r>
                      </m:sup>
                    </m:sSup>
                    <m:r>
                      <a:rPr lang="en-US" altLang="zh-CN" sz="1200" i="1" kern="1200">
                        <a:solidFill>
                          <a:schemeClr val="tx1"/>
                        </a:solidFill>
                        <a:effectLst/>
                        <a:latin typeface="Cambria Math" panose="02040503050406030204" pitchFamily="18" charset="0"/>
                        <a:ea typeface="+mn-ea"/>
                        <a:cs typeface="+mn-cs"/>
                      </a:rPr>
                      <m:t>=2068</m:t>
                    </m:r>
                  </m:oMath>
                </a14:m>
                <a:r>
                  <a:rPr lang="zh-CN" altLang="zh-CN" sz="1200" kern="1200" dirty="0">
                    <a:solidFill>
                      <a:schemeClr val="tx1"/>
                    </a:solidFill>
                    <a:effectLst/>
                    <a:latin typeface="+mn-lt"/>
                    <a:ea typeface="+mn-ea"/>
                    <a:cs typeface="+mn-cs"/>
                  </a:rPr>
                  <a:t>。最后得到的</a:t>
                </a:r>
                <a:r>
                  <a:rPr lang="en-US" altLang="zh-CN" sz="1200" kern="1200" dirty="0">
                    <a:solidFill>
                      <a:schemeClr val="tx1"/>
                    </a:solidFill>
                    <a:effectLst/>
                    <a:latin typeface="+mn-lt"/>
                    <a:ea typeface="+mn-ea"/>
                    <a:cs typeface="+mn-cs"/>
                  </a:rPr>
                  <a:t>Frank</a:t>
                </a:r>
                <a:r>
                  <a:rPr lang="zh-CN" altLang="zh-CN" sz="1200" kern="1200" dirty="0">
                    <a:solidFill>
                      <a:schemeClr val="tx1"/>
                    </a:solidFill>
                    <a:effectLst/>
                    <a:latin typeface="+mn-lt"/>
                    <a:ea typeface="+mn-ea"/>
                    <a:cs typeface="+mn-cs"/>
                  </a:rPr>
                  <a:t>模型，</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𝑉</m:t>
                        </m:r>
                      </m:e>
                      <m:sup>
                        <m:r>
                          <a:rPr lang="en-US" altLang="zh-CN" sz="1200" i="1" kern="1200">
                            <a:solidFill>
                              <a:schemeClr val="tx1"/>
                            </a:solidFill>
                            <a:effectLst/>
                            <a:latin typeface="Cambria Math" panose="02040503050406030204" pitchFamily="18" charset="0"/>
                            <a:ea typeface="+mn-ea"/>
                            <a:cs typeface="+mn-cs"/>
                          </a:rPr>
                          <m:t>𝑈</m:t>
                        </m:r>
                      </m:sup>
                    </m:sSup>
                    <m:r>
                      <a:rPr lang="en-US" altLang="zh-CN" sz="1200" i="1" kern="1200">
                        <a:solidFill>
                          <a:schemeClr val="tx1"/>
                        </a:solidFill>
                        <a:effectLst/>
                        <a:latin typeface="Cambria Math" panose="02040503050406030204" pitchFamily="18" charset="0"/>
                        <a:ea typeface="+mn-ea"/>
                        <a:cs typeface="+mn-cs"/>
                      </a:rPr>
                      <m:t>∈</m:t>
                    </m:r>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𝑅</m:t>
                        </m:r>
                      </m:e>
                      <m:sup>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𝑁</m:t>
                            </m:r>
                          </m:e>
                          <m:sup>
                            <m:r>
                              <a:rPr lang="en-US" altLang="zh-CN" sz="1200" i="1" kern="1200">
                                <a:solidFill>
                                  <a:schemeClr val="tx1"/>
                                </a:solidFill>
                                <a:effectLst/>
                                <a:latin typeface="Cambria Math" panose="02040503050406030204" pitchFamily="18" charset="0"/>
                                <a:ea typeface="+mn-ea"/>
                                <a:cs typeface="+mn-cs"/>
                              </a:rPr>
                              <m:t>𝑈</m:t>
                            </m:r>
                          </m:sup>
                        </m:sSup>
                        <m:r>
                          <a:rPr lang="en-US" altLang="zh-CN" sz="1200" i="1" kern="1200">
                            <a:solidFill>
                              <a:schemeClr val="tx1"/>
                            </a:solidFill>
                            <a:effectLst/>
                            <a:latin typeface="Cambria Math" panose="02040503050406030204" pitchFamily="18" charset="0"/>
                            <a:ea typeface="+mn-ea"/>
                            <a:cs typeface="+mn-cs"/>
                          </a:rPr>
                          <m:t>×3</m:t>
                        </m:r>
                      </m:sup>
                    </m:sSup>
                  </m:oMath>
                </a14:m>
                <a:r>
                  <a:rPr lang="zh-CN" altLang="zh-CN" sz="1200" kern="1200" dirty="0">
                    <a:solidFill>
                      <a:schemeClr val="tx1"/>
                    </a:solidFill>
                    <a:effectLst/>
                    <a:latin typeface="+mn-lt"/>
                    <a:ea typeface="+mn-ea"/>
                    <a:cs typeface="+mn-cs"/>
                  </a:rPr>
                  <a:t>利用矩阵</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来先行混合上述参数：</a:t>
                </a:r>
              </a:p>
              <a:p>
                <a:pPr/>
                <a14:m>
                  <m:oMathPara xmlns:m="http://schemas.openxmlformats.org/officeDocument/2006/math">
                    <m:oMathParaPr>
                      <m:jc m:val="centerGroup"/>
                    </m:oMathParaPr>
                    <m:oMath xmlns:m="http://schemas.openxmlformats.org/officeDocument/2006/math">
                      <m:sSup>
                        <m:sSupPr>
                          <m:ctrlPr>
                            <a:rPr lang="zh-CN" altLang="zh-CN" sz="1200" b="1" i="1" kern="1200">
                              <a:solidFill>
                                <a:schemeClr val="tx1"/>
                              </a:solidFill>
                              <a:effectLst/>
                              <a:latin typeface="Cambria Math" panose="02040503050406030204" pitchFamily="18" charset="0"/>
                              <a:ea typeface="+mn-ea"/>
                              <a:cs typeface="+mn-cs"/>
                            </a:rPr>
                          </m:ctrlPr>
                        </m:sSupPr>
                        <m:e>
                          <m:r>
                            <a:rPr lang="en-US" altLang="zh-CN" sz="1200" b="1" i="1" kern="1200">
                              <a:solidFill>
                                <a:schemeClr val="tx1"/>
                              </a:solidFill>
                              <a:effectLst/>
                              <a:latin typeface="Cambria Math" panose="02040503050406030204" pitchFamily="18" charset="0"/>
                              <a:ea typeface="+mn-ea"/>
                              <a:cs typeface="+mn-cs"/>
                            </a:rPr>
                            <m:t>𝑹</m:t>
                          </m:r>
                        </m:e>
                        <m:sup>
                          <m:sSup>
                            <m:sSupPr>
                              <m:ctrlPr>
                                <a:rPr lang="zh-CN" altLang="zh-CN" sz="1200" b="1" i="1" kern="1200">
                                  <a:solidFill>
                                    <a:schemeClr val="tx1"/>
                                  </a:solidFill>
                                  <a:effectLst/>
                                  <a:latin typeface="Cambria Math" panose="02040503050406030204" pitchFamily="18" charset="0"/>
                                  <a:ea typeface="+mn-ea"/>
                                  <a:cs typeface="+mn-cs"/>
                                </a:rPr>
                              </m:ctrlPr>
                            </m:sSupPr>
                            <m:e>
                              <m:r>
                                <a:rPr lang="en-US" altLang="zh-CN" sz="1200" b="1" i="1" kern="1200">
                                  <a:solidFill>
                                    <a:schemeClr val="tx1"/>
                                  </a:solidFill>
                                  <a:effectLst/>
                                  <a:latin typeface="Cambria Math" panose="02040503050406030204" pitchFamily="18" charset="0"/>
                                  <a:ea typeface="+mn-ea"/>
                                  <a:cs typeface="+mn-cs"/>
                                </a:rPr>
                                <m:t>𝑵</m:t>
                              </m:r>
                            </m:e>
                            <m:sup>
                              <m:r>
                                <a:rPr lang="en-US" altLang="zh-CN" sz="1200" b="1" i="1" kern="1200">
                                  <a:solidFill>
                                    <a:schemeClr val="tx1"/>
                                  </a:solidFill>
                                  <a:effectLst/>
                                  <a:latin typeface="Cambria Math" panose="02040503050406030204" pitchFamily="18" charset="0"/>
                                  <a:ea typeface="+mn-ea"/>
                                  <a:cs typeface="+mn-cs"/>
                                </a:rPr>
                                <m:t>𝑼</m:t>
                              </m:r>
                            </m:sup>
                          </m:sSup>
                        </m:sup>
                      </m:sSup>
                      <m:r>
                        <a:rPr lang="en-US" altLang="zh-CN" sz="1200" b="1" i="1" kern="1200">
                          <a:solidFill>
                            <a:schemeClr val="tx1"/>
                          </a:solidFill>
                          <a:effectLst/>
                          <a:latin typeface="Cambria Math" panose="02040503050406030204" pitchFamily="18" charset="0"/>
                          <a:ea typeface="+mn-ea"/>
                          <a:cs typeface="+mn-cs"/>
                        </a:rPr>
                        <m:t>×</m:t>
                      </m:r>
                      <m:d>
                        <m:dPr>
                          <m:ctrlPr>
                            <a:rPr lang="zh-CN" altLang="zh-CN" sz="1200" b="1" i="1" kern="1200">
                              <a:solidFill>
                                <a:schemeClr val="tx1"/>
                              </a:solidFill>
                              <a:effectLst/>
                              <a:latin typeface="Cambria Math" panose="02040503050406030204" pitchFamily="18" charset="0"/>
                              <a:ea typeface="+mn-ea"/>
                              <a:cs typeface="+mn-cs"/>
                            </a:rPr>
                          </m:ctrlPr>
                        </m:dPr>
                        <m:e>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𝑁</m:t>
                              </m:r>
                            </m:e>
                            <m:sup>
                              <m:r>
                                <a:rPr lang="en-US" altLang="zh-CN" sz="1200" i="1" kern="1200">
                                  <a:solidFill>
                                    <a:schemeClr val="tx1"/>
                                  </a:solidFill>
                                  <a:effectLst/>
                                  <a:latin typeface="Cambria Math" panose="02040503050406030204" pitchFamily="18" charset="0"/>
                                  <a:ea typeface="+mn-ea"/>
                                  <a:cs typeface="+mn-cs"/>
                                </a:rPr>
                                <m:t>𝐵</m:t>
                              </m:r>
                            </m:sup>
                          </m:sSup>
                          <m:r>
                            <a:rPr lang="en-US" altLang="zh-CN" sz="1200" b="1" i="1" kern="1200">
                              <a:solidFill>
                                <a:schemeClr val="tx1"/>
                              </a:solidFill>
                              <a:effectLst/>
                              <a:latin typeface="Cambria Math" panose="02040503050406030204" pitchFamily="18" charset="0"/>
                              <a:ea typeface="+mn-ea"/>
                              <a:cs typeface="+mn-cs"/>
                            </a:rPr>
                            <m:t>+ </m:t>
                          </m:r>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𝑁</m:t>
                              </m:r>
                            </m:e>
                            <m:sup>
                              <m:r>
                                <a:rPr lang="en-US" altLang="zh-CN" sz="1200" i="1" kern="1200">
                                  <a:solidFill>
                                    <a:schemeClr val="tx1"/>
                                  </a:solidFill>
                                  <a:effectLst/>
                                  <a:latin typeface="Cambria Math" panose="02040503050406030204" pitchFamily="18" charset="0"/>
                                  <a:ea typeface="+mn-ea"/>
                                  <a:cs typeface="+mn-cs"/>
                                </a:rPr>
                                <m:t>𝐹</m:t>
                              </m:r>
                            </m:sup>
                          </m:sSup>
                          <m:r>
                            <a:rPr lang="en-US" altLang="zh-CN" sz="1200" b="1" i="1" kern="1200">
                              <a:solidFill>
                                <a:schemeClr val="tx1"/>
                              </a:solidFill>
                              <a:effectLst/>
                              <a:latin typeface="Cambria Math" panose="02040503050406030204" pitchFamily="18" charset="0"/>
                              <a:ea typeface="+mn-ea"/>
                              <a:cs typeface="+mn-cs"/>
                            </a:rPr>
                            <m:t>+</m:t>
                          </m:r>
                          <m:r>
                            <a:rPr lang="en-US" altLang="zh-CN" sz="1200" b="1" i="1" kern="1200">
                              <a:solidFill>
                                <a:schemeClr val="tx1"/>
                              </a:solidFill>
                              <a:effectLst/>
                              <a:latin typeface="Cambria Math" panose="02040503050406030204" pitchFamily="18" charset="0"/>
                              <a:ea typeface="+mn-ea"/>
                              <a:cs typeface="+mn-cs"/>
                            </a:rPr>
                            <m:t>𝟐</m:t>
                          </m:r>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𝑁</m:t>
                              </m:r>
                            </m:e>
                            <m:sup>
                              <m:r>
                                <a:rPr lang="en-US" altLang="zh-CN" sz="1200" i="1" kern="1200">
                                  <a:solidFill>
                                    <a:schemeClr val="tx1"/>
                                  </a:solidFill>
                                  <a:effectLst/>
                                  <a:latin typeface="Cambria Math" panose="02040503050406030204" pitchFamily="18" charset="0"/>
                                  <a:ea typeface="+mn-ea"/>
                                  <a:cs typeface="+mn-cs"/>
                                </a:rPr>
                                <m:t>𝐻</m:t>
                              </m:r>
                            </m:sup>
                          </m:sSup>
                        </m:e>
                      </m:d>
                      <m:r>
                        <a:rPr lang="en-US" altLang="zh-CN" sz="1200" b="1" i="1" kern="1200">
                          <a:solidFill>
                            <a:schemeClr val="tx1"/>
                          </a:solidFill>
                          <a:effectLst/>
                          <a:latin typeface="Cambria Math" panose="02040503050406030204" pitchFamily="18" charset="0"/>
                          <a:ea typeface="+mn-ea"/>
                          <a:cs typeface="+mn-cs"/>
                        </a:rPr>
                        <m:t>:</m:t>
                      </m:r>
                    </m:oMath>
                  </m:oMathPara>
                </a14:m>
                <a:endParaRPr lang="zh-CN" altLang="zh-CN" sz="1200" kern="1200" dirty="0">
                  <a:solidFill>
                    <a:schemeClr val="tx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𝑉</m:t>
                          </m:r>
                        </m:e>
                        <m:sup>
                          <m:r>
                            <a:rPr lang="en-US" altLang="zh-CN" sz="1200" i="1" kern="1200">
                              <a:solidFill>
                                <a:schemeClr val="tx1"/>
                              </a:solidFill>
                              <a:effectLst/>
                              <a:latin typeface="Cambria Math" panose="02040503050406030204" pitchFamily="18" charset="0"/>
                              <a:ea typeface="+mn-ea"/>
                              <a:cs typeface="+mn-cs"/>
                            </a:rPr>
                            <m:t>𝑈</m:t>
                          </m:r>
                        </m:sup>
                      </m:sSup>
                      <m:r>
                        <a:rPr lang="en-US" altLang="zh-CN" sz="1200" b="1" kern="1200">
                          <a:solidFill>
                            <a:schemeClr val="tx1"/>
                          </a:solidFill>
                          <a:effectLst/>
                          <a:latin typeface="Cambria Math" panose="02040503050406030204" pitchFamily="18" charset="0"/>
                          <a:ea typeface="+mn-ea"/>
                          <a:cs typeface="+mn-cs"/>
                        </a:rPr>
                        <m:t>=</m:t>
                      </m:r>
                      <m:r>
                        <a:rPr lang="en-US" altLang="zh-CN" sz="1200" b="1" i="1" kern="1200">
                          <a:solidFill>
                            <a:schemeClr val="tx1"/>
                          </a:solidFill>
                          <a:effectLst/>
                          <a:latin typeface="Cambria Math" panose="02040503050406030204" pitchFamily="18" charset="0"/>
                          <a:ea typeface="+mn-ea"/>
                          <a:cs typeface="+mn-cs"/>
                        </a:rPr>
                        <m:t>𝐂</m:t>
                      </m:r>
                      <m:sSup>
                        <m:sSupPr>
                          <m:ctrlPr>
                            <a:rPr lang="zh-CN" altLang="zh-CN" sz="1200" b="1" i="1" kern="1200">
                              <a:solidFill>
                                <a:schemeClr val="tx1"/>
                              </a:solidFill>
                              <a:effectLst/>
                              <a:latin typeface="Cambria Math" panose="02040503050406030204" pitchFamily="18" charset="0"/>
                              <a:ea typeface="+mn-ea"/>
                              <a:cs typeface="+mn-cs"/>
                            </a:rPr>
                          </m:ctrlPr>
                        </m:sSupPr>
                        <m:e>
                          <m:r>
                            <a:rPr lang="en-US" altLang="zh-CN" sz="1200" b="1" kern="1200">
                              <a:solidFill>
                                <a:schemeClr val="tx1"/>
                              </a:solidFill>
                              <a:effectLst/>
                              <a:latin typeface="Cambria Math" panose="02040503050406030204" pitchFamily="18" charset="0"/>
                              <a:ea typeface="+mn-ea"/>
                              <a:cs typeface="+mn-cs"/>
                            </a:rPr>
                            <m:t>[</m:t>
                          </m:r>
                          <m:sSup>
                            <m:sSupPr>
                              <m:ctrlPr>
                                <a:rPr lang="zh-CN" altLang="zh-CN" sz="1200" b="1" i="1" kern="1200">
                                  <a:solidFill>
                                    <a:schemeClr val="tx1"/>
                                  </a:solidFill>
                                  <a:effectLst/>
                                  <a:latin typeface="Cambria Math" panose="02040503050406030204" pitchFamily="18" charset="0"/>
                                  <a:ea typeface="+mn-ea"/>
                                  <a:cs typeface="+mn-cs"/>
                                </a:rPr>
                              </m:ctrlPr>
                            </m:sSupPr>
                            <m:e>
                              <m:r>
                                <a:rPr lang="en-US" altLang="zh-CN" sz="1200" b="1" i="1" kern="1200">
                                  <a:solidFill>
                                    <a:schemeClr val="tx1"/>
                                  </a:solidFill>
                                  <a:effectLst/>
                                  <a:latin typeface="Cambria Math" panose="02040503050406030204" pitchFamily="18" charset="0"/>
                                  <a:ea typeface="+mn-ea"/>
                                  <a:cs typeface="+mn-cs"/>
                                </a:rPr>
                                <m:t>(</m:t>
                              </m:r>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𝑉</m:t>
                                  </m:r>
                                </m:e>
                                <m:sup>
                                  <m:r>
                                    <a:rPr lang="en-US" altLang="zh-CN" sz="1200" i="1" kern="1200">
                                      <a:solidFill>
                                        <a:schemeClr val="tx1"/>
                                      </a:solidFill>
                                      <a:effectLst/>
                                      <a:latin typeface="Cambria Math" panose="02040503050406030204" pitchFamily="18" charset="0"/>
                                      <a:ea typeface="+mn-ea"/>
                                      <a:cs typeface="+mn-cs"/>
                                    </a:rPr>
                                    <m:t>𝐵</m:t>
                                  </m:r>
                                </m:sup>
                              </m:sSup>
                              <m:r>
                                <a:rPr lang="en-US" altLang="zh-CN" sz="1200" b="1" i="1" kern="1200">
                                  <a:solidFill>
                                    <a:schemeClr val="tx1"/>
                                  </a:solidFill>
                                  <a:effectLst/>
                                  <a:latin typeface="Cambria Math" panose="02040503050406030204" pitchFamily="18" charset="0"/>
                                  <a:ea typeface="+mn-ea"/>
                                  <a:cs typeface="+mn-cs"/>
                                </a:rPr>
                                <m:t>)</m:t>
                              </m:r>
                            </m:e>
                            <m:sup>
                              <m:r>
                                <a:rPr lang="en-US" altLang="zh-CN" sz="1200" b="1" i="1" kern="1200">
                                  <a:solidFill>
                                    <a:schemeClr val="tx1"/>
                                  </a:solidFill>
                                  <a:effectLst/>
                                  <a:latin typeface="Cambria Math" panose="02040503050406030204" pitchFamily="18" charset="0"/>
                                  <a:ea typeface="+mn-ea"/>
                                  <a:cs typeface="+mn-cs"/>
                                </a:rPr>
                                <m:t>𝑻</m:t>
                              </m:r>
                            </m:sup>
                          </m:sSup>
                          <m:sSup>
                            <m:sSupPr>
                              <m:ctrlPr>
                                <a:rPr lang="zh-CN" altLang="zh-CN" sz="1200" b="1" i="1" kern="1200">
                                  <a:solidFill>
                                    <a:schemeClr val="tx1"/>
                                  </a:solidFill>
                                  <a:effectLst/>
                                  <a:latin typeface="Cambria Math" panose="02040503050406030204" pitchFamily="18" charset="0"/>
                                  <a:ea typeface="+mn-ea"/>
                                  <a:cs typeface="+mn-cs"/>
                                </a:rPr>
                              </m:ctrlPr>
                            </m:sSupPr>
                            <m:e>
                              <m:r>
                                <a:rPr lang="en-US" altLang="zh-CN" sz="1200" b="1" i="1" kern="1200">
                                  <a:solidFill>
                                    <a:schemeClr val="tx1"/>
                                  </a:solidFill>
                                  <a:effectLst/>
                                  <a:latin typeface="Cambria Math" panose="02040503050406030204" pitchFamily="18" charset="0"/>
                                  <a:ea typeface="+mn-ea"/>
                                  <a:cs typeface="+mn-cs"/>
                                </a:rPr>
                                <m:t>(</m:t>
                              </m:r>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𝑉</m:t>
                                  </m:r>
                                </m:e>
                                <m:sup>
                                  <m:r>
                                    <a:rPr lang="en-US" altLang="zh-CN" sz="1200" i="1" kern="1200">
                                      <a:solidFill>
                                        <a:schemeClr val="tx1"/>
                                      </a:solidFill>
                                      <a:effectLst/>
                                      <a:latin typeface="Cambria Math" panose="02040503050406030204" pitchFamily="18" charset="0"/>
                                      <a:ea typeface="+mn-ea"/>
                                      <a:cs typeface="+mn-cs"/>
                                    </a:rPr>
                                    <m:t>𝐹</m:t>
                                  </m:r>
                                </m:sup>
                              </m:sSup>
                              <m:r>
                                <a:rPr lang="en-US" altLang="zh-CN" sz="1200" b="1" i="1" kern="1200">
                                  <a:solidFill>
                                    <a:schemeClr val="tx1"/>
                                  </a:solidFill>
                                  <a:effectLst/>
                                  <a:latin typeface="Cambria Math" panose="02040503050406030204" pitchFamily="18" charset="0"/>
                                  <a:ea typeface="+mn-ea"/>
                                  <a:cs typeface="+mn-cs"/>
                                </a:rPr>
                                <m:t>)</m:t>
                              </m:r>
                            </m:e>
                            <m:sup>
                              <m:r>
                                <a:rPr lang="en-US" altLang="zh-CN" sz="1200" b="1" i="1" kern="1200">
                                  <a:solidFill>
                                    <a:schemeClr val="tx1"/>
                                  </a:solidFill>
                                  <a:effectLst/>
                                  <a:latin typeface="Cambria Math" panose="02040503050406030204" pitchFamily="18" charset="0"/>
                                  <a:ea typeface="+mn-ea"/>
                                  <a:cs typeface="+mn-cs"/>
                                </a:rPr>
                                <m:t>𝑻</m:t>
                              </m:r>
                            </m:sup>
                          </m:sSup>
                          <m:sSup>
                            <m:sSupPr>
                              <m:ctrlPr>
                                <a:rPr lang="zh-CN" altLang="zh-CN" sz="1200" b="1" i="1" kern="1200">
                                  <a:solidFill>
                                    <a:schemeClr val="tx1"/>
                                  </a:solidFill>
                                  <a:effectLst/>
                                  <a:latin typeface="Cambria Math" panose="02040503050406030204" pitchFamily="18" charset="0"/>
                                  <a:ea typeface="+mn-ea"/>
                                  <a:cs typeface="+mn-cs"/>
                                </a:rPr>
                              </m:ctrlPr>
                            </m:sSupPr>
                            <m:e>
                              <m:r>
                                <a:rPr lang="en-US" altLang="zh-CN" sz="1200" b="1" i="1" kern="1200">
                                  <a:solidFill>
                                    <a:schemeClr val="tx1"/>
                                  </a:solidFill>
                                  <a:effectLst/>
                                  <a:latin typeface="Cambria Math" panose="02040503050406030204" pitchFamily="18" charset="0"/>
                                  <a:ea typeface="+mn-ea"/>
                                  <a:cs typeface="+mn-cs"/>
                                </a:rPr>
                                <m:t>(</m:t>
                              </m:r>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𝑉</m:t>
                                  </m:r>
                                </m:e>
                                <m:sup>
                                  <m:r>
                                    <a:rPr lang="en-US" altLang="zh-CN" sz="1200" i="1" kern="1200">
                                      <a:solidFill>
                                        <a:schemeClr val="tx1"/>
                                      </a:solidFill>
                                      <a:effectLst/>
                                      <a:latin typeface="Cambria Math" panose="02040503050406030204" pitchFamily="18" charset="0"/>
                                      <a:ea typeface="+mn-ea"/>
                                      <a:cs typeface="+mn-cs"/>
                                    </a:rPr>
                                    <m:t>𝐿𝐻</m:t>
                                  </m:r>
                                </m:sup>
                              </m:sSup>
                              <m:r>
                                <a:rPr lang="en-US" altLang="zh-CN" sz="1200" b="1" i="1" kern="1200">
                                  <a:solidFill>
                                    <a:schemeClr val="tx1"/>
                                  </a:solidFill>
                                  <a:effectLst/>
                                  <a:latin typeface="Cambria Math" panose="02040503050406030204" pitchFamily="18" charset="0"/>
                                  <a:ea typeface="+mn-ea"/>
                                  <a:cs typeface="+mn-cs"/>
                                </a:rPr>
                                <m:t>)</m:t>
                              </m:r>
                            </m:e>
                            <m:sup>
                              <m:r>
                                <a:rPr lang="en-US" altLang="zh-CN" sz="1200" b="1" i="1" kern="1200">
                                  <a:solidFill>
                                    <a:schemeClr val="tx1"/>
                                  </a:solidFill>
                                  <a:effectLst/>
                                  <a:latin typeface="Cambria Math" panose="02040503050406030204" pitchFamily="18" charset="0"/>
                                  <a:ea typeface="+mn-ea"/>
                                  <a:cs typeface="+mn-cs"/>
                                </a:rPr>
                                <m:t>𝑻</m:t>
                              </m:r>
                            </m:sup>
                          </m:sSup>
                          <m:sSup>
                            <m:sSupPr>
                              <m:ctrlPr>
                                <a:rPr lang="zh-CN" altLang="zh-CN" sz="1200" b="1" i="1" kern="1200">
                                  <a:solidFill>
                                    <a:schemeClr val="tx1"/>
                                  </a:solidFill>
                                  <a:effectLst/>
                                  <a:latin typeface="Cambria Math" panose="02040503050406030204" pitchFamily="18" charset="0"/>
                                  <a:ea typeface="+mn-ea"/>
                                  <a:cs typeface="+mn-cs"/>
                                </a:rPr>
                              </m:ctrlPr>
                            </m:sSupPr>
                            <m:e>
                              <m:r>
                                <a:rPr lang="en-US" altLang="zh-CN" sz="1200" b="1" i="1" kern="1200">
                                  <a:solidFill>
                                    <a:schemeClr val="tx1"/>
                                  </a:solidFill>
                                  <a:effectLst/>
                                  <a:latin typeface="Cambria Math" panose="02040503050406030204" pitchFamily="18" charset="0"/>
                                  <a:ea typeface="+mn-ea"/>
                                  <a:cs typeface="+mn-cs"/>
                                </a:rPr>
                                <m:t>(</m:t>
                              </m:r>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𝑉</m:t>
                                  </m:r>
                                </m:e>
                                <m:sup>
                                  <m:r>
                                    <a:rPr lang="en-US" altLang="zh-CN" sz="1200" i="1" kern="1200">
                                      <a:solidFill>
                                        <a:schemeClr val="tx1"/>
                                      </a:solidFill>
                                      <a:effectLst/>
                                      <a:latin typeface="Cambria Math" panose="02040503050406030204" pitchFamily="18" charset="0"/>
                                      <a:ea typeface="+mn-ea"/>
                                      <a:cs typeface="+mn-cs"/>
                                    </a:rPr>
                                    <m:t>𝑅𝐻</m:t>
                                  </m:r>
                                </m:sup>
                              </m:sSup>
                              <m:r>
                                <a:rPr lang="en-US" altLang="zh-CN" sz="1200" b="1" i="1" kern="1200">
                                  <a:solidFill>
                                    <a:schemeClr val="tx1"/>
                                  </a:solidFill>
                                  <a:effectLst/>
                                  <a:latin typeface="Cambria Math" panose="02040503050406030204" pitchFamily="18" charset="0"/>
                                  <a:ea typeface="+mn-ea"/>
                                  <a:cs typeface="+mn-cs"/>
                                </a:rPr>
                                <m:t>)</m:t>
                              </m:r>
                            </m:e>
                            <m:sup>
                              <m:r>
                                <a:rPr lang="en-US" altLang="zh-CN" sz="1200" b="1" i="1" kern="1200">
                                  <a:solidFill>
                                    <a:schemeClr val="tx1"/>
                                  </a:solidFill>
                                  <a:effectLst/>
                                  <a:latin typeface="Cambria Math" panose="02040503050406030204" pitchFamily="18" charset="0"/>
                                  <a:ea typeface="+mn-ea"/>
                                  <a:cs typeface="+mn-cs"/>
                                </a:rPr>
                                <m:t>𝑻</m:t>
                              </m:r>
                            </m:sup>
                          </m:sSup>
                          <m:r>
                            <a:rPr lang="en-US" altLang="zh-CN" sz="1200" b="1" kern="1200">
                              <a:solidFill>
                                <a:schemeClr val="tx1"/>
                              </a:solidFill>
                              <a:effectLst/>
                              <a:latin typeface="Cambria Math" panose="02040503050406030204" pitchFamily="18" charset="0"/>
                              <a:ea typeface="+mn-ea"/>
                              <a:cs typeface="+mn-cs"/>
                            </a:rPr>
                            <m:t>]</m:t>
                          </m:r>
                        </m:e>
                        <m:sup>
                          <m:r>
                            <a:rPr lang="en-US" altLang="zh-CN" sz="1200" b="1" i="1" kern="1200">
                              <a:solidFill>
                                <a:schemeClr val="tx1"/>
                              </a:solidFill>
                              <a:effectLst/>
                              <a:latin typeface="Cambria Math" panose="02040503050406030204" pitchFamily="18" charset="0"/>
                              <a:ea typeface="+mn-ea"/>
                              <a:cs typeface="+mn-cs"/>
                            </a:rPr>
                            <m:t>𝑻</m:t>
                          </m:r>
                        </m:sup>
                      </m:sSup>
                    </m:oMath>
                  </m:oMathPara>
                </a14:m>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是矩阵的转置，注意，</a:t>
                </a:r>
                <a:r>
                  <a:rPr lang="en-US" altLang="zh-CN" sz="1200" kern="1200" dirty="0">
                    <a:solidFill>
                      <a:schemeClr val="tx1"/>
                    </a:solidFill>
                    <a:effectLst/>
                    <a:latin typeface="+mn-lt"/>
                    <a:ea typeface="+mn-ea"/>
                    <a:cs typeface="+mn-cs"/>
                  </a:rPr>
                  <a:t>VU</a:t>
                </a:r>
                <a:r>
                  <a:rPr lang="zh-CN" altLang="zh-CN" sz="1200" kern="1200" dirty="0">
                    <a:solidFill>
                      <a:schemeClr val="tx1"/>
                    </a:solidFill>
                    <a:effectLst/>
                    <a:latin typeface="+mn-lt"/>
                    <a:ea typeface="+mn-ea"/>
                    <a:cs typeface="+mn-cs"/>
                  </a:rPr>
                  <a:t>的顶点比部分模型的总和要少，因为在身体模型中有多余的部分</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例如，身体模型的脸和手</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。特别是，本文最终的网格顶点数为：</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𝑁</m:t>
                        </m:r>
                      </m:e>
                      <m:sup>
                        <m:r>
                          <a:rPr lang="en-US" altLang="zh-CN" sz="1200" i="1" kern="1200">
                            <a:solidFill>
                              <a:schemeClr val="tx1"/>
                            </a:solidFill>
                            <a:effectLst/>
                            <a:latin typeface="Cambria Math" panose="02040503050406030204" pitchFamily="18" charset="0"/>
                            <a:ea typeface="+mn-ea"/>
                            <a:cs typeface="+mn-cs"/>
                          </a:rPr>
                          <m:t>𝑉</m:t>
                        </m:r>
                      </m:sup>
                    </m:sSup>
                    <m:r>
                      <a:rPr lang="en-US" altLang="zh-CN" sz="1200" i="1" kern="1200">
                        <a:solidFill>
                          <a:schemeClr val="tx1"/>
                        </a:solidFill>
                        <a:effectLst/>
                        <a:latin typeface="Cambria Math" panose="02040503050406030204" pitchFamily="18" charset="0"/>
                        <a:ea typeface="+mn-ea"/>
                        <a:cs typeface="+mn-cs"/>
                      </a:rPr>
                      <m:t>=18540</m:t>
                    </m:r>
                  </m:oMath>
                </a14:m>
                <a:r>
                  <a:rPr lang="zh-CN" altLang="zh-CN" sz="1200" kern="1200" dirty="0">
                    <a:solidFill>
                      <a:schemeClr val="tx1"/>
                    </a:solidFill>
                    <a:effectLst/>
                    <a:latin typeface="+mn-lt"/>
                    <a:ea typeface="+mn-ea"/>
                    <a:cs typeface="+mn-cs"/>
                  </a:rPr>
                  <a:t>。</a:t>
                </a:r>
                <a:endParaRPr lang="zh-CN" altLang="en-US" dirty="0"/>
              </a:p>
            </p:txBody>
          </p:sp>
        </mc:Choice>
        <mc:Fallback xmlns="">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代表身体模型，</a:t>
                </a:r>
                <a:r>
                  <a:rPr lang="en-US" altLang="zh-CN" sz="1200" kern="1200" dirty="0">
                    <a:solidFill>
                      <a:schemeClr val="tx1"/>
                    </a:solidFill>
                    <a:effectLst/>
                    <a:latin typeface="+mn-lt"/>
                    <a:ea typeface="+mn-ea"/>
                    <a:cs typeface="+mn-cs"/>
                  </a:rPr>
                  <a:t>F</a:t>
                </a:r>
                <a:r>
                  <a:rPr lang="zh-CN" altLang="zh-CN" sz="1200" kern="1200" dirty="0">
                    <a:solidFill>
                      <a:schemeClr val="tx1"/>
                    </a:solidFill>
                    <a:effectLst/>
                    <a:latin typeface="+mn-lt"/>
                    <a:ea typeface="+mn-ea"/>
                    <a:cs typeface="+mn-cs"/>
                  </a:rPr>
                  <a:t>代表面部模型，</a:t>
                </a:r>
                <a:r>
                  <a:rPr lang="en-US" altLang="zh-CN" sz="1200" kern="1200" dirty="0">
                    <a:solidFill>
                      <a:schemeClr val="tx1"/>
                    </a:solidFill>
                    <a:effectLst/>
                    <a:latin typeface="+mn-lt"/>
                    <a:ea typeface="+mn-ea"/>
                    <a:cs typeface="+mn-cs"/>
                  </a:rPr>
                  <a:t>LH</a:t>
                </a:r>
                <a:r>
                  <a:rPr lang="zh-CN" altLang="zh-CN" sz="1200" kern="1200" dirty="0">
                    <a:solidFill>
                      <a:schemeClr val="tx1"/>
                    </a:solidFill>
                    <a:effectLst/>
                    <a:latin typeface="+mn-lt"/>
                    <a:ea typeface="+mn-ea"/>
                    <a:cs typeface="+mn-cs"/>
                  </a:rPr>
                  <a:t>代表左手模型，</a:t>
                </a:r>
                <a:r>
                  <a:rPr lang="en-US" altLang="zh-CN" sz="1200" kern="1200" dirty="0">
                    <a:solidFill>
                      <a:schemeClr val="tx1"/>
                    </a:solidFill>
                    <a:effectLst/>
                    <a:latin typeface="+mn-lt"/>
                    <a:ea typeface="+mn-ea"/>
                    <a:cs typeface="+mn-cs"/>
                  </a:rPr>
                  <a:t>RH</a:t>
                </a:r>
                <a:r>
                  <a:rPr lang="zh-CN" altLang="zh-CN" sz="1200" kern="1200" dirty="0">
                    <a:solidFill>
                      <a:schemeClr val="tx1"/>
                    </a:solidFill>
                    <a:effectLst/>
                    <a:latin typeface="+mn-lt"/>
                    <a:ea typeface="+mn-ea"/>
                    <a:cs typeface="+mn-cs"/>
                  </a:rPr>
                  <a:t>代表右手模型。每个部件模型分别从上述参数的子集映射到一组顶点，</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𝐵∈𝑅</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𝐵×3</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𝐹∈𝑅</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𝐹×3</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𝐿𝐻∈𝑅</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𝐻×3</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和</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𝑅𝐻∈𝑅</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𝐻×3</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，其中每个网格部分的顶点数是</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𝐵=6890</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𝐹=11510</a:t>
                </a:r>
                <a:r>
                  <a:rPr lang="en-US" altLang="zh-CN" sz="1200" kern="1200" dirty="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𝐻=2068</a:t>
                </a:r>
                <a:r>
                  <a:rPr lang="zh-CN" altLang="zh-CN" sz="1200" kern="1200" dirty="0">
                    <a:solidFill>
                      <a:schemeClr val="tx1"/>
                    </a:solidFill>
                    <a:effectLst/>
                    <a:latin typeface="+mn-lt"/>
                    <a:ea typeface="+mn-ea"/>
                    <a:cs typeface="+mn-cs"/>
                  </a:rPr>
                  <a:t>。最后得到的</a:t>
                </a:r>
                <a:r>
                  <a:rPr lang="en-US" altLang="zh-CN" sz="1200" kern="1200" dirty="0">
                    <a:solidFill>
                      <a:schemeClr val="tx1"/>
                    </a:solidFill>
                    <a:effectLst/>
                    <a:latin typeface="+mn-lt"/>
                    <a:ea typeface="+mn-ea"/>
                    <a:cs typeface="+mn-cs"/>
                  </a:rPr>
                  <a:t>Frank</a:t>
                </a:r>
                <a:r>
                  <a:rPr lang="zh-CN" altLang="zh-CN" sz="1200" kern="1200" dirty="0">
                    <a:solidFill>
                      <a:schemeClr val="tx1"/>
                    </a:solidFill>
                    <a:effectLst/>
                    <a:latin typeface="+mn-lt"/>
                    <a:ea typeface="+mn-ea"/>
                    <a:cs typeface="+mn-cs"/>
                  </a:rPr>
                  <a:t>模型，</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𝑈∈𝑅</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𝑈×3</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利用矩阵</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来先行混合上述参数：</a:t>
                </a:r>
              </a:p>
              <a:p>
                <a:r>
                  <a:rPr lang="en-US" altLang="zh-CN" sz="1200" b="1" i="0" kern="1200">
                    <a:solidFill>
                      <a:schemeClr val="tx1"/>
                    </a:solidFill>
                    <a:effectLst/>
                    <a:latin typeface="+mn-lt"/>
                    <a:ea typeface="+mn-ea"/>
                    <a:cs typeface="+mn-cs"/>
                  </a:rPr>
                  <a:t>𝑹</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𝑵</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𝑼 </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a:t>
                </a:r>
                <a:r>
                  <a:rPr lang="zh-CN" altLang="zh-CN" sz="1200" b="1"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𝐵</a:t>
                </a:r>
                <a:r>
                  <a:rPr lang="en-US" altLang="zh-CN" sz="1200" b="1"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𝐹</a:t>
                </a:r>
                <a:r>
                  <a:rPr lang="en-US" altLang="zh-CN" sz="1200" b="1" i="0" kern="1200">
                    <a:solidFill>
                      <a:schemeClr val="tx1"/>
                    </a:solidFill>
                    <a:effectLst/>
                    <a:latin typeface="+mn-lt"/>
                    <a:ea typeface="+mn-ea"/>
                    <a:cs typeface="+mn-cs"/>
                  </a:rPr>
                  <a:t>+𝟐</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𝐻</a:t>
                </a:r>
                <a:r>
                  <a:rPr lang="en-US" altLang="zh-CN" sz="1200" b="1" i="0" kern="120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𝑈</a:t>
                </a:r>
                <a:r>
                  <a:rPr lang="en-US" altLang="zh-CN" sz="1200" b="1" i="0" kern="1200">
                    <a:solidFill>
                      <a:schemeClr val="tx1"/>
                    </a:solidFill>
                    <a:effectLst/>
                    <a:latin typeface="+mn-lt"/>
                    <a:ea typeface="+mn-ea"/>
                    <a:cs typeface="+mn-cs"/>
                  </a:rPr>
                  <a:t>=𝐂</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𝐵</a:t>
                </a:r>
                <a:r>
                  <a:rPr lang="en-US" altLang="zh-CN" sz="1200" b="1" i="0" kern="1200">
                    <a:solidFill>
                      <a:schemeClr val="tx1"/>
                    </a:solidFill>
                    <a:effectLst/>
                    <a:latin typeface="+mn-lt"/>
                    <a:ea typeface="+mn-ea"/>
                    <a:cs typeface="+mn-cs"/>
                  </a:rPr>
                  <a:t>)</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𝑻</a:t>
                </a:r>
                <a:r>
                  <a:rPr lang="zh-CN" altLang="zh-CN" sz="1200" b="1" i="0" kern="1200">
                    <a:solidFill>
                      <a:schemeClr val="tx1"/>
                    </a:solidFill>
                    <a:effectLst/>
                    <a:latin typeface="+mn-lt"/>
                    <a:ea typeface="+mn-ea"/>
                    <a:cs typeface="+mn-cs"/>
                  </a:rPr>
                  <a:t> 〖</a:t>
                </a:r>
                <a:r>
                  <a:rPr lang="en-US" altLang="zh-CN" sz="1200" b="1"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𝐹</a:t>
                </a:r>
                <a:r>
                  <a:rPr lang="en-US" altLang="zh-CN" sz="1200" b="1" i="0" kern="1200">
                    <a:solidFill>
                      <a:schemeClr val="tx1"/>
                    </a:solidFill>
                    <a:effectLst/>
                    <a:latin typeface="+mn-lt"/>
                    <a:ea typeface="+mn-ea"/>
                    <a:cs typeface="+mn-cs"/>
                  </a:rPr>
                  <a:t>)</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𝑻</a:t>
                </a:r>
                <a:r>
                  <a:rPr lang="zh-CN" altLang="zh-CN" sz="1200" b="1" i="0" kern="1200">
                    <a:solidFill>
                      <a:schemeClr val="tx1"/>
                    </a:solidFill>
                    <a:effectLst/>
                    <a:latin typeface="+mn-lt"/>
                    <a:ea typeface="+mn-ea"/>
                    <a:cs typeface="+mn-cs"/>
                  </a:rPr>
                  <a:t> 〖</a:t>
                </a:r>
                <a:r>
                  <a:rPr lang="en-US" altLang="zh-CN" sz="1200" b="1"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𝐿𝐻</a:t>
                </a:r>
                <a:r>
                  <a:rPr lang="en-US" altLang="zh-CN" sz="1200" b="1" i="0" kern="1200">
                    <a:solidFill>
                      <a:schemeClr val="tx1"/>
                    </a:solidFill>
                    <a:effectLst/>
                    <a:latin typeface="+mn-lt"/>
                    <a:ea typeface="+mn-ea"/>
                    <a:cs typeface="+mn-cs"/>
                  </a:rPr>
                  <a:t>)</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𝑻</a:t>
                </a:r>
                <a:r>
                  <a:rPr lang="zh-CN" altLang="zh-CN" sz="1200" b="1" i="0" kern="1200">
                    <a:solidFill>
                      <a:schemeClr val="tx1"/>
                    </a:solidFill>
                    <a:effectLst/>
                    <a:latin typeface="+mn-lt"/>
                    <a:ea typeface="+mn-ea"/>
                    <a:cs typeface="+mn-cs"/>
                  </a:rPr>
                  <a:t> 〖</a:t>
                </a:r>
                <a:r>
                  <a:rPr lang="en-US" altLang="zh-CN" sz="1200" b="1"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𝑅𝐻</a:t>
                </a:r>
                <a:r>
                  <a:rPr lang="en-US" altLang="zh-CN" sz="1200" b="1" i="0" kern="1200">
                    <a:solidFill>
                      <a:schemeClr val="tx1"/>
                    </a:solidFill>
                    <a:effectLst/>
                    <a:latin typeface="+mn-lt"/>
                    <a:ea typeface="+mn-ea"/>
                    <a:cs typeface="+mn-cs"/>
                  </a:rPr>
                  <a:t>)</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𝑻]</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𝑻</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是矩阵的转置，注意，</a:t>
                </a:r>
                <a:r>
                  <a:rPr lang="en-US" altLang="zh-CN" sz="1200" kern="1200" dirty="0">
                    <a:solidFill>
                      <a:schemeClr val="tx1"/>
                    </a:solidFill>
                    <a:effectLst/>
                    <a:latin typeface="+mn-lt"/>
                    <a:ea typeface="+mn-ea"/>
                    <a:cs typeface="+mn-cs"/>
                  </a:rPr>
                  <a:t>VU</a:t>
                </a:r>
                <a:r>
                  <a:rPr lang="zh-CN" altLang="zh-CN" sz="1200" kern="1200" dirty="0">
                    <a:solidFill>
                      <a:schemeClr val="tx1"/>
                    </a:solidFill>
                    <a:effectLst/>
                    <a:latin typeface="+mn-lt"/>
                    <a:ea typeface="+mn-ea"/>
                    <a:cs typeface="+mn-cs"/>
                  </a:rPr>
                  <a:t>的顶点比部分模型的总和要少，因为在身体模型中有多余的部分</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例如，身体模型的脸和手</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。特别是，本文最终的网格顶点数为：</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𝑉=18540</a:t>
                </a:r>
                <a:r>
                  <a:rPr lang="zh-CN" altLang="zh-CN" sz="1200" kern="1200" dirty="0">
                    <a:solidFill>
                      <a:schemeClr val="tx1"/>
                    </a:solidFill>
                    <a:effectLst/>
                    <a:latin typeface="+mn-lt"/>
                    <a:ea typeface="+mn-ea"/>
                    <a:cs typeface="+mn-cs"/>
                  </a:rPr>
                  <a:t>。</a:t>
                </a:r>
                <a:endParaRPr lang="zh-CN" altLang="en-US" dirty="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BE1F5-A9FC-461F-B80A-BE95936E57F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25479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655FED-A3EA-4119-BB5B-DA227F7AC49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E382F6BA-C320-49C5-983E-F95610B2BC4F}"/>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078E0F4B-2731-420D-B8C7-1969B5D4DE0E}"/>
              </a:ext>
            </a:extLst>
          </p:cNvPr>
          <p:cNvSpPr>
            <a:spLocks noGrp="1"/>
          </p:cNvSpPr>
          <p:nvPr>
            <p:ph type="dt" sz="half" idx="10"/>
          </p:nvPr>
        </p:nvSpPr>
        <p:spPr/>
        <p:txBody>
          <a:bodyPr/>
          <a:lstStyle/>
          <a:p>
            <a:fld id="{42DF1591-7B17-44A4-9EBB-127D5B0D0BCE}" type="datetimeFigureOut">
              <a:rPr lang="zh-CN" altLang="en-US" smtClean="0"/>
              <a:t>2018/12/25</a:t>
            </a:fld>
            <a:endParaRPr lang="zh-CN" altLang="en-US"/>
          </a:p>
        </p:txBody>
      </p:sp>
      <p:sp>
        <p:nvSpPr>
          <p:cNvPr id="5" name="页脚占位符 4">
            <a:extLst>
              <a:ext uri="{FF2B5EF4-FFF2-40B4-BE49-F238E27FC236}">
                <a16:creationId xmlns="" xmlns:a16="http://schemas.microsoft.com/office/drawing/2014/main" id="{16FC8E7C-1413-49C3-AFC0-BDB2F54287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B4371A10-3301-42FB-9326-C8B06E55D3AC}"/>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212337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CF6EEBE-ED3C-4894-9EBD-CE0D23A1628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C3D25431-8520-43D1-9F64-2485FF79849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91750AF-776D-4EBA-8BA9-A9BAB97196F1}"/>
              </a:ext>
            </a:extLst>
          </p:cNvPr>
          <p:cNvSpPr>
            <a:spLocks noGrp="1"/>
          </p:cNvSpPr>
          <p:nvPr>
            <p:ph type="dt" sz="half" idx="10"/>
          </p:nvPr>
        </p:nvSpPr>
        <p:spPr/>
        <p:txBody>
          <a:bodyPr/>
          <a:lstStyle/>
          <a:p>
            <a:fld id="{42DF1591-7B17-44A4-9EBB-127D5B0D0BCE}" type="datetimeFigureOut">
              <a:rPr lang="zh-CN" altLang="en-US" smtClean="0"/>
              <a:t>2018/12/25</a:t>
            </a:fld>
            <a:endParaRPr lang="zh-CN" altLang="en-US"/>
          </a:p>
        </p:txBody>
      </p:sp>
      <p:sp>
        <p:nvSpPr>
          <p:cNvPr id="5" name="页脚占位符 4">
            <a:extLst>
              <a:ext uri="{FF2B5EF4-FFF2-40B4-BE49-F238E27FC236}">
                <a16:creationId xmlns="" xmlns:a16="http://schemas.microsoft.com/office/drawing/2014/main" id="{07BFBE0F-DB4B-451F-B10B-C6655DCE6C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2C12D9E-ECBF-4431-897D-C0DBF8B74727}"/>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2995603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A7D7CE91-0164-47B2-95E5-6CF7FB97A5E3}"/>
              </a:ext>
            </a:extLst>
          </p:cNvPr>
          <p:cNvSpPr>
            <a:spLocks noGrp="1"/>
          </p:cNvSpPr>
          <p:nvPr>
            <p:ph type="title" orient="vert"/>
          </p:nvPr>
        </p:nvSpPr>
        <p:spPr>
          <a:xfrm>
            <a:off x="8724901" y="365126"/>
            <a:ext cx="2628900" cy="5811839"/>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EF81A2A1-4DB2-42D5-85DE-CBAC2D1917EE}"/>
              </a:ext>
            </a:extLst>
          </p:cNvPr>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AE58EF8A-69C2-4C05-B472-86BBD7E3258B}"/>
              </a:ext>
            </a:extLst>
          </p:cNvPr>
          <p:cNvSpPr>
            <a:spLocks noGrp="1"/>
          </p:cNvSpPr>
          <p:nvPr>
            <p:ph type="dt" sz="half" idx="10"/>
          </p:nvPr>
        </p:nvSpPr>
        <p:spPr/>
        <p:txBody>
          <a:bodyPr/>
          <a:lstStyle/>
          <a:p>
            <a:fld id="{42DF1591-7B17-44A4-9EBB-127D5B0D0BCE}" type="datetimeFigureOut">
              <a:rPr lang="zh-CN" altLang="en-US" smtClean="0"/>
              <a:t>2018/12/25</a:t>
            </a:fld>
            <a:endParaRPr lang="zh-CN" altLang="en-US"/>
          </a:p>
        </p:txBody>
      </p:sp>
      <p:sp>
        <p:nvSpPr>
          <p:cNvPr id="5" name="页脚占位符 4">
            <a:extLst>
              <a:ext uri="{FF2B5EF4-FFF2-40B4-BE49-F238E27FC236}">
                <a16:creationId xmlns="" xmlns:a16="http://schemas.microsoft.com/office/drawing/2014/main" id="{1AF9EA55-E424-43AD-969F-AC96183A8E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A40D6677-53EF-4403-BAD2-C0ABA361B6A1}"/>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748997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5A6EAE8-EC9E-4C33-8B56-AFD1526E3C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82BA0651-DDE0-47E9-901D-4BA745A8112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33DB356E-930B-440B-8D26-9571444CE4AF}"/>
              </a:ext>
            </a:extLst>
          </p:cNvPr>
          <p:cNvSpPr>
            <a:spLocks noGrp="1"/>
          </p:cNvSpPr>
          <p:nvPr>
            <p:ph type="dt" sz="half" idx="10"/>
          </p:nvPr>
        </p:nvSpPr>
        <p:spPr/>
        <p:txBody>
          <a:bodyPr/>
          <a:lstStyle/>
          <a:p>
            <a:fld id="{42DF1591-7B17-44A4-9EBB-127D5B0D0BCE}" type="datetimeFigureOut">
              <a:rPr lang="zh-CN" altLang="en-US" smtClean="0"/>
              <a:t>2018/12/25</a:t>
            </a:fld>
            <a:endParaRPr lang="zh-CN" altLang="en-US"/>
          </a:p>
        </p:txBody>
      </p:sp>
      <p:sp>
        <p:nvSpPr>
          <p:cNvPr id="5" name="页脚占位符 4">
            <a:extLst>
              <a:ext uri="{FF2B5EF4-FFF2-40B4-BE49-F238E27FC236}">
                <a16:creationId xmlns="" xmlns:a16="http://schemas.microsoft.com/office/drawing/2014/main" id="{BFC3186B-BEDC-4F0C-8961-EA796FE8EB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FFCE1CB8-D35F-4ECD-A2AF-03D3B3AA9882}"/>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3141281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DBA02D6-FD60-4E5F-B6FD-AD60647A351C}"/>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62C989FE-73C2-4C35-9EC8-44FAE9952B3D}"/>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5C9F3666-516C-4548-ABD3-886BF84BC908}"/>
              </a:ext>
            </a:extLst>
          </p:cNvPr>
          <p:cNvSpPr>
            <a:spLocks noGrp="1"/>
          </p:cNvSpPr>
          <p:nvPr>
            <p:ph type="dt" sz="half" idx="10"/>
          </p:nvPr>
        </p:nvSpPr>
        <p:spPr/>
        <p:txBody>
          <a:bodyPr/>
          <a:lstStyle/>
          <a:p>
            <a:fld id="{42DF1591-7B17-44A4-9EBB-127D5B0D0BCE}" type="datetimeFigureOut">
              <a:rPr lang="zh-CN" altLang="en-US" smtClean="0"/>
              <a:t>2018/12/25</a:t>
            </a:fld>
            <a:endParaRPr lang="zh-CN" altLang="en-US"/>
          </a:p>
        </p:txBody>
      </p:sp>
      <p:sp>
        <p:nvSpPr>
          <p:cNvPr id="5" name="页脚占位符 4">
            <a:extLst>
              <a:ext uri="{FF2B5EF4-FFF2-40B4-BE49-F238E27FC236}">
                <a16:creationId xmlns="" xmlns:a16="http://schemas.microsoft.com/office/drawing/2014/main" id="{7DAE2BB3-A6B2-44FF-926B-50D609E49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3E2EA07-77BE-471C-BF58-9FD88D9B4DF1}"/>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1144066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6CA5A9F-F24E-4AD8-8B71-D7B2C37A24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44A5972E-1187-44FB-BF04-8B7AEACC83A1}"/>
              </a:ext>
            </a:extLst>
          </p:cNvPr>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2574C9A3-69BE-4D7D-8BB1-63852BDA7E5D}"/>
              </a:ext>
            </a:extLst>
          </p:cNvPr>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9E10FDE4-2299-496F-94E8-B7FD43A3FF94}"/>
              </a:ext>
            </a:extLst>
          </p:cNvPr>
          <p:cNvSpPr>
            <a:spLocks noGrp="1"/>
          </p:cNvSpPr>
          <p:nvPr>
            <p:ph type="dt" sz="half" idx="10"/>
          </p:nvPr>
        </p:nvSpPr>
        <p:spPr/>
        <p:txBody>
          <a:bodyPr/>
          <a:lstStyle/>
          <a:p>
            <a:fld id="{42DF1591-7B17-44A4-9EBB-127D5B0D0BCE}" type="datetimeFigureOut">
              <a:rPr lang="zh-CN" altLang="en-US" smtClean="0"/>
              <a:t>2018/12/25</a:t>
            </a:fld>
            <a:endParaRPr lang="zh-CN" altLang="en-US"/>
          </a:p>
        </p:txBody>
      </p:sp>
      <p:sp>
        <p:nvSpPr>
          <p:cNvPr id="6" name="页脚占位符 5">
            <a:extLst>
              <a:ext uri="{FF2B5EF4-FFF2-40B4-BE49-F238E27FC236}">
                <a16:creationId xmlns="" xmlns:a16="http://schemas.microsoft.com/office/drawing/2014/main" id="{92743A53-742E-42D9-A84B-2970812759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13B48DD5-3FFA-4970-A976-5D91C0C15485}"/>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176132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2433A74-4729-4AD1-8303-A23AA585FC9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8A454556-4265-4CA8-B1DB-30318DCF7BF7}"/>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A673BB42-76FF-436C-BFF6-76586C0B6BC4}"/>
              </a:ext>
            </a:extLst>
          </p:cNvPr>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B29D8A39-31FB-4866-956D-5BCD2EE36ED8}"/>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633340EB-FF17-4604-ADF3-EC2FA4C83F5C}"/>
              </a:ext>
            </a:extLst>
          </p:cNvPr>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36CCC224-D563-4089-8302-C1FDF53E2998}"/>
              </a:ext>
            </a:extLst>
          </p:cNvPr>
          <p:cNvSpPr>
            <a:spLocks noGrp="1"/>
          </p:cNvSpPr>
          <p:nvPr>
            <p:ph type="dt" sz="half" idx="10"/>
          </p:nvPr>
        </p:nvSpPr>
        <p:spPr/>
        <p:txBody>
          <a:bodyPr/>
          <a:lstStyle/>
          <a:p>
            <a:fld id="{42DF1591-7B17-44A4-9EBB-127D5B0D0BCE}" type="datetimeFigureOut">
              <a:rPr lang="zh-CN" altLang="en-US" smtClean="0"/>
              <a:t>2018/12/25</a:t>
            </a:fld>
            <a:endParaRPr lang="zh-CN" altLang="en-US"/>
          </a:p>
        </p:txBody>
      </p:sp>
      <p:sp>
        <p:nvSpPr>
          <p:cNvPr id="8" name="页脚占位符 7">
            <a:extLst>
              <a:ext uri="{FF2B5EF4-FFF2-40B4-BE49-F238E27FC236}">
                <a16:creationId xmlns="" xmlns:a16="http://schemas.microsoft.com/office/drawing/2014/main" id="{E4676D79-22C2-4AE9-9545-9E32227EA0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E83B67C9-271A-46BF-B08A-56D397AC9354}"/>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2435259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CC196A5-3992-41E6-9E62-FE85389688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50719085-DC49-4410-9162-3E9F788A9B89}"/>
              </a:ext>
            </a:extLst>
          </p:cNvPr>
          <p:cNvSpPr>
            <a:spLocks noGrp="1"/>
          </p:cNvSpPr>
          <p:nvPr>
            <p:ph type="dt" sz="half" idx="10"/>
          </p:nvPr>
        </p:nvSpPr>
        <p:spPr/>
        <p:txBody>
          <a:bodyPr/>
          <a:lstStyle/>
          <a:p>
            <a:fld id="{42DF1591-7B17-44A4-9EBB-127D5B0D0BCE}" type="datetimeFigureOut">
              <a:rPr lang="zh-CN" altLang="en-US" smtClean="0"/>
              <a:t>2018/12/25</a:t>
            </a:fld>
            <a:endParaRPr lang="zh-CN" altLang="en-US"/>
          </a:p>
        </p:txBody>
      </p:sp>
      <p:sp>
        <p:nvSpPr>
          <p:cNvPr id="4" name="页脚占位符 3">
            <a:extLst>
              <a:ext uri="{FF2B5EF4-FFF2-40B4-BE49-F238E27FC236}">
                <a16:creationId xmlns="" xmlns:a16="http://schemas.microsoft.com/office/drawing/2014/main" id="{F1E05355-2F75-409F-9287-FC9D3C773F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639CF2D8-C8A3-4D1A-883F-CD65F9BFD9A7}"/>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287136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9D75DAB8-0B9B-4421-BE4A-731DCF864358}"/>
              </a:ext>
            </a:extLst>
          </p:cNvPr>
          <p:cNvSpPr>
            <a:spLocks noGrp="1"/>
          </p:cNvSpPr>
          <p:nvPr>
            <p:ph type="dt" sz="half" idx="10"/>
          </p:nvPr>
        </p:nvSpPr>
        <p:spPr/>
        <p:txBody>
          <a:bodyPr/>
          <a:lstStyle/>
          <a:p>
            <a:fld id="{42DF1591-7B17-44A4-9EBB-127D5B0D0BCE}" type="datetimeFigureOut">
              <a:rPr lang="zh-CN" altLang="en-US" smtClean="0"/>
              <a:t>2018/12/25</a:t>
            </a:fld>
            <a:endParaRPr lang="zh-CN" altLang="en-US"/>
          </a:p>
        </p:txBody>
      </p:sp>
      <p:sp>
        <p:nvSpPr>
          <p:cNvPr id="3" name="页脚占位符 2">
            <a:extLst>
              <a:ext uri="{FF2B5EF4-FFF2-40B4-BE49-F238E27FC236}">
                <a16:creationId xmlns="" xmlns:a16="http://schemas.microsoft.com/office/drawing/2014/main" id="{9902D034-32A7-479A-AE02-739AA5EB62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B3875FCC-7B3C-4B29-B141-AFC757E17A7A}"/>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1510630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EA23587-F912-43C6-AF00-2A5ADF466B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BA34D082-A815-469A-ABD9-F33895D86D1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9B92DECF-8798-442F-85A4-5D5711A73043}"/>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57BCB088-02D5-4765-BF97-FE9476E06F91}"/>
              </a:ext>
            </a:extLst>
          </p:cNvPr>
          <p:cNvSpPr>
            <a:spLocks noGrp="1"/>
          </p:cNvSpPr>
          <p:nvPr>
            <p:ph type="dt" sz="half" idx="10"/>
          </p:nvPr>
        </p:nvSpPr>
        <p:spPr/>
        <p:txBody>
          <a:bodyPr/>
          <a:lstStyle/>
          <a:p>
            <a:fld id="{42DF1591-7B17-44A4-9EBB-127D5B0D0BCE}" type="datetimeFigureOut">
              <a:rPr lang="zh-CN" altLang="en-US" smtClean="0"/>
              <a:t>2018/12/25</a:t>
            </a:fld>
            <a:endParaRPr lang="zh-CN" altLang="en-US"/>
          </a:p>
        </p:txBody>
      </p:sp>
      <p:sp>
        <p:nvSpPr>
          <p:cNvPr id="6" name="页脚占位符 5">
            <a:extLst>
              <a:ext uri="{FF2B5EF4-FFF2-40B4-BE49-F238E27FC236}">
                <a16:creationId xmlns="" xmlns:a16="http://schemas.microsoft.com/office/drawing/2014/main" id="{C3AB1EAB-EFD9-4061-9CEF-73E75688A2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CDA759D2-7D25-4714-8E0E-9C08623047B9}"/>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222032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48D4563-1F7B-4582-B82D-820DCD73EF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5164B3BF-64DD-49B4-8AB6-CF73FA165A29}"/>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 xmlns:a16="http://schemas.microsoft.com/office/drawing/2014/main" id="{DC4BE060-5FA8-4F62-9119-0B0457F8B5B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6F2B1889-7787-43CB-A1E7-F2DB0F67EEE7}"/>
              </a:ext>
            </a:extLst>
          </p:cNvPr>
          <p:cNvSpPr>
            <a:spLocks noGrp="1"/>
          </p:cNvSpPr>
          <p:nvPr>
            <p:ph type="dt" sz="half" idx="10"/>
          </p:nvPr>
        </p:nvSpPr>
        <p:spPr/>
        <p:txBody>
          <a:bodyPr/>
          <a:lstStyle/>
          <a:p>
            <a:fld id="{42DF1591-7B17-44A4-9EBB-127D5B0D0BCE}" type="datetimeFigureOut">
              <a:rPr lang="zh-CN" altLang="en-US" smtClean="0"/>
              <a:t>2018/12/25</a:t>
            </a:fld>
            <a:endParaRPr lang="zh-CN" altLang="en-US"/>
          </a:p>
        </p:txBody>
      </p:sp>
      <p:sp>
        <p:nvSpPr>
          <p:cNvPr id="6" name="页脚占位符 5">
            <a:extLst>
              <a:ext uri="{FF2B5EF4-FFF2-40B4-BE49-F238E27FC236}">
                <a16:creationId xmlns="" xmlns:a16="http://schemas.microsoft.com/office/drawing/2014/main" id="{7CAE394E-D20A-4234-A855-0F6A2E8765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36E37C38-E2A7-4847-B376-D65FE9AF03A5}"/>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1847772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DF090DCB-FD10-40BD-9948-2F76B66CF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D628F3CC-B05C-439C-84A5-72E54FAF1CCA}"/>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E76DE44-9246-41A6-AE1C-522361ECD28D}"/>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F1591-7B17-44A4-9EBB-127D5B0D0BCE}" type="datetimeFigureOut">
              <a:rPr lang="zh-CN" altLang="en-US" smtClean="0"/>
              <a:t>2018/12/25</a:t>
            </a:fld>
            <a:endParaRPr lang="zh-CN" altLang="en-US"/>
          </a:p>
        </p:txBody>
      </p:sp>
      <p:sp>
        <p:nvSpPr>
          <p:cNvPr id="5" name="页脚占位符 4">
            <a:extLst>
              <a:ext uri="{FF2B5EF4-FFF2-40B4-BE49-F238E27FC236}">
                <a16:creationId xmlns="" xmlns:a16="http://schemas.microsoft.com/office/drawing/2014/main" id="{77653BA1-0862-4129-A790-802B5629EF7B}"/>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126B85CA-F4B1-4285-BD68-7179525485C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26460449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 xmlns:a16="http://schemas.microsoft.com/office/drawing/2014/main" id="{25DD9E5B-D7EE-415A-B5FB-A664D00C03A9}"/>
              </a:ext>
            </a:extLst>
          </p:cNvPr>
          <p:cNvPicPr>
            <a:picLocks noChangeAspect="1"/>
          </p:cNvPicPr>
          <p:nvPr/>
        </p:nvPicPr>
        <p:blipFill rotWithShape="1">
          <a:blip r:embed="rId3">
            <a:extLst>
              <a:ext uri="{28A0092B-C50C-407E-A947-70E740481C1C}">
                <a14:useLocalDpi xmlns:a14="http://schemas.microsoft.com/office/drawing/2010/main" val="0"/>
              </a:ext>
            </a:extLst>
          </a:blip>
          <a:srcRect l="2883" t="7435" b="14524"/>
          <a:stretch/>
        </p:blipFill>
        <p:spPr>
          <a:xfrm>
            <a:off x="0" y="0"/>
            <a:ext cx="12192000" cy="6858000"/>
          </a:xfrm>
          <a:prstGeom prst="rect">
            <a:avLst/>
          </a:prstGeom>
        </p:spPr>
      </p:pic>
      <p:sp>
        <p:nvSpPr>
          <p:cNvPr id="9" name="任意多边形: 形状 8">
            <a:extLst>
              <a:ext uri="{FF2B5EF4-FFF2-40B4-BE49-F238E27FC236}">
                <a16:creationId xmlns="" xmlns:a16="http://schemas.microsoft.com/office/drawing/2014/main" id="{4F4596A6-ACD2-4AB8-9D04-6D9C866869F9}"/>
              </a:ext>
            </a:extLst>
          </p:cNvPr>
          <p:cNvSpPr/>
          <p:nvPr/>
        </p:nvSpPr>
        <p:spPr>
          <a:xfrm>
            <a:off x="-14516" y="4047885"/>
            <a:ext cx="12206515" cy="2810115"/>
          </a:xfrm>
          <a:custGeom>
            <a:avLst/>
            <a:gdLst>
              <a:gd name="connsiteX0" fmla="*/ 0 w 12192000"/>
              <a:gd name="connsiteY0" fmla="*/ 0 h 2190928"/>
              <a:gd name="connsiteX1" fmla="*/ 14259 w 12192000"/>
              <a:gd name="connsiteY1" fmla="*/ 3697 h 2190928"/>
              <a:gd name="connsiteX2" fmla="*/ 6096000 w 12192000"/>
              <a:gd name="connsiteY2" fmla="*/ 647878 h 2190928"/>
              <a:gd name="connsiteX3" fmla="*/ 12177742 w 12192000"/>
              <a:gd name="connsiteY3" fmla="*/ 3697 h 2190928"/>
              <a:gd name="connsiteX4" fmla="*/ 12192000 w 12192000"/>
              <a:gd name="connsiteY4" fmla="*/ 0 h 2190928"/>
              <a:gd name="connsiteX5" fmla="*/ 12192000 w 12192000"/>
              <a:gd name="connsiteY5" fmla="*/ 2190928 h 2190928"/>
              <a:gd name="connsiteX6" fmla="*/ 0 w 12192000"/>
              <a:gd name="connsiteY6" fmla="*/ 2190928 h 2190928"/>
              <a:gd name="connsiteX0" fmla="*/ 0 w 12206515"/>
              <a:gd name="connsiteY0" fmla="*/ 215008 h 2190928"/>
              <a:gd name="connsiteX1" fmla="*/ 28774 w 12206515"/>
              <a:gd name="connsiteY1" fmla="*/ 3697 h 2190928"/>
              <a:gd name="connsiteX2" fmla="*/ 6110515 w 12206515"/>
              <a:gd name="connsiteY2" fmla="*/ 647878 h 2190928"/>
              <a:gd name="connsiteX3" fmla="*/ 12192257 w 12206515"/>
              <a:gd name="connsiteY3" fmla="*/ 3697 h 2190928"/>
              <a:gd name="connsiteX4" fmla="*/ 12206515 w 12206515"/>
              <a:gd name="connsiteY4" fmla="*/ 0 h 2190928"/>
              <a:gd name="connsiteX5" fmla="*/ 12206515 w 12206515"/>
              <a:gd name="connsiteY5" fmla="*/ 2190928 h 2190928"/>
              <a:gd name="connsiteX6" fmla="*/ 14515 w 12206515"/>
              <a:gd name="connsiteY6" fmla="*/ 2190928 h 2190928"/>
              <a:gd name="connsiteX7" fmla="*/ 0 w 12206515"/>
              <a:gd name="connsiteY7" fmla="*/ 215008 h 219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6515" h="2190928">
                <a:moveTo>
                  <a:pt x="0" y="215008"/>
                </a:moveTo>
                <a:cubicBezTo>
                  <a:pt x="4753" y="216240"/>
                  <a:pt x="24021" y="2465"/>
                  <a:pt x="28774" y="3697"/>
                </a:cubicBezTo>
                <a:cubicBezTo>
                  <a:pt x="1764842" y="410400"/>
                  <a:pt x="3857701" y="647878"/>
                  <a:pt x="6110515" y="647878"/>
                </a:cubicBezTo>
                <a:cubicBezTo>
                  <a:pt x="8363330" y="647878"/>
                  <a:pt x="10456189" y="410400"/>
                  <a:pt x="12192257" y="3697"/>
                </a:cubicBezTo>
                <a:lnTo>
                  <a:pt x="12206515" y="0"/>
                </a:lnTo>
                <a:lnTo>
                  <a:pt x="12206515" y="2190928"/>
                </a:lnTo>
                <a:lnTo>
                  <a:pt x="14515" y="2190928"/>
                </a:lnTo>
                <a:cubicBezTo>
                  <a:pt x="14515" y="1460619"/>
                  <a:pt x="0" y="945317"/>
                  <a:pt x="0" y="215008"/>
                </a:cubicBezTo>
                <a:close/>
              </a:path>
            </a:pathLst>
          </a:cu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任意多边形: 形状 6">
            <a:extLst>
              <a:ext uri="{FF2B5EF4-FFF2-40B4-BE49-F238E27FC236}">
                <a16:creationId xmlns="" xmlns:a16="http://schemas.microsoft.com/office/drawing/2014/main" id="{C451D66A-E852-49BB-A686-275D3A7D5373}"/>
              </a:ext>
            </a:extLst>
          </p:cNvPr>
          <p:cNvSpPr/>
          <p:nvPr/>
        </p:nvSpPr>
        <p:spPr>
          <a:xfrm>
            <a:off x="0" y="0"/>
            <a:ext cx="12192000" cy="4891315"/>
          </a:xfrm>
          <a:custGeom>
            <a:avLst/>
            <a:gdLst>
              <a:gd name="connsiteX0" fmla="*/ 0 w 12192000"/>
              <a:gd name="connsiteY0" fmla="*/ 0 h 5314950"/>
              <a:gd name="connsiteX1" fmla="*/ 12192000 w 12192000"/>
              <a:gd name="connsiteY1" fmla="*/ 0 h 5314950"/>
              <a:gd name="connsiteX2" fmla="*/ 12192000 w 12192000"/>
              <a:gd name="connsiteY2" fmla="*/ 4667072 h 5314950"/>
              <a:gd name="connsiteX3" fmla="*/ 12177742 w 12192000"/>
              <a:gd name="connsiteY3" fmla="*/ 4670769 h 5314950"/>
              <a:gd name="connsiteX4" fmla="*/ 6096000 w 12192000"/>
              <a:gd name="connsiteY4" fmla="*/ 5314950 h 5314950"/>
              <a:gd name="connsiteX5" fmla="*/ 14259 w 12192000"/>
              <a:gd name="connsiteY5" fmla="*/ 4670769 h 5314950"/>
              <a:gd name="connsiteX6" fmla="*/ 0 w 12192000"/>
              <a:gd name="connsiteY6" fmla="*/ 4667072 h 531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314950">
                <a:moveTo>
                  <a:pt x="0" y="0"/>
                </a:moveTo>
                <a:lnTo>
                  <a:pt x="12192000" y="0"/>
                </a:lnTo>
                <a:lnTo>
                  <a:pt x="12192000" y="4667072"/>
                </a:lnTo>
                <a:lnTo>
                  <a:pt x="12177742" y="4670769"/>
                </a:lnTo>
                <a:cubicBezTo>
                  <a:pt x="10441674" y="5077472"/>
                  <a:pt x="8348815" y="5314950"/>
                  <a:pt x="6096000" y="5314950"/>
                </a:cubicBezTo>
                <a:cubicBezTo>
                  <a:pt x="3843186" y="5314950"/>
                  <a:pt x="1750327" y="5077472"/>
                  <a:pt x="14259" y="4670769"/>
                </a:cubicBezTo>
                <a:lnTo>
                  <a:pt x="0" y="4667072"/>
                </a:lnTo>
                <a:close/>
              </a:path>
            </a:pathLst>
          </a:custGeom>
          <a:gradFill flip="none" rotWithShape="1">
            <a:gsLst>
              <a:gs pos="0">
                <a:srgbClr val="003263"/>
              </a:gs>
              <a:gs pos="66000">
                <a:srgbClr val="003466">
                  <a:alpha val="78000"/>
                </a:srgbClr>
              </a:gs>
              <a:gs pos="85000">
                <a:srgbClr val="003466">
                  <a:alpha val="87000"/>
                </a:srgbClr>
              </a:gs>
              <a:gs pos="35000">
                <a:srgbClr val="003465">
                  <a:alpha val="90000"/>
                </a:srgbClr>
              </a:gs>
              <a:gs pos="100000">
                <a:srgbClr val="003466"/>
              </a:gs>
            </a:gsLst>
            <a:lin ang="36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86" name="组合 85">
            <a:extLst>
              <a:ext uri="{FF2B5EF4-FFF2-40B4-BE49-F238E27FC236}">
                <a16:creationId xmlns="" xmlns:a16="http://schemas.microsoft.com/office/drawing/2014/main" id="{7C375886-8BCD-4E80-B1C2-066C60610C4B}"/>
              </a:ext>
            </a:extLst>
          </p:cNvPr>
          <p:cNvGrpSpPr/>
          <p:nvPr/>
        </p:nvGrpSpPr>
        <p:grpSpPr>
          <a:xfrm>
            <a:off x="5171371" y="391708"/>
            <a:ext cx="1807032" cy="1807031"/>
            <a:chOff x="4443682" y="2146980"/>
            <a:chExt cx="1843314" cy="1843314"/>
          </a:xfrm>
        </p:grpSpPr>
        <p:sp>
          <p:nvSpPr>
            <p:cNvPr id="49" name="椭圆 48">
              <a:extLst>
                <a:ext uri="{FF2B5EF4-FFF2-40B4-BE49-F238E27FC236}">
                  <a16:creationId xmlns="" xmlns:a16="http://schemas.microsoft.com/office/drawing/2014/main" id="{AAF4805D-BD0A-4A32-BCDC-889FF6332636}"/>
                </a:ext>
              </a:extLst>
            </p:cNvPr>
            <p:cNvSpPr/>
            <p:nvPr/>
          </p:nvSpPr>
          <p:spPr>
            <a:xfrm>
              <a:off x="4443682" y="2146980"/>
              <a:ext cx="1843314" cy="1843314"/>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50" name="Group 4">
              <a:extLst>
                <a:ext uri="{FF2B5EF4-FFF2-40B4-BE49-F238E27FC236}">
                  <a16:creationId xmlns="" xmlns:a16="http://schemas.microsoft.com/office/drawing/2014/main" id="{85C8786A-5CDD-4B69-91C0-65AB5CCDF7E3}"/>
                </a:ext>
              </a:extLst>
            </p:cNvPr>
            <p:cNvGrpSpPr>
              <a:grpSpLocks noChangeAspect="1"/>
            </p:cNvGrpSpPr>
            <p:nvPr/>
          </p:nvGrpSpPr>
          <p:grpSpPr bwMode="auto">
            <a:xfrm>
              <a:off x="4634678" y="2356193"/>
              <a:ext cx="1461322" cy="1424888"/>
              <a:chOff x="2287" y="1164"/>
              <a:chExt cx="1444" cy="1408"/>
            </a:xfrm>
            <a:solidFill>
              <a:srgbClr val="014590"/>
            </a:solidFill>
          </p:grpSpPr>
          <p:sp>
            <p:nvSpPr>
              <p:cNvPr id="51" name="Freeform 5">
                <a:extLst>
                  <a:ext uri="{FF2B5EF4-FFF2-40B4-BE49-F238E27FC236}">
                    <a16:creationId xmlns="" xmlns:a16="http://schemas.microsoft.com/office/drawing/2014/main" id="{869BE0EE-930E-44F9-BCE1-D78C5D272D2C}"/>
                  </a:ext>
                </a:extLst>
              </p:cNvPr>
              <p:cNvSpPr>
                <a:spLocks noEditPoints="1"/>
              </p:cNvSpPr>
              <p:nvPr/>
            </p:nvSpPr>
            <p:spPr bwMode="auto">
              <a:xfrm>
                <a:off x="2287" y="1164"/>
                <a:ext cx="1444" cy="1408"/>
              </a:xfrm>
              <a:custGeom>
                <a:avLst/>
                <a:gdLst>
                  <a:gd name="T0" fmla="*/ 624 w 693"/>
                  <a:gd name="T1" fmla="*/ 138 h 677"/>
                  <a:gd name="T2" fmla="*/ 676 w 693"/>
                  <a:gd name="T3" fmla="*/ 240 h 677"/>
                  <a:gd name="T4" fmla="*/ 686 w 693"/>
                  <a:gd name="T5" fmla="*/ 401 h 677"/>
                  <a:gd name="T6" fmla="*/ 646 w 693"/>
                  <a:gd name="T7" fmla="*/ 509 h 677"/>
                  <a:gd name="T8" fmla="*/ 551 w 693"/>
                  <a:gd name="T9" fmla="*/ 613 h 677"/>
                  <a:gd name="T10" fmla="*/ 451 w 693"/>
                  <a:gd name="T11" fmla="*/ 660 h 677"/>
                  <a:gd name="T12" fmla="*/ 269 w 693"/>
                  <a:gd name="T13" fmla="*/ 667 h 677"/>
                  <a:gd name="T14" fmla="*/ 189 w 693"/>
                  <a:gd name="T15" fmla="*/ 639 h 677"/>
                  <a:gd name="T16" fmla="*/ 53 w 693"/>
                  <a:gd name="T17" fmla="*/ 520 h 677"/>
                  <a:gd name="T18" fmla="*/ 10 w 693"/>
                  <a:gd name="T19" fmla="*/ 422 h 677"/>
                  <a:gd name="T20" fmla="*/ 8 w 693"/>
                  <a:gd name="T21" fmla="*/ 272 h 677"/>
                  <a:gd name="T22" fmla="*/ 47 w 693"/>
                  <a:gd name="T23" fmla="*/ 167 h 677"/>
                  <a:gd name="T24" fmla="*/ 154 w 693"/>
                  <a:gd name="T25" fmla="*/ 56 h 677"/>
                  <a:gd name="T26" fmla="*/ 264 w 693"/>
                  <a:gd name="T27" fmla="*/ 9 h 677"/>
                  <a:gd name="T28" fmla="*/ 391 w 693"/>
                  <a:gd name="T29" fmla="*/ 4 h 677"/>
                  <a:gd name="T30" fmla="*/ 514 w 693"/>
                  <a:gd name="T31" fmla="*/ 60 h 677"/>
                  <a:gd name="T32" fmla="*/ 431 w 693"/>
                  <a:gd name="T33" fmla="*/ 25 h 677"/>
                  <a:gd name="T34" fmla="*/ 273 w 693"/>
                  <a:gd name="T35" fmla="*/ 23 h 677"/>
                  <a:gd name="T36" fmla="*/ 174 w 693"/>
                  <a:gd name="T37" fmla="*/ 61 h 677"/>
                  <a:gd name="T38" fmla="*/ 53 w 693"/>
                  <a:gd name="T39" fmla="*/ 189 h 677"/>
                  <a:gd name="T40" fmla="*/ 17 w 693"/>
                  <a:gd name="T41" fmla="*/ 352 h 677"/>
                  <a:gd name="T42" fmla="*/ 41 w 693"/>
                  <a:gd name="T43" fmla="*/ 462 h 677"/>
                  <a:gd name="T44" fmla="*/ 102 w 693"/>
                  <a:gd name="T45" fmla="*/ 557 h 677"/>
                  <a:gd name="T46" fmla="*/ 196 w 693"/>
                  <a:gd name="T47" fmla="*/ 627 h 677"/>
                  <a:gd name="T48" fmla="*/ 302 w 693"/>
                  <a:gd name="T49" fmla="*/ 658 h 677"/>
                  <a:gd name="T50" fmla="*/ 430 w 693"/>
                  <a:gd name="T51" fmla="*/ 651 h 677"/>
                  <a:gd name="T52" fmla="*/ 552 w 693"/>
                  <a:gd name="T53" fmla="*/ 593 h 677"/>
                  <a:gd name="T54" fmla="*/ 637 w 693"/>
                  <a:gd name="T55" fmla="*/ 495 h 677"/>
                  <a:gd name="T56" fmla="*/ 672 w 693"/>
                  <a:gd name="T57" fmla="*/ 397 h 677"/>
                  <a:gd name="T58" fmla="*/ 673 w 693"/>
                  <a:gd name="T59" fmla="*/ 292 h 677"/>
                  <a:gd name="T60" fmla="*/ 638 w 693"/>
                  <a:gd name="T61" fmla="*/ 250 h 677"/>
                  <a:gd name="T62" fmla="*/ 541 w 693"/>
                  <a:gd name="T63" fmla="*/ 289 h 677"/>
                  <a:gd name="T64" fmla="*/ 525 w 693"/>
                  <a:gd name="T65" fmla="*/ 401 h 677"/>
                  <a:gd name="T66" fmla="*/ 468 w 693"/>
                  <a:gd name="T67" fmla="*/ 473 h 677"/>
                  <a:gd name="T68" fmla="*/ 517 w 693"/>
                  <a:gd name="T69" fmla="*/ 399 h 677"/>
                  <a:gd name="T70" fmla="*/ 517 w 693"/>
                  <a:gd name="T71" fmla="*/ 278 h 677"/>
                  <a:gd name="T72" fmla="*/ 482 w 693"/>
                  <a:gd name="T73" fmla="*/ 292 h 677"/>
                  <a:gd name="T74" fmla="*/ 458 w 693"/>
                  <a:gd name="T75" fmla="*/ 332 h 677"/>
                  <a:gd name="T76" fmla="*/ 407 w 693"/>
                  <a:gd name="T77" fmla="*/ 404 h 677"/>
                  <a:gd name="T78" fmla="*/ 370 w 693"/>
                  <a:gd name="T79" fmla="*/ 483 h 677"/>
                  <a:gd name="T80" fmla="*/ 320 w 693"/>
                  <a:gd name="T81" fmla="*/ 466 h 677"/>
                  <a:gd name="T82" fmla="*/ 268 w 693"/>
                  <a:gd name="T83" fmla="*/ 385 h 677"/>
                  <a:gd name="T84" fmla="*/ 263 w 693"/>
                  <a:gd name="T85" fmla="*/ 328 h 677"/>
                  <a:gd name="T86" fmla="*/ 207 w 693"/>
                  <a:gd name="T87" fmla="*/ 282 h 677"/>
                  <a:gd name="T88" fmla="*/ 164 w 693"/>
                  <a:gd name="T89" fmla="*/ 338 h 677"/>
                  <a:gd name="T90" fmla="*/ 208 w 693"/>
                  <a:gd name="T91" fmla="*/ 457 h 677"/>
                  <a:gd name="T92" fmla="*/ 179 w 693"/>
                  <a:gd name="T93" fmla="*/ 430 h 677"/>
                  <a:gd name="T94" fmla="*/ 155 w 693"/>
                  <a:gd name="T95" fmla="*/ 323 h 677"/>
                  <a:gd name="T96" fmla="*/ 201 w 693"/>
                  <a:gd name="T97" fmla="*/ 219 h 677"/>
                  <a:gd name="T98" fmla="*/ 285 w 693"/>
                  <a:gd name="T99" fmla="*/ 162 h 677"/>
                  <a:gd name="T100" fmla="*/ 415 w 693"/>
                  <a:gd name="T101" fmla="*/ 164 h 677"/>
                  <a:gd name="T102" fmla="*/ 497 w 693"/>
                  <a:gd name="T103" fmla="*/ 226 h 677"/>
                  <a:gd name="T104" fmla="*/ 563 w 693"/>
                  <a:gd name="T105" fmla="*/ 236 h 677"/>
                  <a:gd name="T106" fmla="*/ 594 w 693"/>
                  <a:gd name="T107" fmla="*/ 219 h 677"/>
                  <a:gd name="T108" fmla="*/ 617 w 693"/>
                  <a:gd name="T109" fmla="*/ 153 h 677"/>
                  <a:gd name="T110" fmla="*/ 483 w 693"/>
                  <a:gd name="T111" fmla="*/ 223 h 677"/>
                  <a:gd name="T112" fmla="*/ 421 w 693"/>
                  <a:gd name="T113" fmla="*/ 176 h 677"/>
                  <a:gd name="T114" fmla="*/ 319 w 693"/>
                  <a:gd name="T115" fmla="*/ 162 h 677"/>
                  <a:gd name="T116" fmla="*/ 219 w 693"/>
                  <a:gd name="T117" fmla="*/ 212 h 677"/>
                  <a:gd name="T118" fmla="*/ 299 w 693"/>
                  <a:gd name="T119" fmla="*/ 268 h 677"/>
                  <a:gd name="T120" fmla="*/ 367 w 693"/>
                  <a:gd name="T121" fmla="*/ 251 h 677"/>
                  <a:gd name="T122" fmla="*/ 452 w 693"/>
                  <a:gd name="T123" fmla="*/ 253 h 677"/>
                  <a:gd name="T124" fmla="*/ 532 w 693"/>
                  <a:gd name="T125" fmla="*/ 272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3" h="677">
                    <a:moveTo>
                      <a:pt x="528" y="51"/>
                    </a:moveTo>
                    <a:cubicBezTo>
                      <a:pt x="529" y="52"/>
                      <a:pt x="529" y="51"/>
                      <a:pt x="530" y="51"/>
                    </a:cubicBezTo>
                    <a:cubicBezTo>
                      <a:pt x="532" y="54"/>
                      <a:pt x="537" y="54"/>
                      <a:pt x="538" y="57"/>
                    </a:cubicBezTo>
                    <a:cubicBezTo>
                      <a:pt x="541" y="57"/>
                      <a:pt x="542" y="60"/>
                      <a:pt x="544" y="60"/>
                    </a:cubicBezTo>
                    <a:cubicBezTo>
                      <a:pt x="546" y="61"/>
                      <a:pt x="547" y="63"/>
                      <a:pt x="549" y="63"/>
                    </a:cubicBezTo>
                    <a:cubicBezTo>
                      <a:pt x="551" y="66"/>
                      <a:pt x="554" y="67"/>
                      <a:pt x="555" y="70"/>
                    </a:cubicBezTo>
                    <a:cubicBezTo>
                      <a:pt x="558" y="70"/>
                      <a:pt x="560" y="72"/>
                      <a:pt x="562" y="75"/>
                    </a:cubicBezTo>
                    <a:cubicBezTo>
                      <a:pt x="565" y="76"/>
                      <a:pt x="568" y="79"/>
                      <a:pt x="571" y="81"/>
                    </a:cubicBezTo>
                    <a:cubicBezTo>
                      <a:pt x="572" y="82"/>
                      <a:pt x="572" y="83"/>
                      <a:pt x="572" y="84"/>
                    </a:cubicBezTo>
                    <a:cubicBezTo>
                      <a:pt x="573" y="84"/>
                      <a:pt x="574" y="84"/>
                      <a:pt x="574" y="84"/>
                    </a:cubicBezTo>
                    <a:cubicBezTo>
                      <a:pt x="577" y="88"/>
                      <a:pt x="582" y="89"/>
                      <a:pt x="584" y="93"/>
                    </a:cubicBezTo>
                    <a:cubicBezTo>
                      <a:pt x="587" y="94"/>
                      <a:pt x="589" y="97"/>
                      <a:pt x="591" y="100"/>
                    </a:cubicBezTo>
                    <a:cubicBezTo>
                      <a:pt x="594" y="102"/>
                      <a:pt x="597" y="104"/>
                      <a:pt x="598" y="108"/>
                    </a:cubicBezTo>
                    <a:cubicBezTo>
                      <a:pt x="602" y="112"/>
                      <a:pt x="606" y="116"/>
                      <a:pt x="609" y="119"/>
                    </a:cubicBezTo>
                    <a:cubicBezTo>
                      <a:pt x="609" y="120"/>
                      <a:pt x="608" y="120"/>
                      <a:pt x="608" y="121"/>
                    </a:cubicBezTo>
                    <a:cubicBezTo>
                      <a:pt x="609" y="122"/>
                      <a:pt x="610" y="121"/>
                      <a:pt x="611" y="122"/>
                    </a:cubicBezTo>
                    <a:cubicBezTo>
                      <a:pt x="612" y="124"/>
                      <a:pt x="614" y="125"/>
                      <a:pt x="615" y="126"/>
                    </a:cubicBezTo>
                    <a:cubicBezTo>
                      <a:pt x="616" y="127"/>
                      <a:pt x="617" y="128"/>
                      <a:pt x="617" y="129"/>
                    </a:cubicBezTo>
                    <a:cubicBezTo>
                      <a:pt x="618" y="130"/>
                      <a:pt x="618" y="130"/>
                      <a:pt x="618" y="131"/>
                    </a:cubicBezTo>
                    <a:cubicBezTo>
                      <a:pt x="619" y="132"/>
                      <a:pt x="619" y="132"/>
                      <a:pt x="620" y="132"/>
                    </a:cubicBezTo>
                    <a:cubicBezTo>
                      <a:pt x="621" y="133"/>
                      <a:pt x="622" y="136"/>
                      <a:pt x="624" y="138"/>
                    </a:cubicBezTo>
                    <a:cubicBezTo>
                      <a:pt x="624" y="138"/>
                      <a:pt x="625" y="139"/>
                      <a:pt x="626" y="140"/>
                    </a:cubicBezTo>
                    <a:cubicBezTo>
                      <a:pt x="626" y="140"/>
                      <a:pt x="626" y="141"/>
                      <a:pt x="626" y="141"/>
                    </a:cubicBezTo>
                    <a:cubicBezTo>
                      <a:pt x="627" y="142"/>
                      <a:pt x="628" y="142"/>
                      <a:pt x="628" y="142"/>
                    </a:cubicBezTo>
                    <a:cubicBezTo>
                      <a:pt x="629" y="143"/>
                      <a:pt x="629" y="144"/>
                      <a:pt x="630" y="144"/>
                    </a:cubicBezTo>
                    <a:cubicBezTo>
                      <a:pt x="630" y="145"/>
                      <a:pt x="630" y="145"/>
                      <a:pt x="630" y="146"/>
                    </a:cubicBezTo>
                    <a:cubicBezTo>
                      <a:pt x="634" y="151"/>
                      <a:pt x="638" y="156"/>
                      <a:pt x="641" y="162"/>
                    </a:cubicBezTo>
                    <a:cubicBezTo>
                      <a:pt x="642" y="163"/>
                      <a:pt x="642" y="164"/>
                      <a:pt x="643" y="164"/>
                    </a:cubicBezTo>
                    <a:cubicBezTo>
                      <a:pt x="643" y="166"/>
                      <a:pt x="644" y="168"/>
                      <a:pt x="645" y="169"/>
                    </a:cubicBezTo>
                    <a:cubicBezTo>
                      <a:pt x="646" y="172"/>
                      <a:pt x="649" y="174"/>
                      <a:pt x="650" y="177"/>
                    </a:cubicBezTo>
                    <a:cubicBezTo>
                      <a:pt x="650" y="177"/>
                      <a:pt x="650" y="178"/>
                      <a:pt x="650" y="179"/>
                    </a:cubicBezTo>
                    <a:cubicBezTo>
                      <a:pt x="651" y="180"/>
                      <a:pt x="652" y="180"/>
                      <a:pt x="652" y="181"/>
                    </a:cubicBezTo>
                    <a:cubicBezTo>
                      <a:pt x="652" y="182"/>
                      <a:pt x="652" y="182"/>
                      <a:pt x="652" y="183"/>
                    </a:cubicBezTo>
                    <a:cubicBezTo>
                      <a:pt x="654" y="187"/>
                      <a:pt x="656" y="190"/>
                      <a:pt x="658" y="193"/>
                    </a:cubicBezTo>
                    <a:cubicBezTo>
                      <a:pt x="659" y="195"/>
                      <a:pt x="660" y="198"/>
                      <a:pt x="661" y="200"/>
                    </a:cubicBezTo>
                    <a:cubicBezTo>
                      <a:pt x="660" y="202"/>
                      <a:pt x="662" y="202"/>
                      <a:pt x="663" y="204"/>
                    </a:cubicBezTo>
                    <a:cubicBezTo>
                      <a:pt x="663" y="204"/>
                      <a:pt x="663" y="205"/>
                      <a:pt x="664" y="206"/>
                    </a:cubicBezTo>
                    <a:cubicBezTo>
                      <a:pt x="665" y="209"/>
                      <a:pt x="667" y="214"/>
                      <a:pt x="669" y="218"/>
                    </a:cubicBezTo>
                    <a:cubicBezTo>
                      <a:pt x="669" y="218"/>
                      <a:pt x="670" y="219"/>
                      <a:pt x="670" y="220"/>
                    </a:cubicBezTo>
                    <a:cubicBezTo>
                      <a:pt x="671" y="222"/>
                      <a:pt x="671" y="225"/>
                      <a:pt x="673" y="226"/>
                    </a:cubicBezTo>
                    <a:cubicBezTo>
                      <a:pt x="672" y="229"/>
                      <a:pt x="674" y="230"/>
                      <a:pt x="674" y="231"/>
                    </a:cubicBezTo>
                    <a:cubicBezTo>
                      <a:pt x="675" y="234"/>
                      <a:pt x="676" y="237"/>
                      <a:pt x="676" y="240"/>
                    </a:cubicBezTo>
                    <a:cubicBezTo>
                      <a:pt x="677" y="241"/>
                      <a:pt x="678" y="242"/>
                      <a:pt x="678" y="244"/>
                    </a:cubicBezTo>
                    <a:cubicBezTo>
                      <a:pt x="678" y="245"/>
                      <a:pt x="678" y="246"/>
                      <a:pt x="678" y="247"/>
                    </a:cubicBezTo>
                    <a:cubicBezTo>
                      <a:pt x="679" y="248"/>
                      <a:pt x="679" y="248"/>
                      <a:pt x="680" y="249"/>
                    </a:cubicBezTo>
                    <a:cubicBezTo>
                      <a:pt x="680" y="250"/>
                      <a:pt x="680" y="252"/>
                      <a:pt x="680" y="253"/>
                    </a:cubicBezTo>
                    <a:cubicBezTo>
                      <a:pt x="681" y="254"/>
                      <a:pt x="682" y="256"/>
                      <a:pt x="682" y="257"/>
                    </a:cubicBezTo>
                    <a:cubicBezTo>
                      <a:pt x="682" y="258"/>
                      <a:pt x="682" y="259"/>
                      <a:pt x="682" y="260"/>
                    </a:cubicBezTo>
                    <a:cubicBezTo>
                      <a:pt x="683" y="266"/>
                      <a:pt x="685" y="273"/>
                      <a:pt x="686" y="278"/>
                    </a:cubicBezTo>
                    <a:cubicBezTo>
                      <a:pt x="686" y="280"/>
                      <a:pt x="687" y="281"/>
                      <a:pt x="687" y="282"/>
                    </a:cubicBezTo>
                    <a:cubicBezTo>
                      <a:pt x="687" y="283"/>
                      <a:pt x="687" y="284"/>
                      <a:pt x="687" y="286"/>
                    </a:cubicBezTo>
                    <a:cubicBezTo>
                      <a:pt x="687" y="286"/>
                      <a:pt x="688" y="287"/>
                      <a:pt x="688" y="288"/>
                    </a:cubicBezTo>
                    <a:cubicBezTo>
                      <a:pt x="688" y="289"/>
                      <a:pt x="688" y="291"/>
                      <a:pt x="688" y="292"/>
                    </a:cubicBezTo>
                    <a:cubicBezTo>
                      <a:pt x="688" y="294"/>
                      <a:pt x="690" y="296"/>
                      <a:pt x="689" y="298"/>
                    </a:cubicBezTo>
                    <a:cubicBezTo>
                      <a:pt x="691" y="302"/>
                      <a:pt x="689" y="310"/>
                      <a:pt x="691" y="313"/>
                    </a:cubicBezTo>
                    <a:cubicBezTo>
                      <a:pt x="692" y="330"/>
                      <a:pt x="693" y="347"/>
                      <a:pt x="692" y="364"/>
                    </a:cubicBezTo>
                    <a:cubicBezTo>
                      <a:pt x="691" y="366"/>
                      <a:pt x="691" y="368"/>
                      <a:pt x="690" y="370"/>
                    </a:cubicBezTo>
                    <a:cubicBezTo>
                      <a:pt x="690" y="371"/>
                      <a:pt x="690" y="372"/>
                      <a:pt x="690" y="373"/>
                    </a:cubicBezTo>
                    <a:cubicBezTo>
                      <a:pt x="690" y="376"/>
                      <a:pt x="689" y="378"/>
                      <a:pt x="689" y="381"/>
                    </a:cubicBezTo>
                    <a:cubicBezTo>
                      <a:pt x="688" y="385"/>
                      <a:pt x="689" y="389"/>
                      <a:pt x="688" y="392"/>
                    </a:cubicBezTo>
                    <a:cubicBezTo>
                      <a:pt x="688" y="393"/>
                      <a:pt x="687" y="394"/>
                      <a:pt x="687" y="395"/>
                    </a:cubicBezTo>
                    <a:cubicBezTo>
                      <a:pt x="687" y="396"/>
                      <a:pt x="687" y="397"/>
                      <a:pt x="687" y="398"/>
                    </a:cubicBezTo>
                    <a:cubicBezTo>
                      <a:pt x="687" y="399"/>
                      <a:pt x="686" y="400"/>
                      <a:pt x="686" y="401"/>
                    </a:cubicBezTo>
                    <a:cubicBezTo>
                      <a:pt x="685" y="402"/>
                      <a:pt x="686" y="402"/>
                      <a:pt x="686" y="403"/>
                    </a:cubicBezTo>
                    <a:cubicBezTo>
                      <a:pt x="685" y="406"/>
                      <a:pt x="684" y="408"/>
                      <a:pt x="683" y="410"/>
                    </a:cubicBezTo>
                    <a:cubicBezTo>
                      <a:pt x="684" y="412"/>
                      <a:pt x="683" y="413"/>
                      <a:pt x="683" y="415"/>
                    </a:cubicBezTo>
                    <a:cubicBezTo>
                      <a:pt x="682" y="416"/>
                      <a:pt x="683" y="417"/>
                      <a:pt x="683" y="418"/>
                    </a:cubicBezTo>
                    <a:cubicBezTo>
                      <a:pt x="682" y="420"/>
                      <a:pt x="681" y="422"/>
                      <a:pt x="680" y="425"/>
                    </a:cubicBezTo>
                    <a:cubicBezTo>
                      <a:pt x="679" y="428"/>
                      <a:pt x="679" y="431"/>
                      <a:pt x="678" y="434"/>
                    </a:cubicBezTo>
                    <a:cubicBezTo>
                      <a:pt x="678" y="435"/>
                      <a:pt x="677" y="437"/>
                      <a:pt x="676" y="439"/>
                    </a:cubicBezTo>
                    <a:cubicBezTo>
                      <a:pt x="676" y="440"/>
                      <a:pt x="676" y="441"/>
                      <a:pt x="676" y="442"/>
                    </a:cubicBezTo>
                    <a:cubicBezTo>
                      <a:pt x="676" y="443"/>
                      <a:pt x="674" y="446"/>
                      <a:pt x="674" y="448"/>
                    </a:cubicBezTo>
                    <a:cubicBezTo>
                      <a:pt x="672" y="452"/>
                      <a:pt x="671" y="457"/>
                      <a:pt x="669" y="461"/>
                    </a:cubicBezTo>
                    <a:cubicBezTo>
                      <a:pt x="670" y="463"/>
                      <a:pt x="668" y="464"/>
                      <a:pt x="667" y="465"/>
                    </a:cubicBezTo>
                    <a:cubicBezTo>
                      <a:pt x="668" y="468"/>
                      <a:pt x="665" y="470"/>
                      <a:pt x="664" y="472"/>
                    </a:cubicBezTo>
                    <a:cubicBezTo>
                      <a:pt x="663" y="474"/>
                      <a:pt x="663" y="476"/>
                      <a:pt x="663" y="478"/>
                    </a:cubicBezTo>
                    <a:cubicBezTo>
                      <a:pt x="662" y="479"/>
                      <a:pt x="660" y="481"/>
                      <a:pt x="660" y="482"/>
                    </a:cubicBezTo>
                    <a:cubicBezTo>
                      <a:pt x="659" y="485"/>
                      <a:pt x="659" y="487"/>
                      <a:pt x="657" y="488"/>
                    </a:cubicBezTo>
                    <a:cubicBezTo>
                      <a:pt x="657" y="489"/>
                      <a:pt x="657" y="490"/>
                      <a:pt x="657" y="490"/>
                    </a:cubicBezTo>
                    <a:cubicBezTo>
                      <a:pt x="656" y="491"/>
                      <a:pt x="655" y="492"/>
                      <a:pt x="655" y="494"/>
                    </a:cubicBezTo>
                    <a:cubicBezTo>
                      <a:pt x="654" y="494"/>
                      <a:pt x="653" y="494"/>
                      <a:pt x="653" y="495"/>
                    </a:cubicBezTo>
                    <a:cubicBezTo>
                      <a:pt x="653" y="496"/>
                      <a:pt x="653" y="496"/>
                      <a:pt x="652" y="497"/>
                    </a:cubicBezTo>
                    <a:cubicBezTo>
                      <a:pt x="651" y="499"/>
                      <a:pt x="650" y="501"/>
                      <a:pt x="649" y="503"/>
                    </a:cubicBezTo>
                    <a:cubicBezTo>
                      <a:pt x="648" y="505"/>
                      <a:pt x="647" y="507"/>
                      <a:pt x="646" y="509"/>
                    </a:cubicBezTo>
                    <a:cubicBezTo>
                      <a:pt x="644" y="514"/>
                      <a:pt x="639" y="517"/>
                      <a:pt x="638" y="523"/>
                    </a:cubicBezTo>
                    <a:cubicBezTo>
                      <a:pt x="634" y="526"/>
                      <a:pt x="632" y="532"/>
                      <a:pt x="628" y="535"/>
                    </a:cubicBezTo>
                    <a:cubicBezTo>
                      <a:pt x="628" y="537"/>
                      <a:pt x="626" y="539"/>
                      <a:pt x="625" y="540"/>
                    </a:cubicBezTo>
                    <a:cubicBezTo>
                      <a:pt x="622" y="545"/>
                      <a:pt x="617" y="547"/>
                      <a:pt x="615" y="553"/>
                    </a:cubicBezTo>
                    <a:cubicBezTo>
                      <a:pt x="613" y="553"/>
                      <a:pt x="613" y="555"/>
                      <a:pt x="612" y="555"/>
                    </a:cubicBezTo>
                    <a:cubicBezTo>
                      <a:pt x="612" y="557"/>
                      <a:pt x="611" y="557"/>
                      <a:pt x="611" y="558"/>
                    </a:cubicBezTo>
                    <a:cubicBezTo>
                      <a:pt x="610" y="558"/>
                      <a:pt x="610" y="558"/>
                      <a:pt x="609" y="559"/>
                    </a:cubicBezTo>
                    <a:cubicBezTo>
                      <a:pt x="608" y="562"/>
                      <a:pt x="605" y="562"/>
                      <a:pt x="605" y="566"/>
                    </a:cubicBezTo>
                    <a:cubicBezTo>
                      <a:pt x="604" y="566"/>
                      <a:pt x="603" y="567"/>
                      <a:pt x="603" y="568"/>
                    </a:cubicBezTo>
                    <a:cubicBezTo>
                      <a:pt x="601" y="568"/>
                      <a:pt x="599" y="570"/>
                      <a:pt x="598" y="572"/>
                    </a:cubicBezTo>
                    <a:cubicBezTo>
                      <a:pt x="595" y="574"/>
                      <a:pt x="593" y="577"/>
                      <a:pt x="590" y="580"/>
                    </a:cubicBezTo>
                    <a:cubicBezTo>
                      <a:pt x="589" y="581"/>
                      <a:pt x="588" y="581"/>
                      <a:pt x="587" y="583"/>
                    </a:cubicBezTo>
                    <a:cubicBezTo>
                      <a:pt x="586" y="583"/>
                      <a:pt x="586" y="584"/>
                      <a:pt x="585" y="585"/>
                    </a:cubicBezTo>
                    <a:cubicBezTo>
                      <a:pt x="584" y="585"/>
                      <a:pt x="583" y="585"/>
                      <a:pt x="583" y="586"/>
                    </a:cubicBezTo>
                    <a:cubicBezTo>
                      <a:pt x="582" y="586"/>
                      <a:pt x="582" y="587"/>
                      <a:pt x="581" y="588"/>
                    </a:cubicBezTo>
                    <a:cubicBezTo>
                      <a:pt x="580" y="588"/>
                      <a:pt x="579" y="588"/>
                      <a:pt x="579" y="589"/>
                    </a:cubicBezTo>
                    <a:cubicBezTo>
                      <a:pt x="578" y="590"/>
                      <a:pt x="578" y="592"/>
                      <a:pt x="576" y="592"/>
                    </a:cubicBezTo>
                    <a:cubicBezTo>
                      <a:pt x="574" y="595"/>
                      <a:pt x="571" y="596"/>
                      <a:pt x="568" y="598"/>
                    </a:cubicBezTo>
                    <a:cubicBezTo>
                      <a:pt x="566" y="600"/>
                      <a:pt x="565" y="602"/>
                      <a:pt x="563" y="603"/>
                    </a:cubicBezTo>
                    <a:cubicBezTo>
                      <a:pt x="560" y="605"/>
                      <a:pt x="557" y="607"/>
                      <a:pt x="555" y="610"/>
                    </a:cubicBezTo>
                    <a:cubicBezTo>
                      <a:pt x="553" y="610"/>
                      <a:pt x="552" y="611"/>
                      <a:pt x="551" y="613"/>
                    </a:cubicBezTo>
                    <a:cubicBezTo>
                      <a:pt x="550" y="613"/>
                      <a:pt x="550" y="612"/>
                      <a:pt x="549" y="612"/>
                    </a:cubicBezTo>
                    <a:cubicBezTo>
                      <a:pt x="547" y="614"/>
                      <a:pt x="546" y="615"/>
                      <a:pt x="544" y="617"/>
                    </a:cubicBezTo>
                    <a:cubicBezTo>
                      <a:pt x="542" y="617"/>
                      <a:pt x="540" y="618"/>
                      <a:pt x="539" y="619"/>
                    </a:cubicBezTo>
                    <a:cubicBezTo>
                      <a:pt x="538" y="620"/>
                      <a:pt x="537" y="621"/>
                      <a:pt x="536" y="622"/>
                    </a:cubicBezTo>
                    <a:cubicBezTo>
                      <a:pt x="535" y="623"/>
                      <a:pt x="533" y="623"/>
                      <a:pt x="532" y="625"/>
                    </a:cubicBezTo>
                    <a:cubicBezTo>
                      <a:pt x="531" y="625"/>
                      <a:pt x="531" y="625"/>
                      <a:pt x="530" y="625"/>
                    </a:cubicBezTo>
                    <a:cubicBezTo>
                      <a:pt x="528" y="627"/>
                      <a:pt x="525" y="628"/>
                      <a:pt x="523" y="629"/>
                    </a:cubicBezTo>
                    <a:cubicBezTo>
                      <a:pt x="520" y="631"/>
                      <a:pt x="518" y="633"/>
                      <a:pt x="516" y="634"/>
                    </a:cubicBezTo>
                    <a:cubicBezTo>
                      <a:pt x="513" y="635"/>
                      <a:pt x="510" y="636"/>
                      <a:pt x="508" y="637"/>
                    </a:cubicBezTo>
                    <a:cubicBezTo>
                      <a:pt x="507" y="638"/>
                      <a:pt x="507" y="637"/>
                      <a:pt x="506" y="637"/>
                    </a:cubicBezTo>
                    <a:cubicBezTo>
                      <a:pt x="505" y="638"/>
                      <a:pt x="504" y="639"/>
                      <a:pt x="503" y="640"/>
                    </a:cubicBezTo>
                    <a:cubicBezTo>
                      <a:pt x="503" y="640"/>
                      <a:pt x="503" y="640"/>
                      <a:pt x="502" y="640"/>
                    </a:cubicBezTo>
                    <a:cubicBezTo>
                      <a:pt x="500" y="641"/>
                      <a:pt x="498" y="642"/>
                      <a:pt x="497" y="644"/>
                    </a:cubicBezTo>
                    <a:cubicBezTo>
                      <a:pt x="493" y="644"/>
                      <a:pt x="491" y="646"/>
                      <a:pt x="489" y="647"/>
                    </a:cubicBezTo>
                    <a:cubicBezTo>
                      <a:pt x="483" y="647"/>
                      <a:pt x="482" y="651"/>
                      <a:pt x="476" y="650"/>
                    </a:cubicBezTo>
                    <a:cubicBezTo>
                      <a:pt x="475" y="651"/>
                      <a:pt x="474" y="654"/>
                      <a:pt x="472" y="653"/>
                    </a:cubicBezTo>
                    <a:cubicBezTo>
                      <a:pt x="469" y="655"/>
                      <a:pt x="466" y="655"/>
                      <a:pt x="463" y="656"/>
                    </a:cubicBezTo>
                    <a:cubicBezTo>
                      <a:pt x="462" y="656"/>
                      <a:pt x="461" y="657"/>
                      <a:pt x="460" y="657"/>
                    </a:cubicBezTo>
                    <a:cubicBezTo>
                      <a:pt x="460" y="658"/>
                      <a:pt x="458" y="658"/>
                      <a:pt x="457" y="658"/>
                    </a:cubicBezTo>
                    <a:cubicBezTo>
                      <a:pt x="456" y="658"/>
                      <a:pt x="455" y="659"/>
                      <a:pt x="454" y="659"/>
                    </a:cubicBezTo>
                    <a:cubicBezTo>
                      <a:pt x="453" y="660"/>
                      <a:pt x="452" y="659"/>
                      <a:pt x="451" y="660"/>
                    </a:cubicBezTo>
                    <a:cubicBezTo>
                      <a:pt x="449" y="660"/>
                      <a:pt x="447" y="662"/>
                      <a:pt x="445" y="662"/>
                    </a:cubicBezTo>
                    <a:cubicBezTo>
                      <a:pt x="444" y="663"/>
                      <a:pt x="442" y="662"/>
                      <a:pt x="441" y="663"/>
                    </a:cubicBezTo>
                    <a:cubicBezTo>
                      <a:pt x="440" y="663"/>
                      <a:pt x="439" y="664"/>
                      <a:pt x="439" y="664"/>
                    </a:cubicBezTo>
                    <a:cubicBezTo>
                      <a:pt x="437" y="665"/>
                      <a:pt x="436" y="664"/>
                      <a:pt x="435" y="665"/>
                    </a:cubicBezTo>
                    <a:cubicBezTo>
                      <a:pt x="427" y="666"/>
                      <a:pt x="419" y="668"/>
                      <a:pt x="412" y="670"/>
                    </a:cubicBezTo>
                    <a:cubicBezTo>
                      <a:pt x="408" y="671"/>
                      <a:pt x="405" y="671"/>
                      <a:pt x="401" y="672"/>
                    </a:cubicBezTo>
                    <a:cubicBezTo>
                      <a:pt x="398" y="672"/>
                      <a:pt x="396" y="673"/>
                      <a:pt x="393" y="673"/>
                    </a:cubicBezTo>
                    <a:cubicBezTo>
                      <a:pt x="388" y="674"/>
                      <a:pt x="383" y="674"/>
                      <a:pt x="378" y="674"/>
                    </a:cubicBezTo>
                    <a:cubicBezTo>
                      <a:pt x="376" y="674"/>
                      <a:pt x="375" y="675"/>
                      <a:pt x="374" y="675"/>
                    </a:cubicBezTo>
                    <a:cubicBezTo>
                      <a:pt x="369" y="675"/>
                      <a:pt x="365" y="675"/>
                      <a:pt x="360" y="675"/>
                    </a:cubicBezTo>
                    <a:cubicBezTo>
                      <a:pt x="358" y="676"/>
                      <a:pt x="356" y="676"/>
                      <a:pt x="353" y="676"/>
                    </a:cubicBezTo>
                    <a:cubicBezTo>
                      <a:pt x="348" y="676"/>
                      <a:pt x="341" y="677"/>
                      <a:pt x="336" y="675"/>
                    </a:cubicBezTo>
                    <a:cubicBezTo>
                      <a:pt x="333" y="676"/>
                      <a:pt x="330" y="675"/>
                      <a:pt x="326" y="675"/>
                    </a:cubicBezTo>
                    <a:cubicBezTo>
                      <a:pt x="321" y="675"/>
                      <a:pt x="316" y="675"/>
                      <a:pt x="313" y="674"/>
                    </a:cubicBezTo>
                    <a:cubicBezTo>
                      <a:pt x="309" y="675"/>
                      <a:pt x="302" y="673"/>
                      <a:pt x="298" y="672"/>
                    </a:cubicBezTo>
                    <a:cubicBezTo>
                      <a:pt x="296" y="672"/>
                      <a:pt x="293" y="672"/>
                      <a:pt x="290" y="672"/>
                    </a:cubicBezTo>
                    <a:cubicBezTo>
                      <a:pt x="290" y="672"/>
                      <a:pt x="289" y="671"/>
                      <a:pt x="289" y="671"/>
                    </a:cubicBezTo>
                    <a:cubicBezTo>
                      <a:pt x="286" y="670"/>
                      <a:pt x="283" y="671"/>
                      <a:pt x="280" y="670"/>
                    </a:cubicBezTo>
                    <a:cubicBezTo>
                      <a:pt x="279" y="670"/>
                      <a:pt x="278" y="669"/>
                      <a:pt x="278" y="669"/>
                    </a:cubicBezTo>
                    <a:cubicBezTo>
                      <a:pt x="276" y="669"/>
                      <a:pt x="275" y="669"/>
                      <a:pt x="274" y="669"/>
                    </a:cubicBezTo>
                    <a:cubicBezTo>
                      <a:pt x="273" y="669"/>
                      <a:pt x="271" y="668"/>
                      <a:pt x="269" y="667"/>
                    </a:cubicBezTo>
                    <a:cubicBezTo>
                      <a:pt x="268" y="667"/>
                      <a:pt x="267" y="667"/>
                      <a:pt x="266" y="667"/>
                    </a:cubicBezTo>
                    <a:cubicBezTo>
                      <a:pt x="265" y="667"/>
                      <a:pt x="264" y="666"/>
                      <a:pt x="263" y="666"/>
                    </a:cubicBezTo>
                    <a:cubicBezTo>
                      <a:pt x="261" y="665"/>
                      <a:pt x="259" y="665"/>
                      <a:pt x="257" y="665"/>
                    </a:cubicBezTo>
                    <a:cubicBezTo>
                      <a:pt x="256" y="665"/>
                      <a:pt x="255" y="663"/>
                      <a:pt x="253" y="663"/>
                    </a:cubicBezTo>
                    <a:cubicBezTo>
                      <a:pt x="253" y="663"/>
                      <a:pt x="252" y="663"/>
                      <a:pt x="251" y="663"/>
                    </a:cubicBezTo>
                    <a:cubicBezTo>
                      <a:pt x="250" y="663"/>
                      <a:pt x="250" y="662"/>
                      <a:pt x="249" y="662"/>
                    </a:cubicBezTo>
                    <a:cubicBezTo>
                      <a:pt x="247" y="661"/>
                      <a:pt x="244" y="661"/>
                      <a:pt x="241" y="660"/>
                    </a:cubicBezTo>
                    <a:cubicBezTo>
                      <a:pt x="241" y="660"/>
                      <a:pt x="240" y="659"/>
                      <a:pt x="240" y="659"/>
                    </a:cubicBezTo>
                    <a:cubicBezTo>
                      <a:pt x="239" y="659"/>
                      <a:pt x="238" y="659"/>
                      <a:pt x="237" y="659"/>
                    </a:cubicBezTo>
                    <a:cubicBezTo>
                      <a:pt x="236" y="658"/>
                      <a:pt x="235" y="658"/>
                      <a:pt x="234" y="657"/>
                    </a:cubicBezTo>
                    <a:cubicBezTo>
                      <a:pt x="234" y="657"/>
                      <a:pt x="233" y="658"/>
                      <a:pt x="232" y="657"/>
                    </a:cubicBezTo>
                    <a:cubicBezTo>
                      <a:pt x="230" y="657"/>
                      <a:pt x="230" y="654"/>
                      <a:pt x="227" y="656"/>
                    </a:cubicBezTo>
                    <a:cubicBezTo>
                      <a:pt x="227" y="655"/>
                      <a:pt x="226" y="654"/>
                      <a:pt x="226" y="654"/>
                    </a:cubicBezTo>
                    <a:cubicBezTo>
                      <a:pt x="225" y="654"/>
                      <a:pt x="225" y="655"/>
                      <a:pt x="224" y="654"/>
                    </a:cubicBezTo>
                    <a:cubicBezTo>
                      <a:pt x="222" y="652"/>
                      <a:pt x="217" y="652"/>
                      <a:pt x="214" y="651"/>
                    </a:cubicBezTo>
                    <a:cubicBezTo>
                      <a:pt x="213" y="650"/>
                      <a:pt x="213" y="650"/>
                      <a:pt x="212" y="649"/>
                    </a:cubicBezTo>
                    <a:cubicBezTo>
                      <a:pt x="211" y="649"/>
                      <a:pt x="210" y="649"/>
                      <a:pt x="208" y="649"/>
                    </a:cubicBezTo>
                    <a:cubicBezTo>
                      <a:pt x="207" y="648"/>
                      <a:pt x="205" y="647"/>
                      <a:pt x="204" y="646"/>
                    </a:cubicBezTo>
                    <a:cubicBezTo>
                      <a:pt x="202" y="645"/>
                      <a:pt x="201" y="645"/>
                      <a:pt x="199" y="644"/>
                    </a:cubicBezTo>
                    <a:cubicBezTo>
                      <a:pt x="198" y="644"/>
                      <a:pt x="197" y="643"/>
                      <a:pt x="196" y="642"/>
                    </a:cubicBezTo>
                    <a:cubicBezTo>
                      <a:pt x="193" y="642"/>
                      <a:pt x="190" y="641"/>
                      <a:pt x="189" y="639"/>
                    </a:cubicBezTo>
                    <a:cubicBezTo>
                      <a:pt x="185" y="639"/>
                      <a:pt x="182" y="635"/>
                      <a:pt x="179" y="634"/>
                    </a:cubicBezTo>
                    <a:cubicBezTo>
                      <a:pt x="176" y="632"/>
                      <a:pt x="173" y="631"/>
                      <a:pt x="170" y="630"/>
                    </a:cubicBezTo>
                    <a:cubicBezTo>
                      <a:pt x="170" y="629"/>
                      <a:pt x="169" y="629"/>
                      <a:pt x="169" y="628"/>
                    </a:cubicBezTo>
                    <a:cubicBezTo>
                      <a:pt x="163" y="626"/>
                      <a:pt x="159" y="623"/>
                      <a:pt x="154" y="620"/>
                    </a:cubicBezTo>
                    <a:cubicBezTo>
                      <a:pt x="154" y="620"/>
                      <a:pt x="153" y="619"/>
                      <a:pt x="153" y="618"/>
                    </a:cubicBezTo>
                    <a:cubicBezTo>
                      <a:pt x="149" y="618"/>
                      <a:pt x="146" y="615"/>
                      <a:pt x="144" y="612"/>
                    </a:cubicBezTo>
                    <a:cubicBezTo>
                      <a:pt x="141" y="610"/>
                      <a:pt x="137" y="609"/>
                      <a:pt x="135" y="607"/>
                    </a:cubicBezTo>
                    <a:cubicBezTo>
                      <a:pt x="133" y="605"/>
                      <a:pt x="131" y="603"/>
                      <a:pt x="128" y="602"/>
                    </a:cubicBezTo>
                    <a:cubicBezTo>
                      <a:pt x="127" y="600"/>
                      <a:pt x="124" y="597"/>
                      <a:pt x="122" y="596"/>
                    </a:cubicBezTo>
                    <a:cubicBezTo>
                      <a:pt x="120" y="594"/>
                      <a:pt x="119" y="594"/>
                      <a:pt x="118" y="592"/>
                    </a:cubicBezTo>
                    <a:cubicBezTo>
                      <a:pt x="117" y="592"/>
                      <a:pt x="116" y="592"/>
                      <a:pt x="115" y="591"/>
                    </a:cubicBezTo>
                    <a:cubicBezTo>
                      <a:pt x="114" y="590"/>
                      <a:pt x="114" y="589"/>
                      <a:pt x="113" y="588"/>
                    </a:cubicBezTo>
                    <a:cubicBezTo>
                      <a:pt x="112" y="587"/>
                      <a:pt x="110" y="586"/>
                      <a:pt x="109" y="585"/>
                    </a:cubicBezTo>
                    <a:cubicBezTo>
                      <a:pt x="108" y="584"/>
                      <a:pt x="108" y="583"/>
                      <a:pt x="107" y="583"/>
                    </a:cubicBezTo>
                    <a:cubicBezTo>
                      <a:pt x="104" y="580"/>
                      <a:pt x="100" y="577"/>
                      <a:pt x="98" y="574"/>
                    </a:cubicBezTo>
                    <a:cubicBezTo>
                      <a:pt x="94" y="571"/>
                      <a:pt x="91" y="567"/>
                      <a:pt x="87" y="563"/>
                    </a:cubicBezTo>
                    <a:cubicBezTo>
                      <a:pt x="84" y="560"/>
                      <a:pt x="82" y="557"/>
                      <a:pt x="79" y="554"/>
                    </a:cubicBezTo>
                    <a:cubicBezTo>
                      <a:pt x="75" y="547"/>
                      <a:pt x="68" y="543"/>
                      <a:pt x="65" y="535"/>
                    </a:cubicBezTo>
                    <a:cubicBezTo>
                      <a:pt x="65" y="534"/>
                      <a:pt x="64" y="534"/>
                      <a:pt x="63" y="534"/>
                    </a:cubicBezTo>
                    <a:cubicBezTo>
                      <a:pt x="63" y="532"/>
                      <a:pt x="61" y="531"/>
                      <a:pt x="60" y="529"/>
                    </a:cubicBezTo>
                    <a:cubicBezTo>
                      <a:pt x="58" y="526"/>
                      <a:pt x="56" y="522"/>
                      <a:pt x="53" y="520"/>
                    </a:cubicBezTo>
                    <a:cubicBezTo>
                      <a:pt x="54" y="517"/>
                      <a:pt x="51" y="518"/>
                      <a:pt x="51" y="515"/>
                    </a:cubicBezTo>
                    <a:cubicBezTo>
                      <a:pt x="49" y="513"/>
                      <a:pt x="48" y="511"/>
                      <a:pt x="46" y="508"/>
                    </a:cubicBezTo>
                    <a:cubicBezTo>
                      <a:pt x="43" y="504"/>
                      <a:pt x="42" y="500"/>
                      <a:pt x="39" y="496"/>
                    </a:cubicBezTo>
                    <a:cubicBezTo>
                      <a:pt x="39" y="493"/>
                      <a:pt x="37" y="492"/>
                      <a:pt x="36" y="490"/>
                    </a:cubicBezTo>
                    <a:cubicBezTo>
                      <a:pt x="34" y="486"/>
                      <a:pt x="33" y="481"/>
                      <a:pt x="30" y="478"/>
                    </a:cubicBezTo>
                    <a:cubicBezTo>
                      <a:pt x="30" y="477"/>
                      <a:pt x="30" y="477"/>
                      <a:pt x="30" y="476"/>
                    </a:cubicBezTo>
                    <a:cubicBezTo>
                      <a:pt x="30" y="475"/>
                      <a:pt x="29" y="475"/>
                      <a:pt x="28" y="473"/>
                    </a:cubicBezTo>
                    <a:cubicBezTo>
                      <a:pt x="28" y="473"/>
                      <a:pt x="29" y="472"/>
                      <a:pt x="29" y="472"/>
                    </a:cubicBezTo>
                    <a:cubicBezTo>
                      <a:pt x="28" y="471"/>
                      <a:pt x="27" y="470"/>
                      <a:pt x="26" y="470"/>
                    </a:cubicBezTo>
                    <a:cubicBezTo>
                      <a:pt x="26" y="468"/>
                      <a:pt x="26" y="466"/>
                      <a:pt x="25" y="464"/>
                    </a:cubicBezTo>
                    <a:cubicBezTo>
                      <a:pt x="24" y="463"/>
                      <a:pt x="23" y="462"/>
                      <a:pt x="23" y="461"/>
                    </a:cubicBezTo>
                    <a:cubicBezTo>
                      <a:pt x="23" y="460"/>
                      <a:pt x="23" y="459"/>
                      <a:pt x="23" y="458"/>
                    </a:cubicBezTo>
                    <a:cubicBezTo>
                      <a:pt x="22" y="455"/>
                      <a:pt x="19" y="451"/>
                      <a:pt x="18" y="449"/>
                    </a:cubicBezTo>
                    <a:cubicBezTo>
                      <a:pt x="18" y="448"/>
                      <a:pt x="18" y="447"/>
                      <a:pt x="18" y="446"/>
                    </a:cubicBezTo>
                    <a:cubicBezTo>
                      <a:pt x="18" y="445"/>
                      <a:pt x="17" y="444"/>
                      <a:pt x="17" y="443"/>
                    </a:cubicBezTo>
                    <a:cubicBezTo>
                      <a:pt x="17" y="442"/>
                      <a:pt x="17" y="441"/>
                      <a:pt x="16" y="440"/>
                    </a:cubicBezTo>
                    <a:cubicBezTo>
                      <a:pt x="16" y="439"/>
                      <a:pt x="15" y="438"/>
                      <a:pt x="15" y="437"/>
                    </a:cubicBezTo>
                    <a:cubicBezTo>
                      <a:pt x="14" y="435"/>
                      <a:pt x="14" y="433"/>
                      <a:pt x="14" y="431"/>
                    </a:cubicBezTo>
                    <a:cubicBezTo>
                      <a:pt x="13" y="430"/>
                      <a:pt x="12" y="429"/>
                      <a:pt x="12" y="428"/>
                    </a:cubicBezTo>
                    <a:cubicBezTo>
                      <a:pt x="12" y="427"/>
                      <a:pt x="12" y="426"/>
                      <a:pt x="11" y="424"/>
                    </a:cubicBezTo>
                    <a:cubicBezTo>
                      <a:pt x="11" y="424"/>
                      <a:pt x="10" y="423"/>
                      <a:pt x="10" y="422"/>
                    </a:cubicBezTo>
                    <a:cubicBezTo>
                      <a:pt x="10" y="420"/>
                      <a:pt x="10" y="419"/>
                      <a:pt x="10" y="418"/>
                    </a:cubicBezTo>
                    <a:cubicBezTo>
                      <a:pt x="10" y="416"/>
                      <a:pt x="9" y="415"/>
                      <a:pt x="9" y="414"/>
                    </a:cubicBezTo>
                    <a:cubicBezTo>
                      <a:pt x="9" y="413"/>
                      <a:pt x="9" y="412"/>
                      <a:pt x="9" y="411"/>
                    </a:cubicBezTo>
                    <a:cubicBezTo>
                      <a:pt x="8" y="411"/>
                      <a:pt x="8" y="410"/>
                      <a:pt x="7" y="409"/>
                    </a:cubicBezTo>
                    <a:cubicBezTo>
                      <a:pt x="7" y="407"/>
                      <a:pt x="7" y="405"/>
                      <a:pt x="7" y="403"/>
                    </a:cubicBezTo>
                    <a:cubicBezTo>
                      <a:pt x="7" y="402"/>
                      <a:pt x="6" y="401"/>
                      <a:pt x="6" y="401"/>
                    </a:cubicBezTo>
                    <a:cubicBezTo>
                      <a:pt x="5" y="399"/>
                      <a:pt x="6" y="397"/>
                      <a:pt x="5" y="396"/>
                    </a:cubicBezTo>
                    <a:cubicBezTo>
                      <a:pt x="5" y="394"/>
                      <a:pt x="4" y="393"/>
                      <a:pt x="5" y="391"/>
                    </a:cubicBezTo>
                    <a:cubicBezTo>
                      <a:pt x="4" y="389"/>
                      <a:pt x="4" y="386"/>
                      <a:pt x="3" y="385"/>
                    </a:cubicBezTo>
                    <a:cubicBezTo>
                      <a:pt x="3" y="380"/>
                      <a:pt x="3" y="375"/>
                      <a:pt x="2" y="369"/>
                    </a:cubicBezTo>
                    <a:cubicBezTo>
                      <a:pt x="2" y="368"/>
                      <a:pt x="1" y="367"/>
                      <a:pt x="1" y="367"/>
                    </a:cubicBezTo>
                    <a:cubicBezTo>
                      <a:pt x="1" y="366"/>
                      <a:pt x="1" y="364"/>
                      <a:pt x="1" y="363"/>
                    </a:cubicBezTo>
                    <a:cubicBezTo>
                      <a:pt x="1" y="354"/>
                      <a:pt x="0" y="344"/>
                      <a:pt x="1" y="335"/>
                    </a:cubicBezTo>
                    <a:cubicBezTo>
                      <a:pt x="1" y="331"/>
                      <a:pt x="0" y="327"/>
                      <a:pt x="0" y="323"/>
                    </a:cubicBezTo>
                    <a:cubicBezTo>
                      <a:pt x="0" y="322"/>
                      <a:pt x="1" y="321"/>
                      <a:pt x="1" y="320"/>
                    </a:cubicBezTo>
                    <a:cubicBezTo>
                      <a:pt x="2" y="318"/>
                      <a:pt x="1" y="315"/>
                      <a:pt x="1" y="313"/>
                    </a:cubicBezTo>
                    <a:cubicBezTo>
                      <a:pt x="2" y="311"/>
                      <a:pt x="2" y="309"/>
                      <a:pt x="2" y="307"/>
                    </a:cubicBezTo>
                    <a:cubicBezTo>
                      <a:pt x="3" y="304"/>
                      <a:pt x="3" y="301"/>
                      <a:pt x="3" y="298"/>
                    </a:cubicBezTo>
                    <a:cubicBezTo>
                      <a:pt x="4" y="294"/>
                      <a:pt x="4" y="289"/>
                      <a:pt x="5" y="285"/>
                    </a:cubicBezTo>
                    <a:cubicBezTo>
                      <a:pt x="5" y="284"/>
                      <a:pt x="5" y="284"/>
                      <a:pt x="5" y="283"/>
                    </a:cubicBezTo>
                    <a:cubicBezTo>
                      <a:pt x="7" y="279"/>
                      <a:pt x="6" y="275"/>
                      <a:pt x="8" y="272"/>
                    </a:cubicBezTo>
                    <a:cubicBezTo>
                      <a:pt x="8" y="271"/>
                      <a:pt x="7" y="270"/>
                      <a:pt x="7" y="268"/>
                    </a:cubicBezTo>
                    <a:cubicBezTo>
                      <a:pt x="7" y="268"/>
                      <a:pt x="8" y="267"/>
                      <a:pt x="9" y="266"/>
                    </a:cubicBezTo>
                    <a:cubicBezTo>
                      <a:pt x="9" y="265"/>
                      <a:pt x="9" y="264"/>
                      <a:pt x="9" y="263"/>
                    </a:cubicBezTo>
                    <a:cubicBezTo>
                      <a:pt x="9" y="262"/>
                      <a:pt x="10" y="261"/>
                      <a:pt x="10" y="260"/>
                    </a:cubicBezTo>
                    <a:cubicBezTo>
                      <a:pt x="10" y="259"/>
                      <a:pt x="10" y="258"/>
                      <a:pt x="10" y="257"/>
                    </a:cubicBezTo>
                    <a:cubicBezTo>
                      <a:pt x="10" y="256"/>
                      <a:pt x="11" y="255"/>
                      <a:pt x="11" y="255"/>
                    </a:cubicBezTo>
                    <a:cubicBezTo>
                      <a:pt x="13" y="251"/>
                      <a:pt x="13" y="247"/>
                      <a:pt x="14" y="243"/>
                    </a:cubicBezTo>
                    <a:cubicBezTo>
                      <a:pt x="14" y="242"/>
                      <a:pt x="15" y="240"/>
                      <a:pt x="15" y="239"/>
                    </a:cubicBezTo>
                    <a:cubicBezTo>
                      <a:pt x="16" y="237"/>
                      <a:pt x="17" y="235"/>
                      <a:pt x="18" y="234"/>
                    </a:cubicBezTo>
                    <a:cubicBezTo>
                      <a:pt x="19" y="231"/>
                      <a:pt x="19" y="228"/>
                      <a:pt x="20" y="226"/>
                    </a:cubicBezTo>
                    <a:cubicBezTo>
                      <a:pt x="20" y="225"/>
                      <a:pt x="21" y="224"/>
                      <a:pt x="21" y="223"/>
                    </a:cubicBezTo>
                    <a:cubicBezTo>
                      <a:pt x="22" y="222"/>
                      <a:pt x="21" y="221"/>
                      <a:pt x="22" y="220"/>
                    </a:cubicBezTo>
                    <a:cubicBezTo>
                      <a:pt x="22" y="218"/>
                      <a:pt x="24" y="217"/>
                      <a:pt x="25" y="215"/>
                    </a:cubicBezTo>
                    <a:cubicBezTo>
                      <a:pt x="24" y="210"/>
                      <a:pt x="28" y="209"/>
                      <a:pt x="28" y="205"/>
                    </a:cubicBezTo>
                    <a:cubicBezTo>
                      <a:pt x="30" y="204"/>
                      <a:pt x="30" y="201"/>
                      <a:pt x="32" y="200"/>
                    </a:cubicBezTo>
                    <a:cubicBezTo>
                      <a:pt x="31" y="197"/>
                      <a:pt x="33" y="196"/>
                      <a:pt x="34" y="193"/>
                    </a:cubicBezTo>
                    <a:cubicBezTo>
                      <a:pt x="34" y="192"/>
                      <a:pt x="34" y="191"/>
                      <a:pt x="34" y="190"/>
                    </a:cubicBezTo>
                    <a:cubicBezTo>
                      <a:pt x="35" y="190"/>
                      <a:pt x="36" y="189"/>
                      <a:pt x="36" y="188"/>
                    </a:cubicBezTo>
                    <a:cubicBezTo>
                      <a:pt x="37" y="188"/>
                      <a:pt x="37" y="186"/>
                      <a:pt x="37" y="186"/>
                    </a:cubicBezTo>
                    <a:cubicBezTo>
                      <a:pt x="39" y="182"/>
                      <a:pt x="42" y="180"/>
                      <a:pt x="42" y="175"/>
                    </a:cubicBezTo>
                    <a:cubicBezTo>
                      <a:pt x="44" y="173"/>
                      <a:pt x="47" y="171"/>
                      <a:pt x="47" y="167"/>
                    </a:cubicBezTo>
                    <a:cubicBezTo>
                      <a:pt x="48" y="167"/>
                      <a:pt x="49" y="166"/>
                      <a:pt x="49" y="166"/>
                    </a:cubicBezTo>
                    <a:cubicBezTo>
                      <a:pt x="50" y="163"/>
                      <a:pt x="52" y="161"/>
                      <a:pt x="53" y="159"/>
                    </a:cubicBezTo>
                    <a:cubicBezTo>
                      <a:pt x="54" y="156"/>
                      <a:pt x="56" y="153"/>
                      <a:pt x="59" y="152"/>
                    </a:cubicBezTo>
                    <a:cubicBezTo>
                      <a:pt x="59" y="149"/>
                      <a:pt x="60" y="148"/>
                      <a:pt x="62" y="147"/>
                    </a:cubicBezTo>
                    <a:cubicBezTo>
                      <a:pt x="62" y="147"/>
                      <a:pt x="61" y="146"/>
                      <a:pt x="61" y="146"/>
                    </a:cubicBezTo>
                    <a:cubicBezTo>
                      <a:pt x="62" y="145"/>
                      <a:pt x="63" y="144"/>
                      <a:pt x="63" y="142"/>
                    </a:cubicBezTo>
                    <a:cubicBezTo>
                      <a:pt x="64" y="142"/>
                      <a:pt x="65" y="140"/>
                      <a:pt x="66" y="139"/>
                    </a:cubicBezTo>
                    <a:cubicBezTo>
                      <a:pt x="67" y="136"/>
                      <a:pt x="68" y="134"/>
                      <a:pt x="71" y="133"/>
                    </a:cubicBezTo>
                    <a:cubicBezTo>
                      <a:pt x="71" y="133"/>
                      <a:pt x="71" y="133"/>
                      <a:pt x="71" y="132"/>
                    </a:cubicBezTo>
                    <a:cubicBezTo>
                      <a:pt x="73" y="131"/>
                      <a:pt x="74" y="128"/>
                      <a:pt x="76" y="127"/>
                    </a:cubicBezTo>
                    <a:cubicBezTo>
                      <a:pt x="78" y="122"/>
                      <a:pt x="83" y="120"/>
                      <a:pt x="85" y="115"/>
                    </a:cubicBezTo>
                    <a:cubicBezTo>
                      <a:pt x="88" y="112"/>
                      <a:pt x="92" y="108"/>
                      <a:pt x="95" y="104"/>
                    </a:cubicBezTo>
                    <a:cubicBezTo>
                      <a:pt x="95" y="104"/>
                      <a:pt x="96" y="104"/>
                      <a:pt x="96" y="104"/>
                    </a:cubicBezTo>
                    <a:cubicBezTo>
                      <a:pt x="98" y="100"/>
                      <a:pt x="101" y="99"/>
                      <a:pt x="104" y="96"/>
                    </a:cubicBezTo>
                    <a:cubicBezTo>
                      <a:pt x="104" y="95"/>
                      <a:pt x="105" y="95"/>
                      <a:pt x="106" y="95"/>
                    </a:cubicBezTo>
                    <a:cubicBezTo>
                      <a:pt x="107" y="93"/>
                      <a:pt x="108" y="91"/>
                      <a:pt x="110" y="90"/>
                    </a:cubicBezTo>
                    <a:cubicBezTo>
                      <a:pt x="111" y="90"/>
                      <a:pt x="111" y="89"/>
                      <a:pt x="111" y="88"/>
                    </a:cubicBezTo>
                    <a:cubicBezTo>
                      <a:pt x="115" y="86"/>
                      <a:pt x="118" y="82"/>
                      <a:pt x="122" y="79"/>
                    </a:cubicBezTo>
                    <a:cubicBezTo>
                      <a:pt x="129" y="75"/>
                      <a:pt x="133" y="68"/>
                      <a:pt x="141" y="65"/>
                    </a:cubicBezTo>
                    <a:cubicBezTo>
                      <a:pt x="142" y="65"/>
                      <a:pt x="142" y="64"/>
                      <a:pt x="142" y="63"/>
                    </a:cubicBezTo>
                    <a:cubicBezTo>
                      <a:pt x="146" y="61"/>
                      <a:pt x="150" y="59"/>
                      <a:pt x="154" y="56"/>
                    </a:cubicBezTo>
                    <a:cubicBezTo>
                      <a:pt x="155" y="56"/>
                      <a:pt x="155" y="55"/>
                      <a:pt x="156" y="55"/>
                    </a:cubicBezTo>
                    <a:cubicBezTo>
                      <a:pt x="157" y="54"/>
                      <a:pt x="158" y="54"/>
                      <a:pt x="158" y="54"/>
                    </a:cubicBezTo>
                    <a:cubicBezTo>
                      <a:pt x="159" y="53"/>
                      <a:pt x="160" y="52"/>
                      <a:pt x="161" y="51"/>
                    </a:cubicBezTo>
                    <a:cubicBezTo>
                      <a:pt x="162" y="50"/>
                      <a:pt x="164" y="50"/>
                      <a:pt x="166" y="49"/>
                    </a:cubicBezTo>
                    <a:cubicBezTo>
                      <a:pt x="167" y="48"/>
                      <a:pt x="167" y="48"/>
                      <a:pt x="168" y="47"/>
                    </a:cubicBezTo>
                    <a:cubicBezTo>
                      <a:pt x="170" y="46"/>
                      <a:pt x="173" y="45"/>
                      <a:pt x="175" y="44"/>
                    </a:cubicBezTo>
                    <a:cubicBezTo>
                      <a:pt x="176" y="44"/>
                      <a:pt x="176" y="43"/>
                      <a:pt x="177" y="42"/>
                    </a:cubicBezTo>
                    <a:cubicBezTo>
                      <a:pt x="179" y="41"/>
                      <a:pt x="182" y="41"/>
                      <a:pt x="183" y="39"/>
                    </a:cubicBezTo>
                    <a:cubicBezTo>
                      <a:pt x="185" y="38"/>
                      <a:pt x="187" y="37"/>
                      <a:pt x="189" y="36"/>
                    </a:cubicBezTo>
                    <a:cubicBezTo>
                      <a:pt x="190" y="36"/>
                      <a:pt x="191" y="35"/>
                      <a:pt x="192" y="34"/>
                    </a:cubicBezTo>
                    <a:cubicBezTo>
                      <a:pt x="192" y="34"/>
                      <a:pt x="193" y="34"/>
                      <a:pt x="194" y="34"/>
                    </a:cubicBezTo>
                    <a:cubicBezTo>
                      <a:pt x="196" y="33"/>
                      <a:pt x="197" y="32"/>
                      <a:pt x="199" y="31"/>
                    </a:cubicBezTo>
                    <a:cubicBezTo>
                      <a:pt x="201" y="30"/>
                      <a:pt x="202" y="30"/>
                      <a:pt x="204" y="29"/>
                    </a:cubicBezTo>
                    <a:cubicBezTo>
                      <a:pt x="206" y="29"/>
                      <a:pt x="207" y="28"/>
                      <a:pt x="210" y="27"/>
                    </a:cubicBezTo>
                    <a:cubicBezTo>
                      <a:pt x="214" y="26"/>
                      <a:pt x="217" y="24"/>
                      <a:pt x="221" y="23"/>
                    </a:cubicBezTo>
                    <a:cubicBezTo>
                      <a:pt x="225" y="22"/>
                      <a:pt x="228" y="19"/>
                      <a:pt x="231" y="19"/>
                    </a:cubicBezTo>
                    <a:cubicBezTo>
                      <a:pt x="231" y="19"/>
                      <a:pt x="233" y="19"/>
                      <a:pt x="234" y="19"/>
                    </a:cubicBezTo>
                    <a:cubicBezTo>
                      <a:pt x="235" y="18"/>
                      <a:pt x="236" y="17"/>
                      <a:pt x="237" y="17"/>
                    </a:cubicBezTo>
                    <a:cubicBezTo>
                      <a:pt x="238" y="16"/>
                      <a:pt x="240" y="17"/>
                      <a:pt x="241" y="16"/>
                    </a:cubicBezTo>
                    <a:cubicBezTo>
                      <a:pt x="245" y="15"/>
                      <a:pt x="250" y="13"/>
                      <a:pt x="254" y="13"/>
                    </a:cubicBezTo>
                    <a:cubicBezTo>
                      <a:pt x="258" y="12"/>
                      <a:pt x="261" y="11"/>
                      <a:pt x="264" y="9"/>
                    </a:cubicBezTo>
                    <a:cubicBezTo>
                      <a:pt x="265" y="9"/>
                      <a:pt x="268" y="10"/>
                      <a:pt x="270" y="8"/>
                    </a:cubicBezTo>
                    <a:cubicBezTo>
                      <a:pt x="272" y="8"/>
                      <a:pt x="273" y="8"/>
                      <a:pt x="274" y="7"/>
                    </a:cubicBezTo>
                    <a:cubicBezTo>
                      <a:pt x="281" y="6"/>
                      <a:pt x="288" y="5"/>
                      <a:pt x="295" y="4"/>
                    </a:cubicBezTo>
                    <a:cubicBezTo>
                      <a:pt x="297" y="4"/>
                      <a:pt x="299" y="3"/>
                      <a:pt x="300" y="3"/>
                    </a:cubicBezTo>
                    <a:cubicBezTo>
                      <a:pt x="303" y="3"/>
                      <a:pt x="305" y="3"/>
                      <a:pt x="307" y="3"/>
                    </a:cubicBezTo>
                    <a:cubicBezTo>
                      <a:pt x="309" y="2"/>
                      <a:pt x="312" y="1"/>
                      <a:pt x="314" y="1"/>
                    </a:cubicBezTo>
                    <a:cubicBezTo>
                      <a:pt x="317" y="1"/>
                      <a:pt x="320" y="2"/>
                      <a:pt x="323" y="1"/>
                    </a:cubicBezTo>
                    <a:cubicBezTo>
                      <a:pt x="323" y="1"/>
                      <a:pt x="324" y="1"/>
                      <a:pt x="325" y="0"/>
                    </a:cubicBezTo>
                    <a:cubicBezTo>
                      <a:pt x="327" y="0"/>
                      <a:pt x="328" y="1"/>
                      <a:pt x="330" y="1"/>
                    </a:cubicBezTo>
                    <a:cubicBezTo>
                      <a:pt x="330" y="1"/>
                      <a:pt x="331" y="0"/>
                      <a:pt x="332" y="0"/>
                    </a:cubicBezTo>
                    <a:cubicBezTo>
                      <a:pt x="334" y="0"/>
                      <a:pt x="336" y="1"/>
                      <a:pt x="337" y="1"/>
                    </a:cubicBezTo>
                    <a:cubicBezTo>
                      <a:pt x="339" y="1"/>
                      <a:pt x="340" y="0"/>
                      <a:pt x="341" y="0"/>
                    </a:cubicBezTo>
                    <a:cubicBezTo>
                      <a:pt x="343" y="0"/>
                      <a:pt x="344" y="0"/>
                      <a:pt x="345" y="0"/>
                    </a:cubicBezTo>
                    <a:cubicBezTo>
                      <a:pt x="346" y="0"/>
                      <a:pt x="346" y="0"/>
                      <a:pt x="347" y="0"/>
                    </a:cubicBezTo>
                    <a:cubicBezTo>
                      <a:pt x="350" y="0"/>
                      <a:pt x="353" y="1"/>
                      <a:pt x="355" y="1"/>
                    </a:cubicBezTo>
                    <a:cubicBezTo>
                      <a:pt x="356" y="1"/>
                      <a:pt x="357" y="0"/>
                      <a:pt x="358" y="0"/>
                    </a:cubicBezTo>
                    <a:cubicBezTo>
                      <a:pt x="359" y="0"/>
                      <a:pt x="359" y="1"/>
                      <a:pt x="360" y="1"/>
                    </a:cubicBezTo>
                    <a:cubicBezTo>
                      <a:pt x="365" y="2"/>
                      <a:pt x="372" y="1"/>
                      <a:pt x="378" y="1"/>
                    </a:cubicBezTo>
                    <a:cubicBezTo>
                      <a:pt x="380" y="1"/>
                      <a:pt x="383" y="2"/>
                      <a:pt x="385" y="3"/>
                    </a:cubicBezTo>
                    <a:cubicBezTo>
                      <a:pt x="386" y="3"/>
                      <a:pt x="387" y="3"/>
                      <a:pt x="388" y="3"/>
                    </a:cubicBezTo>
                    <a:cubicBezTo>
                      <a:pt x="389" y="3"/>
                      <a:pt x="390" y="3"/>
                      <a:pt x="391" y="4"/>
                    </a:cubicBezTo>
                    <a:cubicBezTo>
                      <a:pt x="393" y="4"/>
                      <a:pt x="395" y="3"/>
                      <a:pt x="396" y="4"/>
                    </a:cubicBezTo>
                    <a:cubicBezTo>
                      <a:pt x="407" y="4"/>
                      <a:pt x="414" y="7"/>
                      <a:pt x="422" y="9"/>
                    </a:cubicBezTo>
                    <a:cubicBezTo>
                      <a:pt x="423" y="9"/>
                      <a:pt x="424" y="10"/>
                      <a:pt x="425" y="10"/>
                    </a:cubicBezTo>
                    <a:cubicBezTo>
                      <a:pt x="429" y="9"/>
                      <a:pt x="435" y="11"/>
                      <a:pt x="439" y="13"/>
                    </a:cubicBezTo>
                    <a:cubicBezTo>
                      <a:pt x="443" y="14"/>
                      <a:pt x="447" y="14"/>
                      <a:pt x="450" y="16"/>
                    </a:cubicBezTo>
                    <a:cubicBezTo>
                      <a:pt x="455" y="16"/>
                      <a:pt x="460" y="18"/>
                      <a:pt x="463" y="20"/>
                    </a:cubicBezTo>
                    <a:cubicBezTo>
                      <a:pt x="472" y="22"/>
                      <a:pt x="477" y="26"/>
                      <a:pt x="486" y="28"/>
                    </a:cubicBezTo>
                    <a:cubicBezTo>
                      <a:pt x="486" y="29"/>
                      <a:pt x="487" y="30"/>
                      <a:pt x="488" y="30"/>
                    </a:cubicBezTo>
                    <a:cubicBezTo>
                      <a:pt x="495" y="31"/>
                      <a:pt x="499" y="35"/>
                      <a:pt x="505" y="37"/>
                    </a:cubicBezTo>
                    <a:cubicBezTo>
                      <a:pt x="509" y="41"/>
                      <a:pt x="515" y="43"/>
                      <a:pt x="520" y="45"/>
                    </a:cubicBezTo>
                    <a:cubicBezTo>
                      <a:pt x="522" y="46"/>
                      <a:pt x="523" y="46"/>
                      <a:pt x="524" y="48"/>
                    </a:cubicBezTo>
                    <a:cubicBezTo>
                      <a:pt x="526" y="48"/>
                      <a:pt x="526" y="49"/>
                      <a:pt x="528" y="50"/>
                    </a:cubicBezTo>
                    <a:cubicBezTo>
                      <a:pt x="528" y="50"/>
                      <a:pt x="528" y="51"/>
                      <a:pt x="528" y="51"/>
                    </a:cubicBezTo>
                    <a:close/>
                    <a:moveTo>
                      <a:pt x="543" y="78"/>
                    </a:moveTo>
                    <a:cubicBezTo>
                      <a:pt x="538" y="76"/>
                      <a:pt x="536" y="73"/>
                      <a:pt x="532" y="70"/>
                    </a:cubicBezTo>
                    <a:cubicBezTo>
                      <a:pt x="529" y="71"/>
                      <a:pt x="529" y="68"/>
                      <a:pt x="527" y="67"/>
                    </a:cubicBezTo>
                    <a:cubicBezTo>
                      <a:pt x="526" y="67"/>
                      <a:pt x="525" y="67"/>
                      <a:pt x="524" y="66"/>
                    </a:cubicBezTo>
                    <a:cubicBezTo>
                      <a:pt x="523" y="65"/>
                      <a:pt x="523" y="64"/>
                      <a:pt x="522" y="63"/>
                    </a:cubicBezTo>
                    <a:cubicBezTo>
                      <a:pt x="521" y="63"/>
                      <a:pt x="520" y="63"/>
                      <a:pt x="519" y="63"/>
                    </a:cubicBezTo>
                    <a:cubicBezTo>
                      <a:pt x="519" y="63"/>
                      <a:pt x="518" y="62"/>
                      <a:pt x="517" y="61"/>
                    </a:cubicBezTo>
                    <a:cubicBezTo>
                      <a:pt x="517" y="61"/>
                      <a:pt x="515" y="60"/>
                      <a:pt x="514" y="60"/>
                    </a:cubicBezTo>
                    <a:cubicBezTo>
                      <a:pt x="514" y="59"/>
                      <a:pt x="513" y="58"/>
                      <a:pt x="512" y="58"/>
                    </a:cubicBezTo>
                    <a:cubicBezTo>
                      <a:pt x="510" y="57"/>
                      <a:pt x="508" y="56"/>
                      <a:pt x="506" y="55"/>
                    </a:cubicBezTo>
                    <a:cubicBezTo>
                      <a:pt x="505" y="54"/>
                      <a:pt x="504" y="53"/>
                      <a:pt x="503" y="53"/>
                    </a:cubicBezTo>
                    <a:cubicBezTo>
                      <a:pt x="502" y="52"/>
                      <a:pt x="501" y="52"/>
                      <a:pt x="500" y="52"/>
                    </a:cubicBezTo>
                    <a:cubicBezTo>
                      <a:pt x="500" y="52"/>
                      <a:pt x="499" y="50"/>
                      <a:pt x="499" y="50"/>
                    </a:cubicBezTo>
                    <a:cubicBezTo>
                      <a:pt x="498" y="50"/>
                      <a:pt x="497" y="50"/>
                      <a:pt x="496" y="50"/>
                    </a:cubicBezTo>
                    <a:cubicBezTo>
                      <a:pt x="494" y="49"/>
                      <a:pt x="492" y="47"/>
                      <a:pt x="491" y="46"/>
                    </a:cubicBezTo>
                    <a:cubicBezTo>
                      <a:pt x="490" y="46"/>
                      <a:pt x="489" y="46"/>
                      <a:pt x="488" y="46"/>
                    </a:cubicBezTo>
                    <a:cubicBezTo>
                      <a:pt x="487" y="45"/>
                      <a:pt x="486" y="44"/>
                      <a:pt x="484" y="43"/>
                    </a:cubicBezTo>
                    <a:cubicBezTo>
                      <a:pt x="483" y="43"/>
                      <a:pt x="483" y="43"/>
                      <a:pt x="482" y="43"/>
                    </a:cubicBezTo>
                    <a:cubicBezTo>
                      <a:pt x="480" y="42"/>
                      <a:pt x="478" y="41"/>
                      <a:pt x="476" y="40"/>
                    </a:cubicBezTo>
                    <a:cubicBezTo>
                      <a:pt x="476" y="40"/>
                      <a:pt x="475" y="40"/>
                      <a:pt x="474" y="40"/>
                    </a:cubicBezTo>
                    <a:cubicBezTo>
                      <a:pt x="473" y="39"/>
                      <a:pt x="473" y="39"/>
                      <a:pt x="472" y="38"/>
                    </a:cubicBezTo>
                    <a:cubicBezTo>
                      <a:pt x="471" y="38"/>
                      <a:pt x="470" y="38"/>
                      <a:pt x="469" y="38"/>
                    </a:cubicBezTo>
                    <a:cubicBezTo>
                      <a:pt x="467" y="37"/>
                      <a:pt x="465" y="35"/>
                      <a:pt x="463" y="35"/>
                    </a:cubicBezTo>
                    <a:cubicBezTo>
                      <a:pt x="463" y="35"/>
                      <a:pt x="462" y="35"/>
                      <a:pt x="461" y="35"/>
                    </a:cubicBezTo>
                    <a:cubicBezTo>
                      <a:pt x="460" y="35"/>
                      <a:pt x="459" y="34"/>
                      <a:pt x="459" y="34"/>
                    </a:cubicBezTo>
                    <a:cubicBezTo>
                      <a:pt x="457" y="33"/>
                      <a:pt x="455" y="33"/>
                      <a:pt x="453" y="32"/>
                    </a:cubicBezTo>
                    <a:cubicBezTo>
                      <a:pt x="452" y="31"/>
                      <a:pt x="450" y="30"/>
                      <a:pt x="448" y="30"/>
                    </a:cubicBezTo>
                    <a:cubicBezTo>
                      <a:pt x="447" y="29"/>
                      <a:pt x="445" y="30"/>
                      <a:pt x="444" y="29"/>
                    </a:cubicBezTo>
                    <a:cubicBezTo>
                      <a:pt x="440" y="28"/>
                      <a:pt x="435" y="26"/>
                      <a:pt x="431" y="25"/>
                    </a:cubicBezTo>
                    <a:cubicBezTo>
                      <a:pt x="429" y="24"/>
                      <a:pt x="426" y="23"/>
                      <a:pt x="424" y="23"/>
                    </a:cubicBezTo>
                    <a:cubicBezTo>
                      <a:pt x="423" y="23"/>
                      <a:pt x="422" y="23"/>
                      <a:pt x="422" y="23"/>
                    </a:cubicBezTo>
                    <a:cubicBezTo>
                      <a:pt x="421" y="23"/>
                      <a:pt x="419" y="22"/>
                      <a:pt x="419" y="22"/>
                    </a:cubicBezTo>
                    <a:cubicBezTo>
                      <a:pt x="416" y="22"/>
                      <a:pt x="413" y="21"/>
                      <a:pt x="410" y="20"/>
                    </a:cubicBezTo>
                    <a:cubicBezTo>
                      <a:pt x="408" y="20"/>
                      <a:pt x="406" y="20"/>
                      <a:pt x="404" y="20"/>
                    </a:cubicBezTo>
                    <a:cubicBezTo>
                      <a:pt x="401" y="19"/>
                      <a:pt x="399" y="18"/>
                      <a:pt x="396" y="18"/>
                    </a:cubicBezTo>
                    <a:cubicBezTo>
                      <a:pt x="395" y="18"/>
                      <a:pt x="394" y="17"/>
                      <a:pt x="392" y="17"/>
                    </a:cubicBezTo>
                    <a:cubicBezTo>
                      <a:pt x="388" y="17"/>
                      <a:pt x="383" y="17"/>
                      <a:pt x="378" y="16"/>
                    </a:cubicBezTo>
                    <a:cubicBezTo>
                      <a:pt x="377" y="16"/>
                      <a:pt x="376" y="16"/>
                      <a:pt x="375" y="15"/>
                    </a:cubicBezTo>
                    <a:cubicBezTo>
                      <a:pt x="365" y="14"/>
                      <a:pt x="353" y="15"/>
                      <a:pt x="345" y="14"/>
                    </a:cubicBezTo>
                    <a:cubicBezTo>
                      <a:pt x="344" y="15"/>
                      <a:pt x="341" y="15"/>
                      <a:pt x="339" y="14"/>
                    </a:cubicBezTo>
                    <a:cubicBezTo>
                      <a:pt x="338" y="15"/>
                      <a:pt x="336" y="14"/>
                      <a:pt x="335" y="14"/>
                    </a:cubicBezTo>
                    <a:cubicBezTo>
                      <a:pt x="334" y="14"/>
                      <a:pt x="333" y="15"/>
                      <a:pt x="333" y="15"/>
                    </a:cubicBezTo>
                    <a:cubicBezTo>
                      <a:pt x="330" y="16"/>
                      <a:pt x="327" y="15"/>
                      <a:pt x="324" y="15"/>
                    </a:cubicBezTo>
                    <a:cubicBezTo>
                      <a:pt x="319" y="16"/>
                      <a:pt x="315" y="16"/>
                      <a:pt x="311" y="16"/>
                    </a:cubicBezTo>
                    <a:cubicBezTo>
                      <a:pt x="307" y="17"/>
                      <a:pt x="302" y="17"/>
                      <a:pt x="297" y="18"/>
                    </a:cubicBezTo>
                    <a:cubicBezTo>
                      <a:pt x="292" y="18"/>
                      <a:pt x="288" y="21"/>
                      <a:pt x="284" y="21"/>
                    </a:cubicBezTo>
                    <a:cubicBezTo>
                      <a:pt x="283" y="21"/>
                      <a:pt x="282" y="20"/>
                      <a:pt x="281" y="20"/>
                    </a:cubicBezTo>
                    <a:cubicBezTo>
                      <a:pt x="281" y="20"/>
                      <a:pt x="280" y="21"/>
                      <a:pt x="279" y="21"/>
                    </a:cubicBezTo>
                    <a:cubicBezTo>
                      <a:pt x="278" y="21"/>
                      <a:pt x="277" y="21"/>
                      <a:pt x="276" y="22"/>
                    </a:cubicBezTo>
                    <a:cubicBezTo>
                      <a:pt x="275" y="22"/>
                      <a:pt x="274" y="23"/>
                      <a:pt x="273" y="23"/>
                    </a:cubicBezTo>
                    <a:cubicBezTo>
                      <a:pt x="271" y="23"/>
                      <a:pt x="270" y="23"/>
                      <a:pt x="268" y="23"/>
                    </a:cubicBezTo>
                    <a:cubicBezTo>
                      <a:pt x="268" y="23"/>
                      <a:pt x="267" y="24"/>
                      <a:pt x="267" y="24"/>
                    </a:cubicBezTo>
                    <a:cubicBezTo>
                      <a:pt x="265" y="24"/>
                      <a:pt x="263" y="24"/>
                      <a:pt x="262" y="25"/>
                    </a:cubicBezTo>
                    <a:cubicBezTo>
                      <a:pt x="260" y="25"/>
                      <a:pt x="259" y="26"/>
                      <a:pt x="257" y="26"/>
                    </a:cubicBezTo>
                    <a:cubicBezTo>
                      <a:pt x="255" y="27"/>
                      <a:pt x="254" y="27"/>
                      <a:pt x="252" y="28"/>
                    </a:cubicBezTo>
                    <a:cubicBezTo>
                      <a:pt x="251" y="28"/>
                      <a:pt x="250" y="28"/>
                      <a:pt x="249" y="28"/>
                    </a:cubicBezTo>
                    <a:cubicBezTo>
                      <a:pt x="247" y="29"/>
                      <a:pt x="245" y="31"/>
                      <a:pt x="242" y="30"/>
                    </a:cubicBezTo>
                    <a:cubicBezTo>
                      <a:pt x="241" y="31"/>
                      <a:pt x="241" y="32"/>
                      <a:pt x="240" y="32"/>
                    </a:cubicBezTo>
                    <a:cubicBezTo>
                      <a:pt x="239" y="32"/>
                      <a:pt x="239" y="31"/>
                      <a:pt x="238" y="31"/>
                    </a:cubicBezTo>
                    <a:cubicBezTo>
                      <a:pt x="237" y="31"/>
                      <a:pt x="237" y="32"/>
                      <a:pt x="237" y="32"/>
                    </a:cubicBezTo>
                    <a:cubicBezTo>
                      <a:pt x="232" y="34"/>
                      <a:pt x="228" y="35"/>
                      <a:pt x="224" y="36"/>
                    </a:cubicBezTo>
                    <a:cubicBezTo>
                      <a:pt x="222" y="38"/>
                      <a:pt x="220" y="39"/>
                      <a:pt x="217" y="40"/>
                    </a:cubicBezTo>
                    <a:cubicBezTo>
                      <a:pt x="216" y="40"/>
                      <a:pt x="215" y="41"/>
                      <a:pt x="214" y="41"/>
                    </a:cubicBezTo>
                    <a:cubicBezTo>
                      <a:pt x="205" y="44"/>
                      <a:pt x="197" y="49"/>
                      <a:pt x="189" y="53"/>
                    </a:cubicBezTo>
                    <a:cubicBezTo>
                      <a:pt x="189" y="53"/>
                      <a:pt x="188" y="53"/>
                      <a:pt x="188" y="53"/>
                    </a:cubicBezTo>
                    <a:cubicBezTo>
                      <a:pt x="187" y="54"/>
                      <a:pt x="187" y="55"/>
                      <a:pt x="186" y="55"/>
                    </a:cubicBezTo>
                    <a:cubicBezTo>
                      <a:pt x="185" y="56"/>
                      <a:pt x="184" y="56"/>
                      <a:pt x="183" y="56"/>
                    </a:cubicBezTo>
                    <a:cubicBezTo>
                      <a:pt x="182" y="56"/>
                      <a:pt x="182" y="57"/>
                      <a:pt x="181" y="57"/>
                    </a:cubicBezTo>
                    <a:cubicBezTo>
                      <a:pt x="181" y="58"/>
                      <a:pt x="180" y="57"/>
                      <a:pt x="180" y="58"/>
                    </a:cubicBezTo>
                    <a:cubicBezTo>
                      <a:pt x="178" y="58"/>
                      <a:pt x="178" y="59"/>
                      <a:pt x="176" y="60"/>
                    </a:cubicBezTo>
                    <a:cubicBezTo>
                      <a:pt x="176" y="60"/>
                      <a:pt x="175" y="60"/>
                      <a:pt x="174" y="61"/>
                    </a:cubicBezTo>
                    <a:cubicBezTo>
                      <a:pt x="173" y="61"/>
                      <a:pt x="172" y="62"/>
                      <a:pt x="171" y="63"/>
                    </a:cubicBezTo>
                    <a:cubicBezTo>
                      <a:pt x="170" y="64"/>
                      <a:pt x="167" y="65"/>
                      <a:pt x="165" y="66"/>
                    </a:cubicBezTo>
                    <a:cubicBezTo>
                      <a:pt x="163" y="67"/>
                      <a:pt x="161" y="70"/>
                      <a:pt x="158" y="70"/>
                    </a:cubicBezTo>
                    <a:cubicBezTo>
                      <a:pt x="155" y="75"/>
                      <a:pt x="147" y="76"/>
                      <a:pt x="143" y="82"/>
                    </a:cubicBezTo>
                    <a:cubicBezTo>
                      <a:pt x="138" y="85"/>
                      <a:pt x="133" y="89"/>
                      <a:pt x="129" y="93"/>
                    </a:cubicBezTo>
                    <a:cubicBezTo>
                      <a:pt x="127" y="94"/>
                      <a:pt x="125" y="95"/>
                      <a:pt x="124" y="97"/>
                    </a:cubicBezTo>
                    <a:cubicBezTo>
                      <a:pt x="124" y="98"/>
                      <a:pt x="123" y="99"/>
                      <a:pt x="123" y="99"/>
                    </a:cubicBezTo>
                    <a:cubicBezTo>
                      <a:pt x="122" y="99"/>
                      <a:pt x="122" y="100"/>
                      <a:pt x="121" y="100"/>
                    </a:cubicBezTo>
                    <a:cubicBezTo>
                      <a:pt x="120" y="101"/>
                      <a:pt x="119" y="103"/>
                      <a:pt x="118" y="104"/>
                    </a:cubicBezTo>
                    <a:cubicBezTo>
                      <a:pt x="117" y="104"/>
                      <a:pt x="116" y="105"/>
                      <a:pt x="115" y="106"/>
                    </a:cubicBezTo>
                    <a:cubicBezTo>
                      <a:pt x="112" y="108"/>
                      <a:pt x="110" y="111"/>
                      <a:pt x="107" y="114"/>
                    </a:cubicBezTo>
                    <a:cubicBezTo>
                      <a:pt x="107" y="114"/>
                      <a:pt x="106" y="114"/>
                      <a:pt x="105" y="115"/>
                    </a:cubicBezTo>
                    <a:cubicBezTo>
                      <a:pt x="105" y="117"/>
                      <a:pt x="102" y="119"/>
                      <a:pt x="101" y="121"/>
                    </a:cubicBezTo>
                    <a:cubicBezTo>
                      <a:pt x="99" y="121"/>
                      <a:pt x="99" y="122"/>
                      <a:pt x="97" y="122"/>
                    </a:cubicBezTo>
                    <a:cubicBezTo>
                      <a:pt x="96" y="125"/>
                      <a:pt x="94" y="128"/>
                      <a:pt x="92" y="129"/>
                    </a:cubicBezTo>
                    <a:cubicBezTo>
                      <a:pt x="88" y="135"/>
                      <a:pt x="84" y="140"/>
                      <a:pt x="80" y="145"/>
                    </a:cubicBezTo>
                    <a:cubicBezTo>
                      <a:pt x="79" y="146"/>
                      <a:pt x="78" y="148"/>
                      <a:pt x="77" y="149"/>
                    </a:cubicBezTo>
                    <a:cubicBezTo>
                      <a:pt x="75" y="155"/>
                      <a:pt x="70" y="157"/>
                      <a:pt x="69" y="163"/>
                    </a:cubicBezTo>
                    <a:cubicBezTo>
                      <a:pt x="68" y="163"/>
                      <a:pt x="67" y="164"/>
                      <a:pt x="67" y="164"/>
                    </a:cubicBezTo>
                    <a:cubicBezTo>
                      <a:pt x="66" y="168"/>
                      <a:pt x="64" y="169"/>
                      <a:pt x="62" y="172"/>
                    </a:cubicBezTo>
                    <a:cubicBezTo>
                      <a:pt x="60" y="179"/>
                      <a:pt x="56" y="183"/>
                      <a:pt x="53" y="189"/>
                    </a:cubicBezTo>
                    <a:cubicBezTo>
                      <a:pt x="53" y="195"/>
                      <a:pt x="48" y="196"/>
                      <a:pt x="47" y="201"/>
                    </a:cubicBezTo>
                    <a:cubicBezTo>
                      <a:pt x="47" y="202"/>
                      <a:pt x="46" y="203"/>
                      <a:pt x="45" y="203"/>
                    </a:cubicBezTo>
                    <a:cubicBezTo>
                      <a:pt x="45" y="207"/>
                      <a:pt x="43" y="209"/>
                      <a:pt x="42" y="213"/>
                    </a:cubicBezTo>
                    <a:cubicBezTo>
                      <a:pt x="41" y="217"/>
                      <a:pt x="39" y="221"/>
                      <a:pt x="38" y="224"/>
                    </a:cubicBezTo>
                    <a:cubicBezTo>
                      <a:pt x="37" y="227"/>
                      <a:pt x="37" y="229"/>
                      <a:pt x="35" y="231"/>
                    </a:cubicBezTo>
                    <a:cubicBezTo>
                      <a:pt x="36" y="234"/>
                      <a:pt x="32" y="234"/>
                      <a:pt x="33" y="237"/>
                    </a:cubicBezTo>
                    <a:cubicBezTo>
                      <a:pt x="31" y="241"/>
                      <a:pt x="31" y="245"/>
                      <a:pt x="30" y="249"/>
                    </a:cubicBezTo>
                    <a:cubicBezTo>
                      <a:pt x="29" y="252"/>
                      <a:pt x="27" y="254"/>
                      <a:pt x="26" y="257"/>
                    </a:cubicBezTo>
                    <a:cubicBezTo>
                      <a:pt x="26" y="258"/>
                      <a:pt x="26" y="259"/>
                      <a:pt x="26" y="260"/>
                    </a:cubicBezTo>
                    <a:cubicBezTo>
                      <a:pt x="26" y="260"/>
                      <a:pt x="25" y="261"/>
                      <a:pt x="25" y="262"/>
                    </a:cubicBezTo>
                    <a:cubicBezTo>
                      <a:pt x="24" y="264"/>
                      <a:pt x="25" y="267"/>
                      <a:pt x="24" y="270"/>
                    </a:cubicBezTo>
                    <a:cubicBezTo>
                      <a:pt x="23" y="274"/>
                      <a:pt x="22" y="278"/>
                      <a:pt x="21" y="282"/>
                    </a:cubicBezTo>
                    <a:cubicBezTo>
                      <a:pt x="21" y="283"/>
                      <a:pt x="22" y="285"/>
                      <a:pt x="21" y="287"/>
                    </a:cubicBezTo>
                    <a:cubicBezTo>
                      <a:pt x="21" y="289"/>
                      <a:pt x="20" y="293"/>
                      <a:pt x="20" y="296"/>
                    </a:cubicBezTo>
                    <a:cubicBezTo>
                      <a:pt x="19" y="299"/>
                      <a:pt x="19" y="301"/>
                      <a:pt x="18" y="304"/>
                    </a:cubicBezTo>
                    <a:cubicBezTo>
                      <a:pt x="18" y="305"/>
                      <a:pt x="18" y="306"/>
                      <a:pt x="18" y="308"/>
                    </a:cubicBezTo>
                    <a:cubicBezTo>
                      <a:pt x="18" y="310"/>
                      <a:pt x="17" y="312"/>
                      <a:pt x="17" y="314"/>
                    </a:cubicBezTo>
                    <a:cubicBezTo>
                      <a:pt x="16" y="318"/>
                      <a:pt x="17" y="321"/>
                      <a:pt x="17" y="324"/>
                    </a:cubicBezTo>
                    <a:cubicBezTo>
                      <a:pt x="16" y="327"/>
                      <a:pt x="17" y="330"/>
                      <a:pt x="17" y="333"/>
                    </a:cubicBezTo>
                    <a:cubicBezTo>
                      <a:pt x="16" y="338"/>
                      <a:pt x="17" y="341"/>
                      <a:pt x="17" y="345"/>
                    </a:cubicBezTo>
                    <a:cubicBezTo>
                      <a:pt x="16" y="347"/>
                      <a:pt x="17" y="350"/>
                      <a:pt x="17" y="352"/>
                    </a:cubicBezTo>
                    <a:cubicBezTo>
                      <a:pt x="17" y="355"/>
                      <a:pt x="17" y="358"/>
                      <a:pt x="17" y="360"/>
                    </a:cubicBezTo>
                    <a:cubicBezTo>
                      <a:pt x="17" y="361"/>
                      <a:pt x="18" y="362"/>
                      <a:pt x="18" y="362"/>
                    </a:cubicBezTo>
                    <a:cubicBezTo>
                      <a:pt x="17" y="367"/>
                      <a:pt x="18" y="370"/>
                      <a:pt x="18" y="374"/>
                    </a:cubicBezTo>
                    <a:cubicBezTo>
                      <a:pt x="18" y="376"/>
                      <a:pt x="19" y="378"/>
                      <a:pt x="19" y="379"/>
                    </a:cubicBezTo>
                    <a:cubicBezTo>
                      <a:pt x="19" y="382"/>
                      <a:pt x="20" y="383"/>
                      <a:pt x="20" y="384"/>
                    </a:cubicBezTo>
                    <a:cubicBezTo>
                      <a:pt x="20" y="385"/>
                      <a:pt x="20" y="387"/>
                      <a:pt x="20" y="388"/>
                    </a:cubicBezTo>
                    <a:cubicBezTo>
                      <a:pt x="20" y="389"/>
                      <a:pt x="21" y="391"/>
                      <a:pt x="21" y="392"/>
                    </a:cubicBezTo>
                    <a:cubicBezTo>
                      <a:pt x="22" y="395"/>
                      <a:pt x="22" y="398"/>
                      <a:pt x="22" y="400"/>
                    </a:cubicBezTo>
                    <a:cubicBezTo>
                      <a:pt x="23" y="401"/>
                      <a:pt x="23" y="402"/>
                      <a:pt x="23" y="402"/>
                    </a:cubicBezTo>
                    <a:cubicBezTo>
                      <a:pt x="24" y="405"/>
                      <a:pt x="23" y="408"/>
                      <a:pt x="24" y="410"/>
                    </a:cubicBezTo>
                    <a:cubicBezTo>
                      <a:pt x="24" y="411"/>
                      <a:pt x="25" y="412"/>
                      <a:pt x="25" y="413"/>
                    </a:cubicBezTo>
                    <a:cubicBezTo>
                      <a:pt x="26" y="416"/>
                      <a:pt x="27" y="418"/>
                      <a:pt x="27" y="421"/>
                    </a:cubicBezTo>
                    <a:cubicBezTo>
                      <a:pt x="28" y="422"/>
                      <a:pt x="27" y="423"/>
                      <a:pt x="28" y="424"/>
                    </a:cubicBezTo>
                    <a:cubicBezTo>
                      <a:pt x="28" y="424"/>
                      <a:pt x="29" y="425"/>
                      <a:pt x="29" y="426"/>
                    </a:cubicBezTo>
                    <a:cubicBezTo>
                      <a:pt x="30" y="429"/>
                      <a:pt x="31" y="434"/>
                      <a:pt x="32" y="437"/>
                    </a:cubicBezTo>
                    <a:cubicBezTo>
                      <a:pt x="33" y="438"/>
                      <a:pt x="34" y="439"/>
                      <a:pt x="34" y="440"/>
                    </a:cubicBezTo>
                    <a:cubicBezTo>
                      <a:pt x="34" y="443"/>
                      <a:pt x="35" y="444"/>
                      <a:pt x="35" y="446"/>
                    </a:cubicBezTo>
                    <a:cubicBezTo>
                      <a:pt x="35" y="447"/>
                      <a:pt x="35" y="447"/>
                      <a:pt x="35" y="448"/>
                    </a:cubicBezTo>
                    <a:cubicBezTo>
                      <a:pt x="36" y="449"/>
                      <a:pt x="37" y="450"/>
                      <a:pt x="37" y="451"/>
                    </a:cubicBezTo>
                    <a:cubicBezTo>
                      <a:pt x="37" y="452"/>
                      <a:pt x="37" y="453"/>
                      <a:pt x="37" y="454"/>
                    </a:cubicBezTo>
                    <a:cubicBezTo>
                      <a:pt x="38" y="456"/>
                      <a:pt x="41" y="459"/>
                      <a:pt x="41" y="462"/>
                    </a:cubicBezTo>
                    <a:cubicBezTo>
                      <a:pt x="43" y="464"/>
                      <a:pt x="42" y="466"/>
                      <a:pt x="43" y="468"/>
                    </a:cubicBezTo>
                    <a:cubicBezTo>
                      <a:pt x="43" y="470"/>
                      <a:pt x="46" y="471"/>
                      <a:pt x="46" y="473"/>
                    </a:cubicBezTo>
                    <a:cubicBezTo>
                      <a:pt x="46" y="474"/>
                      <a:pt x="45" y="474"/>
                      <a:pt x="45" y="475"/>
                    </a:cubicBezTo>
                    <a:cubicBezTo>
                      <a:pt x="47" y="477"/>
                      <a:pt x="51" y="479"/>
                      <a:pt x="51" y="483"/>
                    </a:cubicBezTo>
                    <a:cubicBezTo>
                      <a:pt x="52" y="484"/>
                      <a:pt x="51" y="485"/>
                      <a:pt x="51" y="486"/>
                    </a:cubicBezTo>
                    <a:cubicBezTo>
                      <a:pt x="52" y="489"/>
                      <a:pt x="55" y="492"/>
                      <a:pt x="57" y="495"/>
                    </a:cubicBezTo>
                    <a:cubicBezTo>
                      <a:pt x="58" y="497"/>
                      <a:pt x="60" y="499"/>
                      <a:pt x="61" y="501"/>
                    </a:cubicBezTo>
                    <a:cubicBezTo>
                      <a:pt x="61" y="503"/>
                      <a:pt x="62" y="504"/>
                      <a:pt x="63" y="505"/>
                    </a:cubicBezTo>
                    <a:cubicBezTo>
                      <a:pt x="63" y="506"/>
                      <a:pt x="63" y="506"/>
                      <a:pt x="63" y="507"/>
                    </a:cubicBezTo>
                    <a:cubicBezTo>
                      <a:pt x="64" y="508"/>
                      <a:pt x="66" y="509"/>
                      <a:pt x="66" y="511"/>
                    </a:cubicBezTo>
                    <a:cubicBezTo>
                      <a:pt x="68" y="513"/>
                      <a:pt x="68" y="516"/>
                      <a:pt x="70" y="517"/>
                    </a:cubicBezTo>
                    <a:cubicBezTo>
                      <a:pt x="71" y="518"/>
                      <a:pt x="71" y="518"/>
                      <a:pt x="71" y="519"/>
                    </a:cubicBezTo>
                    <a:cubicBezTo>
                      <a:pt x="74" y="522"/>
                      <a:pt x="77" y="526"/>
                      <a:pt x="79" y="529"/>
                    </a:cubicBezTo>
                    <a:cubicBezTo>
                      <a:pt x="80" y="530"/>
                      <a:pt x="81" y="532"/>
                      <a:pt x="82" y="533"/>
                    </a:cubicBezTo>
                    <a:cubicBezTo>
                      <a:pt x="83" y="535"/>
                      <a:pt x="85" y="536"/>
                      <a:pt x="85" y="538"/>
                    </a:cubicBezTo>
                    <a:cubicBezTo>
                      <a:pt x="86" y="539"/>
                      <a:pt x="87" y="539"/>
                      <a:pt x="88" y="540"/>
                    </a:cubicBezTo>
                    <a:cubicBezTo>
                      <a:pt x="88" y="541"/>
                      <a:pt x="88" y="541"/>
                      <a:pt x="88" y="542"/>
                    </a:cubicBezTo>
                    <a:cubicBezTo>
                      <a:pt x="91" y="543"/>
                      <a:pt x="92" y="546"/>
                      <a:pt x="93" y="548"/>
                    </a:cubicBezTo>
                    <a:cubicBezTo>
                      <a:pt x="94" y="548"/>
                      <a:pt x="95" y="548"/>
                      <a:pt x="95" y="549"/>
                    </a:cubicBezTo>
                    <a:cubicBezTo>
                      <a:pt x="96" y="549"/>
                      <a:pt x="96" y="550"/>
                      <a:pt x="97" y="551"/>
                    </a:cubicBezTo>
                    <a:cubicBezTo>
                      <a:pt x="99" y="553"/>
                      <a:pt x="101" y="554"/>
                      <a:pt x="102" y="557"/>
                    </a:cubicBezTo>
                    <a:cubicBezTo>
                      <a:pt x="102" y="557"/>
                      <a:pt x="102" y="558"/>
                      <a:pt x="102" y="558"/>
                    </a:cubicBezTo>
                    <a:cubicBezTo>
                      <a:pt x="107" y="562"/>
                      <a:pt x="114" y="565"/>
                      <a:pt x="117" y="572"/>
                    </a:cubicBezTo>
                    <a:cubicBezTo>
                      <a:pt x="122" y="575"/>
                      <a:pt x="126" y="580"/>
                      <a:pt x="130" y="584"/>
                    </a:cubicBezTo>
                    <a:cubicBezTo>
                      <a:pt x="132" y="586"/>
                      <a:pt x="135" y="586"/>
                      <a:pt x="136" y="589"/>
                    </a:cubicBezTo>
                    <a:cubicBezTo>
                      <a:pt x="139" y="589"/>
                      <a:pt x="139" y="591"/>
                      <a:pt x="140" y="593"/>
                    </a:cubicBezTo>
                    <a:cubicBezTo>
                      <a:pt x="145" y="593"/>
                      <a:pt x="146" y="597"/>
                      <a:pt x="150" y="598"/>
                    </a:cubicBezTo>
                    <a:cubicBezTo>
                      <a:pt x="150" y="599"/>
                      <a:pt x="150" y="599"/>
                      <a:pt x="150" y="600"/>
                    </a:cubicBezTo>
                    <a:cubicBezTo>
                      <a:pt x="153" y="599"/>
                      <a:pt x="152" y="602"/>
                      <a:pt x="155" y="601"/>
                    </a:cubicBezTo>
                    <a:cubicBezTo>
                      <a:pt x="155" y="602"/>
                      <a:pt x="156" y="603"/>
                      <a:pt x="156" y="604"/>
                    </a:cubicBezTo>
                    <a:cubicBezTo>
                      <a:pt x="158" y="604"/>
                      <a:pt x="158" y="604"/>
                      <a:pt x="159" y="604"/>
                    </a:cubicBezTo>
                    <a:cubicBezTo>
                      <a:pt x="160" y="608"/>
                      <a:pt x="165" y="608"/>
                      <a:pt x="167" y="610"/>
                    </a:cubicBezTo>
                    <a:cubicBezTo>
                      <a:pt x="168" y="611"/>
                      <a:pt x="169" y="610"/>
                      <a:pt x="169" y="611"/>
                    </a:cubicBezTo>
                    <a:cubicBezTo>
                      <a:pt x="170" y="612"/>
                      <a:pt x="171" y="614"/>
                      <a:pt x="174" y="614"/>
                    </a:cubicBezTo>
                    <a:cubicBezTo>
                      <a:pt x="175" y="615"/>
                      <a:pt x="176" y="616"/>
                      <a:pt x="177" y="617"/>
                    </a:cubicBezTo>
                    <a:cubicBezTo>
                      <a:pt x="179" y="617"/>
                      <a:pt x="180" y="618"/>
                      <a:pt x="181" y="619"/>
                    </a:cubicBezTo>
                    <a:cubicBezTo>
                      <a:pt x="182" y="619"/>
                      <a:pt x="183" y="619"/>
                      <a:pt x="184" y="620"/>
                    </a:cubicBezTo>
                    <a:cubicBezTo>
                      <a:pt x="185" y="620"/>
                      <a:pt x="186" y="622"/>
                      <a:pt x="187" y="622"/>
                    </a:cubicBezTo>
                    <a:cubicBezTo>
                      <a:pt x="188" y="623"/>
                      <a:pt x="189" y="623"/>
                      <a:pt x="190" y="623"/>
                    </a:cubicBezTo>
                    <a:cubicBezTo>
                      <a:pt x="190" y="623"/>
                      <a:pt x="191" y="625"/>
                      <a:pt x="192" y="625"/>
                    </a:cubicBezTo>
                    <a:cubicBezTo>
                      <a:pt x="192" y="625"/>
                      <a:pt x="193" y="625"/>
                      <a:pt x="194" y="625"/>
                    </a:cubicBezTo>
                    <a:cubicBezTo>
                      <a:pt x="195" y="626"/>
                      <a:pt x="195" y="627"/>
                      <a:pt x="196" y="627"/>
                    </a:cubicBezTo>
                    <a:cubicBezTo>
                      <a:pt x="197" y="627"/>
                      <a:pt x="198" y="627"/>
                      <a:pt x="198" y="627"/>
                    </a:cubicBezTo>
                    <a:cubicBezTo>
                      <a:pt x="202" y="628"/>
                      <a:pt x="206" y="630"/>
                      <a:pt x="209" y="632"/>
                    </a:cubicBezTo>
                    <a:cubicBezTo>
                      <a:pt x="210" y="632"/>
                      <a:pt x="212" y="633"/>
                      <a:pt x="213" y="633"/>
                    </a:cubicBezTo>
                    <a:cubicBezTo>
                      <a:pt x="214" y="634"/>
                      <a:pt x="214" y="635"/>
                      <a:pt x="215" y="635"/>
                    </a:cubicBezTo>
                    <a:cubicBezTo>
                      <a:pt x="216" y="636"/>
                      <a:pt x="218" y="636"/>
                      <a:pt x="219" y="636"/>
                    </a:cubicBezTo>
                    <a:cubicBezTo>
                      <a:pt x="222" y="637"/>
                      <a:pt x="224" y="639"/>
                      <a:pt x="227" y="640"/>
                    </a:cubicBezTo>
                    <a:cubicBezTo>
                      <a:pt x="227" y="641"/>
                      <a:pt x="228" y="640"/>
                      <a:pt x="229" y="641"/>
                    </a:cubicBezTo>
                    <a:cubicBezTo>
                      <a:pt x="230" y="641"/>
                      <a:pt x="230" y="642"/>
                      <a:pt x="231" y="642"/>
                    </a:cubicBezTo>
                    <a:cubicBezTo>
                      <a:pt x="232" y="642"/>
                      <a:pt x="233" y="642"/>
                      <a:pt x="234" y="643"/>
                    </a:cubicBezTo>
                    <a:cubicBezTo>
                      <a:pt x="235" y="643"/>
                      <a:pt x="236" y="644"/>
                      <a:pt x="237" y="644"/>
                    </a:cubicBezTo>
                    <a:cubicBezTo>
                      <a:pt x="238" y="644"/>
                      <a:pt x="239" y="644"/>
                      <a:pt x="240" y="644"/>
                    </a:cubicBezTo>
                    <a:cubicBezTo>
                      <a:pt x="240" y="644"/>
                      <a:pt x="241" y="645"/>
                      <a:pt x="242" y="645"/>
                    </a:cubicBezTo>
                    <a:cubicBezTo>
                      <a:pt x="243" y="646"/>
                      <a:pt x="244" y="645"/>
                      <a:pt x="245" y="646"/>
                    </a:cubicBezTo>
                    <a:cubicBezTo>
                      <a:pt x="246" y="646"/>
                      <a:pt x="248" y="647"/>
                      <a:pt x="249" y="648"/>
                    </a:cubicBezTo>
                    <a:cubicBezTo>
                      <a:pt x="251" y="648"/>
                      <a:pt x="253" y="648"/>
                      <a:pt x="255" y="649"/>
                    </a:cubicBezTo>
                    <a:cubicBezTo>
                      <a:pt x="260" y="650"/>
                      <a:pt x="266" y="653"/>
                      <a:pt x="271" y="653"/>
                    </a:cubicBezTo>
                    <a:cubicBezTo>
                      <a:pt x="275" y="654"/>
                      <a:pt x="279" y="653"/>
                      <a:pt x="282" y="655"/>
                    </a:cubicBezTo>
                    <a:cubicBezTo>
                      <a:pt x="283" y="655"/>
                      <a:pt x="283" y="656"/>
                      <a:pt x="284" y="656"/>
                    </a:cubicBezTo>
                    <a:cubicBezTo>
                      <a:pt x="286" y="656"/>
                      <a:pt x="288" y="656"/>
                      <a:pt x="289" y="656"/>
                    </a:cubicBezTo>
                    <a:cubicBezTo>
                      <a:pt x="291" y="656"/>
                      <a:pt x="292" y="657"/>
                      <a:pt x="293" y="657"/>
                    </a:cubicBezTo>
                    <a:cubicBezTo>
                      <a:pt x="296" y="658"/>
                      <a:pt x="299" y="658"/>
                      <a:pt x="302" y="658"/>
                    </a:cubicBezTo>
                    <a:cubicBezTo>
                      <a:pt x="304" y="658"/>
                      <a:pt x="307" y="659"/>
                      <a:pt x="309" y="659"/>
                    </a:cubicBezTo>
                    <a:cubicBezTo>
                      <a:pt x="313" y="660"/>
                      <a:pt x="317" y="660"/>
                      <a:pt x="320" y="660"/>
                    </a:cubicBezTo>
                    <a:cubicBezTo>
                      <a:pt x="326" y="661"/>
                      <a:pt x="334" y="661"/>
                      <a:pt x="340" y="661"/>
                    </a:cubicBezTo>
                    <a:cubicBezTo>
                      <a:pt x="341" y="661"/>
                      <a:pt x="342" y="662"/>
                      <a:pt x="343" y="662"/>
                    </a:cubicBezTo>
                    <a:cubicBezTo>
                      <a:pt x="345" y="662"/>
                      <a:pt x="348" y="661"/>
                      <a:pt x="351" y="661"/>
                    </a:cubicBezTo>
                    <a:cubicBezTo>
                      <a:pt x="351" y="661"/>
                      <a:pt x="352" y="662"/>
                      <a:pt x="353" y="662"/>
                    </a:cubicBezTo>
                    <a:cubicBezTo>
                      <a:pt x="355" y="662"/>
                      <a:pt x="357" y="661"/>
                      <a:pt x="359" y="661"/>
                    </a:cubicBezTo>
                    <a:cubicBezTo>
                      <a:pt x="363" y="661"/>
                      <a:pt x="369" y="661"/>
                      <a:pt x="372" y="661"/>
                    </a:cubicBezTo>
                    <a:cubicBezTo>
                      <a:pt x="373" y="661"/>
                      <a:pt x="374" y="660"/>
                      <a:pt x="375" y="660"/>
                    </a:cubicBezTo>
                    <a:cubicBezTo>
                      <a:pt x="376" y="660"/>
                      <a:pt x="377" y="660"/>
                      <a:pt x="377" y="660"/>
                    </a:cubicBezTo>
                    <a:cubicBezTo>
                      <a:pt x="378" y="660"/>
                      <a:pt x="379" y="660"/>
                      <a:pt x="380" y="659"/>
                    </a:cubicBezTo>
                    <a:cubicBezTo>
                      <a:pt x="382" y="659"/>
                      <a:pt x="384" y="660"/>
                      <a:pt x="386" y="659"/>
                    </a:cubicBezTo>
                    <a:cubicBezTo>
                      <a:pt x="387" y="659"/>
                      <a:pt x="388" y="658"/>
                      <a:pt x="389" y="658"/>
                    </a:cubicBezTo>
                    <a:cubicBezTo>
                      <a:pt x="391" y="658"/>
                      <a:pt x="392" y="659"/>
                      <a:pt x="393" y="659"/>
                    </a:cubicBezTo>
                    <a:cubicBezTo>
                      <a:pt x="394" y="659"/>
                      <a:pt x="395" y="658"/>
                      <a:pt x="396" y="658"/>
                    </a:cubicBezTo>
                    <a:cubicBezTo>
                      <a:pt x="397" y="658"/>
                      <a:pt x="399" y="658"/>
                      <a:pt x="401" y="657"/>
                    </a:cubicBezTo>
                    <a:cubicBezTo>
                      <a:pt x="402" y="657"/>
                      <a:pt x="402" y="657"/>
                      <a:pt x="402" y="657"/>
                    </a:cubicBezTo>
                    <a:cubicBezTo>
                      <a:pt x="409" y="655"/>
                      <a:pt x="416" y="655"/>
                      <a:pt x="423" y="653"/>
                    </a:cubicBezTo>
                    <a:cubicBezTo>
                      <a:pt x="423" y="653"/>
                      <a:pt x="424" y="652"/>
                      <a:pt x="425" y="652"/>
                    </a:cubicBezTo>
                    <a:cubicBezTo>
                      <a:pt x="426" y="652"/>
                      <a:pt x="426" y="652"/>
                      <a:pt x="427" y="652"/>
                    </a:cubicBezTo>
                    <a:cubicBezTo>
                      <a:pt x="428" y="652"/>
                      <a:pt x="429" y="651"/>
                      <a:pt x="430" y="651"/>
                    </a:cubicBezTo>
                    <a:cubicBezTo>
                      <a:pt x="431" y="650"/>
                      <a:pt x="432" y="651"/>
                      <a:pt x="433" y="650"/>
                    </a:cubicBezTo>
                    <a:cubicBezTo>
                      <a:pt x="434" y="650"/>
                      <a:pt x="435" y="649"/>
                      <a:pt x="436" y="649"/>
                    </a:cubicBezTo>
                    <a:cubicBezTo>
                      <a:pt x="436" y="649"/>
                      <a:pt x="437" y="649"/>
                      <a:pt x="438" y="649"/>
                    </a:cubicBezTo>
                    <a:cubicBezTo>
                      <a:pt x="442" y="648"/>
                      <a:pt x="445" y="645"/>
                      <a:pt x="448" y="647"/>
                    </a:cubicBezTo>
                    <a:cubicBezTo>
                      <a:pt x="450" y="646"/>
                      <a:pt x="452" y="645"/>
                      <a:pt x="453" y="644"/>
                    </a:cubicBezTo>
                    <a:cubicBezTo>
                      <a:pt x="460" y="643"/>
                      <a:pt x="465" y="639"/>
                      <a:pt x="471" y="639"/>
                    </a:cubicBezTo>
                    <a:cubicBezTo>
                      <a:pt x="476" y="636"/>
                      <a:pt x="482" y="635"/>
                      <a:pt x="486" y="632"/>
                    </a:cubicBezTo>
                    <a:cubicBezTo>
                      <a:pt x="492" y="630"/>
                      <a:pt x="496" y="627"/>
                      <a:pt x="502" y="625"/>
                    </a:cubicBezTo>
                    <a:cubicBezTo>
                      <a:pt x="502" y="624"/>
                      <a:pt x="503" y="623"/>
                      <a:pt x="503" y="623"/>
                    </a:cubicBezTo>
                    <a:cubicBezTo>
                      <a:pt x="504" y="623"/>
                      <a:pt x="505" y="623"/>
                      <a:pt x="505" y="623"/>
                    </a:cubicBezTo>
                    <a:cubicBezTo>
                      <a:pt x="507" y="621"/>
                      <a:pt x="509" y="621"/>
                      <a:pt x="511" y="620"/>
                    </a:cubicBezTo>
                    <a:cubicBezTo>
                      <a:pt x="514" y="619"/>
                      <a:pt x="515" y="615"/>
                      <a:pt x="519" y="616"/>
                    </a:cubicBezTo>
                    <a:cubicBezTo>
                      <a:pt x="520" y="616"/>
                      <a:pt x="520" y="614"/>
                      <a:pt x="521" y="614"/>
                    </a:cubicBezTo>
                    <a:cubicBezTo>
                      <a:pt x="523" y="614"/>
                      <a:pt x="523" y="612"/>
                      <a:pt x="525" y="612"/>
                    </a:cubicBezTo>
                    <a:cubicBezTo>
                      <a:pt x="529" y="608"/>
                      <a:pt x="536" y="605"/>
                      <a:pt x="541" y="602"/>
                    </a:cubicBezTo>
                    <a:cubicBezTo>
                      <a:pt x="541" y="601"/>
                      <a:pt x="542" y="601"/>
                      <a:pt x="542" y="601"/>
                    </a:cubicBezTo>
                    <a:cubicBezTo>
                      <a:pt x="543" y="600"/>
                      <a:pt x="543" y="600"/>
                      <a:pt x="543" y="599"/>
                    </a:cubicBezTo>
                    <a:cubicBezTo>
                      <a:pt x="544" y="598"/>
                      <a:pt x="546" y="598"/>
                      <a:pt x="547" y="597"/>
                    </a:cubicBezTo>
                    <a:cubicBezTo>
                      <a:pt x="548" y="597"/>
                      <a:pt x="548" y="596"/>
                      <a:pt x="549" y="595"/>
                    </a:cubicBezTo>
                    <a:cubicBezTo>
                      <a:pt x="549" y="595"/>
                      <a:pt x="550" y="595"/>
                      <a:pt x="550" y="595"/>
                    </a:cubicBezTo>
                    <a:cubicBezTo>
                      <a:pt x="551" y="595"/>
                      <a:pt x="552" y="593"/>
                      <a:pt x="552" y="593"/>
                    </a:cubicBezTo>
                    <a:cubicBezTo>
                      <a:pt x="553" y="592"/>
                      <a:pt x="553" y="592"/>
                      <a:pt x="554" y="591"/>
                    </a:cubicBezTo>
                    <a:cubicBezTo>
                      <a:pt x="556" y="590"/>
                      <a:pt x="559" y="589"/>
                      <a:pt x="560" y="588"/>
                    </a:cubicBezTo>
                    <a:cubicBezTo>
                      <a:pt x="562" y="586"/>
                      <a:pt x="563" y="583"/>
                      <a:pt x="566" y="583"/>
                    </a:cubicBezTo>
                    <a:cubicBezTo>
                      <a:pt x="567" y="583"/>
                      <a:pt x="566" y="582"/>
                      <a:pt x="566" y="581"/>
                    </a:cubicBezTo>
                    <a:cubicBezTo>
                      <a:pt x="567" y="581"/>
                      <a:pt x="568" y="580"/>
                      <a:pt x="569" y="580"/>
                    </a:cubicBezTo>
                    <a:cubicBezTo>
                      <a:pt x="570" y="580"/>
                      <a:pt x="570" y="579"/>
                      <a:pt x="570" y="578"/>
                    </a:cubicBezTo>
                    <a:cubicBezTo>
                      <a:pt x="575" y="574"/>
                      <a:pt x="581" y="569"/>
                      <a:pt x="585" y="564"/>
                    </a:cubicBezTo>
                    <a:cubicBezTo>
                      <a:pt x="589" y="563"/>
                      <a:pt x="588" y="559"/>
                      <a:pt x="592" y="558"/>
                    </a:cubicBezTo>
                    <a:cubicBezTo>
                      <a:pt x="594" y="553"/>
                      <a:pt x="597" y="550"/>
                      <a:pt x="601" y="548"/>
                    </a:cubicBezTo>
                    <a:cubicBezTo>
                      <a:pt x="601" y="547"/>
                      <a:pt x="601" y="546"/>
                      <a:pt x="601" y="546"/>
                    </a:cubicBezTo>
                    <a:cubicBezTo>
                      <a:pt x="603" y="543"/>
                      <a:pt x="606" y="542"/>
                      <a:pt x="607" y="539"/>
                    </a:cubicBezTo>
                    <a:cubicBezTo>
                      <a:pt x="609" y="537"/>
                      <a:pt x="609" y="534"/>
                      <a:pt x="612" y="533"/>
                    </a:cubicBezTo>
                    <a:cubicBezTo>
                      <a:pt x="612" y="531"/>
                      <a:pt x="615" y="530"/>
                      <a:pt x="615" y="527"/>
                    </a:cubicBezTo>
                    <a:cubicBezTo>
                      <a:pt x="615" y="527"/>
                      <a:pt x="616" y="526"/>
                      <a:pt x="617" y="526"/>
                    </a:cubicBezTo>
                    <a:cubicBezTo>
                      <a:pt x="617" y="523"/>
                      <a:pt x="620" y="523"/>
                      <a:pt x="620" y="520"/>
                    </a:cubicBezTo>
                    <a:cubicBezTo>
                      <a:pt x="622" y="518"/>
                      <a:pt x="623" y="516"/>
                      <a:pt x="625" y="515"/>
                    </a:cubicBezTo>
                    <a:cubicBezTo>
                      <a:pt x="625" y="513"/>
                      <a:pt x="627" y="512"/>
                      <a:pt x="627" y="511"/>
                    </a:cubicBezTo>
                    <a:cubicBezTo>
                      <a:pt x="628" y="510"/>
                      <a:pt x="627" y="509"/>
                      <a:pt x="628" y="509"/>
                    </a:cubicBezTo>
                    <a:cubicBezTo>
                      <a:pt x="628" y="507"/>
                      <a:pt x="631" y="506"/>
                      <a:pt x="632" y="504"/>
                    </a:cubicBezTo>
                    <a:cubicBezTo>
                      <a:pt x="632" y="503"/>
                      <a:pt x="632" y="502"/>
                      <a:pt x="632" y="501"/>
                    </a:cubicBezTo>
                    <a:cubicBezTo>
                      <a:pt x="633" y="499"/>
                      <a:pt x="636" y="497"/>
                      <a:pt x="637" y="495"/>
                    </a:cubicBezTo>
                    <a:cubicBezTo>
                      <a:pt x="638" y="493"/>
                      <a:pt x="638" y="491"/>
                      <a:pt x="638" y="489"/>
                    </a:cubicBezTo>
                    <a:cubicBezTo>
                      <a:pt x="639" y="488"/>
                      <a:pt x="640" y="487"/>
                      <a:pt x="641" y="487"/>
                    </a:cubicBezTo>
                    <a:cubicBezTo>
                      <a:pt x="641" y="486"/>
                      <a:pt x="641" y="485"/>
                      <a:pt x="642" y="484"/>
                    </a:cubicBezTo>
                    <a:cubicBezTo>
                      <a:pt x="645" y="480"/>
                      <a:pt x="647" y="474"/>
                      <a:pt x="650" y="469"/>
                    </a:cubicBezTo>
                    <a:cubicBezTo>
                      <a:pt x="650" y="468"/>
                      <a:pt x="650" y="468"/>
                      <a:pt x="650" y="467"/>
                    </a:cubicBezTo>
                    <a:cubicBezTo>
                      <a:pt x="650" y="466"/>
                      <a:pt x="652" y="466"/>
                      <a:pt x="652" y="465"/>
                    </a:cubicBezTo>
                    <a:cubicBezTo>
                      <a:pt x="652" y="465"/>
                      <a:pt x="651" y="464"/>
                      <a:pt x="652" y="464"/>
                    </a:cubicBezTo>
                    <a:cubicBezTo>
                      <a:pt x="653" y="462"/>
                      <a:pt x="653" y="461"/>
                      <a:pt x="654" y="458"/>
                    </a:cubicBezTo>
                    <a:cubicBezTo>
                      <a:pt x="655" y="455"/>
                      <a:pt x="658" y="453"/>
                      <a:pt x="658" y="449"/>
                    </a:cubicBezTo>
                    <a:cubicBezTo>
                      <a:pt x="659" y="446"/>
                      <a:pt x="660" y="443"/>
                      <a:pt x="661" y="439"/>
                    </a:cubicBezTo>
                    <a:cubicBezTo>
                      <a:pt x="662" y="439"/>
                      <a:pt x="663" y="438"/>
                      <a:pt x="663" y="438"/>
                    </a:cubicBezTo>
                    <a:cubicBezTo>
                      <a:pt x="663" y="437"/>
                      <a:pt x="662" y="436"/>
                      <a:pt x="662" y="435"/>
                    </a:cubicBezTo>
                    <a:cubicBezTo>
                      <a:pt x="663" y="434"/>
                      <a:pt x="664" y="433"/>
                      <a:pt x="664" y="431"/>
                    </a:cubicBezTo>
                    <a:cubicBezTo>
                      <a:pt x="665" y="429"/>
                      <a:pt x="665" y="425"/>
                      <a:pt x="666" y="423"/>
                    </a:cubicBezTo>
                    <a:cubicBezTo>
                      <a:pt x="667" y="422"/>
                      <a:pt x="667" y="421"/>
                      <a:pt x="667" y="421"/>
                    </a:cubicBezTo>
                    <a:cubicBezTo>
                      <a:pt x="668" y="419"/>
                      <a:pt x="668" y="418"/>
                      <a:pt x="668" y="416"/>
                    </a:cubicBezTo>
                    <a:cubicBezTo>
                      <a:pt x="668" y="415"/>
                      <a:pt x="669" y="414"/>
                      <a:pt x="669" y="412"/>
                    </a:cubicBezTo>
                    <a:cubicBezTo>
                      <a:pt x="669" y="411"/>
                      <a:pt x="669" y="410"/>
                      <a:pt x="669" y="409"/>
                    </a:cubicBezTo>
                    <a:cubicBezTo>
                      <a:pt x="669" y="408"/>
                      <a:pt x="670" y="407"/>
                      <a:pt x="670" y="406"/>
                    </a:cubicBezTo>
                    <a:cubicBezTo>
                      <a:pt x="671" y="404"/>
                      <a:pt x="671" y="402"/>
                      <a:pt x="671" y="399"/>
                    </a:cubicBezTo>
                    <a:cubicBezTo>
                      <a:pt x="671" y="398"/>
                      <a:pt x="672" y="398"/>
                      <a:pt x="672" y="397"/>
                    </a:cubicBezTo>
                    <a:cubicBezTo>
                      <a:pt x="673" y="394"/>
                      <a:pt x="672" y="390"/>
                      <a:pt x="673" y="387"/>
                    </a:cubicBezTo>
                    <a:cubicBezTo>
                      <a:pt x="673" y="386"/>
                      <a:pt x="674" y="386"/>
                      <a:pt x="674" y="385"/>
                    </a:cubicBezTo>
                    <a:cubicBezTo>
                      <a:pt x="674" y="384"/>
                      <a:pt x="674" y="383"/>
                      <a:pt x="674" y="383"/>
                    </a:cubicBezTo>
                    <a:cubicBezTo>
                      <a:pt x="674" y="380"/>
                      <a:pt x="675" y="377"/>
                      <a:pt x="675" y="374"/>
                    </a:cubicBezTo>
                    <a:cubicBezTo>
                      <a:pt x="675" y="373"/>
                      <a:pt x="675" y="372"/>
                      <a:pt x="675" y="371"/>
                    </a:cubicBezTo>
                    <a:cubicBezTo>
                      <a:pt x="675" y="370"/>
                      <a:pt x="675" y="369"/>
                      <a:pt x="676" y="368"/>
                    </a:cubicBezTo>
                    <a:cubicBezTo>
                      <a:pt x="676" y="366"/>
                      <a:pt x="675" y="364"/>
                      <a:pt x="675" y="363"/>
                    </a:cubicBezTo>
                    <a:cubicBezTo>
                      <a:pt x="675" y="362"/>
                      <a:pt x="676" y="361"/>
                      <a:pt x="676" y="361"/>
                    </a:cubicBezTo>
                    <a:cubicBezTo>
                      <a:pt x="676" y="359"/>
                      <a:pt x="676" y="357"/>
                      <a:pt x="676" y="355"/>
                    </a:cubicBezTo>
                    <a:cubicBezTo>
                      <a:pt x="676" y="352"/>
                      <a:pt x="678" y="351"/>
                      <a:pt x="676" y="350"/>
                    </a:cubicBezTo>
                    <a:cubicBezTo>
                      <a:pt x="678" y="347"/>
                      <a:pt x="676" y="342"/>
                      <a:pt x="676" y="338"/>
                    </a:cubicBezTo>
                    <a:cubicBezTo>
                      <a:pt x="676" y="337"/>
                      <a:pt x="677" y="336"/>
                      <a:pt x="677" y="336"/>
                    </a:cubicBezTo>
                    <a:cubicBezTo>
                      <a:pt x="677" y="335"/>
                      <a:pt x="676" y="334"/>
                      <a:pt x="676" y="333"/>
                    </a:cubicBezTo>
                    <a:cubicBezTo>
                      <a:pt x="676" y="331"/>
                      <a:pt x="677" y="330"/>
                      <a:pt x="677" y="329"/>
                    </a:cubicBezTo>
                    <a:cubicBezTo>
                      <a:pt x="677" y="327"/>
                      <a:pt x="676" y="326"/>
                      <a:pt x="676" y="325"/>
                    </a:cubicBezTo>
                    <a:cubicBezTo>
                      <a:pt x="676" y="324"/>
                      <a:pt x="677" y="323"/>
                      <a:pt x="677" y="322"/>
                    </a:cubicBezTo>
                    <a:cubicBezTo>
                      <a:pt x="677" y="320"/>
                      <a:pt x="676" y="318"/>
                      <a:pt x="676" y="315"/>
                    </a:cubicBezTo>
                    <a:cubicBezTo>
                      <a:pt x="676" y="313"/>
                      <a:pt x="676" y="311"/>
                      <a:pt x="676" y="309"/>
                    </a:cubicBezTo>
                    <a:cubicBezTo>
                      <a:pt x="676" y="308"/>
                      <a:pt x="675" y="307"/>
                      <a:pt x="675" y="306"/>
                    </a:cubicBezTo>
                    <a:cubicBezTo>
                      <a:pt x="675" y="305"/>
                      <a:pt x="675" y="304"/>
                      <a:pt x="675" y="302"/>
                    </a:cubicBezTo>
                    <a:cubicBezTo>
                      <a:pt x="675" y="299"/>
                      <a:pt x="673" y="295"/>
                      <a:pt x="673" y="292"/>
                    </a:cubicBezTo>
                    <a:cubicBezTo>
                      <a:pt x="672" y="289"/>
                      <a:pt x="673" y="286"/>
                      <a:pt x="672" y="283"/>
                    </a:cubicBezTo>
                    <a:cubicBezTo>
                      <a:pt x="672" y="281"/>
                      <a:pt x="671" y="279"/>
                      <a:pt x="670" y="277"/>
                    </a:cubicBezTo>
                    <a:cubicBezTo>
                      <a:pt x="670" y="275"/>
                      <a:pt x="669" y="275"/>
                      <a:pt x="669" y="274"/>
                    </a:cubicBezTo>
                    <a:cubicBezTo>
                      <a:pt x="668" y="269"/>
                      <a:pt x="668" y="264"/>
                      <a:pt x="666" y="260"/>
                    </a:cubicBezTo>
                    <a:cubicBezTo>
                      <a:pt x="666" y="259"/>
                      <a:pt x="665" y="259"/>
                      <a:pt x="665" y="258"/>
                    </a:cubicBezTo>
                    <a:cubicBezTo>
                      <a:pt x="665" y="256"/>
                      <a:pt x="665" y="255"/>
                      <a:pt x="665" y="254"/>
                    </a:cubicBezTo>
                    <a:cubicBezTo>
                      <a:pt x="665" y="253"/>
                      <a:pt x="664" y="252"/>
                      <a:pt x="664" y="252"/>
                    </a:cubicBezTo>
                    <a:cubicBezTo>
                      <a:pt x="662" y="247"/>
                      <a:pt x="661" y="242"/>
                      <a:pt x="659" y="238"/>
                    </a:cubicBezTo>
                    <a:cubicBezTo>
                      <a:pt x="659" y="238"/>
                      <a:pt x="660" y="237"/>
                      <a:pt x="659" y="237"/>
                    </a:cubicBezTo>
                    <a:cubicBezTo>
                      <a:pt x="657" y="236"/>
                      <a:pt x="658" y="233"/>
                      <a:pt x="657" y="231"/>
                    </a:cubicBezTo>
                    <a:cubicBezTo>
                      <a:pt x="656" y="230"/>
                      <a:pt x="655" y="228"/>
                      <a:pt x="655" y="226"/>
                    </a:cubicBezTo>
                    <a:cubicBezTo>
                      <a:pt x="653" y="224"/>
                      <a:pt x="652" y="216"/>
                      <a:pt x="649" y="216"/>
                    </a:cubicBezTo>
                    <a:cubicBezTo>
                      <a:pt x="646" y="216"/>
                      <a:pt x="645" y="219"/>
                      <a:pt x="644" y="221"/>
                    </a:cubicBezTo>
                    <a:cubicBezTo>
                      <a:pt x="643" y="222"/>
                      <a:pt x="641" y="223"/>
                      <a:pt x="641" y="225"/>
                    </a:cubicBezTo>
                    <a:cubicBezTo>
                      <a:pt x="640" y="227"/>
                      <a:pt x="644" y="229"/>
                      <a:pt x="645" y="232"/>
                    </a:cubicBezTo>
                    <a:cubicBezTo>
                      <a:pt x="645" y="234"/>
                      <a:pt x="645" y="236"/>
                      <a:pt x="646" y="238"/>
                    </a:cubicBezTo>
                    <a:cubicBezTo>
                      <a:pt x="646" y="239"/>
                      <a:pt x="645" y="239"/>
                      <a:pt x="645" y="240"/>
                    </a:cubicBezTo>
                    <a:cubicBezTo>
                      <a:pt x="645" y="241"/>
                      <a:pt x="646" y="241"/>
                      <a:pt x="646" y="242"/>
                    </a:cubicBezTo>
                    <a:cubicBezTo>
                      <a:pt x="645" y="243"/>
                      <a:pt x="645" y="245"/>
                      <a:pt x="644" y="246"/>
                    </a:cubicBezTo>
                    <a:cubicBezTo>
                      <a:pt x="642" y="247"/>
                      <a:pt x="640" y="249"/>
                      <a:pt x="639" y="248"/>
                    </a:cubicBezTo>
                    <a:cubicBezTo>
                      <a:pt x="638" y="248"/>
                      <a:pt x="638" y="249"/>
                      <a:pt x="638" y="250"/>
                    </a:cubicBezTo>
                    <a:cubicBezTo>
                      <a:pt x="637" y="250"/>
                      <a:pt x="636" y="249"/>
                      <a:pt x="635" y="250"/>
                    </a:cubicBezTo>
                    <a:cubicBezTo>
                      <a:pt x="631" y="252"/>
                      <a:pt x="626" y="254"/>
                      <a:pt x="620" y="255"/>
                    </a:cubicBezTo>
                    <a:cubicBezTo>
                      <a:pt x="620" y="256"/>
                      <a:pt x="619" y="257"/>
                      <a:pt x="619" y="257"/>
                    </a:cubicBezTo>
                    <a:cubicBezTo>
                      <a:pt x="618" y="261"/>
                      <a:pt x="616" y="263"/>
                      <a:pt x="614" y="265"/>
                    </a:cubicBezTo>
                    <a:cubicBezTo>
                      <a:pt x="613" y="267"/>
                      <a:pt x="611" y="268"/>
                      <a:pt x="610" y="268"/>
                    </a:cubicBezTo>
                    <a:cubicBezTo>
                      <a:pt x="604" y="270"/>
                      <a:pt x="600" y="265"/>
                      <a:pt x="594" y="264"/>
                    </a:cubicBezTo>
                    <a:cubicBezTo>
                      <a:pt x="593" y="264"/>
                      <a:pt x="593" y="264"/>
                      <a:pt x="592" y="264"/>
                    </a:cubicBezTo>
                    <a:cubicBezTo>
                      <a:pt x="590" y="264"/>
                      <a:pt x="589" y="263"/>
                      <a:pt x="587" y="262"/>
                    </a:cubicBezTo>
                    <a:cubicBezTo>
                      <a:pt x="585" y="262"/>
                      <a:pt x="584" y="263"/>
                      <a:pt x="582" y="262"/>
                    </a:cubicBezTo>
                    <a:cubicBezTo>
                      <a:pt x="581" y="263"/>
                      <a:pt x="580" y="265"/>
                      <a:pt x="581" y="266"/>
                    </a:cubicBezTo>
                    <a:cubicBezTo>
                      <a:pt x="581" y="267"/>
                      <a:pt x="582" y="268"/>
                      <a:pt x="583" y="269"/>
                    </a:cubicBezTo>
                    <a:cubicBezTo>
                      <a:pt x="583" y="270"/>
                      <a:pt x="583" y="271"/>
                      <a:pt x="582" y="272"/>
                    </a:cubicBezTo>
                    <a:cubicBezTo>
                      <a:pt x="582" y="273"/>
                      <a:pt x="581" y="273"/>
                      <a:pt x="581" y="274"/>
                    </a:cubicBezTo>
                    <a:cubicBezTo>
                      <a:pt x="580" y="274"/>
                      <a:pt x="580" y="275"/>
                      <a:pt x="580" y="275"/>
                    </a:cubicBezTo>
                    <a:cubicBezTo>
                      <a:pt x="579" y="277"/>
                      <a:pt x="576" y="278"/>
                      <a:pt x="573" y="278"/>
                    </a:cubicBezTo>
                    <a:cubicBezTo>
                      <a:pt x="572" y="277"/>
                      <a:pt x="571" y="276"/>
                      <a:pt x="570" y="276"/>
                    </a:cubicBezTo>
                    <a:cubicBezTo>
                      <a:pt x="567" y="276"/>
                      <a:pt x="563" y="278"/>
                      <a:pt x="562" y="280"/>
                    </a:cubicBezTo>
                    <a:cubicBezTo>
                      <a:pt x="562" y="281"/>
                      <a:pt x="561" y="282"/>
                      <a:pt x="561" y="282"/>
                    </a:cubicBezTo>
                    <a:cubicBezTo>
                      <a:pt x="559" y="285"/>
                      <a:pt x="558" y="286"/>
                      <a:pt x="555" y="287"/>
                    </a:cubicBezTo>
                    <a:cubicBezTo>
                      <a:pt x="555" y="288"/>
                      <a:pt x="554" y="287"/>
                      <a:pt x="554" y="287"/>
                    </a:cubicBezTo>
                    <a:cubicBezTo>
                      <a:pt x="553" y="292"/>
                      <a:pt x="543" y="294"/>
                      <a:pt x="541" y="289"/>
                    </a:cubicBezTo>
                    <a:cubicBezTo>
                      <a:pt x="537" y="288"/>
                      <a:pt x="536" y="285"/>
                      <a:pt x="531" y="285"/>
                    </a:cubicBezTo>
                    <a:cubicBezTo>
                      <a:pt x="531" y="286"/>
                      <a:pt x="531" y="288"/>
                      <a:pt x="530" y="290"/>
                    </a:cubicBezTo>
                    <a:cubicBezTo>
                      <a:pt x="531" y="293"/>
                      <a:pt x="532" y="295"/>
                      <a:pt x="533" y="299"/>
                    </a:cubicBezTo>
                    <a:cubicBezTo>
                      <a:pt x="535" y="302"/>
                      <a:pt x="534" y="305"/>
                      <a:pt x="534" y="309"/>
                    </a:cubicBezTo>
                    <a:cubicBezTo>
                      <a:pt x="534" y="310"/>
                      <a:pt x="535" y="311"/>
                      <a:pt x="535" y="312"/>
                    </a:cubicBezTo>
                    <a:cubicBezTo>
                      <a:pt x="536" y="314"/>
                      <a:pt x="536" y="316"/>
                      <a:pt x="537" y="318"/>
                    </a:cubicBezTo>
                    <a:cubicBezTo>
                      <a:pt x="537" y="320"/>
                      <a:pt x="536" y="323"/>
                      <a:pt x="536" y="326"/>
                    </a:cubicBezTo>
                    <a:cubicBezTo>
                      <a:pt x="536" y="327"/>
                      <a:pt x="537" y="328"/>
                      <a:pt x="537" y="329"/>
                    </a:cubicBezTo>
                    <a:cubicBezTo>
                      <a:pt x="538" y="336"/>
                      <a:pt x="536" y="345"/>
                      <a:pt x="537" y="350"/>
                    </a:cubicBezTo>
                    <a:cubicBezTo>
                      <a:pt x="536" y="351"/>
                      <a:pt x="537" y="353"/>
                      <a:pt x="537" y="355"/>
                    </a:cubicBezTo>
                    <a:cubicBezTo>
                      <a:pt x="537" y="356"/>
                      <a:pt x="536" y="357"/>
                      <a:pt x="536" y="358"/>
                    </a:cubicBezTo>
                    <a:cubicBezTo>
                      <a:pt x="535" y="359"/>
                      <a:pt x="535" y="362"/>
                      <a:pt x="534" y="364"/>
                    </a:cubicBezTo>
                    <a:cubicBezTo>
                      <a:pt x="534" y="366"/>
                      <a:pt x="535" y="367"/>
                      <a:pt x="535" y="369"/>
                    </a:cubicBezTo>
                    <a:cubicBezTo>
                      <a:pt x="535" y="369"/>
                      <a:pt x="534" y="370"/>
                      <a:pt x="534" y="371"/>
                    </a:cubicBezTo>
                    <a:cubicBezTo>
                      <a:pt x="534" y="372"/>
                      <a:pt x="534" y="373"/>
                      <a:pt x="534" y="374"/>
                    </a:cubicBezTo>
                    <a:cubicBezTo>
                      <a:pt x="533" y="377"/>
                      <a:pt x="531" y="379"/>
                      <a:pt x="532" y="382"/>
                    </a:cubicBezTo>
                    <a:cubicBezTo>
                      <a:pt x="532" y="384"/>
                      <a:pt x="530" y="386"/>
                      <a:pt x="530" y="387"/>
                    </a:cubicBezTo>
                    <a:cubicBezTo>
                      <a:pt x="530" y="388"/>
                      <a:pt x="530" y="388"/>
                      <a:pt x="530" y="389"/>
                    </a:cubicBezTo>
                    <a:cubicBezTo>
                      <a:pt x="530" y="391"/>
                      <a:pt x="528" y="392"/>
                      <a:pt x="528" y="394"/>
                    </a:cubicBezTo>
                    <a:cubicBezTo>
                      <a:pt x="527" y="396"/>
                      <a:pt x="526" y="398"/>
                      <a:pt x="525" y="399"/>
                    </a:cubicBezTo>
                    <a:cubicBezTo>
                      <a:pt x="525" y="400"/>
                      <a:pt x="525" y="401"/>
                      <a:pt x="525" y="401"/>
                    </a:cubicBezTo>
                    <a:cubicBezTo>
                      <a:pt x="525" y="403"/>
                      <a:pt x="523" y="405"/>
                      <a:pt x="523" y="407"/>
                    </a:cubicBezTo>
                    <a:cubicBezTo>
                      <a:pt x="522" y="407"/>
                      <a:pt x="523" y="408"/>
                      <a:pt x="523" y="408"/>
                    </a:cubicBezTo>
                    <a:cubicBezTo>
                      <a:pt x="522" y="410"/>
                      <a:pt x="521" y="411"/>
                      <a:pt x="520" y="412"/>
                    </a:cubicBezTo>
                    <a:cubicBezTo>
                      <a:pt x="520" y="413"/>
                      <a:pt x="520" y="414"/>
                      <a:pt x="520" y="415"/>
                    </a:cubicBezTo>
                    <a:cubicBezTo>
                      <a:pt x="519" y="416"/>
                      <a:pt x="517" y="417"/>
                      <a:pt x="518" y="419"/>
                    </a:cubicBezTo>
                    <a:cubicBezTo>
                      <a:pt x="515" y="421"/>
                      <a:pt x="516" y="426"/>
                      <a:pt x="513" y="427"/>
                    </a:cubicBezTo>
                    <a:cubicBezTo>
                      <a:pt x="513" y="431"/>
                      <a:pt x="511" y="432"/>
                      <a:pt x="509" y="435"/>
                    </a:cubicBezTo>
                    <a:cubicBezTo>
                      <a:pt x="508" y="437"/>
                      <a:pt x="507" y="438"/>
                      <a:pt x="506" y="439"/>
                    </a:cubicBezTo>
                    <a:cubicBezTo>
                      <a:pt x="505" y="441"/>
                      <a:pt x="504" y="444"/>
                      <a:pt x="503" y="445"/>
                    </a:cubicBezTo>
                    <a:cubicBezTo>
                      <a:pt x="501" y="447"/>
                      <a:pt x="499" y="449"/>
                      <a:pt x="499" y="451"/>
                    </a:cubicBezTo>
                    <a:cubicBezTo>
                      <a:pt x="498" y="451"/>
                      <a:pt x="497" y="451"/>
                      <a:pt x="497" y="451"/>
                    </a:cubicBezTo>
                    <a:cubicBezTo>
                      <a:pt x="497" y="452"/>
                      <a:pt x="496" y="453"/>
                      <a:pt x="496" y="454"/>
                    </a:cubicBezTo>
                    <a:cubicBezTo>
                      <a:pt x="495" y="455"/>
                      <a:pt x="495" y="456"/>
                      <a:pt x="493" y="456"/>
                    </a:cubicBezTo>
                    <a:cubicBezTo>
                      <a:pt x="492" y="461"/>
                      <a:pt x="488" y="463"/>
                      <a:pt x="485" y="466"/>
                    </a:cubicBezTo>
                    <a:cubicBezTo>
                      <a:pt x="484" y="467"/>
                      <a:pt x="484" y="468"/>
                      <a:pt x="483" y="469"/>
                    </a:cubicBezTo>
                    <a:cubicBezTo>
                      <a:pt x="483" y="469"/>
                      <a:pt x="482" y="469"/>
                      <a:pt x="482" y="470"/>
                    </a:cubicBezTo>
                    <a:cubicBezTo>
                      <a:pt x="480" y="471"/>
                      <a:pt x="480" y="472"/>
                      <a:pt x="479" y="473"/>
                    </a:cubicBezTo>
                    <a:cubicBezTo>
                      <a:pt x="476" y="474"/>
                      <a:pt x="476" y="477"/>
                      <a:pt x="473" y="478"/>
                    </a:cubicBezTo>
                    <a:cubicBezTo>
                      <a:pt x="471" y="478"/>
                      <a:pt x="471" y="479"/>
                      <a:pt x="470" y="479"/>
                    </a:cubicBezTo>
                    <a:cubicBezTo>
                      <a:pt x="469" y="478"/>
                      <a:pt x="467" y="478"/>
                      <a:pt x="467" y="477"/>
                    </a:cubicBezTo>
                    <a:cubicBezTo>
                      <a:pt x="467" y="476"/>
                      <a:pt x="467" y="474"/>
                      <a:pt x="468" y="473"/>
                    </a:cubicBezTo>
                    <a:cubicBezTo>
                      <a:pt x="468" y="472"/>
                      <a:pt x="469" y="472"/>
                      <a:pt x="470" y="472"/>
                    </a:cubicBezTo>
                    <a:cubicBezTo>
                      <a:pt x="471" y="471"/>
                      <a:pt x="471" y="470"/>
                      <a:pt x="472" y="469"/>
                    </a:cubicBezTo>
                    <a:cubicBezTo>
                      <a:pt x="473" y="468"/>
                      <a:pt x="475" y="466"/>
                      <a:pt x="477" y="465"/>
                    </a:cubicBezTo>
                    <a:cubicBezTo>
                      <a:pt x="477" y="463"/>
                      <a:pt x="479" y="463"/>
                      <a:pt x="480" y="462"/>
                    </a:cubicBezTo>
                    <a:cubicBezTo>
                      <a:pt x="480" y="461"/>
                      <a:pt x="480" y="461"/>
                      <a:pt x="480" y="460"/>
                    </a:cubicBezTo>
                    <a:cubicBezTo>
                      <a:pt x="486" y="456"/>
                      <a:pt x="487" y="450"/>
                      <a:pt x="493" y="447"/>
                    </a:cubicBezTo>
                    <a:cubicBezTo>
                      <a:pt x="493" y="445"/>
                      <a:pt x="494" y="443"/>
                      <a:pt x="496" y="442"/>
                    </a:cubicBezTo>
                    <a:cubicBezTo>
                      <a:pt x="496" y="441"/>
                      <a:pt x="496" y="440"/>
                      <a:pt x="496" y="439"/>
                    </a:cubicBezTo>
                    <a:cubicBezTo>
                      <a:pt x="497" y="439"/>
                      <a:pt x="498" y="438"/>
                      <a:pt x="499" y="437"/>
                    </a:cubicBezTo>
                    <a:cubicBezTo>
                      <a:pt x="500" y="436"/>
                      <a:pt x="500" y="434"/>
                      <a:pt x="501" y="432"/>
                    </a:cubicBezTo>
                    <a:cubicBezTo>
                      <a:pt x="502" y="431"/>
                      <a:pt x="503" y="430"/>
                      <a:pt x="504" y="428"/>
                    </a:cubicBezTo>
                    <a:cubicBezTo>
                      <a:pt x="505" y="427"/>
                      <a:pt x="506" y="425"/>
                      <a:pt x="507" y="423"/>
                    </a:cubicBezTo>
                    <a:cubicBezTo>
                      <a:pt x="507" y="423"/>
                      <a:pt x="507" y="422"/>
                      <a:pt x="507" y="421"/>
                    </a:cubicBezTo>
                    <a:cubicBezTo>
                      <a:pt x="508" y="420"/>
                      <a:pt x="508" y="419"/>
                      <a:pt x="509" y="419"/>
                    </a:cubicBezTo>
                    <a:cubicBezTo>
                      <a:pt x="509" y="418"/>
                      <a:pt x="509" y="417"/>
                      <a:pt x="510" y="416"/>
                    </a:cubicBezTo>
                    <a:cubicBezTo>
                      <a:pt x="510" y="415"/>
                      <a:pt x="511" y="414"/>
                      <a:pt x="512" y="413"/>
                    </a:cubicBezTo>
                    <a:cubicBezTo>
                      <a:pt x="512" y="413"/>
                      <a:pt x="512" y="412"/>
                      <a:pt x="512" y="411"/>
                    </a:cubicBezTo>
                    <a:cubicBezTo>
                      <a:pt x="513" y="409"/>
                      <a:pt x="515" y="407"/>
                      <a:pt x="515" y="405"/>
                    </a:cubicBezTo>
                    <a:cubicBezTo>
                      <a:pt x="515" y="404"/>
                      <a:pt x="515" y="404"/>
                      <a:pt x="515" y="403"/>
                    </a:cubicBezTo>
                    <a:cubicBezTo>
                      <a:pt x="516" y="402"/>
                      <a:pt x="516" y="401"/>
                      <a:pt x="517" y="401"/>
                    </a:cubicBezTo>
                    <a:cubicBezTo>
                      <a:pt x="517" y="400"/>
                      <a:pt x="517" y="399"/>
                      <a:pt x="517" y="399"/>
                    </a:cubicBezTo>
                    <a:cubicBezTo>
                      <a:pt x="517" y="398"/>
                      <a:pt x="518" y="398"/>
                      <a:pt x="518" y="397"/>
                    </a:cubicBezTo>
                    <a:cubicBezTo>
                      <a:pt x="519" y="396"/>
                      <a:pt x="518" y="394"/>
                      <a:pt x="519" y="392"/>
                    </a:cubicBezTo>
                    <a:cubicBezTo>
                      <a:pt x="519" y="391"/>
                      <a:pt x="520" y="390"/>
                      <a:pt x="520" y="389"/>
                    </a:cubicBezTo>
                    <a:cubicBezTo>
                      <a:pt x="520" y="389"/>
                      <a:pt x="520" y="388"/>
                      <a:pt x="520" y="387"/>
                    </a:cubicBezTo>
                    <a:cubicBezTo>
                      <a:pt x="520" y="385"/>
                      <a:pt x="522" y="384"/>
                      <a:pt x="523" y="382"/>
                    </a:cubicBezTo>
                    <a:cubicBezTo>
                      <a:pt x="523" y="380"/>
                      <a:pt x="523" y="377"/>
                      <a:pt x="523" y="374"/>
                    </a:cubicBezTo>
                    <a:cubicBezTo>
                      <a:pt x="524" y="373"/>
                      <a:pt x="524" y="372"/>
                      <a:pt x="524" y="370"/>
                    </a:cubicBezTo>
                    <a:cubicBezTo>
                      <a:pt x="525" y="368"/>
                      <a:pt x="526" y="364"/>
                      <a:pt x="526" y="362"/>
                    </a:cubicBezTo>
                    <a:cubicBezTo>
                      <a:pt x="526" y="360"/>
                      <a:pt x="525" y="357"/>
                      <a:pt x="527" y="356"/>
                    </a:cubicBezTo>
                    <a:cubicBezTo>
                      <a:pt x="527" y="355"/>
                      <a:pt x="526" y="355"/>
                      <a:pt x="526" y="354"/>
                    </a:cubicBezTo>
                    <a:cubicBezTo>
                      <a:pt x="526" y="353"/>
                      <a:pt x="527" y="353"/>
                      <a:pt x="527" y="352"/>
                    </a:cubicBezTo>
                    <a:cubicBezTo>
                      <a:pt x="526" y="347"/>
                      <a:pt x="527" y="341"/>
                      <a:pt x="528" y="335"/>
                    </a:cubicBezTo>
                    <a:cubicBezTo>
                      <a:pt x="528" y="331"/>
                      <a:pt x="526" y="327"/>
                      <a:pt x="526" y="322"/>
                    </a:cubicBezTo>
                    <a:cubicBezTo>
                      <a:pt x="526" y="319"/>
                      <a:pt x="526" y="316"/>
                      <a:pt x="526" y="313"/>
                    </a:cubicBezTo>
                    <a:cubicBezTo>
                      <a:pt x="526" y="310"/>
                      <a:pt x="523" y="307"/>
                      <a:pt x="524" y="303"/>
                    </a:cubicBezTo>
                    <a:cubicBezTo>
                      <a:pt x="524" y="302"/>
                      <a:pt x="523" y="300"/>
                      <a:pt x="522" y="298"/>
                    </a:cubicBezTo>
                    <a:cubicBezTo>
                      <a:pt x="522" y="297"/>
                      <a:pt x="522" y="296"/>
                      <a:pt x="522" y="295"/>
                    </a:cubicBezTo>
                    <a:cubicBezTo>
                      <a:pt x="522" y="294"/>
                      <a:pt x="521" y="293"/>
                      <a:pt x="520" y="292"/>
                    </a:cubicBezTo>
                    <a:cubicBezTo>
                      <a:pt x="520" y="291"/>
                      <a:pt x="521" y="290"/>
                      <a:pt x="520" y="290"/>
                    </a:cubicBezTo>
                    <a:cubicBezTo>
                      <a:pt x="520" y="286"/>
                      <a:pt x="518" y="284"/>
                      <a:pt x="517" y="281"/>
                    </a:cubicBezTo>
                    <a:cubicBezTo>
                      <a:pt x="517" y="280"/>
                      <a:pt x="517" y="279"/>
                      <a:pt x="517" y="278"/>
                    </a:cubicBezTo>
                    <a:cubicBezTo>
                      <a:pt x="516" y="275"/>
                      <a:pt x="513" y="273"/>
                      <a:pt x="513" y="270"/>
                    </a:cubicBezTo>
                    <a:cubicBezTo>
                      <a:pt x="511" y="268"/>
                      <a:pt x="511" y="267"/>
                      <a:pt x="510" y="265"/>
                    </a:cubicBezTo>
                    <a:cubicBezTo>
                      <a:pt x="509" y="263"/>
                      <a:pt x="507" y="262"/>
                      <a:pt x="506" y="260"/>
                    </a:cubicBezTo>
                    <a:cubicBezTo>
                      <a:pt x="502" y="260"/>
                      <a:pt x="502" y="264"/>
                      <a:pt x="499" y="265"/>
                    </a:cubicBezTo>
                    <a:cubicBezTo>
                      <a:pt x="497" y="267"/>
                      <a:pt x="496" y="270"/>
                      <a:pt x="494" y="271"/>
                    </a:cubicBezTo>
                    <a:cubicBezTo>
                      <a:pt x="493" y="271"/>
                      <a:pt x="493" y="271"/>
                      <a:pt x="492" y="271"/>
                    </a:cubicBezTo>
                    <a:cubicBezTo>
                      <a:pt x="492" y="272"/>
                      <a:pt x="491" y="273"/>
                      <a:pt x="491" y="273"/>
                    </a:cubicBezTo>
                    <a:cubicBezTo>
                      <a:pt x="488" y="274"/>
                      <a:pt x="487" y="275"/>
                      <a:pt x="484" y="276"/>
                    </a:cubicBezTo>
                    <a:cubicBezTo>
                      <a:pt x="483" y="276"/>
                      <a:pt x="481" y="276"/>
                      <a:pt x="480" y="276"/>
                    </a:cubicBezTo>
                    <a:cubicBezTo>
                      <a:pt x="478" y="277"/>
                      <a:pt x="477" y="278"/>
                      <a:pt x="476" y="278"/>
                    </a:cubicBezTo>
                    <a:cubicBezTo>
                      <a:pt x="474" y="278"/>
                      <a:pt x="472" y="278"/>
                      <a:pt x="469" y="278"/>
                    </a:cubicBezTo>
                    <a:cubicBezTo>
                      <a:pt x="466" y="278"/>
                      <a:pt x="463" y="280"/>
                      <a:pt x="461" y="278"/>
                    </a:cubicBezTo>
                    <a:cubicBezTo>
                      <a:pt x="460" y="278"/>
                      <a:pt x="460" y="279"/>
                      <a:pt x="459" y="279"/>
                    </a:cubicBezTo>
                    <a:cubicBezTo>
                      <a:pt x="458" y="279"/>
                      <a:pt x="457" y="278"/>
                      <a:pt x="456" y="278"/>
                    </a:cubicBezTo>
                    <a:cubicBezTo>
                      <a:pt x="455" y="278"/>
                      <a:pt x="454" y="279"/>
                      <a:pt x="453" y="278"/>
                    </a:cubicBezTo>
                    <a:cubicBezTo>
                      <a:pt x="452" y="278"/>
                      <a:pt x="452" y="279"/>
                      <a:pt x="451" y="279"/>
                    </a:cubicBezTo>
                    <a:cubicBezTo>
                      <a:pt x="446" y="278"/>
                      <a:pt x="445" y="282"/>
                      <a:pt x="443" y="285"/>
                    </a:cubicBezTo>
                    <a:cubicBezTo>
                      <a:pt x="443" y="286"/>
                      <a:pt x="442" y="287"/>
                      <a:pt x="443" y="288"/>
                    </a:cubicBezTo>
                    <a:cubicBezTo>
                      <a:pt x="446" y="292"/>
                      <a:pt x="457" y="289"/>
                      <a:pt x="462" y="291"/>
                    </a:cubicBezTo>
                    <a:cubicBezTo>
                      <a:pt x="465" y="289"/>
                      <a:pt x="472" y="291"/>
                      <a:pt x="475" y="291"/>
                    </a:cubicBezTo>
                    <a:cubicBezTo>
                      <a:pt x="478" y="292"/>
                      <a:pt x="481" y="292"/>
                      <a:pt x="482" y="292"/>
                    </a:cubicBezTo>
                    <a:cubicBezTo>
                      <a:pt x="484" y="295"/>
                      <a:pt x="481" y="297"/>
                      <a:pt x="480" y="299"/>
                    </a:cubicBezTo>
                    <a:cubicBezTo>
                      <a:pt x="480" y="299"/>
                      <a:pt x="480" y="300"/>
                      <a:pt x="480" y="300"/>
                    </a:cubicBezTo>
                    <a:cubicBezTo>
                      <a:pt x="479" y="302"/>
                      <a:pt x="476" y="304"/>
                      <a:pt x="474" y="306"/>
                    </a:cubicBezTo>
                    <a:cubicBezTo>
                      <a:pt x="474" y="307"/>
                      <a:pt x="474" y="308"/>
                      <a:pt x="473" y="308"/>
                    </a:cubicBezTo>
                    <a:cubicBezTo>
                      <a:pt x="472" y="309"/>
                      <a:pt x="471" y="309"/>
                      <a:pt x="470" y="309"/>
                    </a:cubicBezTo>
                    <a:cubicBezTo>
                      <a:pt x="469" y="310"/>
                      <a:pt x="469" y="311"/>
                      <a:pt x="469" y="312"/>
                    </a:cubicBezTo>
                    <a:cubicBezTo>
                      <a:pt x="467" y="312"/>
                      <a:pt x="466" y="313"/>
                      <a:pt x="465" y="313"/>
                    </a:cubicBezTo>
                    <a:cubicBezTo>
                      <a:pt x="464" y="314"/>
                      <a:pt x="462" y="314"/>
                      <a:pt x="461" y="315"/>
                    </a:cubicBezTo>
                    <a:cubicBezTo>
                      <a:pt x="460" y="315"/>
                      <a:pt x="459" y="316"/>
                      <a:pt x="459" y="316"/>
                    </a:cubicBezTo>
                    <a:cubicBezTo>
                      <a:pt x="457" y="316"/>
                      <a:pt x="456" y="315"/>
                      <a:pt x="454" y="315"/>
                    </a:cubicBezTo>
                    <a:cubicBezTo>
                      <a:pt x="453" y="315"/>
                      <a:pt x="451" y="316"/>
                      <a:pt x="449" y="316"/>
                    </a:cubicBezTo>
                    <a:cubicBezTo>
                      <a:pt x="448" y="316"/>
                      <a:pt x="447" y="316"/>
                      <a:pt x="446" y="316"/>
                    </a:cubicBezTo>
                    <a:cubicBezTo>
                      <a:pt x="445" y="316"/>
                      <a:pt x="444" y="316"/>
                      <a:pt x="443" y="316"/>
                    </a:cubicBezTo>
                    <a:cubicBezTo>
                      <a:pt x="440" y="317"/>
                      <a:pt x="437" y="316"/>
                      <a:pt x="435" y="317"/>
                    </a:cubicBezTo>
                    <a:cubicBezTo>
                      <a:pt x="432" y="317"/>
                      <a:pt x="431" y="320"/>
                      <a:pt x="429" y="320"/>
                    </a:cubicBezTo>
                    <a:cubicBezTo>
                      <a:pt x="429" y="323"/>
                      <a:pt x="428" y="324"/>
                      <a:pt x="427" y="326"/>
                    </a:cubicBezTo>
                    <a:cubicBezTo>
                      <a:pt x="427" y="327"/>
                      <a:pt x="428" y="328"/>
                      <a:pt x="429" y="329"/>
                    </a:cubicBezTo>
                    <a:cubicBezTo>
                      <a:pt x="430" y="329"/>
                      <a:pt x="432" y="330"/>
                      <a:pt x="433" y="330"/>
                    </a:cubicBezTo>
                    <a:cubicBezTo>
                      <a:pt x="438" y="330"/>
                      <a:pt x="444" y="329"/>
                      <a:pt x="448" y="329"/>
                    </a:cubicBezTo>
                    <a:cubicBezTo>
                      <a:pt x="449" y="330"/>
                      <a:pt x="450" y="330"/>
                      <a:pt x="451" y="330"/>
                    </a:cubicBezTo>
                    <a:cubicBezTo>
                      <a:pt x="454" y="331"/>
                      <a:pt x="456" y="330"/>
                      <a:pt x="458" y="332"/>
                    </a:cubicBezTo>
                    <a:cubicBezTo>
                      <a:pt x="458" y="333"/>
                      <a:pt x="458" y="335"/>
                      <a:pt x="458" y="336"/>
                    </a:cubicBezTo>
                    <a:cubicBezTo>
                      <a:pt x="455" y="337"/>
                      <a:pt x="454" y="340"/>
                      <a:pt x="452" y="343"/>
                    </a:cubicBezTo>
                    <a:cubicBezTo>
                      <a:pt x="451" y="345"/>
                      <a:pt x="448" y="346"/>
                      <a:pt x="447" y="348"/>
                    </a:cubicBezTo>
                    <a:cubicBezTo>
                      <a:pt x="446" y="349"/>
                      <a:pt x="446" y="348"/>
                      <a:pt x="445" y="348"/>
                    </a:cubicBezTo>
                    <a:cubicBezTo>
                      <a:pt x="445" y="352"/>
                      <a:pt x="441" y="351"/>
                      <a:pt x="439" y="352"/>
                    </a:cubicBezTo>
                    <a:cubicBezTo>
                      <a:pt x="437" y="353"/>
                      <a:pt x="436" y="354"/>
                      <a:pt x="434" y="355"/>
                    </a:cubicBezTo>
                    <a:cubicBezTo>
                      <a:pt x="432" y="354"/>
                      <a:pt x="429" y="356"/>
                      <a:pt x="426" y="356"/>
                    </a:cubicBezTo>
                    <a:cubicBezTo>
                      <a:pt x="425" y="356"/>
                      <a:pt x="425" y="355"/>
                      <a:pt x="424" y="355"/>
                    </a:cubicBezTo>
                    <a:cubicBezTo>
                      <a:pt x="421" y="355"/>
                      <a:pt x="419" y="356"/>
                      <a:pt x="416" y="356"/>
                    </a:cubicBezTo>
                    <a:cubicBezTo>
                      <a:pt x="415" y="358"/>
                      <a:pt x="414" y="360"/>
                      <a:pt x="414" y="364"/>
                    </a:cubicBezTo>
                    <a:cubicBezTo>
                      <a:pt x="417" y="369"/>
                      <a:pt x="427" y="366"/>
                      <a:pt x="434" y="368"/>
                    </a:cubicBezTo>
                    <a:cubicBezTo>
                      <a:pt x="435" y="369"/>
                      <a:pt x="435" y="371"/>
                      <a:pt x="436" y="373"/>
                    </a:cubicBezTo>
                    <a:cubicBezTo>
                      <a:pt x="434" y="375"/>
                      <a:pt x="433" y="378"/>
                      <a:pt x="432" y="380"/>
                    </a:cubicBezTo>
                    <a:cubicBezTo>
                      <a:pt x="431" y="381"/>
                      <a:pt x="430" y="381"/>
                      <a:pt x="429" y="382"/>
                    </a:cubicBezTo>
                    <a:cubicBezTo>
                      <a:pt x="426" y="384"/>
                      <a:pt x="424" y="389"/>
                      <a:pt x="421" y="390"/>
                    </a:cubicBezTo>
                    <a:cubicBezTo>
                      <a:pt x="420" y="391"/>
                      <a:pt x="419" y="390"/>
                      <a:pt x="419" y="391"/>
                    </a:cubicBezTo>
                    <a:cubicBezTo>
                      <a:pt x="417" y="391"/>
                      <a:pt x="416" y="392"/>
                      <a:pt x="414" y="392"/>
                    </a:cubicBezTo>
                    <a:cubicBezTo>
                      <a:pt x="411" y="392"/>
                      <a:pt x="407" y="392"/>
                      <a:pt x="404" y="392"/>
                    </a:cubicBezTo>
                    <a:cubicBezTo>
                      <a:pt x="400" y="393"/>
                      <a:pt x="397" y="398"/>
                      <a:pt x="399" y="403"/>
                    </a:cubicBezTo>
                    <a:cubicBezTo>
                      <a:pt x="400" y="403"/>
                      <a:pt x="401" y="404"/>
                      <a:pt x="403" y="404"/>
                    </a:cubicBezTo>
                    <a:cubicBezTo>
                      <a:pt x="404" y="404"/>
                      <a:pt x="405" y="404"/>
                      <a:pt x="407" y="404"/>
                    </a:cubicBezTo>
                    <a:cubicBezTo>
                      <a:pt x="408" y="404"/>
                      <a:pt x="409" y="405"/>
                      <a:pt x="410" y="405"/>
                    </a:cubicBezTo>
                    <a:cubicBezTo>
                      <a:pt x="414" y="406"/>
                      <a:pt x="413" y="407"/>
                      <a:pt x="413" y="410"/>
                    </a:cubicBezTo>
                    <a:cubicBezTo>
                      <a:pt x="413" y="411"/>
                      <a:pt x="412" y="411"/>
                      <a:pt x="411" y="412"/>
                    </a:cubicBezTo>
                    <a:cubicBezTo>
                      <a:pt x="412" y="415"/>
                      <a:pt x="409" y="415"/>
                      <a:pt x="409" y="418"/>
                    </a:cubicBezTo>
                    <a:cubicBezTo>
                      <a:pt x="405" y="421"/>
                      <a:pt x="402" y="426"/>
                      <a:pt x="396" y="427"/>
                    </a:cubicBezTo>
                    <a:cubicBezTo>
                      <a:pt x="395" y="427"/>
                      <a:pt x="393" y="427"/>
                      <a:pt x="392" y="427"/>
                    </a:cubicBezTo>
                    <a:cubicBezTo>
                      <a:pt x="391" y="427"/>
                      <a:pt x="390" y="428"/>
                      <a:pt x="389" y="428"/>
                    </a:cubicBezTo>
                    <a:cubicBezTo>
                      <a:pt x="386" y="429"/>
                      <a:pt x="384" y="429"/>
                      <a:pt x="382" y="430"/>
                    </a:cubicBezTo>
                    <a:cubicBezTo>
                      <a:pt x="380" y="434"/>
                      <a:pt x="378" y="437"/>
                      <a:pt x="380" y="441"/>
                    </a:cubicBezTo>
                    <a:cubicBezTo>
                      <a:pt x="381" y="442"/>
                      <a:pt x="383" y="443"/>
                      <a:pt x="384" y="444"/>
                    </a:cubicBezTo>
                    <a:cubicBezTo>
                      <a:pt x="384" y="445"/>
                      <a:pt x="385" y="447"/>
                      <a:pt x="386" y="448"/>
                    </a:cubicBezTo>
                    <a:cubicBezTo>
                      <a:pt x="387" y="450"/>
                      <a:pt x="389" y="451"/>
                      <a:pt x="387" y="455"/>
                    </a:cubicBezTo>
                    <a:cubicBezTo>
                      <a:pt x="387" y="457"/>
                      <a:pt x="384" y="459"/>
                      <a:pt x="383" y="461"/>
                    </a:cubicBezTo>
                    <a:cubicBezTo>
                      <a:pt x="383" y="462"/>
                      <a:pt x="383" y="463"/>
                      <a:pt x="382" y="464"/>
                    </a:cubicBezTo>
                    <a:cubicBezTo>
                      <a:pt x="382" y="464"/>
                      <a:pt x="381" y="465"/>
                      <a:pt x="380" y="466"/>
                    </a:cubicBezTo>
                    <a:cubicBezTo>
                      <a:pt x="379" y="468"/>
                      <a:pt x="378" y="470"/>
                      <a:pt x="376" y="472"/>
                    </a:cubicBezTo>
                    <a:cubicBezTo>
                      <a:pt x="376" y="472"/>
                      <a:pt x="376" y="473"/>
                      <a:pt x="376" y="473"/>
                    </a:cubicBezTo>
                    <a:cubicBezTo>
                      <a:pt x="375" y="474"/>
                      <a:pt x="374" y="475"/>
                      <a:pt x="374" y="476"/>
                    </a:cubicBezTo>
                    <a:cubicBezTo>
                      <a:pt x="373" y="477"/>
                      <a:pt x="372" y="478"/>
                      <a:pt x="372" y="480"/>
                    </a:cubicBezTo>
                    <a:cubicBezTo>
                      <a:pt x="372" y="480"/>
                      <a:pt x="371" y="480"/>
                      <a:pt x="370" y="481"/>
                    </a:cubicBezTo>
                    <a:cubicBezTo>
                      <a:pt x="370" y="482"/>
                      <a:pt x="370" y="483"/>
                      <a:pt x="370" y="483"/>
                    </a:cubicBezTo>
                    <a:cubicBezTo>
                      <a:pt x="369" y="484"/>
                      <a:pt x="368" y="484"/>
                      <a:pt x="368" y="484"/>
                    </a:cubicBezTo>
                    <a:cubicBezTo>
                      <a:pt x="366" y="487"/>
                      <a:pt x="365" y="489"/>
                      <a:pt x="364" y="491"/>
                    </a:cubicBezTo>
                    <a:cubicBezTo>
                      <a:pt x="363" y="492"/>
                      <a:pt x="362" y="494"/>
                      <a:pt x="362" y="495"/>
                    </a:cubicBezTo>
                    <a:cubicBezTo>
                      <a:pt x="361" y="496"/>
                      <a:pt x="360" y="496"/>
                      <a:pt x="359" y="498"/>
                    </a:cubicBezTo>
                    <a:cubicBezTo>
                      <a:pt x="359" y="498"/>
                      <a:pt x="359" y="499"/>
                      <a:pt x="358" y="499"/>
                    </a:cubicBezTo>
                    <a:cubicBezTo>
                      <a:pt x="358" y="500"/>
                      <a:pt x="358" y="500"/>
                      <a:pt x="357" y="501"/>
                    </a:cubicBezTo>
                    <a:cubicBezTo>
                      <a:pt x="357" y="501"/>
                      <a:pt x="356" y="502"/>
                      <a:pt x="356" y="503"/>
                    </a:cubicBezTo>
                    <a:cubicBezTo>
                      <a:pt x="356" y="503"/>
                      <a:pt x="354" y="503"/>
                      <a:pt x="354" y="504"/>
                    </a:cubicBezTo>
                    <a:cubicBezTo>
                      <a:pt x="353" y="505"/>
                      <a:pt x="353" y="506"/>
                      <a:pt x="353" y="506"/>
                    </a:cubicBezTo>
                    <a:cubicBezTo>
                      <a:pt x="350" y="508"/>
                      <a:pt x="349" y="505"/>
                      <a:pt x="347" y="504"/>
                    </a:cubicBezTo>
                    <a:cubicBezTo>
                      <a:pt x="346" y="503"/>
                      <a:pt x="344" y="502"/>
                      <a:pt x="344" y="501"/>
                    </a:cubicBezTo>
                    <a:cubicBezTo>
                      <a:pt x="343" y="500"/>
                      <a:pt x="343" y="499"/>
                      <a:pt x="342" y="498"/>
                    </a:cubicBezTo>
                    <a:cubicBezTo>
                      <a:pt x="341" y="496"/>
                      <a:pt x="339" y="494"/>
                      <a:pt x="338" y="492"/>
                    </a:cubicBezTo>
                    <a:cubicBezTo>
                      <a:pt x="336" y="490"/>
                      <a:pt x="334" y="488"/>
                      <a:pt x="333" y="486"/>
                    </a:cubicBezTo>
                    <a:cubicBezTo>
                      <a:pt x="333" y="485"/>
                      <a:pt x="333" y="485"/>
                      <a:pt x="333" y="484"/>
                    </a:cubicBezTo>
                    <a:cubicBezTo>
                      <a:pt x="331" y="483"/>
                      <a:pt x="330" y="482"/>
                      <a:pt x="330" y="480"/>
                    </a:cubicBezTo>
                    <a:cubicBezTo>
                      <a:pt x="329" y="479"/>
                      <a:pt x="328" y="479"/>
                      <a:pt x="327" y="478"/>
                    </a:cubicBezTo>
                    <a:cubicBezTo>
                      <a:pt x="328" y="476"/>
                      <a:pt x="326" y="475"/>
                      <a:pt x="326" y="473"/>
                    </a:cubicBezTo>
                    <a:cubicBezTo>
                      <a:pt x="325" y="473"/>
                      <a:pt x="326" y="472"/>
                      <a:pt x="326" y="471"/>
                    </a:cubicBezTo>
                    <a:cubicBezTo>
                      <a:pt x="325" y="470"/>
                      <a:pt x="324" y="471"/>
                      <a:pt x="323" y="471"/>
                    </a:cubicBezTo>
                    <a:cubicBezTo>
                      <a:pt x="322" y="470"/>
                      <a:pt x="321" y="468"/>
                      <a:pt x="320" y="466"/>
                    </a:cubicBezTo>
                    <a:cubicBezTo>
                      <a:pt x="319" y="465"/>
                      <a:pt x="317" y="463"/>
                      <a:pt x="317" y="462"/>
                    </a:cubicBezTo>
                    <a:cubicBezTo>
                      <a:pt x="316" y="462"/>
                      <a:pt x="317" y="461"/>
                      <a:pt x="316" y="461"/>
                    </a:cubicBezTo>
                    <a:cubicBezTo>
                      <a:pt x="316" y="459"/>
                      <a:pt x="314" y="457"/>
                      <a:pt x="313" y="456"/>
                    </a:cubicBezTo>
                    <a:cubicBezTo>
                      <a:pt x="312" y="453"/>
                      <a:pt x="311" y="449"/>
                      <a:pt x="314" y="449"/>
                    </a:cubicBezTo>
                    <a:cubicBezTo>
                      <a:pt x="314" y="447"/>
                      <a:pt x="316" y="446"/>
                      <a:pt x="317" y="445"/>
                    </a:cubicBezTo>
                    <a:cubicBezTo>
                      <a:pt x="319" y="443"/>
                      <a:pt x="317" y="439"/>
                      <a:pt x="319" y="436"/>
                    </a:cubicBezTo>
                    <a:cubicBezTo>
                      <a:pt x="318" y="434"/>
                      <a:pt x="316" y="433"/>
                      <a:pt x="316" y="431"/>
                    </a:cubicBezTo>
                    <a:cubicBezTo>
                      <a:pt x="314" y="431"/>
                      <a:pt x="313" y="429"/>
                      <a:pt x="311" y="428"/>
                    </a:cubicBezTo>
                    <a:cubicBezTo>
                      <a:pt x="309" y="429"/>
                      <a:pt x="307" y="429"/>
                      <a:pt x="305" y="428"/>
                    </a:cubicBezTo>
                    <a:cubicBezTo>
                      <a:pt x="301" y="427"/>
                      <a:pt x="299" y="427"/>
                      <a:pt x="296" y="426"/>
                    </a:cubicBezTo>
                    <a:cubicBezTo>
                      <a:pt x="296" y="425"/>
                      <a:pt x="295" y="424"/>
                      <a:pt x="295" y="424"/>
                    </a:cubicBezTo>
                    <a:cubicBezTo>
                      <a:pt x="292" y="423"/>
                      <a:pt x="290" y="420"/>
                      <a:pt x="287" y="418"/>
                    </a:cubicBezTo>
                    <a:cubicBezTo>
                      <a:pt x="287" y="417"/>
                      <a:pt x="287" y="416"/>
                      <a:pt x="287" y="416"/>
                    </a:cubicBezTo>
                    <a:cubicBezTo>
                      <a:pt x="284" y="416"/>
                      <a:pt x="285" y="412"/>
                      <a:pt x="284" y="410"/>
                    </a:cubicBezTo>
                    <a:cubicBezTo>
                      <a:pt x="286" y="405"/>
                      <a:pt x="294" y="407"/>
                      <a:pt x="299" y="405"/>
                    </a:cubicBezTo>
                    <a:cubicBezTo>
                      <a:pt x="299" y="402"/>
                      <a:pt x="297" y="397"/>
                      <a:pt x="295" y="396"/>
                    </a:cubicBezTo>
                    <a:cubicBezTo>
                      <a:pt x="294" y="395"/>
                      <a:pt x="293" y="395"/>
                      <a:pt x="291" y="395"/>
                    </a:cubicBezTo>
                    <a:cubicBezTo>
                      <a:pt x="290" y="394"/>
                      <a:pt x="289" y="394"/>
                      <a:pt x="288" y="394"/>
                    </a:cubicBezTo>
                    <a:cubicBezTo>
                      <a:pt x="287" y="393"/>
                      <a:pt x="285" y="394"/>
                      <a:pt x="284" y="394"/>
                    </a:cubicBezTo>
                    <a:cubicBezTo>
                      <a:pt x="277" y="393"/>
                      <a:pt x="274" y="390"/>
                      <a:pt x="269" y="387"/>
                    </a:cubicBezTo>
                    <a:cubicBezTo>
                      <a:pt x="269" y="386"/>
                      <a:pt x="268" y="386"/>
                      <a:pt x="268" y="385"/>
                    </a:cubicBezTo>
                    <a:cubicBezTo>
                      <a:pt x="268" y="385"/>
                      <a:pt x="267" y="385"/>
                      <a:pt x="266" y="384"/>
                    </a:cubicBezTo>
                    <a:cubicBezTo>
                      <a:pt x="264" y="382"/>
                      <a:pt x="257" y="373"/>
                      <a:pt x="264" y="372"/>
                    </a:cubicBezTo>
                    <a:cubicBezTo>
                      <a:pt x="265" y="371"/>
                      <a:pt x="268" y="372"/>
                      <a:pt x="269" y="372"/>
                    </a:cubicBezTo>
                    <a:cubicBezTo>
                      <a:pt x="270" y="372"/>
                      <a:pt x="271" y="371"/>
                      <a:pt x="272" y="370"/>
                    </a:cubicBezTo>
                    <a:cubicBezTo>
                      <a:pt x="275" y="370"/>
                      <a:pt x="277" y="371"/>
                      <a:pt x="279" y="370"/>
                    </a:cubicBezTo>
                    <a:cubicBezTo>
                      <a:pt x="282" y="369"/>
                      <a:pt x="281" y="366"/>
                      <a:pt x="280" y="364"/>
                    </a:cubicBezTo>
                    <a:cubicBezTo>
                      <a:pt x="279" y="362"/>
                      <a:pt x="279" y="360"/>
                      <a:pt x="277" y="359"/>
                    </a:cubicBezTo>
                    <a:cubicBezTo>
                      <a:pt x="275" y="357"/>
                      <a:pt x="270" y="359"/>
                      <a:pt x="267" y="359"/>
                    </a:cubicBezTo>
                    <a:cubicBezTo>
                      <a:pt x="266" y="359"/>
                      <a:pt x="265" y="358"/>
                      <a:pt x="264" y="358"/>
                    </a:cubicBezTo>
                    <a:cubicBezTo>
                      <a:pt x="263" y="358"/>
                      <a:pt x="262" y="358"/>
                      <a:pt x="261" y="358"/>
                    </a:cubicBezTo>
                    <a:cubicBezTo>
                      <a:pt x="258" y="358"/>
                      <a:pt x="256" y="356"/>
                      <a:pt x="252" y="357"/>
                    </a:cubicBezTo>
                    <a:cubicBezTo>
                      <a:pt x="251" y="356"/>
                      <a:pt x="251" y="355"/>
                      <a:pt x="249" y="355"/>
                    </a:cubicBezTo>
                    <a:cubicBezTo>
                      <a:pt x="245" y="351"/>
                      <a:pt x="242" y="348"/>
                      <a:pt x="239" y="344"/>
                    </a:cubicBezTo>
                    <a:cubicBezTo>
                      <a:pt x="237" y="343"/>
                      <a:pt x="235" y="340"/>
                      <a:pt x="235" y="339"/>
                    </a:cubicBezTo>
                    <a:cubicBezTo>
                      <a:pt x="235" y="338"/>
                      <a:pt x="236" y="336"/>
                      <a:pt x="237" y="336"/>
                    </a:cubicBezTo>
                    <a:cubicBezTo>
                      <a:pt x="237" y="336"/>
                      <a:pt x="238" y="336"/>
                      <a:pt x="239" y="336"/>
                    </a:cubicBezTo>
                    <a:cubicBezTo>
                      <a:pt x="239" y="335"/>
                      <a:pt x="239" y="335"/>
                      <a:pt x="240" y="335"/>
                    </a:cubicBezTo>
                    <a:cubicBezTo>
                      <a:pt x="240" y="335"/>
                      <a:pt x="241" y="335"/>
                      <a:pt x="242" y="335"/>
                    </a:cubicBezTo>
                    <a:cubicBezTo>
                      <a:pt x="243" y="335"/>
                      <a:pt x="245" y="335"/>
                      <a:pt x="246" y="335"/>
                    </a:cubicBezTo>
                    <a:cubicBezTo>
                      <a:pt x="247" y="335"/>
                      <a:pt x="249" y="334"/>
                      <a:pt x="250" y="334"/>
                    </a:cubicBezTo>
                    <a:cubicBezTo>
                      <a:pt x="256" y="332"/>
                      <a:pt x="264" y="336"/>
                      <a:pt x="263" y="328"/>
                    </a:cubicBezTo>
                    <a:cubicBezTo>
                      <a:pt x="263" y="327"/>
                      <a:pt x="262" y="327"/>
                      <a:pt x="261" y="326"/>
                    </a:cubicBezTo>
                    <a:cubicBezTo>
                      <a:pt x="261" y="325"/>
                      <a:pt x="261" y="324"/>
                      <a:pt x="261" y="323"/>
                    </a:cubicBezTo>
                    <a:cubicBezTo>
                      <a:pt x="259" y="320"/>
                      <a:pt x="254" y="321"/>
                      <a:pt x="250" y="320"/>
                    </a:cubicBezTo>
                    <a:cubicBezTo>
                      <a:pt x="247" y="320"/>
                      <a:pt x="246" y="321"/>
                      <a:pt x="244" y="321"/>
                    </a:cubicBezTo>
                    <a:cubicBezTo>
                      <a:pt x="242" y="321"/>
                      <a:pt x="240" y="320"/>
                      <a:pt x="238" y="320"/>
                    </a:cubicBezTo>
                    <a:cubicBezTo>
                      <a:pt x="236" y="319"/>
                      <a:pt x="233" y="320"/>
                      <a:pt x="231" y="319"/>
                    </a:cubicBezTo>
                    <a:cubicBezTo>
                      <a:pt x="230" y="319"/>
                      <a:pt x="229" y="318"/>
                      <a:pt x="228" y="318"/>
                    </a:cubicBezTo>
                    <a:cubicBezTo>
                      <a:pt x="228" y="318"/>
                      <a:pt x="227" y="318"/>
                      <a:pt x="226" y="318"/>
                    </a:cubicBezTo>
                    <a:cubicBezTo>
                      <a:pt x="225" y="317"/>
                      <a:pt x="225" y="317"/>
                      <a:pt x="224" y="316"/>
                    </a:cubicBezTo>
                    <a:cubicBezTo>
                      <a:pt x="223" y="315"/>
                      <a:pt x="221" y="315"/>
                      <a:pt x="219" y="314"/>
                    </a:cubicBezTo>
                    <a:cubicBezTo>
                      <a:pt x="218" y="311"/>
                      <a:pt x="215" y="310"/>
                      <a:pt x="213" y="307"/>
                    </a:cubicBezTo>
                    <a:cubicBezTo>
                      <a:pt x="212" y="306"/>
                      <a:pt x="212" y="305"/>
                      <a:pt x="211" y="304"/>
                    </a:cubicBezTo>
                    <a:cubicBezTo>
                      <a:pt x="209" y="301"/>
                      <a:pt x="208" y="299"/>
                      <a:pt x="212" y="298"/>
                    </a:cubicBezTo>
                    <a:cubicBezTo>
                      <a:pt x="217" y="296"/>
                      <a:pt x="227" y="297"/>
                      <a:pt x="233" y="296"/>
                    </a:cubicBezTo>
                    <a:cubicBezTo>
                      <a:pt x="235" y="296"/>
                      <a:pt x="236" y="295"/>
                      <a:pt x="237" y="295"/>
                    </a:cubicBezTo>
                    <a:cubicBezTo>
                      <a:pt x="240" y="295"/>
                      <a:pt x="244" y="296"/>
                      <a:pt x="245" y="293"/>
                    </a:cubicBezTo>
                    <a:cubicBezTo>
                      <a:pt x="245" y="290"/>
                      <a:pt x="244" y="288"/>
                      <a:pt x="242" y="285"/>
                    </a:cubicBezTo>
                    <a:cubicBezTo>
                      <a:pt x="240" y="284"/>
                      <a:pt x="238" y="283"/>
                      <a:pt x="236" y="283"/>
                    </a:cubicBezTo>
                    <a:cubicBezTo>
                      <a:pt x="233" y="282"/>
                      <a:pt x="231" y="283"/>
                      <a:pt x="229" y="283"/>
                    </a:cubicBezTo>
                    <a:cubicBezTo>
                      <a:pt x="226" y="283"/>
                      <a:pt x="222" y="282"/>
                      <a:pt x="219" y="282"/>
                    </a:cubicBezTo>
                    <a:cubicBezTo>
                      <a:pt x="215" y="282"/>
                      <a:pt x="210" y="283"/>
                      <a:pt x="207" y="282"/>
                    </a:cubicBezTo>
                    <a:cubicBezTo>
                      <a:pt x="205" y="281"/>
                      <a:pt x="203" y="280"/>
                      <a:pt x="201" y="279"/>
                    </a:cubicBezTo>
                    <a:cubicBezTo>
                      <a:pt x="200" y="279"/>
                      <a:pt x="199" y="278"/>
                      <a:pt x="198" y="277"/>
                    </a:cubicBezTo>
                    <a:cubicBezTo>
                      <a:pt x="195" y="276"/>
                      <a:pt x="193" y="274"/>
                      <a:pt x="191" y="272"/>
                    </a:cubicBezTo>
                    <a:cubicBezTo>
                      <a:pt x="190" y="271"/>
                      <a:pt x="184" y="266"/>
                      <a:pt x="182" y="266"/>
                    </a:cubicBezTo>
                    <a:cubicBezTo>
                      <a:pt x="179" y="266"/>
                      <a:pt x="179" y="273"/>
                      <a:pt x="177" y="274"/>
                    </a:cubicBezTo>
                    <a:cubicBezTo>
                      <a:pt x="176" y="275"/>
                      <a:pt x="177" y="275"/>
                      <a:pt x="177" y="276"/>
                    </a:cubicBezTo>
                    <a:cubicBezTo>
                      <a:pt x="177" y="276"/>
                      <a:pt x="176" y="276"/>
                      <a:pt x="175" y="277"/>
                    </a:cubicBezTo>
                    <a:cubicBezTo>
                      <a:pt x="176" y="281"/>
                      <a:pt x="174" y="282"/>
                      <a:pt x="173" y="285"/>
                    </a:cubicBezTo>
                    <a:cubicBezTo>
                      <a:pt x="172" y="286"/>
                      <a:pt x="173" y="287"/>
                      <a:pt x="172" y="288"/>
                    </a:cubicBezTo>
                    <a:cubicBezTo>
                      <a:pt x="172" y="290"/>
                      <a:pt x="170" y="294"/>
                      <a:pt x="169" y="296"/>
                    </a:cubicBezTo>
                    <a:cubicBezTo>
                      <a:pt x="169" y="297"/>
                      <a:pt x="169" y="297"/>
                      <a:pt x="169" y="298"/>
                    </a:cubicBezTo>
                    <a:cubicBezTo>
                      <a:pt x="169" y="299"/>
                      <a:pt x="169" y="299"/>
                      <a:pt x="168" y="300"/>
                    </a:cubicBezTo>
                    <a:cubicBezTo>
                      <a:pt x="168" y="301"/>
                      <a:pt x="168" y="301"/>
                      <a:pt x="168" y="302"/>
                    </a:cubicBezTo>
                    <a:cubicBezTo>
                      <a:pt x="168" y="303"/>
                      <a:pt x="167" y="303"/>
                      <a:pt x="167" y="304"/>
                    </a:cubicBezTo>
                    <a:cubicBezTo>
                      <a:pt x="167" y="307"/>
                      <a:pt x="167" y="309"/>
                      <a:pt x="167" y="311"/>
                    </a:cubicBezTo>
                    <a:cubicBezTo>
                      <a:pt x="166" y="312"/>
                      <a:pt x="165" y="312"/>
                      <a:pt x="165" y="313"/>
                    </a:cubicBezTo>
                    <a:cubicBezTo>
                      <a:pt x="165" y="314"/>
                      <a:pt x="166" y="315"/>
                      <a:pt x="166" y="316"/>
                    </a:cubicBezTo>
                    <a:cubicBezTo>
                      <a:pt x="166" y="317"/>
                      <a:pt x="165" y="318"/>
                      <a:pt x="165" y="319"/>
                    </a:cubicBezTo>
                    <a:cubicBezTo>
                      <a:pt x="165" y="323"/>
                      <a:pt x="165" y="326"/>
                      <a:pt x="165" y="330"/>
                    </a:cubicBezTo>
                    <a:cubicBezTo>
                      <a:pt x="165" y="331"/>
                      <a:pt x="164" y="331"/>
                      <a:pt x="164" y="332"/>
                    </a:cubicBezTo>
                    <a:cubicBezTo>
                      <a:pt x="164" y="334"/>
                      <a:pt x="164" y="336"/>
                      <a:pt x="164" y="338"/>
                    </a:cubicBezTo>
                    <a:cubicBezTo>
                      <a:pt x="165" y="341"/>
                      <a:pt x="164" y="344"/>
                      <a:pt x="164" y="347"/>
                    </a:cubicBezTo>
                    <a:cubicBezTo>
                      <a:pt x="164" y="349"/>
                      <a:pt x="165" y="351"/>
                      <a:pt x="165" y="354"/>
                    </a:cubicBezTo>
                    <a:cubicBezTo>
                      <a:pt x="165" y="355"/>
                      <a:pt x="165" y="357"/>
                      <a:pt x="165" y="358"/>
                    </a:cubicBezTo>
                    <a:cubicBezTo>
                      <a:pt x="165" y="359"/>
                      <a:pt x="166" y="360"/>
                      <a:pt x="166" y="361"/>
                    </a:cubicBezTo>
                    <a:cubicBezTo>
                      <a:pt x="166" y="365"/>
                      <a:pt x="166" y="369"/>
                      <a:pt x="167" y="372"/>
                    </a:cubicBezTo>
                    <a:cubicBezTo>
                      <a:pt x="168" y="373"/>
                      <a:pt x="168" y="375"/>
                      <a:pt x="168" y="377"/>
                    </a:cubicBezTo>
                    <a:cubicBezTo>
                      <a:pt x="169" y="381"/>
                      <a:pt x="171" y="384"/>
                      <a:pt x="171" y="387"/>
                    </a:cubicBezTo>
                    <a:cubicBezTo>
                      <a:pt x="172" y="389"/>
                      <a:pt x="172" y="391"/>
                      <a:pt x="173" y="394"/>
                    </a:cubicBezTo>
                    <a:cubicBezTo>
                      <a:pt x="173" y="395"/>
                      <a:pt x="174" y="397"/>
                      <a:pt x="174" y="398"/>
                    </a:cubicBezTo>
                    <a:cubicBezTo>
                      <a:pt x="175" y="400"/>
                      <a:pt x="175" y="402"/>
                      <a:pt x="175" y="403"/>
                    </a:cubicBezTo>
                    <a:cubicBezTo>
                      <a:pt x="176" y="404"/>
                      <a:pt x="177" y="405"/>
                      <a:pt x="177" y="406"/>
                    </a:cubicBezTo>
                    <a:cubicBezTo>
                      <a:pt x="179" y="409"/>
                      <a:pt x="180" y="413"/>
                      <a:pt x="181" y="415"/>
                    </a:cubicBezTo>
                    <a:cubicBezTo>
                      <a:pt x="182" y="416"/>
                      <a:pt x="182" y="417"/>
                      <a:pt x="182" y="417"/>
                    </a:cubicBezTo>
                    <a:cubicBezTo>
                      <a:pt x="183" y="419"/>
                      <a:pt x="184" y="419"/>
                      <a:pt x="185" y="421"/>
                    </a:cubicBezTo>
                    <a:cubicBezTo>
                      <a:pt x="185" y="422"/>
                      <a:pt x="185" y="424"/>
                      <a:pt x="186" y="425"/>
                    </a:cubicBezTo>
                    <a:cubicBezTo>
                      <a:pt x="187" y="428"/>
                      <a:pt x="189" y="430"/>
                      <a:pt x="190" y="432"/>
                    </a:cubicBezTo>
                    <a:cubicBezTo>
                      <a:pt x="190" y="433"/>
                      <a:pt x="190" y="434"/>
                      <a:pt x="191" y="434"/>
                    </a:cubicBezTo>
                    <a:cubicBezTo>
                      <a:pt x="192" y="437"/>
                      <a:pt x="194" y="439"/>
                      <a:pt x="196" y="441"/>
                    </a:cubicBezTo>
                    <a:cubicBezTo>
                      <a:pt x="198" y="443"/>
                      <a:pt x="199" y="445"/>
                      <a:pt x="201" y="447"/>
                    </a:cubicBezTo>
                    <a:cubicBezTo>
                      <a:pt x="201" y="448"/>
                      <a:pt x="200" y="448"/>
                      <a:pt x="200" y="449"/>
                    </a:cubicBezTo>
                    <a:cubicBezTo>
                      <a:pt x="203" y="451"/>
                      <a:pt x="207" y="453"/>
                      <a:pt x="208" y="457"/>
                    </a:cubicBezTo>
                    <a:cubicBezTo>
                      <a:pt x="209" y="458"/>
                      <a:pt x="210" y="459"/>
                      <a:pt x="211" y="461"/>
                    </a:cubicBezTo>
                    <a:cubicBezTo>
                      <a:pt x="212" y="462"/>
                      <a:pt x="213" y="463"/>
                      <a:pt x="215" y="463"/>
                    </a:cubicBezTo>
                    <a:cubicBezTo>
                      <a:pt x="218" y="468"/>
                      <a:pt x="223" y="471"/>
                      <a:pt x="227" y="475"/>
                    </a:cubicBezTo>
                    <a:cubicBezTo>
                      <a:pt x="227" y="476"/>
                      <a:pt x="227" y="476"/>
                      <a:pt x="227" y="476"/>
                    </a:cubicBezTo>
                    <a:cubicBezTo>
                      <a:pt x="228" y="477"/>
                      <a:pt x="230" y="478"/>
                      <a:pt x="231" y="480"/>
                    </a:cubicBezTo>
                    <a:cubicBezTo>
                      <a:pt x="231" y="482"/>
                      <a:pt x="227" y="485"/>
                      <a:pt x="224" y="483"/>
                    </a:cubicBezTo>
                    <a:cubicBezTo>
                      <a:pt x="220" y="480"/>
                      <a:pt x="216" y="477"/>
                      <a:pt x="213" y="473"/>
                    </a:cubicBezTo>
                    <a:cubicBezTo>
                      <a:pt x="212" y="473"/>
                      <a:pt x="211" y="472"/>
                      <a:pt x="211" y="472"/>
                    </a:cubicBezTo>
                    <a:cubicBezTo>
                      <a:pt x="210" y="472"/>
                      <a:pt x="210" y="471"/>
                      <a:pt x="210" y="471"/>
                    </a:cubicBezTo>
                    <a:cubicBezTo>
                      <a:pt x="210" y="470"/>
                      <a:pt x="208" y="471"/>
                      <a:pt x="208" y="470"/>
                    </a:cubicBezTo>
                    <a:cubicBezTo>
                      <a:pt x="207" y="468"/>
                      <a:pt x="205" y="467"/>
                      <a:pt x="204" y="465"/>
                    </a:cubicBezTo>
                    <a:cubicBezTo>
                      <a:pt x="202" y="463"/>
                      <a:pt x="201" y="461"/>
                      <a:pt x="199" y="459"/>
                    </a:cubicBezTo>
                    <a:cubicBezTo>
                      <a:pt x="199" y="458"/>
                      <a:pt x="199" y="458"/>
                      <a:pt x="199" y="458"/>
                    </a:cubicBezTo>
                    <a:cubicBezTo>
                      <a:pt x="198" y="456"/>
                      <a:pt x="195" y="455"/>
                      <a:pt x="194" y="453"/>
                    </a:cubicBezTo>
                    <a:cubicBezTo>
                      <a:pt x="193" y="452"/>
                      <a:pt x="193" y="451"/>
                      <a:pt x="193" y="450"/>
                    </a:cubicBezTo>
                    <a:cubicBezTo>
                      <a:pt x="192" y="450"/>
                      <a:pt x="192" y="449"/>
                      <a:pt x="191" y="449"/>
                    </a:cubicBezTo>
                    <a:cubicBezTo>
                      <a:pt x="190" y="447"/>
                      <a:pt x="189" y="445"/>
                      <a:pt x="188" y="443"/>
                    </a:cubicBezTo>
                    <a:cubicBezTo>
                      <a:pt x="187" y="442"/>
                      <a:pt x="186" y="441"/>
                      <a:pt x="185" y="440"/>
                    </a:cubicBezTo>
                    <a:cubicBezTo>
                      <a:pt x="184" y="439"/>
                      <a:pt x="184" y="437"/>
                      <a:pt x="183" y="436"/>
                    </a:cubicBezTo>
                    <a:cubicBezTo>
                      <a:pt x="183" y="436"/>
                      <a:pt x="183" y="435"/>
                      <a:pt x="183" y="435"/>
                    </a:cubicBezTo>
                    <a:cubicBezTo>
                      <a:pt x="181" y="434"/>
                      <a:pt x="180" y="432"/>
                      <a:pt x="179" y="430"/>
                    </a:cubicBezTo>
                    <a:cubicBezTo>
                      <a:pt x="178" y="429"/>
                      <a:pt x="177" y="427"/>
                      <a:pt x="177" y="425"/>
                    </a:cubicBezTo>
                    <a:cubicBezTo>
                      <a:pt x="176" y="425"/>
                      <a:pt x="177" y="425"/>
                      <a:pt x="177" y="424"/>
                    </a:cubicBezTo>
                    <a:cubicBezTo>
                      <a:pt x="174" y="421"/>
                      <a:pt x="173" y="416"/>
                      <a:pt x="170" y="413"/>
                    </a:cubicBezTo>
                    <a:cubicBezTo>
                      <a:pt x="170" y="412"/>
                      <a:pt x="170" y="412"/>
                      <a:pt x="170" y="411"/>
                    </a:cubicBezTo>
                    <a:cubicBezTo>
                      <a:pt x="168" y="411"/>
                      <a:pt x="169" y="408"/>
                      <a:pt x="168" y="406"/>
                    </a:cubicBezTo>
                    <a:cubicBezTo>
                      <a:pt x="168" y="405"/>
                      <a:pt x="167" y="404"/>
                      <a:pt x="167" y="403"/>
                    </a:cubicBezTo>
                    <a:cubicBezTo>
                      <a:pt x="166" y="401"/>
                      <a:pt x="166" y="399"/>
                      <a:pt x="165" y="397"/>
                    </a:cubicBezTo>
                    <a:cubicBezTo>
                      <a:pt x="164" y="395"/>
                      <a:pt x="163" y="393"/>
                      <a:pt x="162" y="391"/>
                    </a:cubicBezTo>
                    <a:cubicBezTo>
                      <a:pt x="162" y="390"/>
                      <a:pt x="162" y="389"/>
                      <a:pt x="161" y="387"/>
                    </a:cubicBezTo>
                    <a:cubicBezTo>
                      <a:pt x="161" y="387"/>
                      <a:pt x="160" y="386"/>
                      <a:pt x="160" y="385"/>
                    </a:cubicBezTo>
                    <a:cubicBezTo>
                      <a:pt x="160" y="384"/>
                      <a:pt x="160" y="382"/>
                      <a:pt x="160" y="380"/>
                    </a:cubicBezTo>
                    <a:cubicBezTo>
                      <a:pt x="160" y="379"/>
                      <a:pt x="159" y="379"/>
                      <a:pt x="158" y="378"/>
                    </a:cubicBezTo>
                    <a:cubicBezTo>
                      <a:pt x="158" y="375"/>
                      <a:pt x="159" y="373"/>
                      <a:pt x="158" y="370"/>
                    </a:cubicBezTo>
                    <a:cubicBezTo>
                      <a:pt x="158" y="369"/>
                      <a:pt x="157" y="369"/>
                      <a:pt x="157" y="368"/>
                    </a:cubicBezTo>
                    <a:cubicBezTo>
                      <a:pt x="156" y="365"/>
                      <a:pt x="157" y="363"/>
                      <a:pt x="156" y="360"/>
                    </a:cubicBezTo>
                    <a:cubicBezTo>
                      <a:pt x="156" y="358"/>
                      <a:pt x="154" y="356"/>
                      <a:pt x="154" y="354"/>
                    </a:cubicBezTo>
                    <a:cubicBezTo>
                      <a:pt x="154" y="352"/>
                      <a:pt x="155" y="351"/>
                      <a:pt x="155" y="349"/>
                    </a:cubicBezTo>
                    <a:cubicBezTo>
                      <a:pt x="155" y="348"/>
                      <a:pt x="155" y="347"/>
                      <a:pt x="155" y="347"/>
                    </a:cubicBezTo>
                    <a:cubicBezTo>
                      <a:pt x="154" y="342"/>
                      <a:pt x="154" y="335"/>
                      <a:pt x="154" y="331"/>
                    </a:cubicBezTo>
                    <a:cubicBezTo>
                      <a:pt x="154" y="330"/>
                      <a:pt x="155" y="329"/>
                      <a:pt x="155" y="328"/>
                    </a:cubicBezTo>
                    <a:cubicBezTo>
                      <a:pt x="156" y="326"/>
                      <a:pt x="155" y="325"/>
                      <a:pt x="155" y="323"/>
                    </a:cubicBezTo>
                    <a:cubicBezTo>
                      <a:pt x="155" y="321"/>
                      <a:pt x="156" y="319"/>
                      <a:pt x="156" y="317"/>
                    </a:cubicBezTo>
                    <a:cubicBezTo>
                      <a:pt x="156" y="315"/>
                      <a:pt x="155" y="314"/>
                      <a:pt x="156" y="313"/>
                    </a:cubicBezTo>
                    <a:cubicBezTo>
                      <a:pt x="156" y="312"/>
                      <a:pt x="157" y="312"/>
                      <a:pt x="157" y="311"/>
                    </a:cubicBezTo>
                    <a:cubicBezTo>
                      <a:pt x="157" y="309"/>
                      <a:pt x="157" y="307"/>
                      <a:pt x="157" y="305"/>
                    </a:cubicBezTo>
                    <a:cubicBezTo>
                      <a:pt x="157" y="304"/>
                      <a:pt x="158" y="304"/>
                      <a:pt x="158" y="303"/>
                    </a:cubicBezTo>
                    <a:cubicBezTo>
                      <a:pt x="159" y="301"/>
                      <a:pt x="158" y="299"/>
                      <a:pt x="159" y="298"/>
                    </a:cubicBezTo>
                    <a:cubicBezTo>
                      <a:pt x="159" y="297"/>
                      <a:pt x="160" y="296"/>
                      <a:pt x="160" y="295"/>
                    </a:cubicBezTo>
                    <a:cubicBezTo>
                      <a:pt x="160" y="294"/>
                      <a:pt x="160" y="293"/>
                      <a:pt x="160" y="292"/>
                    </a:cubicBezTo>
                    <a:cubicBezTo>
                      <a:pt x="161" y="289"/>
                      <a:pt x="163" y="286"/>
                      <a:pt x="163" y="283"/>
                    </a:cubicBezTo>
                    <a:cubicBezTo>
                      <a:pt x="164" y="282"/>
                      <a:pt x="163" y="281"/>
                      <a:pt x="164" y="280"/>
                    </a:cubicBezTo>
                    <a:cubicBezTo>
                      <a:pt x="164" y="280"/>
                      <a:pt x="165" y="279"/>
                      <a:pt x="165" y="278"/>
                    </a:cubicBezTo>
                    <a:cubicBezTo>
                      <a:pt x="167" y="274"/>
                      <a:pt x="169" y="269"/>
                      <a:pt x="170" y="265"/>
                    </a:cubicBezTo>
                    <a:cubicBezTo>
                      <a:pt x="171" y="263"/>
                      <a:pt x="172" y="261"/>
                      <a:pt x="173" y="260"/>
                    </a:cubicBezTo>
                    <a:cubicBezTo>
                      <a:pt x="173" y="255"/>
                      <a:pt x="177" y="253"/>
                      <a:pt x="178" y="249"/>
                    </a:cubicBezTo>
                    <a:cubicBezTo>
                      <a:pt x="179" y="249"/>
                      <a:pt x="180" y="248"/>
                      <a:pt x="180" y="248"/>
                    </a:cubicBezTo>
                    <a:cubicBezTo>
                      <a:pt x="179" y="245"/>
                      <a:pt x="182" y="246"/>
                      <a:pt x="181" y="243"/>
                    </a:cubicBezTo>
                    <a:cubicBezTo>
                      <a:pt x="183" y="242"/>
                      <a:pt x="185" y="239"/>
                      <a:pt x="185" y="237"/>
                    </a:cubicBezTo>
                    <a:cubicBezTo>
                      <a:pt x="186" y="236"/>
                      <a:pt x="187" y="236"/>
                      <a:pt x="188" y="235"/>
                    </a:cubicBezTo>
                    <a:cubicBezTo>
                      <a:pt x="190" y="231"/>
                      <a:pt x="193" y="226"/>
                      <a:pt x="197" y="223"/>
                    </a:cubicBezTo>
                    <a:cubicBezTo>
                      <a:pt x="197" y="222"/>
                      <a:pt x="198" y="221"/>
                      <a:pt x="199" y="220"/>
                    </a:cubicBezTo>
                    <a:cubicBezTo>
                      <a:pt x="200" y="219"/>
                      <a:pt x="200" y="220"/>
                      <a:pt x="201" y="219"/>
                    </a:cubicBezTo>
                    <a:cubicBezTo>
                      <a:pt x="202" y="218"/>
                      <a:pt x="201" y="218"/>
                      <a:pt x="202" y="217"/>
                    </a:cubicBezTo>
                    <a:cubicBezTo>
                      <a:pt x="203" y="215"/>
                      <a:pt x="205" y="213"/>
                      <a:pt x="207" y="211"/>
                    </a:cubicBezTo>
                    <a:cubicBezTo>
                      <a:pt x="209" y="209"/>
                      <a:pt x="211" y="208"/>
                      <a:pt x="213" y="206"/>
                    </a:cubicBezTo>
                    <a:cubicBezTo>
                      <a:pt x="214" y="204"/>
                      <a:pt x="217" y="202"/>
                      <a:pt x="219" y="200"/>
                    </a:cubicBezTo>
                    <a:cubicBezTo>
                      <a:pt x="220" y="198"/>
                      <a:pt x="221" y="197"/>
                      <a:pt x="222" y="196"/>
                    </a:cubicBezTo>
                    <a:cubicBezTo>
                      <a:pt x="223" y="196"/>
                      <a:pt x="223" y="197"/>
                      <a:pt x="224" y="197"/>
                    </a:cubicBezTo>
                    <a:cubicBezTo>
                      <a:pt x="226" y="195"/>
                      <a:pt x="228" y="190"/>
                      <a:pt x="232" y="191"/>
                    </a:cubicBezTo>
                    <a:cubicBezTo>
                      <a:pt x="233" y="188"/>
                      <a:pt x="235" y="187"/>
                      <a:pt x="238" y="186"/>
                    </a:cubicBezTo>
                    <a:cubicBezTo>
                      <a:pt x="240" y="185"/>
                      <a:pt x="240" y="183"/>
                      <a:pt x="243" y="182"/>
                    </a:cubicBezTo>
                    <a:cubicBezTo>
                      <a:pt x="245" y="179"/>
                      <a:pt x="249" y="178"/>
                      <a:pt x="252" y="177"/>
                    </a:cubicBezTo>
                    <a:cubicBezTo>
                      <a:pt x="253" y="175"/>
                      <a:pt x="254" y="175"/>
                      <a:pt x="256" y="174"/>
                    </a:cubicBezTo>
                    <a:cubicBezTo>
                      <a:pt x="257" y="174"/>
                      <a:pt x="257" y="173"/>
                      <a:pt x="258" y="173"/>
                    </a:cubicBezTo>
                    <a:cubicBezTo>
                      <a:pt x="259" y="172"/>
                      <a:pt x="261" y="172"/>
                      <a:pt x="262" y="172"/>
                    </a:cubicBezTo>
                    <a:cubicBezTo>
                      <a:pt x="263" y="171"/>
                      <a:pt x="263" y="170"/>
                      <a:pt x="264" y="170"/>
                    </a:cubicBezTo>
                    <a:cubicBezTo>
                      <a:pt x="264" y="170"/>
                      <a:pt x="265" y="170"/>
                      <a:pt x="265" y="170"/>
                    </a:cubicBezTo>
                    <a:cubicBezTo>
                      <a:pt x="267" y="169"/>
                      <a:pt x="269" y="168"/>
                      <a:pt x="271" y="167"/>
                    </a:cubicBezTo>
                    <a:cubicBezTo>
                      <a:pt x="272" y="167"/>
                      <a:pt x="273" y="168"/>
                      <a:pt x="273" y="167"/>
                    </a:cubicBezTo>
                    <a:cubicBezTo>
                      <a:pt x="274" y="167"/>
                      <a:pt x="274" y="166"/>
                      <a:pt x="274" y="165"/>
                    </a:cubicBezTo>
                    <a:cubicBezTo>
                      <a:pt x="275" y="165"/>
                      <a:pt x="275" y="166"/>
                      <a:pt x="276" y="166"/>
                    </a:cubicBezTo>
                    <a:cubicBezTo>
                      <a:pt x="277" y="165"/>
                      <a:pt x="277" y="164"/>
                      <a:pt x="278" y="164"/>
                    </a:cubicBezTo>
                    <a:cubicBezTo>
                      <a:pt x="281" y="165"/>
                      <a:pt x="282" y="163"/>
                      <a:pt x="285" y="162"/>
                    </a:cubicBezTo>
                    <a:cubicBezTo>
                      <a:pt x="286" y="162"/>
                      <a:pt x="289" y="162"/>
                      <a:pt x="290" y="161"/>
                    </a:cubicBezTo>
                    <a:cubicBezTo>
                      <a:pt x="292" y="161"/>
                      <a:pt x="293" y="159"/>
                      <a:pt x="295" y="160"/>
                    </a:cubicBezTo>
                    <a:cubicBezTo>
                      <a:pt x="296" y="160"/>
                      <a:pt x="296" y="158"/>
                      <a:pt x="297" y="158"/>
                    </a:cubicBezTo>
                    <a:cubicBezTo>
                      <a:pt x="300" y="158"/>
                      <a:pt x="302" y="157"/>
                      <a:pt x="305" y="156"/>
                    </a:cubicBezTo>
                    <a:cubicBezTo>
                      <a:pt x="307" y="156"/>
                      <a:pt x="309" y="156"/>
                      <a:pt x="310" y="155"/>
                    </a:cubicBezTo>
                    <a:cubicBezTo>
                      <a:pt x="312" y="155"/>
                      <a:pt x="314" y="154"/>
                      <a:pt x="315" y="154"/>
                    </a:cubicBezTo>
                    <a:cubicBezTo>
                      <a:pt x="317" y="154"/>
                      <a:pt x="318" y="154"/>
                      <a:pt x="320" y="154"/>
                    </a:cubicBezTo>
                    <a:cubicBezTo>
                      <a:pt x="322" y="154"/>
                      <a:pt x="323" y="153"/>
                      <a:pt x="325" y="153"/>
                    </a:cubicBezTo>
                    <a:cubicBezTo>
                      <a:pt x="327" y="152"/>
                      <a:pt x="328" y="153"/>
                      <a:pt x="329" y="153"/>
                    </a:cubicBezTo>
                    <a:cubicBezTo>
                      <a:pt x="333" y="152"/>
                      <a:pt x="337" y="151"/>
                      <a:pt x="341" y="152"/>
                    </a:cubicBezTo>
                    <a:cubicBezTo>
                      <a:pt x="343" y="152"/>
                      <a:pt x="344" y="152"/>
                      <a:pt x="346" y="151"/>
                    </a:cubicBezTo>
                    <a:cubicBezTo>
                      <a:pt x="350" y="151"/>
                      <a:pt x="355" y="152"/>
                      <a:pt x="359" y="151"/>
                    </a:cubicBezTo>
                    <a:cubicBezTo>
                      <a:pt x="360" y="152"/>
                      <a:pt x="361" y="152"/>
                      <a:pt x="362" y="152"/>
                    </a:cubicBezTo>
                    <a:cubicBezTo>
                      <a:pt x="363" y="152"/>
                      <a:pt x="365" y="152"/>
                      <a:pt x="366" y="152"/>
                    </a:cubicBezTo>
                    <a:cubicBezTo>
                      <a:pt x="367" y="153"/>
                      <a:pt x="371" y="152"/>
                      <a:pt x="374" y="153"/>
                    </a:cubicBezTo>
                    <a:cubicBezTo>
                      <a:pt x="376" y="153"/>
                      <a:pt x="379" y="155"/>
                      <a:pt x="383" y="154"/>
                    </a:cubicBezTo>
                    <a:cubicBezTo>
                      <a:pt x="386" y="157"/>
                      <a:pt x="392" y="156"/>
                      <a:pt x="396" y="158"/>
                    </a:cubicBezTo>
                    <a:cubicBezTo>
                      <a:pt x="396" y="158"/>
                      <a:pt x="397" y="158"/>
                      <a:pt x="398" y="159"/>
                    </a:cubicBezTo>
                    <a:cubicBezTo>
                      <a:pt x="400" y="160"/>
                      <a:pt x="403" y="160"/>
                      <a:pt x="406" y="160"/>
                    </a:cubicBezTo>
                    <a:cubicBezTo>
                      <a:pt x="407" y="161"/>
                      <a:pt x="409" y="162"/>
                      <a:pt x="410" y="162"/>
                    </a:cubicBezTo>
                    <a:cubicBezTo>
                      <a:pt x="412" y="163"/>
                      <a:pt x="413" y="163"/>
                      <a:pt x="415" y="164"/>
                    </a:cubicBezTo>
                    <a:cubicBezTo>
                      <a:pt x="416" y="164"/>
                      <a:pt x="416" y="165"/>
                      <a:pt x="417" y="165"/>
                    </a:cubicBezTo>
                    <a:cubicBezTo>
                      <a:pt x="418" y="165"/>
                      <a:pt x="419" y="165"/>
                      <a:pt x="419" y="165"/>
                    </a:cubicBezTo>
                    <a:cubicBezTo>
                      <a:pt x="422" y="166"/>
                      <a:pt x="424" y="168"/>
                      <a:pt x="426" y="169"/>
                    </a:cubicBezTo>
                    <a:cubicBezTo>
                      <a:pt x="430" y="171"/>
                      <a:pt x="435" y="172"/>
                      <a:pt x="438" y="175"/>
                    </a:cubicBezTo>
                    <a:cubicBezTo>
                      <a:pt x="438" y="175"/>
                      <a:pt x="439" y="175"/>
                      <a:pt x="439" y="175"/>
                    </a:cubicBezTo>
                    <a:cubicBezTo>
                      <a:pt x="440" y="176"/>
                      <a:pt x="440" y="176"/>
                      <a:pt x="440" y="177"/>
                    </a:cubicBezTo>
                    <a:cubicBezTo>
                      <a:pt x="443" y="177"/>
                      <a:pt x="444" y="178"/>
                      <a:pt x="445" y="179"/>
                    </a:cubicBezTo>
                    <a:cubicBezTo>
                      <a:pt x="445" y="179"/>
                      <a:pt x="446" y="179"/>
                      <a:pt x="447" y="179"/>
                    </a:cubicBezTo>
                    <a:cubicBezTo>
                      <a:pt x="448" y="180"/>
                      <a:pt x="450" y="182"/>
                      <a:pt x="451" y="183"/>
                    </a:cubicBezTo>
                    <a:cubicBezTo>
                      <a:pt x="452" y="183"/>
                      <a:pt x="453" y="183"/>
                      <a:pt x="454" y="184"/>
                    </a:cubicBezTo>
                    <a:cubicBezTo>
                      <a:pt x="454" y="185"/>
                      <a:pt x="454" y="186"/>
                      <a:pt x="455" y="186"/>
                    </a:cubicBezTo>
                    <a:cubicBezTo>
                      <a:pt x="456" y="187"/>
                      <a:pt x="457" y="187"/>
                      <a:pt x="458" y="187"/>
                    </a:cubicBezTo>
                    <a:cubicBezTo>
                      <a:pt x="459" y="188"/>
                      <a:pt x="459" y="190"/>
                      <a:pt x="461" y="190"/>
                    </a:cubicBezTo>
                    <a:cubicBezTo>
                      <a:pt x="461" y="190"/>
                      <a:pt x="462" y="190"/>
                      <a:pt x="462" y="190"/>
                    </a:cubicBezTo>
                    <a:cubicBezTo>
                      <a:pt x="464" y="191"/>
                      <a:pt x="465" y="193"/>
                      <a:pt x="467" y="194"/>
                    </a:cubicBezTo>
                    <a:cubicBezTo>
                      <a:pt x="468" y="195"/>
                      <a:pt x="470" y="197"/>
                      <a:pt x="471" y="199"/>
                    </a:cubicBezTo>
                    <a:cubicBezTo>
                      <a:pt x="474" y="200"/>
                      <a:pt x="476" y="202"/>
                      <a:pt x="478" y="205"/>
                    </a:cubicBezTo>
                    <a:cubicBezTo>
                      <a:pt x="481" y="206"/>
                      <a:pt x="482" y="209"/>
                      <a:pt x="485" y="211"/>
                    </a:cubicBezTo>
                    <a:cubicBezTo>
                      <a:pt x="487" y="213"/>
                      <a:pt x="489" y="214"/>
                      <a:pt x="489" y="216"/>
                    </a:cubicBezTo>
                    <a:cubicBezTo>
                      <a:pt x="491" y="218"/>
                      <a:pt x="493" y="220"/>
                      <a:pt x="494" y="222"/>
                    </a:cubicBezTo>
                    <a:cubicBezTo>
                      <a:pt x="496" y="223"/>
                      <a:pt x="496" y="224"/>
                      <a:pt x="497" y="226"/>
                    </a:cubicBezTo>
                    <a:cubicBezTo>
                      <a:pt x="499" y="227"/>
                      <a:pt x="501" y="229"/>
                      <a:pt x="502" y="232"/>
                    </a:cubicBezTo>
                    <a:cubicBezTo>
                      <a:pt x="504" y="235"/>
                      <a:pt x="507" y="237"/>
                      <a:pt x="508" y="241"/>
                    </a:cubicBezTo>
                    <a:cubicBezTo>
                      <a:pt x="510" y="242"/>
                      <a:pt x="511" y="244"/>
                      <a:pt x="512" y="245"/>
                    </a:cubicBezTo>
                    <a:cubicBezTo>
                      <a:pt x="513" y="247"/>
                      <a:pt x="515" y="249"/>
                      <a:pt x="515" y="252"/>
                    </a:cubicBezTo>
                    <a:cubicBezTo>
                      <a:pt x="516" y="253"/>
                      <a:pt x="518" y="255"/>
                      <a:pt x="520" y="254"/>
                    </a:cubicBezTo>
                    <a:cubicBezTo>
                      <a:pt x="521" y="249"/>
                      <a:pt x="517" y="245"/>
                      <a:pt x="519" y="240"/>
                    </a:cubicBezTo>
                    <a:cubicBezTo>
                      <a:pt x="520" y="240"/>
                      <a:pt x="521" y="238"/>
                      <a:pt x="522" y="238"/>
                    </a:cubicBezTo>
                    <a:cubicBezTo>
                      <a:pt x="526" y="237"/>
                      <a:pt x="528" y="241"/>
                      <a:pt x="531" y="243"/>
                    </a:cubicBezTo>
                    <a:cubicBezTo>
                      <a:pt x="531" y="243"/>
                      <a:pt x="532" y="243"/>
                      <a:pt x="533" y="244"/>
                    </a:cubicBezTo>
                    <a:cubicBezTo>
                      <a:pt x="535" y="245"/>
                      <a:pt x="537" y="246"/>
                      <a:pt x="538" y="247"/>
                    </a:cubicBezTo>
                    <a:cubicBezTo>
                      <a:pt x="539" y="247"/>
                      <a:pt x="541" y="247"/>
                      <a:pt x="542" y="247"/>
                    </a:cubicBezTo>
                    <a:cubicBezTo>
                      <a:pt x="543" y="248"/>
                      <a:pt x="543" y="248"/>
                      <a:pt x="544" y="249"/>
                    </a:cubicBezTo>
                    <a:cubicBezTo>
                      <a:pt x="545" y="249"/>
                      <a:pt x="546" y="248"/>
                      <a:pt x="547" y="249"/>
                    </a:cubicBezTo>
                    <a:cubicBezTo>
                      <a:pt x="548" y="249"/>
                      <a:pt x="549" y="250"/>
                      <a:pt x="549" y="250"/>
                    </a:cubicBezTo>
                    <a:cubicBezTo>
                      <a:pt x="550" y="250"/>
                      <a:pt x="551" y="250"/>
                      <a:pt x="552" y="250"/>
                    </a:cubicBezTo>
                    <a:cubicBezTo>
                      <a:pt x="556" y="252"/>
                      <a:pt x="559" y="254"/>
                      <a:pt x="563" y="253"/>
                    </a:cubicBezTo>
                    <a:cubicBezTo>
                      <a:pt x="566" y="249"/>
                      <a:pt x="560" y="249"/>
                      <a:pt x="557" y="248"/>
                    </a:cubicBezTo>
                    <a:cubicBezTo>
                      <a:pt x="556" y="246"/>
                      <a:pt x="555" y="244"/>
                      <a:pt x="552" y="244"/>
                    </a:cubicBezTo>
                    <a:cubicBezTo>
                      <a:pt x="552" y="241"/>
                      <a:pt x="544" y="237"/>
                      <a:pt x="547" y="234"/>
                    </a:cubicBezTo>
                    <a:cubicBezTo>
                      <a:pt x="551" y="234"/>
                      <a:pt x="554" y="234"/>
                      <a:pt x="558" y="235"/>
                    </a:cubicBezTo>
                    <a:cubicBezTo>
                      <a:pt x="560" y="235"/>
                      <a:pt x="561" y="236"/>
                      <a:pt x="563" y="236"/>
                    </a:cubicBezTo>
                    <a:cubicBezTo>
                      <a:pt x="567" y="236"/>
                      <a:pt x="569" y="238"/>
                      <a:pt x="572" y="238"/>
                    </a:cubicBezTo>
                    <a:cubicBezTo>
                      <a:pt x="573" y="238"/>
                      <a:pt x="574" y="238"/>
                      <a:pt x="575" y="238"/>
                    </a:cubicBezTo>
                    <a:cubicBezTo>
                      <a:pt x="578" y="239"/>
                      <a:pt x="585" y="241"/>
                      <a:pt x="587" y="241"/>
                    </a:cubicBezTo>
                    <a:cubicBezTo>
                      <a:pt x="588" y="241"/>
                      <a:pt x="591" y="239"/>
                      <a:pt x="591" y="238"/>
                    </a:cubicBezTo>
                    <a:cubicBezTo>
                      <a:pt x="591" y="236"/>
                      <a:pt x="590" y="236"/>
                      <a:pt x="588" y="236"/>
                    </a:cubicBezTo>
                    <a:cubicBezTo>
                      <a:pt x="587" y="235"/>
                      <a:pt x="585" y="235"/>
                      <a:pt x="583" y="234"/>
                    </a:cubicBezTo>
                    <a:cubicBezTo>
                      <a:pt x="582" y="234"/>
                      <a:pt x="580" y="232"/>
                      <a:pt x="579" y="231"/>
                    </a:cubicBezTo>
                    <a:cubicBezTo>
                      <a:pt x="577" y="231"/>
                      <a:pt x="575" y="232"/>
                      <a:pt x="573" y="231"/>
                    </a:cubicBezTo>
                    <a:cubicBezTo>
                      <a:pt x="572" y="231"/>
                      <a:pt x="569" y="230"/>
                      <a:pt x="568" y="230"/>
                    </a:cubicBezTo>
                    <a:cubicBezTo>
                      <a:pt x="567" y="229"/>
                      <a:pt x="565" y="225"/>
                      <a:pt x="565" y="223"/>
                    </a:cubicBezTo>
                    <a:cubicBezTo>
                      <a:pt x="566" y="222"/>
                      <a:pt x="568" y="220"/>
                      <a:pt x="570" y="220"/>
                    </a:cubicBezTo>
                    <a:cubicBezTo>
                      <a:pt x="570" y="219"/>
                      <a:pt x="569" y="219"/>
                      <a:pt x="569" y="218"/>
                    </a:cubicBezTo>
                    <a:cubicBezTo>
                      <a:pt x="569" y="217"/>
                      <a:pt x="571" y="217"/>
                      <a:pt x="571" y="217"/>
                    </a:cubicBezTo>
                    <a:cubicBezTo>
                      <a:pt x="572" y="216"/>
                      <a:pt x="571" y="216"/>
                      <a:pt x="571" y="215"/>
                    </a:cubicBezTo>
                    <a:cubicBezTo>
                      <a:pt x="574" y="212"/>
                      <a:pt x="576" y="206"/>
                      <a:pt x="577" y="201"/>
                    </a:cubicBezTo>
                    <a:cubicBezTo>
                      <a:pt x="579" y="198"/>
                      <a:pt x="579" y="194"/>
                      <a:pt x="584" y="194"/>
                    </a:cubicBezTo>
                    <a:cubicBezTo>
                      <a:pt x="588" y="194"/>
                      <a:pt x="587" y="198"/>
                      <a:pt x="589" y="201"/>
                    </a:cubicBezTo>
                    <a:cubicBezTo>
                      <a:pt x="586" y="204"/>
                      <a:pt x="591" y="208"/>
                      <a:pt x="588" y="211"/>
                    </a:cubicBezTo>
                    <a:cubicBezTo>
                      <a:pt x="589" y="213"/>
                      <a:pt x="589" y="217"/>
                      <a:pt x="589" y="219"/>
                    </a:cubicBezTo>
                    <a:cubicBezTo>
                      <a:pt x="588" y="220"/>
                      <a:pt x="587" y="221"/>
                      <a:pt x="588" y="222"/>
                    </a:cubicBezTo>
                    <a:cubicBezTo>
                      <a:pt x="591" y="224"/>
                      <a:pt x="591" y="220"/>
                      <a:pt x="594" y="219"/>
                    </a:cubicBezTo>
                    <a:cubicBezTo>
                      <a:pt x="596" y="219"/>
                      <a:pt x="599" y="220"/>
                      <a:pt x="601" y="219"/>
                    </a:cubicBezTo>
                    <a:cubicBezTo>
                      <a:pt x="602" y="217"/>
                      <a:pt x="604" y="214"/>
                      <a:pt x="602" y="212"/>
                    </a:cubicBezTo>
                    <a:cubicBezTo>
                      <a:pt x="604" y="211"/>
                      <a:pt x="604" y="208"/>
                      <a:pt x="606" y="208"/>
                    </a:cubicBezTo>
                    <a:cubicBezTo>
                      <a:pt x="607" y="207"/>
                      <a:pt x="608" y="208"/>
                      <a:pt x="609" y="207"/>
                    </a:cubicBezTo>
                    <a:cubicBezTo>
                      <a:pt x="611" y="208"/>
                      <a:pt x="612" y="208"/>
                      <a:pt x="614" y="209"/>
                    </a:cubicBezTo>
                    <a:cubicBezTo>
                      <a:pt x="618" y="210"/>
                      <a:pt x="621" y="214"/>
                      <a:pt x="628" y="213"/>
                    </a:cubicBezTo>
                    <a:cubicBezTo>
                      <a:pt x="629" y="211"/>
                      <a:pt x="634" y="212"/>
                      <a:pt x="636" y="210"/>
                    </a:cubicBezTo>
                    <a:cubicBezTo>
                      <a:pt x="637" y="210"/>
                      <a:pt x="637" y="211"/>
                      <a:pt x="638" y="211"/>
                    </a:cubicBezTo>
                    <a:cubicBezTo>
                      <a:pt x="639" y="208"/>
                      <a:pt x="643" y="211"/>
                      <a:pt x="645" y="209"/>
                    </a:cubicBezTo>
                    <a:cubicBezTo>
                      <a:pt x="647" y="208"/>
                      <a:pt x="645" y="205"/>
                      <a:pt x="645" y="204"/>
                    </a:cubicBezTo>
                    <a:cubicBezTo>
                      <a:pt x="644" y="201"/>
                      <a:pt x="644" y="199"/>
                      <a:pt x="642" y="198"/>
                    </a:cubicBezTo>
                    <a:cubicBezTo>
                      <a:pt x="643" y="196"/>
                      <a:pt x="641" y="195"/>
                      <a:pt x="641" y="194"/>
                    </a:cubicBezTo>
                    <a:cubicBezTo>
                      <a:pt x="640" y="193"/>
                      <a:pt x="641" y="192"/>
                      <a:pt x="640" y="191"/>
                    </a:cubicBezTo>
                    <a:cubicBezTo>
                      <a:pt x="640" y="190"/>
                      <a:pt x="638" y="189"/>
                      <a:pt x="637" y="187"/>
                    </a:cubicBezTo>
                    <a:cubicBezTo>
                      <a:pt x="637" y="186"/>
                      <a:pt x="637" y="186"/>
                      <a:pt x="637" y="185"/>
                    </a:cubicBezTo>
                    <a:cubicBezTo>
                      <a:pt x="635" y="182"/>
                      <a:pt x="632" y="179"/>
                      <a:pt x="631" y="176"/>
                    </a:cubicBezTo>
                    <a:cubicBezTo>
                      <a:pt x="629" y="173"/>
                      <a:pt x="628" y="171"/>
                      <a:pt x="627" y="168"/>
                    </a:cubicBezTo>
                    <a:cubicBezTo>
                      <a:pt x="626" y="167"/>
                      <a:pt x="625" y="165"/>
                      <a:pt x="624" y="163"/>
                    </a:cubicBezTo>
                    <a:cubicBezTo>
                      <a:pt x="622" y="161"/>
                      <a:pt x="620" y="159"/>
                      <a:pt x="620" y="157"/>
                    </a:cubicBezTo>
                    <a:cubicBezTo>
                      <a:pt x="619" y="156"/>
                      <a:pt x="618" y="156"/>
                      <a:pt x="618" y="155"/>
                    </a:cubicBezTo>
                    <a:cubicBezTo>
                      <a:pt x="617" y="154"/>
                      <a:pt x="617" y="154"/>
                      <a:pt x="617" y="153"/>
                    </a:cubicBezTo>
                    <a:cubicBezTo>
                      <a:pt x="615" y="152"/>
                      <a:pt x="614" y="150"/>
                      <a:pt x="612" y="148"/>
                    </a:cubicBezTo>
                    <a:cubicBezTo>
                      <a:pt x="612" y="147"/>
                      <a:pt x="611" y="145"/>
                      <a:pt x="610" y="144"/>
                    </a:cubicBezTo>
                    <a:cubicBezTo>
                      <a:pt x="610" y="143"/>
                      <a:pt x="608" y="143"/>
                      <a:pt x="608" y="142"/>
                    </a:cubicBezTo>
                    <a:cubicBezTo>
                      <a:pt x="607" y="140"/>
                      <a:pt x="606" y="138"/>
                      <a:pt x="605" y="137"/>
                    </a:cubicBezTo>
                    <a:cubicBezTo>
                      <a:pt x="604" y="136"/>
                      <a:pt x="602" y="134"/>
                      <a:pt x="601" y="133"/>
                    </a:cubicBezTo>
                    <a:cubicBezTo>
                      <a:pt x="600" y="132"/>
                      <a:pt x="600" y="131"/>
                      <a:pt x="599" y="130"/>
                    </a:cubicBezTo>
                    <a:cubicBezTo>
                      <a:pt x="598" y="128"/>
                      <a:pt x="596" y="127"/>
                      <a:pt x="595" y="125"/>
                    </a:cubicBezTo>
                    <a:cubicBezTo>
                      <a:pt x="591" y="122"/>
                      <a:pt x="588" y="118"/>
                      <a:pt x="586" y="115"/>
                    </a:cubicBezTo>
                    <a:cubicBezTo>
                      <a:pt x="581" y="111"/>
                      <a:pt x="577" y="107"/>
                      <a:pt x="573" y="102"/>
                    </a:cubicBezTo>
                    <a:cubicBezTo>
                      <a:pt x="570" y="101"/>
                      <a:pt x="568" y="99"/>
                      <a:pt x="567" y="96"/>
                    </a:cubicBezTo>
                    <a:cubicBezTo>
                      <a:pt x="566" y="96"/>
                      <a:pt x="565" y="96"/>
                      <a:pt x="565" y="96"/>
                    </a:cubicBezTo>
                    <a:cubicBezTo>
                      <a:pt x="562" y="93"/>
                      <a:pt x="560" y="90"/>
                      <a:pt x="556" y="88"/>
                    </a:cubicBezTo>
                    <a:cubicBezTo>
                      <a:pt x="553" y="85"/>
                      <a:pt x="550" y="83"/>
                      <a:pt x="547" y="81"/>
                    </a:cubicBezTo>
                    <a:cubicBezTo>
                      <a:pt x="546" y="80"/>
                      <a:pt x="546" y="80"/>
                      <a:pt x="546" y="79"/>
                    </a:cubicBezTo>
                    <a:cubicBezTo>
                      <a:pt x="545" y="79"/>
                      <a:pt x="545" y="80"/>
                      <a:pt x="544" y="80"/>
                    </a:cubicBezTo>
                    <a:cubicBezTo>
                      <a:pt x="543" y="79"/>
                      <a:pt x="543" y="78"/>
                      <a:pt x="543" y="78"/>
                    </a:cubicBezTo>
                    <a:close/>
                    <a:moveTo>
                      <a:pt x="492" y="233"/>
                    </a:moveTo>
                    <a:cubicBezTo>
                      <a:pt x="491" y="231"/>
                      <a:pt x="489" y="231"/>
                      <a:pt x="489" y="229"/>
                    </a:cubicBezTo>
                    <a:cubicBezTo>
                      <a:pt x="488" y="228"/>
                      <a:pt x="487" y="228"/>
                      <a:pt x="487" y="226"/>
                    </a:cubicBezTo>
                    <a:cubicBezTo>
                      <a:pt x="486" y="226"/>
                      <a:pt x="486" y="226"/>
                      <a:pt x="486" y="225"/>
                    </a:cubicBezTo>
                    <a:cubicBezTo>
                      <a:pt x="485" y="224"/>
                      <a:pt x="484" y="224"/>
                      <a:pt x="483" y="223"/>
                    </a:cubicBezTo>
                    <a:cubicBezTo>
                      <a:pt x="483" y="222"/>
                      <a:pt x="483" y="221"/>
                      <a:pt x="482" y="221"/>
                    </a:cubicBezTo>
                    <a:cubicBezTo>
                      <a:pt x="482" y="220"/>
                      <a:pt x="481" y="220"/>
                      <a:pt x="481" y="220"/>
                    </a:cubicBezTo>
                    <a:cubicBezTo>
                      <a:pt x="479" y="218"/>
                      <a:pt x="479" y="216"/>
                      <a:pt x="477" y="215"/>
                    </a:cubicBezTo>
                    <a:cubicBezTo>
                      <a:pt x="477" y="215"/>
                      <a:pt x="476" y="214"/>
                      <a:pt x="475" y="214"/>
                    </a:cubicBezTo>
                    <a:cubicBezTo>
                      <a:pt x="474" y="213"/>
                      <a:pt x="472" y="212"/>
                      <a:pt x="471" y="211"/>
                    </a:cubicBezTo>
                    <a:cubicBezTo>
                      <a:pt x="471" y="210"/>
                      <a:pt x="471" y="209"/>
                      <a:pt x="470" y="209"/>
                    </a:cubicBezTo>
                    <a:cubicBezTo>
                      <a:pt x="470" y="208"/>
                      <a:pt x="469" y="208"/>
                      <a:pt x="468" y="208"/>
                    </a:cubicBezTo>
                    <a:cubicBezTo>
                      <a:pt x="468" y="207"/>
                      <a:pt x="467" y="206"/>
                      <a:pt x="467" y="206"/>
                    </a:cubicBezTo>
                    <a:cubicBezTo>
                      <a:pt x="466" y="205"/>
                      <a:pt x="466" y="205"/>
                      <a:pt x="465" y="205"/>
                    </a:cubicBezTo>
                    <a:cubicBezTo>
                      <a:pt x="464" y="204"/>
                      <a:pt x="463" y="203"/>
                      <a:pt x="462" y="202"/>
                    </a:cubicBezTo>
                    <a:cubicBezTo>
                      <a:pt x="460" y="201"/>
                      <a:pt x="459" y="199"/>
                      <a:pt x="458" y="198"/>
                    </a:cubicBezTo>
                    <a:cubicBezTo>
                      <a:pt x="455" y="198"/>
                      <a:pt x="454" y="195"/>
                      <a:pt x="453" y="194"/>
                    </a:cubicBezTo>
                    <a:cubicBezTo>
                      <a:pt x="452" y="194"/>
                      <a:pt x="452" y="194"/>
                      <a:pt x="451" y="194"/>
                    </a:cubicBezTo>
                    <a:cubicBezTo>
                      <a:pt x="451" y="194"/>
                      <a:pt x="450" y="193"/>
                      <a:pt x="450" y="192"/>
                    </a:cubicBezTo>
                    <a:cubicBezTo>
                      <a:pt x="449" y="192"/>
                      <a:pt x="448" y="192"/>
                      <a:pt x="448" y="191"/>
                    </a:cubicBezTo>
                    <a:cubicBezTo>
                      <a:pt x="446" y="191"/>
                      <a:pt x="446" y="189"/>
                      <a:pt x="445" y="188"/>
                    </a:cubicBezTo>
                    <a:cubicBezTo>
                      <a:pt x="444" y="188"/>
                      <a:pt x="444" y="189"/>
                      <a:pt x="443" y="189"/>
                    </a:cubicBezTo>
                    <a:cubicBezTo>
                      <a:pt x="442" y="187"/>
                      <a:pt x="441" y="186"/>
                      <a:pt x="440" y="185"/>
                    </a:cubicBezTo>
                    <a:cubicBezTo>
                      <a:pt x="437" y="186"/>
                      <a:pt x="437" y="184"/>
                      <a:pt x="436" y="183"/>
                    </a:cubicBezTo>
                    <a:cubicBezTo>
                      <a:pt x="435" y="183"/>
                      <a:pt x="434" y="183"/>
                      <a:pt x="434" y="183"/>
                    </a:cubicBezTo>
                    <a:cubicBezTo>
                      <a:pt x="429" y="181"/>
                      <a:pt x="425" y="178"/>
                      <a:pt x="421" y="176"/>
                    </a:cubicBezTo>
                    <a:cubicBezTo>
                      <a:pt x="417" y="176"/>
                      <a:pt x="415" y="173"/>
                      <a:pt x="412" y="173"/>
                    </a:cubicBezTo>
                    <a:cubicBezTo>
                      <a:pt x="412" y="172"/>
                      <a:pt x="411" y="173"/>
                      <a:pt x="410" y="172"/>
                    </a:cubicBezTo>
                    <a:cubicBezTo>
                      <a:pt x="409" y="172"/>
                      <a:pt x="407" y="170"/>
                      <a:pt x="406" y="170"/>
                    </a:cubicBezTo>
                    <a:cubicBezTo>
                      <a:pt x="405" y="169"/>
                      <a:pt x="404" y="170"/>
                      <a:pt x="404" y="170"/>
                    </a:cubicBezTo>
                    <a:cubicBezTo>
                      <a:pt x="403" y="168"/>
                      <a:pt x="401" y="169"/>
                      <a:pt x="399" y="168"/>
                    </a:cubicBezTo>
                    <a:cubicBezTo>
                      <a:pt x="398" y="168"/>
                      <a:pt x="397" y="167"/>
                      <a:pt x="396" y="167"/>
                    </a:cubicBezTo>
                    <a:cubicBezTo>
                      <a:pt x="395" y="166"/>
                      <a:pt x="394" y="167"/>
                      <a:pt x="392" y="167"/>
                    </a:cubicBezTo>
                    <a:cubicBezTo>
                      <a:pt x="391" y="166"/>
                      <a:pt x="390" y="166"/>
                      <a:pt x="389" y="165"/>
                    </a:cubicBezTo>
                    <a:cubicBezTo>
                      <a:pt x="387" y="165"/>
                      <a:pt x="385" y="165"/>
                      <a:pt x="383" y="165"/>
                    </a:cubicBezTo>
                    <a:cubicBezTo>
                      <a:pt x="382" y="164"/>
                      <a:pt x="381" y="164"/>
                      <a:pt x="380" y="164"/>
                    </a:cubicBezTo>
                    <a:cubicBezTo>
                      <a:pt x="379" y="163"/>
                      <a:pt x="378" y="164"/>
                      <a:pt x="377" y="163"/>
                    </a:cubicBezTo>
                    <a:cubicBezTo>
                      <a:pt x="376" y="163"/>
                      <a:pt x="374" y="161"/>
                      <a:pt x="372" y="163"/>
                    </a:cubicBezTo>
                    <a:cubicBezTo>
                      <a:pt x="370" y="162"/>
                      <a:pt x="367" y="162"/>
                      <a:pt x="365" y="161"/>
                    </a:cubicBezTo>
                    <a:cubicBezTo>
                      <a:pt x="363" y="161"/>
                      <a:pt x="361" y="162"/>
                      <a:pt x="360" y="161"/>
                    </a:cubicBezTo>
                    <a:cubicBezTo>
                      <a:pt x="359" y="161"/>
                      <a:pt x="359" y="161"/>
                      <a:pt x="358" y="160"/>
                    </a:cubicBezTo>
                    <a:cubicBezTo>
                      <a:pt x="354" y="160"/>
                      <a:pt x="348" y="160"/>
                      <a:pt x="344" y="160"/>
                    </a:cubicBezTo>
                    <a:cubicBezTo>
                      <a:pt x="340" y="160"/>
                      <a:pt x="335" y="160"/>
                      <a:pt x="331" y="161"/>
                    </a:cubicBezTo>
                    <a:cubicBezTo>
                      <a:pt x="330" y="161"/>
                      <a:pt x="330" y="162"/>
                      <a:pt x="329" y="162"/>
                    </a:cubicBezTo>
                    <a:cubicBezTo>
                      <a:pt x="328" y="162"/>
                      <a:pt x="327" y="161"/>
                      <a:pt x="326" y="161"/>
                    </a:cubicBezTo>
                    <a:cubicBezTo>
                      <a:pt x="325" y="161"/>
                      <a:pt x="324" y="162"/>
                      <a:pt x="323" y="162"/>
                    </a:cubicBezTo>
                    <a:cubicBezTo>
                      <a:pt x="322" y="162"/>
                      <a:pt x="320" y="162"/>
                      <a:pt x="319" y="162"/>
                    </a:cubicBezTo>
                    <a:cubicBezTo>
                      <a:pt x="316" y="162"/>
                      <a:pt x="313" y="164"/>
                      <a:pt x="309" y="164"/>
                    </a:cubicBezTo>
                    <a:cubicBezTo>
                      <a:pt x="308" y="165"/>
                      <a:pt x="306" y="164"/>
                      <a:pt x="304" y="165"/>
                    </a:cubicBezTo>
                    <a:cubicBezTo>
                      <a:pt x="303" y="165"/>
                      <a:pt x="302" y="166"/>
                      <a:pt x="300" y="166"/>
                    </a:cubicBezTo>
                    <a:cubicBezTo>
                      <a:pt x="299" y="167"/>
                      <a:pt x="297" y="166"/>
                      <a:pt x="296" y="167"/>
                    </a:cubicBezTo>
                    <a:cubicBezTo>
                      <a:pt x="295" y="167"/>
                      <a:pt x="294" y="168"/>
                      <a:pt x="293" y="168"/>
                    </a:cubicBezTo>
                    <a:cubicBezTo>
                      <a:pt x="292" y="168"/>
                      <a:pt x="290" y="168"/>
                      <a:pt x="290" y="169"/>
                    </a:cubicBezTo>
                    <a:cubicBezTo>
                      <a:pt x="287" y="170"/>
                      <a:pt x="285" y="172"/>
                      <a:pt x="282" y="172"/>
                    </a:cubicBezTo>
                    <a:cubicBezTo>
                      <a:pt x="281" y="172"/>
                      <a:pt x="280" y="172"/>
                      <a:pt x="280" y="172"/>
                    </a:cubicBezTo>
                    <a:cubicBezTo>
                      <a:pt x="279" y="172"/>
                      <a:pt x="279" y="173"/>
                      <a:pt x="278" y="173"/>
                    </a:cubicBezTo>
                    <a:cubicBezTo>
                      <a:pt x="277" y="173"/>
                      <a:pt x="276" y="173"/>
                      <a:pt x="276" y="173"/>
                    </a:cubicBezTo>
                    <a:cubicBezTo>
                      <a:pt x="275" y="174"/>
                      <a:pt x="275" y="175"/>
                      <a:pt x="275" y="175"/>
                    </a:cubicBezTo>
                    <a:cubicBezTo>
                      <a:pt x="272" y="175"/>
                      <a:pt x="271" y="177"/>
                      <a:pt x="270" y="177"/>
                    </a:cubicBezTo>
                    <a:cubicBezTo>
                      <a:pt x="267" y="178"/>
                      <a:pt x="264" y="179"/>
                      <a:pt x="261" y="180"/>
                    </a:cubicBezTo>
                    <a:cubicBezTo>
                      <a:pt x="260" y="181"/>
                      <a:pt x="260" y="182"/>
                      <a:pt x="259" y="182"/>
                    </a:cubicBezTo>
                    <a:cubicBezTo>
                      <a:pt x="257" y="184"/>
                      <a:pt x="254" y="184"/>
                      <a:pt x="251" y="186"/>
                    </a:cubicBezTo>
                    <a:cubicBezTo>
                      <a:pt x="249" y="187"/>
                      <a:pt x="247" y="189"/>
                      <a:pt x="246" y="190"/>
                    </a:cubicBezTo>
                    <a:cubicBezTo>
                      <a:pt x="243" y="191"/>
                      <a:pt x="242" y="192"/>
                      <a:pt x="241" y="193"/>
                    </a:cubicBezTo>
                    <a:cubicBezTo>
                      <a:pt x="239" y="194"/>
                      <a:pt x="238" y="194"/>
                      <a:pt x="237" y="195"/>
                    </a:cubicBezTo>
                    <a:cubicBezTo>
                      <a:pt x="235" y="197"/>
                      <a:pt x="232" y="200"/>
                      <a:pt x="229" y="201"/>
                    </a:cubicBezTo>
                    <a:cubicBezTo>
                      <a:pt x="227" y="204"/>
                      <a:pt x="225" y="206"/>
                      <a:pt x="222" y="208"/>
                    </a:cubicBezTo>
                    <a:cubicBezTo>
                      <a:pt x="222" y="210"/>
                      <a:pt x="220" y="211"/>
                      <a:pt x="219" y="212"/>
                    </a:cubicBezTo>
                    <a:cubicBezTo>
                      <a:pt x="217" y="214"/>
                      <a:pt x="216" y="217"/>
                      <a:pt x="213" y="217"/>
                    </a:cubicBezTo>
                    <a:cubicBezTo>
                      <a:pt x="212" y="218"/>
                      <a:pt x="212" y="219"/>
                      <a:pt x="212" y="220"/>
                    </a:cubicBezTo>
                    <a:cubicBezTo>
                      <a:pt x="209" y="221"/>
                      <a:pt x="209" y="225"/>
                      <a:pt x="205" y="226"/>
                    </a:cubicBezTo>
                    <a:cubicBezTo>
                      <a:pt x="203" y="229"/>
                      <a:pt x="202" y="232"/>
                      <a:pt x="199" y="234"/>
                    </a:cubicBezTo>
                    <a:cubicBezTo>
                      <a:pt x="197" y="236"/>
                      <a:pt x="197" y="239"/>
                      <a:pt x="195" y="241"/>
                    </a:cubicBezTo>
                    <a:cubicBezTo>
                      <a:pt x="194" y="242"/>
                      <a:pt x="193" y="243"/>
                      <a:pt x="193" y="243"/>
                    </a:cubicBezTo>
                    <a:cubicBezTo>
                      <a:pt x="192" y="244"/>
                      <a:pt x="192" y="245"/>
                      <a:pt x="192" y="246"/>
                    </a:cubicBezTo>
                    <a:cubicBezTo>
                      <a:pt x="191" y="247"/>
                      <a:pt x="191" y="247"/>
                      <a:pt x="190" y="248"/>
                    </a:cubicBezTo>
                    <a:cubicBezTo>
                      <a:pt x="190" y="249"/>
                      <a:pt x="189" y="250"/>
                      <a:pt x="188" y="252"/>
                    </a:cubicBezTo>
                    <a:cubicBezTo>
                      <a:pt x="187" y="254"/>
                      <a:pt x="186" y="256"/>
                      <a:pt x="187" y="259"/>
                    </a:cubicBezTo>
                    <a:cubicBezTo>
                      <a:pt x="190" y="261"/>
                      <a:pt x="193" y="260"/>
                      <a:pt x="195" y="259"/>
                    </a:cubicBezTo>
                    <a:cubicBezTo>
                      <a:pt x="198" y="259"/>
                      <a:pt x="201" y="259"/>
                      <a:pt x="204" y="259"/>
                    </a:cubicBezTo>
                    <a:cubicBezTo>
                      <a:pt x="213" y="259"/>
                      <a:pt x="223" y="259"/>
                      <a:pt x="232" y="259"/>
                    </a:cubicBezTo>
                    <a:cubicBezTo>
                      <a:pt x="234" y="257"/>
                      <a:pt x="237" y="258"/>
                      <a:pt x="240" y="258"/>
                    </a:cubicBezTo>
                    <a:cubicBezTo>
                      <a:pt x="245" y="258"/>
                      <a:pt x="250" y="258"/>
                      <a:pt x="255" y="258"/>
                    </a:cubicBezTo>
                    <a:cubicBezTo>
                      <a:pt x="256" y="258"/>
                      <a:pt x="258" y="257"/>
                      <a:pt x="259" y="257"/>
                    </a:cubicBezTo>
                    <a:cubicBezTo>
                      <a:pt x="260" y="257"/>
                      <a:pt x="261" y="258"/>
                      <a:pt x="262" y="258"/>
                    </a:cubicBezTo>
                    <a:cubicBezTo>
                      <a:pt x="263" y="258"/>
                      <a:pt x="265" y="257"/>
                      <a:pt x="266" y="257"/>
                    </a:cubicBezTo>
                    <a:cubicBezTo>
                      <a:pt x="273" y="257"/>
                      <a:pt x="277" y="257"/>
                      <a:pt x="282" y="258"/>
                    </a:cubicBezTo>
                    <a:cubicBezTo>
                      <a:pt x="285" y="259"/>
                      <a:pt x="288" y="260"/>
                      <a:pt x="290" y="262"/>
                    </a:cubicBezTo>
                    <a:cubicBezTo>
                      <a:pt x="294" y="263"/>
                      <a:pt x="296" y="265"/>
                      <a:pt x="299" y="268"/>
                    </a:cubicBezTo>
                    <a:cubicBezTo>
                      <a:pt x="299" y="270"/>
                      <a:pt x="302" y="272"/>
                      <a:pt x="303" y="274"/>
                    </a:cubicBezTo>
                    <a:cubicBezTo>
                      <a:pt x="304" y="276"/>
                      <a:pt x="305" y="278"/>
                      <a:pt x="306" y="280"/>
                    </a:cubicBezTo>
                    <a:cubicBezTo>
                      <a:pt x="306" y="281"/>
                      <a:pt x="308" y="281"/>
                      <a:pt x="308" y="282"/>
                    </a:cubicBezTo>
                    <a:cubicBezTo>
                      <a:pt x="308" y="283"/>
                      <a:pt x="308" y="284"/>
                      <a:pt x="309" y="284"/>
                    </a:cubicBezTo>
                    <a:cubicBezTo>
                      <a:pt x="309" y="286"/>
                      <a:pt x="312" y="289"/>
                      <a:pt x="314" y="289"/>
                    </a:cubicBezTo>
                    <a:cubicBezTo>
                      <a:pt x="317" y="289"/>
                      <a:pt x="317" y="283"/>
                      <a:pt x="318" y="279"/>
                    </a:cubicBezTo>
                    <a:cubicBezTo>
                      <a:pt x="318" y="278"/>
                      <a:pt x="319" y="277"/>
                      <a:pt x="319" y="276"/>
                    </a:cubicBezTo>
                    <a:cubicBezTo>
                      <a:pt x="320" y="275"/>
                      <a:pt x="319" y="274"/>
                      <a:pt x="319" y="274"/>
                    </a:cubicBezTo>
                    <a:cubicBezTo>
                      <a:pt x="320" y="273"/>
                      <a:pt x="321" y="272"/>
                      <a:pt x="321" y="271"/>
                    </a:cubicBezTo>
                    <a:cubicBezTo>
                      <a:pt x="321" y="270"/>
                      <a:pt x="321" y="268"/>
                      <a:pt x="321" y="267"/>
                    </a:cubicBezTo>
                    <a:cubicBezTo>
                      <a:pt x="322" y="265"/>
                      <a:pt x="324" y="264"/>
                      <a:pt x="323" y="262"/>
                    </a:cubicBezTo>
                    <a:cubicBezTo>
                      <a:pt x="324" y="261"/>
                      <a:pt x="325" y="260"/>
                      <a:pt x="324" y="258"/>
                    </a:cubicBezTo>
                    <a:cubicBezTo>
                      <a:pt x="326" y="256"/>
                      <a:pt x="328" y="256"/>
                      <a:pt x="330" y="254"/>
                    </a:cubicBezTo>
                    <a:cubicBezTo>
                      <a:pt x="331" y="253"/>
                      <a:pt x="331" y="252"/>
                      <a:pt x="332" y="251"/>
                    </a:cubicBezTo>
                    <a:cubicBezTo>
                      <a:pt x="332" y="251"/>
                      <a:pt x="333" y="252"/>
                      <a:pt x="334" y="251"/>
                    </a:cubicBezTo>
                    <a:cubicBezTo>
                      <a:pt x="335" y="251"/>
                      <a:pt x="336" y="250"/>
                      <a:pt x="337" y="250"/>
                    </a:cubicBezTo>
                    <a:cubicBezTo>
                      <a:pt x="340" y="249"/>
                      <a:pt x="343" y="248"/>
                      <a:pt x="347" y="249"/>
                    </a:cubicBezTo>
                    <a:cubicBezTo>
                      <a:pt x="349" y="249"/>
                      <a:pt x="352" y="248"/>
                      <a:pt x="355" y="249"/>
                    </a:cubicBezTo>
                    <a:cubicBezTo>
                      <a:pt x="355" y="249"/>
                      <a:pt x="356" y="249"/>
                      <a:pt x="357" y="249"/>
                    </a:cubicBezTo>
                    <a:cubicBezTo>
                      <a:pt x="359" y="250"/>
                      <a:pt x="362" y="250"/>
                      <a:pt x="364" y="250"/>
                    </a:cubicBezTo>
                    <a:cubicBezTo>
                      <a:pt x="365" y="250"/>
                      <a:pt x="366" y="251"/>
                      <a:pt x="367" y="251"/>
                    </a:cubicBezTo>
                    <a:cubicBezTo>
                      <a:pt x="369" y="252"/>
                      <a:pt x="371" y="252"/>
                      <a:pt x="372" y="253"/>
                    </a:cubicBezTo>
                    <a:cubicBezTo>
                      <a:pt x="377" y="253"/>
                      <a:pt x="379" y="256"/>
                      <a:pt x="383" y="256"/>
                    </a:cubicBezTo>
                    <a:cubicBezTo>
                      <a:pt x="387" y="258"/>
                      <a:pt x="386" y="262"/>
                      <a:pt x="383" y="264"/>
                    </a:cubicBezTo>
                    <a:cubicBezTo>
                      <a:pt x="379" y="266"/>
                      <a:pt x="373" y="267"/>
                      <a:pt x="369" y="270"/>
                    </a:cubicBezTo>
                    <a:cubicBezTo>
                      <a:pt x="366" y="270"/>
                      <a:pt x="364" y="272"/>
                      <a:pt x="364" y="274"/>
                    </a:cubicBezTo>
                    <a:cubicBezTo>
                      <a:pt x="364" y="274"/>
                      <a:pt x="365" y="275"/>
                      <a:pt x="365" y="276"/>
                    </a:cubicBezTo>
                    <a:cubicBezTo>
                      <a:pt x="366" y="277"/>
                      <a:pt x="366" y="278"/>
                      <a:pt x="366" y="279"/>
                    </a:cubicBezTo>
                    <a:cubicBezTo>
                      <a:pt x="366" y="280"/>
                      <a:pt x="367" y="281"/>
                      <a:pt x="368" y="282"/>
                    </a:cubicBezTo>
                    <a:cubicBezTo>
                      <a:pt x="368" y="282"/>
                      <a:pt x="368" y="283"/>
                      <a:pt x="368" y="283"/>
                    </a:cubicBezTo>
                    <a:cubicBezTo>
                      <a:pt x="369" y="284"/>
                      <a:pt x="369" y="285"/>
                      <a:pt x="370" y="285"/>
                    </a:cubicBezTo>
                    <a:cubicBezTo>
                      <a:pt x="371" y="288"/>
                      <a:pt x="372" y="292"/>
                      <a:pt x="374" y="293"/>
                    </a:cubicBezTo>
                    <a:cubicBezTo>
                      <a:pt x="377" y="293"/>
                      <a:pt x="378" y="291"/>
                      <a:pt x="378" y="288"/>
                    </a:cubicBezTo>
                    <a:cubicBezTo>
                      <a:pt x="380" y="286"/>
                      <a:pt x="381" y="284"/>
                      <a:pt x="382" y="282"/>
                    </a:cubicBezTo>
                    <a:cubicBezTo>
                      <a:pt x="384" y="281"/>
                      <a:pt x="384" y="278"/>
                      <a:pt x="384" y="276"/>
                    </a:cubicBezTo>
                    <a:cubicBezTo>
                      <a:pt x="388" y="273"/>
                      <a:pt x="389" y="267"/>
                      <a:pt x="393" y="264"/>
                    </a:cubicBezTo>
                    <a:cubicBezTo>
                      <a:pt x="393" y="264"/>
                      <a:pt x="394" y="264"/>
                      <a:pt x="395" y="264"/>
                    </a:cubicBezTo>
                    <a:cubicBezTo>
                      <a:pt x="397" y="260"/>
                      <a:pt x="402" y="258"/>
                      <a:pt x="407" y="257"/>
                    </a:cubicBezTo>
                    <a:cubicBezTo>
                      <a:pt x="415" y="254"/>
                      <a:pt x="424" y="252"/>
                      <a:pt x="434" y="254"/>
                    </a:cubicBezTo>
                    <a:cubicBezTo>
                      <a:pt x="436" y="252"/>
                      <a:pt x="441" y="254"/>
                      <a:pt x="446" y="254"/>
                    </a:cubicBezTo>
                    <a:cubicBezTo>
                      <a:pt x="448" y="254"/>
                      <a:pt x="449" y="254"/>
                      <a:pt x="450" y="254"/>
                    </a:cubicBezTo>
                    <a:cubicBezTo>
                      <a:pt x="450" y="254"/>
                      <a:pt x="451" y="253"/>
                      <a:pt x="452" y="253"/>
                    </a:cubicBezTo>
                    <a:cubicBezTo>
                      <a:pt x="456" y="253"/>
                      <a:pt x="462" y="253"/>
                      <a:pt x="468" y="253"/>
                    </a:cubicBezTo>
                    <a:cubicBezTo>
                      <a:pt x="469" y="253"/>
                      <a:pt x="470" y="253"/>
                      <a:pt x="471" y="253"/>
                    </a:cubicBezTo>
                    <a:cubicBezTo>
                      <a:pt x="473" y="253"/>
                      <a:pt x="475" y="252"/>
                      <a:pt x="476" y="252"/>
                    </a:cubicBezTo>
                    <a:cubicBezTo>
                      <a:pt x="478" y="252"/>
                      <a:pt x="480" y="253"/>
                      <a:pt x="481" y="253"/>
                    </a:cubicBezTo>
                    <a:cubicBezTo>
                      <a:pt x="482" y="253"/>
                      <a:pt x="483" y="252"/>
                      <a:pt x="484" y="252"/>
                    </a:cubicBezTo>
                    <a:cubicBezTo>
                      <a:pt x="489" y="252"/>
                      <a:pt x="494" y="253"/>
                      <a:pt x="499" y="252"/>
                    </a:cubicBezTo>
                    <a:cubicBezTo>
                      <a:pt x="503" y="247"/>
                      <a:pt x="496" y="242"/>
                      <a:pt x="496" y="237"/>
                    </a:cubicBezTo>
                    <a:cubicBezTo>
                      <a:pt x="494" y="236"/>
                      <a:pt x="493" y="234"/>
                      <a:pt x="492" y="233"/>
                    </a:cubicBezTo>
                    <a:close/>
                    <a:moveTo>
                      <a:pt x="614" y="234"/>
                    </a:moveTo>
                    <a:cubicBezTo>
                      <a:pt x="614" y="237"/>
                      <a:pt x="616" y="237"/>
                      <a:pt x="615" y="240"/>
                    </a:cubicBezTo>
                    <a:cubicBezTo>
                      <a:pt x="616" y="243"/>
                      <a:pt x="620" y="242"/>
                      <a:pt x="621" y="240"/>
                    </a:cubicBezTo>
                    <a:cubicBezTo>
                      <a:pt x="621" y="237"/>
                      <a:pt x="620" y="235"/>
                      <a:pt x="619" y="233"/>
                    </a:cubicBezTo>
                    <a:cubicBezTo>
                      <a:pt x="617" y="233"/>
                      <a:pt x="615" y="232"/>
                      <a:pt x="614" y="234"/>
                    </a:cubicBezTo>
                    <a:close/>
                    <a:moveTo>
                      <a:pt x="536" y="262"/>
                    </a:moveTo>
                    <a:cubicBezTo>
                      <a:pt x="534" y="263"/>
                      <a:pt x="532" y="262"/>
                      <a:pt x="530" y="261"/>
                    </a:cubicBezTo>
                    <a:cubicBezTo>
                      <a:pt x="529" y="261"/>
                      <a:pt x="528" y="261"/>
                      <a:pt x="527" y="261"/>
                    </a:cubicBezTo>
                    <a:cubicBezTo>
                      <a:pt x="525" y="260"/>
                      <a:pt x="524" y="257"/>
                      <a:pt x="522" y="256"/>
                    </a:cubicBezTo>
                    <a:cubicBezTo>
                      <a:pt x="517" y="256"/>
                      <a:pt x="519" y="258"/>
                      <a:pt x="520" y="260"/>
                    </a:cubicBezTo>
                    <a:cubicBezTo>
                      <a:pt x="520" y="261"/>
                      <a:pt x="521" y="263"/>
                      <a:pt x="522" y="265"/>
                    </a:cubicBezTo>
                    <a:cubicBezTo>
                      <a:pt x="524" y="268"/>
                      <a:pt x="525" y="268"/>
                      <a:pt x="528" y="270"/>
                    </a:cubicBezTo>
                    <a:cubicBezTo>
                      <a:pt x="529" y="271"/>
                      <a:pt x="531" y="272"/>
                      <a:pt x="532" y="272"/>
                    </a:cubicBezTo>
                    <a:cubicBezTo>
                      <a:pt x="534" y="273"/>
                      <a:pt x="537" y="273"/>
                      <a:pt x="538" y="274"/>
                    </a:cubicBezTo>
                    <a:cubicBezTo>
                      <a:pt x="540" y="273"/>
                      <a:pt x="542" y="274"/>
                      <a:pt x="543" y="274"/>
                    </a:cubicBezTo>
                    <a:cubicBezTo>
                      <a:pt x="544" y="273"/>
                      <a:pt x="546" y="272"/>
                      <a:pt x="546" y="270"/>
                    </a:cubicBezTo>
                    <a:cubicBezTo>
                      <a:pt x="546" y="269"/>
                      <a:pt x="545" y="268"/>
                      <a:pt x="545" y="266"/>
                    </a:cubicBezTo>
                    <a:cubicBezTo>
                      <a:pt x="543" y="264"/>
                      <a:pt x="539" y="264"/>
                      <a:pt x="536" y="2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2" name="Freeform 6">
                <a:extLst>
                  <a:ext uri="{FF2B5EF4-FFF2-40B4-BE49-F238E27FC236}">
                    <a16:creationId xmlns="" xmlns:a16="http://schemas.microsoft.com/office/drawing/2014/main" id="{E21A915A-72FE-412A-8A0A-974766B7AF22}"/>
                  </a:ext>
                </a:extLst>
              </p:cNvPr>
              <p:cNvSpPr>
                <a:spLocks/>
              </p:cNvSpPr>
              <p:nvPr/>
            </p:nvSpPr>
            <p:spPr bwMode="auto">
              <a:xfrm>
                <a:off x="2883" y="1255"/>
                <a:ext cx="73" cy="75"/>
              </a:xfrm>
              <a:custGeom>
                <a:avLst/>
                <a:gdLst>
                  <a:gd name="T0" fmla="*/ 17 w 35"/>
                  <a:gd name="T1" fmla="*/ 35 h 36"/>
                  <a:gd name="T2" fmla="*/ 15 w 35"/>
                  <a:gd name="T3" fmla="*/ 26 h 36"/>
                  <a:gd name="T4" fmla="*/ 11 w 35"/>
                  <a:gd name="T5" fmla="*/ 25 h 36"/>
                  <a:gd name="T6" fmla="*/ 9 w 35"/>
                  <a:gd name="T7" fmla="*/ 26 h 36"/>
                  <a:gd name="T8" fmla="*/ 3 w 35"/>
                  <a:gd name="T9" fmla="*/ 23 h 36"/>
                  <a:gd name="T10" fmla="*/ 0 w 35"/>
                  <a:gd name="T11" fmla="*/ 20 h 36"/>
                  <a:gd name="T12" fmla="*/ 0 w 35"/>
                  <a:gd name="T13" fmla="*/ 15 h 36"/>
                  <a:gd name="T14" fmla="*/ 4 w 35"/>
                  <a:gd name="T15" fmla="*/ 12 h 36"/>
                  <a:gd name="T16" fmla="*/ 6 w 35"/>
                  <a:gd name="T17" fmla="*/ 10 h 36"/>
                  <a:gd name="T18" fmla="*/ 10 w 35"/>
                  <a:gd name="T19" fmla="*/ 8 h 36"/>
                  <a:gd name="T20" fmla="*/ 14 w 35"/>
                  <a:gd name="T21" fmla="*/ 4 h 36"/>
                  <a:gd name="T22" fmla="*/ 15 w 35"/>
                  <a:gd name="T23" fmla="*/ 4 h 36"/>
                  <a:gd name="T24" fmla="*/ 18 w 35"/>
                  <a:gd name="T25" fmla="*/ 1 h 36"/>
                  <a:gd name="T26" fmla="*/ 24 w 35"/>
                  <a:gd name="T27" fmla="*/ 0 h 36"/>
                  <a:gd name="T28" fmla="*/ 33 w 35"/>
                  <a:gd name="T29" fmla="*/ 4 h 36"/>
                  <a:gd name="T30" fmla="*/ 33 w 35"/>
                  <a:gd name="T31" fmla="*/ 6 h 36"/>
                  <a:gd name="T32" fmla="*/ 34 w 35"/>
                  <a:gd name="T33" fmla="*/ 14 h 36"/>
                  <a:gd name="T34" fmla="*/ 33 w 35"/>
                  <a:gd name="T35" fmla="*/ 17 h 36"/>
                  <a:gd name="T36" fmla="*/ 33 w 35"/>
                  <a:gd name="T37" fmla="*/ 18 h 36"/>
                  <a:gd name="T38" fmla="*/ 31 w 35"/>
                  <a:gd name="T39" fmla="*/ 20 h 36"/>
                  <a:gd name="T40" fmla="*/ 30 w 35"/>
                  <a:gd name="T41" fmla="*/ 24 h 36"/>
                  <a:gd name="T42" fmla="*/ 23 w 35"/>
                  <a:gd name="T43" fmla="*/ 31 h 36"/>
                  <a:gd name="T44" fmla="*/ 17 w 35"/>
                  <a:gd name="T45"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6">
                    <a:moveTo>
                      <a:pt x="17" y="35"/>
                    </a:moveTo>
                    <a:cubicBezTo>
                      <a:pt x="16" y="32"/>
                      <a:pt x="16" y="29"/>
                      <a:pt x="15" y="26"/>
                    </a:cubicBezTo>
                    <a:cubicBezTo>
                      <a:pt x="14" y="26"/>
                      <a:pt x="13" y="25"/>
                      <a:pt x="11" y="25"/>
                    </a:cubicBezTo>
                    <a:cubicBezTo>
                      <a:pt x="10" y="25"/>
                      <a:pt x="10" y="26"/>
                      <a:pt x="9" y="26"/>
                    </a:cubicBezTo>
                    <a:cubicBezTo>
                      <a:pt x="6" y="26"/>
                      <a:pt x="5" y="24"/>
                      <a:pt x="3" y="23"/>
                    </a:cubicBezTo>
                    <a:cubicBezTo>
                      <a:pt x="2" y="21"/>
                      <a:pt x="1" y="21"/>
                      <a:pt x="0" y="20"/>
                    </a:cubicBezTo>
                    <a:cubicBezTo>
                      <a:pt x="0" y="18"/>
                      <a:pt x="0" y="17"/>
                      <a:pt x="0" y="15"/>
                    </a:cubicBezTo>
                    <a:cubicBezTo>
                      <a:pt x="0" y="13"/>
                      <a:pt x="2" y="13"/>
                      <a:pt x="4" y="12"/>
                    </a:cubicBezTo>
                    <a:cubicBezTo>
                      <a:pt x="5" y="12"/>
                      <a:pt x="5" y="11"/>
                      <a:pt x="6" y="10"/>
                    </a:cubicBezTo>
                    <a:cubicBezTo>
                      <a:pt x="7" y="9"/>
                      <a:pt x="9" y="9"/>
                      <a:pt x="10" y="8"/>
                    </a:cubicBezTo>
                    <a:cubicBezTo>
                      <a:pt x="12" y="7"/>
                      <a:pt x="12" y="5"/>
                      <a:pt x="14" y="4"/>
                    </a:cubicBezTo>
                    <a:cubicBezTo>
                      <a:pt x="14" y="4"/>
                      <a:pt x="15" y="4"/>
                      <a:pt x="15" y="4"/>
                    </a:cubicBezTo>
                    <a:cubicBezTo>
                      <a:pt x="16" y="3"/>
                      <a:pt x="17" y="2"/>
                      <a:pt x="18" y="1"/>
                    </a:cubicBezTo>
                    <a:cubicBezTo>
                      <a:pt x="21" y="1"/>
                      <a:pt x="22" y="0"/>
                      <a:pt x="24" y="0"/>
                    </a:cubicBezTo>
                    <a:cubicBezTo>
                      <a:pt x="28" y="0"/>
                      <a:pt x="31" y="2"/>
                      <a:pt x="33" y="4"/>
                    </a:cubicBezTo>
                    <a:cubicBezTo>
                      <a:pt x="33" y="5"/>
                      <a:pt x="33" y="5"/>
                      <a:pt x="33" y="6"/>
                    </a:cubicBezTo>
                    <a:cubicBezTo>
                      <a:pt x="35" y="8"/>
                      <a:pt x="35" y="11"/>
                      <a:pt x="34" y="14"/>
                    </a:cubicBezTo>
                    <a:cubicBezTo>
                      <a:pt x="34" y="14"/>
                      <a:pt x="33" y="15"/>
                      <a:pt x="33" y="17"/>
                    </a:cubicBezTo>
                    <a:cubicBezTo>
                      <a:pt x="33" y="17"/>
                      <a:pt x="33" y="18"/>
                      <a:pt x="33" y="18"/>
                    </a:cubicBezTo>
                    <a:cubicBezTo>
                      <a:pt x="32" y="19"/>
                      <a:pt x="32" y="19"/>
                      <a:pt x="31" y="20"/>
                    </a:cubicBezTo>
                    <a:cubicBezTo>
                      <a:pt x="31" y="21"/>
                      <a:pt x="31" y="23"/>
                      <a:pt x="30" y="24"/>
                    </a:cubicBezTo>
                    <a:cubicBezTo>
                      <a:pt x="29" y="26"/>
                      <a:pt x="25" y="29"/>
                      <a:pt x="23" y="31"/>
                    </a:cubicBezTo>
                    <a:cubicBezTo>
                      <a:pt x="23" y="34"/>
                      <a:pt x="20" y="36"/>
                      <a:pt x="1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3" name="Freeform 7">
                <a:extLst>
                  <a:ext uri="{FF2B5EF4-FFF2-40B4-BE49-F238E27FC236}">
                    <a16:creationId xmlns="" xmlns:a16="http://schemas.microsoft.com/office/drawing/2014/main" id="{F182158E-ED2E-4EC0-AC3A-F130D3F108B9}"/>
                  </a:ext>
                </a:extLst>
              </p:cNvPr>
              <p:cNvSpPr>
                <a:spLocks/>
              </p:cNvSpPr>
              <p:nvPr/>
            </p:nvSpPr>
            <p:spPr bwMode="auto">
              <a:xfrm>
                <a:off x="2787" y="1255"/>
                <a:ext cx="44" cy="48"/>
              </a:xfrm>
              <a:custGeom>
                <a:avLst/>
                <a:gdLst>
                  <a:gd name="T0" fmla="*/ 17 w 21"/>
                  <a:gd name="T1" fmla="*/ 5 h 23"/>
                  <a:gd name="T2" fmla="*/ 20 w 21"/>
                  <a:gd name="T3" fmla="*/ 9 h 23"/>
                  <a:gd name="T4" fmla="*/ 19 w 21"/>
                  <a:gd name="T5" fmla="*/ 16 h 23"/>
                  <a:gd name="T6" fmla="*/ 18 w 21"/>
                  <a:gd name="T7" fmla="*/ 17 h 23"/>
                  <a:gd name="T8" fmla="*/ 16 w 21"/>
                  <a:gd name="T9" fmla="*/ 18 h 23"/>
                  <a:gd name="T10" fmla="*/ 11 w 21"/>
                  <a:gd name="T11" fmla="*/ 21 h 23"/>
                  <a:gd name="T12" fmla="*/ 7 w 21"/>
                  <a:gd name="T13" fmla="*/ 22 h 23"/>
                  <a:gd name="T14" fmla="*/ 6 w 21"/>
                  <a:gd name="T15" fmla="*/ 20 h 23"/>
                  <a:gd name="T16" fmla="*/ 4 w 21"/>
                  <a:gd name="T17" fmla="*/ 18 h 23"/>
                  <a:gd name="T18" fmla="*/ 3 w 21"/>
                  <a:gd name="T19" fmla="*/ 16 h 23"/>
                  <a:gd name="T20" fmla="*/ 2 w 21"/>
                  <a:gd name="T21" fmla="*/ 14 h 23"/>
                  <a:gd name="T22" fmla="*/ 1 w 21"/>
                  <a:gd name="T23" fmla="*/ 4 h 23"/>
                  <a:gd name="T24" fmla="*/ 11 w 21"/>
                  <a:gd name="T25" fmla="*/ 3 h 23"/>
                  <a:gd name="T26" fmla="*/ 12 w 21"/>
                  <a:gd name="T27" fmla="*/ 3 h 23"/>
                  <a:gd name="T28" fmla="*/ 14 w 21"/>
                  <a:gd name="T29" fmla="*/ 5 h 23"/>
                  <a:gd name="T30" fmla="*/ 17 w 21"/>
                  <a:gd name="T31"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23">
                    <a:moveTo>
                      <a:pt x="17" y="5"/>
                    </a:moveTo>
                    <a:cubicBezTo>
                      <a:pt x="19" y="6"/>
                      <a:pt x="20" y="7"/>
                      <a:pt x="20" y="9"/>
                    </a:cubicBezTo>
                    <a:cubicBezTo>
                      <a:pt x="21" y="11"/>
                      <a:pt x="20" y="15"/>
                      <a:pt x="19" y="16"/>
                    </a:cubicBezTo>
                    <a:cubicBezTo>
                      <a:pt x="19" y="16"/>
                      <a:pt x="18" y="16"/>
                      <a:pt x="18" y="17"/>
                    </a:cubicBezTo>
                    <a:cubicBezTo>
                      <a:pt x="17" y="17"/>
                      <a:pt x="17" y="18"/>
                      <a:pt x="16" y="18"/>
                    </a:cubicBezTo>
                    <a:cubicBezTo>
                      <a:pt x="15" y="20"/>
                      <a:pt x="13" y="20"/>
                      <a:pt x="11" y="21"/>
                    </a:cubicBezTo>
                    <a:cubicBezTo>
                      <a:pt x="10" y="22"/>
                      <a:pt x="9" y="23"/>
                      <a:pt x="7" y="22"/>
                    </a:cubicBezTo>
                    <a:cubicBezTo>
                      <a:pt x="6" y="22"/>
                      <a:pt x="6" y="21"/>
                      <a:pt x="6" y="20"/>
                    </a:cubicBezTo>
                    <a:cubicBezTo>
                      <a:pt x="5" y="19"/>
                      <a:pt x="4" y="19"/>
                      <a:pt x="4" y="18"/>
                    </a:cubicBezTo>
                    <a:cubicBezTo>
                      <a:pt x="4" y="17"/>
                      <a:pt x="3" y="16"/>
                      <a:pt x="3" y="16"/>
                    </a:cubicBezTo>
                    <a:cubicBezTo>
                      <a:pt x="3" y="15"/>
                      <a:pt x="2" y="14"/>
                      <a:pt x="2" y="14"/>
                    </a:cubicBezTo>
                    <a:cubicBezTo>
                      <a:pt x="0" y="11"/>
                      <a:pt x="1" y="7"/>
                      <a:pt x="1" y="4"/>
                    </a:cubicBezTo>
                    <a:cubicBezTo>
                      <a:pt x="2" y="1"/>
                      <a:pt x="8" y="0"/>
                      <a:pt x="11" y="3"/>
                    </a:cubicBezTo>
                    <a:cubicBezTo>
                      <a:pt x="12" y="3"/>
                      <a:pt x="12" y="2"/>
                      <a:pt x="12" y="3"/>
                    </a:cubicBezTo>
                    <a:cubicBezTo>
                      <a:pt x="13" y="3"/>
                      <a:pt x="13" y="4"/>
                      <a:pt x="14" y="5"/>
                    </a:cubicBezTo>
                    <a:cubicBezTo>
                      <a:pt x="15" y="5"/>
                      <a:pt x="16"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4" name="Freeform 8">
                <a:extLst>
                  <a:ext uri="{FF2B5EF4-FFF2-40B4-BE49-F238E27FC236}">
                    <a16:creationId xmlns="" xmlns:a16="http://schemas.microsoft.com/office/drawing/2014/main" id="{01744B54-57AF-4D9A-A772-A4B9B0278CE6}"/>
                  </a:ext>
                </a:extLst>
              </p:cNvPr>
              <p:cNvSpPr>
                <a:spLocks/>
              </p:cNvSpPr>
              <p:nvPr/>
            </p:nvSpPr>
            <p:spPr bwMode="auto">
              <a:xfrm>
                <a:off x="3137" y="1312"/>
                <a:ext cx="200" cy="153"/>
              </a:xfrm>
              <a:custGeom>
                <a:avLst/>
                <a:gdLst>
                  <a:gd name="T0" fmla="*/ 82 w 96"/>
                  <a:gd name="T1" fmla="*/ 2 h 74"/>
                  <a:gd name="T2" fmla="*/ 84 w 96"/>
                  <a:gd name="T3" fmla="*/ 5 h 74"/>
                  <a:gd name="T4" fmla="*/ 84 w 96"/>
                  <a:gd name="T5" fmla="*/ 7 h 74"/>
                  <a:gd name="T6" fmla="*/ 88 w 96"/>
                  <a:gd name="T7" fmla="*/ 11 h 74"/>
                  <a:gd name="T8" fmla="*/ 88 w 96"/>
                  <a:gd name="T9" fmla="*/ 13 h 74"/>
                  <a:gd name="T10" fmla="*/ 89 w 96"/>
                  <a:gd name="T11" fmla="*/ 15 h 74"/>
                  <a:gd name="T12" fmla="*/ 88 w 96"/>
                  <a:gd name="T13" fmla="*/ 22 h 74"/>
                  <a:gd name="T14" fmla="*/ 81 w 96"/>
                  <a:gd name="T15" fmla="*/ 28 h 74"/>
                  <a:gd name="T16" fmla="*/ 81 w 96"/>
                  <a:gd name="T17" fmla="*/ 30 h 74"/>
                  <a:gd name="T18" fmla="*/ 78 w 96"/>
                  <a:gd name="T19" fmla="*/ 33 h 74"/>
                  <a:gd name="T20" fmla="*/ 78 w 96"/>
                  <a:gd name="T21" fmla="*/ 36 h 74"/>
                  <a:gd name="T22" fmla="*/ 76 w 96"/>
                  <a:gd name="T23" fmla="*/ 42 h 74"/>
                  <a:gd name="T24" fmla="*/ 94 w 96"/>
                  <a:gd name="T25" fmla="*/ 43 h 74"/>
                  <a:gd name="T26" fmla="*/ 94 w 96"/>
                  <a:gd name="T27" fmla="*/ 49 h 74"/>
                  <a:gd name="T28" fmla="*/ 88 w 96"/>
                  <a:gd name="T29" fmla="*/ 51 h 74"/>
                  <a:gd name="T30" fmla="*/ 86 w 96"/>
                  <a:gd name="T31" fmla="*/ 52 h 74"/>
                  <a:gd name="T32" fmla="*/ 82 w 96"/>
                  <a:gd name="T33" fmla="*/ 52 h 74"/>
                  <a:gd name="T34" fmla="*/ 69 w 96"/>
                  <a:gd name="T35" fmla="*/ 53 h 74"/>
                  <a:gd name="T36" fmla="*/ 59 w 96"/>
                  <a:gd name="T37" fmla="*/ 64 h 74"/>
                  <a:gd name="T38" fmla="*/ 53 w 96"/>
                  <a:gd name="T39" fmla="*/ 69 h 74"/>
                  <a:gd name="T40" fmla="*/ 46 w 96"/>
                  <a:gd name="T41" fmla="*/ 72 h 74"/>
                  <a:gd name="T42" fmla="*/ 40 w 96"/>
                  <a:gd name="T43" fmla="*/ 74 h 74"/>
                  <a:gd name="T44" fmla="*/ 38 w 96"/>
                  <a:gd name="T45" fmla="*/ 74 h 74"/>
                  <a:gd name="T46" fmla="*/ 25 w 96"/>
                  <a:gd name="T47" fmla="*/ 74 h 74"/>
                  <a:gd name="T48" fmla="*/ 19 w 96"/>
                  <a:gd name="T49" fmla="*/ 71 h 74"/>
                  <a:gd name="T50" fmla="*/ 29 w 96"/>
                  <a:gd name="T51" fmla="*/ 67 h 74"/>
                  <a:gd name="T52" fmla="*/ 36 w 96"/>
                  <a:gd name="T53" fmla="*/ 65 h 74"/>
                  <a:gd name="T54" fmla="*/ 40 w 96"/>
                  <a:gd name="T55" fmla="*/ 62 h 74"/>
                  <a:gd name="T56" fmla="*/ 35 w 96"/>
                  <a:gd name="T57" fmla="*/ 58 h 74"/>
                  <a:gd name="T58" fmla="*/ 26 w 96"/>
                  <a:gd name="T59" fmla="*/ 58 h 74"/>
                  <a:gd name="T60" fmla="*/ 23 w 96"/>
                  <a:gd name="T61" fmla="*/ 58 h 74"/>
                  <a:gd name="T62" fmla="*/ 19 w 96"/>
                  <a:gd name="T63" fmla="*/ 58 h 74"/>
                  <a:gd name="T64" fmla="*/ 14 w 96"/>
                  <a:gd name="T65" fmla="*/ 57 h 74"/>
                  <a:gd name="T66" fmla="*/ 4 w 96"/>
                  <a:gd name="T67" fmla="*/ 50 h 74"/>
                  <a:gd name="T68" fmla="*/ 4 w 96"/>
                  <a:gd name="T69" fmla="*/ 49 h 74"/>
                  <a:gd name="T70" fmla="*/ 0 w 96"/>
                  <a:gd name="T71" fmla="*/ 45 h 74"/>
                  <a:gd name="T72" fmla="*/ 2 w 96"/>
                  <a:gd name="T73" fmla="*/ 40 h 74"/>
                  <a:gd name="T74" fmla="*/ 8 w 96"/>
                  <a:gd name="T75" fmla="*/ 41 h 74"/>
                  <a:gd name="T76" fmla="*/ 11 w 96"/>
                  <a:gd name="T77" fmla="*/ 42 h 74"/>
                  <a:gd name="T78" fmla="*/ 14 w 96"/>
                  <a:gd name="T79" fmla="*/ 43 h 74"/>
                  <a:gd name="T80" fmla="*/ 27 w 96"/>
                  <a:gd name="T81" fmla="*/ 43 h 74"/>
                  <a:gd name="T82" fmla="*/ 32 w 96"/>
                  <a:gd name="T83" fmla="*/ 43 h 74"/>
                  <a:gd name="T84" fmla="*/ 55 w 96"/>
                  <a:gd name="T85" fmla="*/ 42 h 74"/>
                  <a:gd name="T86" fmla="*/ 59 w 96"/>
                  <a:gd name="T87" fmla="*/ 38 h 74"/>
                  <a:gd name="T88" fmla="*/ 63 w 96"/>
                  <a:gd name="T89" fmla="*/ 30 h 74"/>
                  <a:gd name="T90" fmla="*/ 65 w 96"/>
                  <a:gd name="T91" fmla="*/ 24 h 74"/>
                  <a:gd name="T92" fmla="*/ 66 w 96"/>
                  <a:gd name="T93" fmla="*/ 19 h 74"/>
                  <a:gd name="T94" fmla="*/ 71 w 96"/>
                  <a:gd name="T95" fmla="*/ 12 h 74"/>
                  <a:gd name="T96" fmla="*/ 72 w 96"/>
                  <a:gd name="T97" fmla="*/ 7 h 74"/>
                  <a:gd name="T98" fmla="*/ 73 w 96"/>
                  <a:gd name="T99" fmla="*/ 5 h 74"/>
                  <a:gd name="T100" fmla="*/ 74 w 96"/>
                  <a:gd name="T101" fmla="*/ 3 h 74"/>
                  <a:gd name="T102" fmla="*/ 82 w 96"/>
                  <a:gd name="T103"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6" h="74">
                    <a:moveTo>
                      <a:pt x="82" y="2"/>
                    </a:moveTo>
                    <a:cubicBezTo>
                      <a:pt x="82" y="3"/>
                      <a:pt x="84" y="4"/>
                      <a:pt x="84" y="5"/>
                    </a:cubicBezTo>
                    <a:cubicBezTo>
                      <a:pt x="84" y="6"/>
                      <a:pt x="84" y="6"/>
                      <a:pt x="84" y="7"/>
                    </a:cubicBezTo>
                    <a:cubicBezTo>
                      <a:pt x="85" y="8"/>
                      <a:pt x="87" y="9"/>
                      <a:pt x="88" y="11"/>
                    </a:cubicBezTo>
                    <a:cubicBezTo>
                      <a:pt x="88" y="11"/>
                      <a:pt x="88" y="12"/>
                      <a:pt x="88" y="13"/>
                    </a:cubicBezTo>
                    <a:cubicBezTo>
                      <a:pt x="89" y="14"/>
                      <a:pt x="89" y="15"/>
                      <a:pt x="89" y="15"/>
                    </a:cubicBezTo>
                    <a:cubicBezTo>
                      <a:pt x="90" y="18"/>
                      <a:pt x="88" y="19"/>
                      <a:pt x="88" y="22"/>
                    </a:cubicBezTo>
                    <a:cubicBezTo>
                      <a:pt x="86" y="23"/>
                      <a:pt x="82" y="25"/>
                      <a:pt x="81" y="28"/>
                    </a:cubicBezTo>
                    <a:cubicBezTo>
                      <a:pt x="81" y="29"/>
                      <a:pt x="81" y="29"/>
                      <a:pt x="81" y="30"/>
                    </a:cubicBezTo>
                    <a:cubicBezTo>
                      <a:pt x="81" y="31"/>
                      <a:pt x="79" y="32"/>
                      <a:pt x="78" y="33"/>
                    </a:cubicBezTo>
                    <a:cubicBezTo>
                      <a:pt x="78" y="34"/>
                      <a:pt x="78" y="35"/>
                      <a:pt x="78" y="36"/>
                    </a:cubicBezTo>
                    <a:cubicBezTo>
                      <a:pt x="77" y="38"/>
                      <a:pt x="76" y="39"/>
                      <a:pt x="76" y="42"/>
                    </a:cubicBezTo>
                    <a:cubicBezTo>
                      <a:pt x="80" y="46"/>
                      <a:pt x="88" y="42"/>
                      <a:pt x="94" y="43"/>
                    </a:cubicBezTo>
                    <a:cubicBezTo>
                      <a:pt x="96" y="45"/>
                      <a:pt x="95" y="48"/>
                      <a:pt x="94" y="49"/>
                    </a:cubicBezTo>
                    <a:cubicBezTo>
                      <a:pt x="93" y="50"/>
                      <a:pt x="90" y="50"/>
                      <a:pt x="88" y="51"/>
                    </a:cubicBezTo>
                    <a:cubicBezTo>
                      <a:pt x="87" y="51"/>
                      <a:pt x="86" y="52"/>
                      <a:pt x="86" y="52"/>
                    </a:cubicBezTo>
                    <a:cubicBezTo>
                      <a:pt x="84" y="52"/>
                      <a:pt x="83" y="52"/>
                      <a:pt x="82" y="52"/>
                    </a:cubicBezTo>
                    <a:cubicBezTo>
                      <a:pt x="77" y="52"/>
                      <a:pt x="73" y="52"/>
                      <a:pt x="69" y="53"/>
                    </a:cubicBezTo>
                    <a:cubicBezTo>
                      <a:pt x="65" y="57"/>
                      <a:pt x="63" y="60"/>
                      <a:pt x="59" y="64"/>
                    </a:cubicBezTo>
                    <a:cubicBezTo>
                      <a:pt x="57" y="66"/>
                      <a:pt x="55" y="68"/>
                      <a:pt x="53" y="69"/>
                    </a:cubicBezTo>
                    <a:cubicBezTo>
                      <a:pt x="50" y="70"/>
                      <a:pt x="47" y="69"/>
                      <a:pt x="46" y="72"/>
                    </a:cubicBezTo>
                    <a:cubicBezTo>
                      <a:pt x="44" y="71"/>
                      <a:pt x="42" y="74"/>
                      <a:pt x="40" y="74"/>
                    </a:cubicBezTo>
                    <a:cubicBezTo>
                      <a:pt x="40" y="74"/>
                      <a:pt x="39" y="74"/>
                      <a:pt x="38" y="74"/>
                    </a:cubicBezTo>
                    <a:cubicBezTo>
                      <a:pt x="34" y="74"/>
                      <a:pt x="29" y="74"/>
                      <a:pt x="25" y="74"/>
                    </a:cubicBezTo>
                    <a:cubicBezTo>
                      <a:pt x="23" y="74"/>
                      <a:pt x="20" y="72"/>
                      <a:pt x="19" y="71"/>
                    </a:cubicBezTo>
                    <a:cubicBezTo>
                      <a:pt x="20" y="68"/>
                      <a:pt x="26" y="69"/>
                      <a:pt x="29" y="67"/>
                    </a:cubicBezTo>
                    <a:cubicBezTo>
                      <a:pt x="32" y="67"/>
                      <a:pt x="33" y="65"/>
                      <a:pt x="36" y="65"/>
                    </a:cubicBezTo>
                    <a:cubicBezTo>
                      <a:pt x="37" y="64"/>
                      <a:pt x="38" y="63"/>
                      <a:pt x="40" y="62"/>
                    </a:cubicBezTo>
                    <a:cubicBezTo>
                      <a:pt x="41" y="59"/>
                      <a:pt x="38" y="57"/>
                      <a:pt x="35" y="58"/>
                    </a:cubicBezTo>
                    <a:cubicBezTo>
                      <a:pt x="33" y="56"/>
                      <a:pt x="29" y="59"/>
                      <a:pt x="26" y="58"/>
                    </a:cubicBezTo>
                    <a:cubicBezTo>
                      <a:pt x="25" y="58"/>
                      <a:pt x="24" y="58"/>
                      <a:pt x="23" y="58"/>
                    </a:cubicBezTo>
                    <a:cubicBezTo>
                      <a:pt x="21" y="58"/>
                      <a:pt x="20" y="58"/>
                      <a:pt x="19" y="58"/>
                    </a:cubicBezTo>
                    <a:cubicBezTo>
                      <a:pt x="17" y="58"/>
                      <a:pt x="15" y="58"/>
                      <a:pt x="14" y="57"/>
                    </a:cubicBezTo>
                    <a:cubicBezTo>
                      <a:pt x="10" y="56"/>
                      <a:pt x="7" y="53"/>
                      <a:pt x="4" y="50"/>
                    </a:cubicBezTo>
                    <a:cubicBezTo>
                      <a:pt x="4" y="50"/>
                      <a:pt x="3" y="50"/>
                      <a:pt x="4" y="49"/>
                    </a:cubicBezTo>
                    <a:cubicBezTo>
                      <a:pt x="2" y="48"/>
                      <a:pt x="1" y="47"/>
                      <a:pt x="0" y="45"/>
                    </a:cubicBezTo>
                    <a:cubicBezTo>
                      <a:pt x="1" y="44"/>
                      <a:pt x="1" y="41"/>
                      <a:pt x="2" y="40"/>
                    </a:cubicBezTo>
                    <a:cubicBezTo>
                      <a:pt x="4" y="39"/>
                      <a:pt x="6" y="41"/>
                      <a:pt x="8" y="41"/>
                    </a:cubicBezTo>
                    <a:cubicBezTo>
                      <a:pt x="9" y="41"/>
                      <a:pt x="10" y="41"/>
                      <a:pt x="11" y="42"/>
                    </a:cubicBezTo>
                    <a:cubicBezTo>
                      <a:pt x="12" y="42"/>
                      <a:pt x="13" y="42"/>
                      <a:pt x="14" y="43"/>
                    </a:cubicBezTo>
                    <a:cubicBezTo>
                      <a:pt x="17" y="44"/>
                      <a:pt x="23" y="43"/>
                      <a:pt x="27" y="43"/>
                    </a:cubicBezTo>
                    <a:cubicBezTo>
                      <a:pt x="29" y="43"/>
                      <a:pt x="30" y="43"/>
                      <a:pt x="32" y="43"/>
                    </a:cubicBezTo>
                    <a:cubicBezTo>
                      <a:pt x="40" y="43"/>
                      <a:pt x="48" y="45"/>
                      <a:pt x="55" y="42"/>
                    </a:cubicBezTo>
                    <a:cubicBezTo>
                      <a:pt x="56" y="41"/>
                      <a:pt x="57" y="39"/>
                      <a:pt x="59" y="38"/>
                    </a:cubicBezTo>
                    <a:cubicBezTo>
                      <a:pt x="59" y="35"/>
                      <a:pt x="61" y="32"/>
                      <a:pt x="63" y="30"/>
                    </a:cubicBezTo>
                    <a:cubicBezTo>
                      <a:pt x="62" y="27"/>
                      <a:pt x="64" y="26"/>
                      <a:pt x="65" y="24"/>
                    </a:cubicBezTo>
                    <a:cubicBezTo>
                      <a:pt x="66" y="22"/>
                      <a:pt x="66" y="21"/>
                      <a:pt x="66" y="19"/>
                    </a:cubicBezTo>
                    <a:cubicBezTo>
                      <a:pt x="67" y="17"/>
                      <a:pt x="70" y="14"/>
                      <a:pt x="71" y="12"/>
                    </a:cubicBezTo>
                    <a:cubicBezTo>
                      <a:pt x="71" y="10"/>
                      <a:pt x="71" y="8"/>
                      <a:pt x="72" y="7"/>
                    </a:cubicBezTo>
                    <a:cubicBezTo>
                      <a:pt x="72" y="6"/>
                      <a:pt x="73" y="6"/>
                      <a:pt x="73" y="5"/>
                    </a:cubicBezTo>
                    <a:cubicBezTo>
                      <a:pt x="74" y="4"/>
                      <a:pt x="73" y="3"/>
                      <a:pt x="74" y="3"/>
                    </a:cubicBezTo>
                    <a:cubicBezTo>
                      <a:pt x="75" y="0"/>
                      <a:pt x="79" y="1"/>
                      <a:pt x="8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5" name="Freeform 9">
                <a:extLst>
                  <a:ext uri="{FF2B5EF4-FFF2-40B4-BE49-F238E27FC236}">
                    <a16:creationId xmlns="" xmlns:a16="http://schemas.microsoft.com/office/drawing/2014/main" id="{4AD50437-A66B-48CB-B4C1-E678D60DBDEE}"/>
                  </a:ext>
                </a:extLst>
              </p:cNvPr>
              <p:cNvSpPr>
                <a:spLocks/>
              </p:cNvSpPr>
              <p:nvPr/>
            </p:nvSpPr>
            <p:spPr bwMode="auto">
              <a:xfrm>
                <a:off x="2897" y="1322"/>
                <a:ext cx="61" cy="56"/>
              </a:xfrm>
              <a:custGeom>
                <a:avLst/>
                <a:gdLst>
                  <a:gd name="T0" fmla="*/ 14 w 29"/>
                  <a:gd name="T1" fmla="*/ 27 h 27"/>
                  <a:gd name="T2" fmla="*/ 4 w 29"/>
                  <a:gd name="T3" fmla="*/ 22 h 27"/>
                  <a:gd name="T4" fmla="*/ 2 w 29"/>
                  <a:gd name="T5" fmla="*/ 22 h 27"/>
                  <a:gd name="T6" fmla="*/ 2 w 29"/>
                  <a:gd name="T7" fmla="*/ 20 h 27"/>
                  <a:gd name="T8" fmla="*/ 0 w 29"/>
                  <a:gd name="T9" fmla="*/ 19 h 27"/>
                  <a:gd name="T10" fmla="*/ 2 w 29"/>
                  <a:gd name="T11" fmla="*/ 16 h 27"/>
                  <a:gd name="T12" fmla="*/ 15 w 29"/>
                  <a:gd name="T13" fmla="*/ 6 h 27"/>
                  <a:gd name="T14" fmla="*/ 17 w 29"/>
                  <a:gd name="T15" fmla="*/ 6 h 27"/>
                  <a:gd name="T16" fmla="*/ 28 w 29"/>
                  <a:gd name="T17" fmla="*/ 4 h 27"/>
                  <a:gd name="T18" fmla="*/ 29 w 29"/>
                  <a:gd name="T19" fmla="*/ 5 h 27"/>
                  <a:gd name="T20" fmla="*/ 28 w 29"/>
                  <a:gd name="T21" fmla="*/ 12 h 27"/>
                  <a:gd name="T22" fmla="*/ 26 w 29"/>
                  <a:gd name="T23" fmla="*/ 14 h 27"/>
                  <a:gd name="T24" fmla="*/ 24 w 29"/>
                  <a:gd name="T25" fmla="*/ 19 h 27"/>
                  <a:gd name="T26" fmla="*/ 23 w 29"/>
                  <a:gd name="T27" fmla="*/ 19 h 27"/>
                  <a:gd name="T28" fmla="*/ 21 w 29"/>
                  <a:gd name="T29" fmla="*/ 22 h 27"/>
                  <a:gd name="T30" fmla="*/ 18 w 29"/>
                  <a:gd name="T31" fmla="*/ 25 h 27"/>
                  <a:gd name="T32" fmla="*/ 14 w 29"/>
                  <a:gd name="T3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7">
                    <a:moveTo>
                      <a:pt x="14" y="27"/>
                    </a:moveTo>
                    <a:cubicBezTo>
                      <a:pt x="10" y="26"/>
                      <a:pt x="5" y="26"/>
                      <a:pt x="4" y="22"/>
                    </a:cubicBezTo>
                    <a:cubicBezTo>
                      <a:pt x="3" y="22"/>
                      <a:pt x="3" y="22"/>
                      <a:pt x="2" y="22"/>
                    </a:cubicBezTo>
                    <a:cubicBezTo>
                      <a:pt x="2" y="21"/>
                      <a:pt x="2" y="21"/>
                      <a:pt x="2" y="20"/>
                    </a:cubicBezTo>
                    <a:cubicBezTo>
                      <a:pt x="2" y="20"/>
                      <a:pt x="0" y="20"/>
                      <a:pt x="0" y="19"/>
                    </a:cubicBezTo>
                    <a:cubicBezTo>
                      <a:pt x="0" y="18"/>
                      <a:pt x="2" y="18"/>
                      <a:pt x="2" y="16"/>
                    </a:cubicBezTo>
                    <a:cubicBezTo>
                      <a:pt x="6" y="12"/>
                      <a:pt x="13" y="12"/>
                      <a:pt x="15" y="6"/>
                    </a:cubicBezTo>
                    <a:cubicBezTo>
                      <a:pt x="16" y="6"/>
                      <a:pt x="17" y="6"/>
                      <a:pt x="17" y="6"/>
                    </a:cubicBezTo>
                    <a:cubicBezTo>
                      <a:pt x="20" y="4"/>
                      <a:pt x="26" y="0"/>
                      <a:pt x="28" y="4"/>
                    </a:cubicBezTo>
                    <a:cubicBezTo>
                      <a:pt x="28" y="5"/>
                      <a:pt x="29" y="5"/>
                      <a:pt x="29" y="5"/>
                    </a:cubicBezTo>
                    <a:cubicBezTo>
                      <a:pt x="28" y="7"/>
                      <a:pt x="29" y="10"/>
                      <a:pt x="28" y="12"/>
                    </a:cubicBezTo>
                    <a:cubicBezTo>
                      <a:pt x="27" y="13"/>
                      <a:pt x="26" y="13"/>
                      <a:pt x="26" y="14"/>
                    </a:cubicBezTo>
                    <a:cubicBezTo>
                      <a:pt x="25" y="16"/>
                      <a:pt x="25" y="17"/>
                      <a:pt x="24" y="19"/>
                    </a:cubicBezTo>
                    <a:cubicBezTo>
                      <a:pt x="24" y="19"/>
                      <a:pt x="23" y="19"/>
                      <a:pt x="23" y="19"/>
                    </a:cubicBezTo>
                    <a:cubicBezTo>
                      <a:pt x="22" y="20"/>
                      <a:pt x="22" y="21"/>
                      <a:pt x="21" y="22"/>
                    </a:cubicBezTo>
                    <a:cubicBezTo>
                      <a:pt x="20" y="23"/>
                      <a:pt x="18" y="24"/>
                      <a:pt x="18" y="25"/>
                    </a:cubicBezTo>
                    <a:cubicBezTo>
                      <a:pt x="16" y="25"/>
                      <a:pt x="15" y="26"/>
                      <a:pt x="1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6" name="Freeform 10">
                <a:extLst>
                  <a:ext uri="{FF2B5EF4-FFF2-40B4-BE49-F238E27FC236}">
                    <a16:creationId xmlns="" xmlns:a16="http://schemas.microsoft.com/office/drawing/2014/main" id="{E4C4AAA6-ED91-4014-98DD-128A5A23167B}"/>
                  </a:ext>
                </a:extLst>
              </p:cNvPr>
              <p:cNvSpPr>
                <a:spLocks/>
              </p:cNvSpPr>
              <p:nvPr/>
            </p:nvSpPr>
            <p:spPr bwMode="auto">
              <a:xfrm>
                <a:off x="2781" y="1326"/>
                <a:ext cx="48" cy="48"/>
              </a:xfrm>
              <a:custGeom>
                <a:avLst/>
                <a:gdLst>
                  <a:gd name="T0" fmla="*/ 17 w 23"/>
                  <a:gd name="T1" fmla="*/ 4 h 23"/>
                  <a:gd name="T2" fmla="*/ 17 w 23"/>
                  <a:gd name="T3" fmla="*/ 6 h 23"/>
                  <a:gd name="T4" fmla="*/ 19 w 23"/>
                  <a:gd name="T5" fmla="*/ 6 h 23"/>
                  <a:gd name="T6" fmla="*/ 20 w 23"/>
                  <a:gd name="T7" fmla="*/ 14 h 23"/>
                  <a:gd name="T8" fmla="*/ 16 w 23"/>
                  <a:gd name="T9" fmla="*/ 20 h 23"/>
                  <a:gd name="T10" fmla="*/ 11 w 23"/>
                  <a:gd name="T11" fmla="*/ 23 h 23"/>
                  <a:gd name="T12" fmla="*/ 6 w 23"/>
                  <a:gd name="T13" fmla="*/ 21 h 23"/>
                  <a:gd name="T14" fmla="*/ 2 w 23"/>
                  <a:gd name="T15" fmla="*/ 15 h 23"/>
                  <a:gd name="T16" fmla="*/ 2 w 23"/>
                  <a:gd name="T17" fmla="*/ 11 h 23"/>
                  <a:gd name="T18" fmla="*/ 1 w 23"/>
                  <a:gd name="T19" fmla="*/ 5 h 23"/>
                  <a:gd name="T20" fmla="*/ 5 w 23"/>
                  <a:gd name="T21" fmla="*/ 2 h 23"/>
                  <a:gd name="T22" fmla="*/ 15 w 23"/>
                  <a:gd name="T23" fmla="*/ 4 h 23"/>
                  <a:gd name="T24" fmla="*/ 17 w 23"/>
                  <a:gd name="T25"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17" y="4"/>
                    </a:moveTo>
                    <a:cubicBezTo>
                      <a:pt x="17" y="5"/>
                      <a:pt x="17" y="5"/>
                      <a:pt x="17" y="6"/>
                    </a:cubicBezTo>
                    <a:cubicBezTo>
                      <a:pt x="17" y="7"/>
                      <a:pt x="18" y="5"/>
                      <a:pt x="19" y="6"/>
                    </a:cubicBezTo>
                    <a:cubicBezTo>
                      <a:pt x="18" y="9"/>
                      <a:pt x="23" y="11"/>
                      <a:pt x="20" y="14"/>
                    </a:cubicBezTo>
                    <a:cubicBezTo>
                      <a:pt x="22" y="18"/>
                      <a:pt x="18" y="18"/>
                      <a:pt x="16" y="20"/>
                    </a:cubicBezTo>
                    <a:cubicBezTo>
                      <a:pt x="14" y="21"/>
                      <a:pt x="12" y="23"/>
                      <a:pt x="11" y="23"/>
                    </a:cubicBezTo>
                    <a:cubicBezTo>
                      <a:pt x="9" y="23"/>
                      <a:pt x="8" y="22"/>
                      <a:pt x="6" y="21"/>
                    </a:cubicBezTo>
                    <a:cubicBezTo>
                      <a:pt x="6" y="19"/>
                      <a:pt x="3" y="17"/>
                      <a:pt x="2" y="15"/>
                    </a:cubicBezTo>
                    <a:cubicBezTo>
                      <a:pt x="2" y="14"/>
                      <a:pt x="2" y="12"/>
                      <a:pt x="2" y="11"/>
                    </a:cubicBezTo>
                    <a:cubicBezTo>
                      <a:pt x="1" y="10"/>
                      <a:pt x="0" y="6"/>
                      <a:pt x="1" y="5"/>
                    </a:cubicBezTo>
                    <a:cubicBezTo>
                      <a:pt x="3" y="4"/>
                      <a:pt x="4" y="3"/>
                      <a:pt x="5" y="2"/>
                    </a:cubicBezTo>
                    <a:cubicBezTo>
                      <a:pt x="9" y="0"/>
                      <a:pt x="13" y="1"/>
                      <a:pt x="15" y="4"/>
                    </a:cubicBezTo>
                    <a:cubicBezTo>
                      <a:pt x="16" y="4"/>
                      <a:pt x="17"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7" name="Freeform 11">
                <a:extLst>
                  <a:ext uri="{FF2B5EF4-FFF2-40B4-BE49-F238E27FC236}">
                    <a16:creationId xmlns="" xmlns:a16="http://schemas.microsoft.com/office/drawing/2014/main" id="{218FA21E-91DE-4B5D-A3A3-AE5186A46437}"/>
                  </a:ext>
                </a:extLst>
              </p:cNvPr>
              <p:cNvSpPr>
                <a:spLocks/>
              </p:cNvSpPr>
              <p:nvPr/>
            </p:nvSpPr>
            <p:spPr bwMode="auto">
              <a:xfrm>
                <a:off x="2766" y="1355"/>
                <a:ext cx="92" cy="154"/>
              </a:xfrm>
              <a:custGeom>
                <a:avLst/>
                <a:gdLst>
                  <a:gd name="T0" fmla="*/ 43 w 44"/>
                  <a:gd name="T1" fmla="*/ 1 h 74"/>
                  <a:gd name="T2" fmla="*/ 43 w 44"/>
                  <a:gd name="T3" fmla="*/ 6 h 74"/>
                  <a:gd name="T4" fmla="*/ 41 w 44"/>
                  <a:gd name="T5" fmla="*/ 8 h 74"/>
                  <a:gd name="T6" fmla="*/ 40 w 44"/>
                  <a:gd name="T7" fmla="*/ 10 h 74"/>
                  <a:gd name="T8" fmla="*/ 39 w 44"/>
                  <a:gd name="T9" fmla="*/ 13 h 74"/>
                  <a:gd name="T10" fmla="*/ 39 w 44"/>
                  <a:gd name="T11" fmla="*/ 15 h 74"/>
                  <a:gd name="T12" fmla="*/ 38 w 44"/>
                  <a:gd name="T13" fmla="*/ 18 h 74"/>
                  <a:gd name="T14" fmla="*/ 36 w 44"/>
                  <a:gd name="T15" fmla="*/ 25 h 74"/>
                  <a:gd name="T16" fmla="*/ 35 w 44"/>
                  <a:gd name="T17" fmla="*/ 32 h 74"/>
                  <a:gd name="T18" fmla="*/ 35 w 44"/>
                  <a:gd name="T19" fmla="*/ 34 h 74"/>
                  <a:gd name="T20" fmla="*/ 33 w 44"/>
                  <a:gd name="T21" fmla="*/ 41 h 74"/>
                  <a:gd name="T22" fmla="*/ 31 w 44"/>
                  <a:gd name="T23" fmla="*/ 46 h 74"/>
                  <a:gd name="T24" fmla="*/ 29 w 44"/>
                  <a:gd name="T25" fmla="*/ 49 h 74"/>
                  <a:gd name="T26" fmla="*/ 27 w 44"/>
                  <a:gd name="T27" fmla="*/ 54 h 74"/>
                  <a:gd name="T28" fmla="*/ 24 w 44"/>
                  <a:gd name="T29" fmla="*/ 64 h 74"/>
                  <a:gd name="T30" fmla="*/ 22 w 44"/>
                  <a:gd name="T31" fmla="*/ 66 h 74"/>
                  <a:gd name="T32" fmla="*/ 22 w 44"/>
                  <a:gd name="T33" fmla="*/ 69 h 74"/>
                  <a:gd name="T34" fmla="*/ 18 w 44"/>
                  <a:gd name="T35" fmla="*/ 73 h 74"/>
                  <a:gd name="T36" fmla="*/ 13 w 44"/>
                  <a:gd name="T37" fmla="*/ 73 h 74"/>
                  <a:gd name="T38" fmla="*/ 10 w 44"/>
                  <a:gd name="T39" fmla="*/ 71 h 74"/>
                  <a:gd name="T40" fmla="*/ 8 w 44"/>
                  <a:gd name="T41" fmla="*/ 71 h 74"/>
                  <a:gd name="T42" fmla="*/ 7 w 44"/>
                  <a:gd name="T43" fmla="*/ 69 h 74"/>
                  <a:gd name="T44" fmla="*/ 4 w 44"/>
                  <a:gd name="T45" fmla="*/ 68 h 74"/>
                  <a:gd name="T46" fmla="*/ 0 w 44"/>
                  <a:gd name="T47" fmla="*/ 63 h 74"/>
                  <a:gd name="T48" fmla="*/ 3 w 44"/>
                  <a:gd name="T49" fmla="*/ 56 h 74"/>
                  <a:gd name="T50" fmla="*/ 6 w 44"/>
                  <a:gd name="T51" fmla="*/ 55 h 74"/>
                  <a:gd name="T52" fmla="*/ 6 w 44"/>
                  <a:gd name="T53" fmla="*/ 53 h 74"/>
                  <a:gd name="T54" fmla="*/ 8 w 44"/>
                  <a:gd name="T55" fmla="*/ 52 h 74"/>
                  <a:gd name="T56" fmla="*/ 11 w 44"/>
                  <a:gd name="T57" fmla="*/ 46 h 74"/>
                  <a:gd name="T58" fmla="*/ 16 w 44"/>
                  <a:gd name="T59" fmla="*/ 40 h 74"/>
                  <a:gd name="T60" fmla="*/ 19 w 44"/>
                  <a:gd name="T61" fmla="*/ 39 h 74"/>
                  <a:gd name="T62" fmla="*/ 19 w 44"/>
                  <a:gd name="T63" fmla="*/ 37 h 74"/>
                  <a:gd name="T64" fmla="*/ 22 w 44"/>
                  <a:gd name="T65" fmla="*/ 34 h 74"/>
                  <a:gd name="T66" fmla="*/ 26 w 44"/>
                  <a:gd name="T67" fmla="*/ 29 h 74"/>
                  <a:gd name="T68" fmla="*/ 26 w 44"/>
                  <a:gd name="T69" fmla="*/ 27 h 74"/>
                  <a:gd name="T70" fmla="*/ 31 w 44"/>
                  <a:gd name="T71" fmla="*/ 18 h 74"/>
                  <a:gd name="T72" fmla="*/ 31 w 44"/>
                  <a:gd name="T73" fmla="*/ 16 h 74"/>
                  <a:gd name="T74" fmla="*/ 33 w 44"/>
                  <a:gd name="T75" fmla="*/ 12 h 74"/>
                  <a:gd name="T76" fmla="*/ 35 w 44"/>
                  <a:gd name="T77" fmla="*/ 6 h 74"/>
                  <a:gd name="T78" fmla="*/ 36 w 44"/>
                  <a:gd name="T79" fmla="*/ 4 h 74"/>
                  <a:gd name="T80" fmla="*/ 37 w 44"/>
                  <a:gd name="T81" fmla="*/ 3 h 74"/>
                  <a:gd name="T82" fmla="*/ 38 w 44"/>
                  <a:gd name="T83" fmla="*/ 3 h 74"/>
                  <a:gd name="T84" fmla="*/ 40 w 44"/>
                  <a:gd name="T85" fmla="*/ 0 h 74"/>
                  <a:gd name="T86" fmla="*/ 43 w 44"/>
                  <a:gd name="T8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 h="74">
                    <a:moveTo>
                      <a:pt x="43" y="1"/>
                    </a:moveTo>
                    <a:cubicBezTo>
                      <a:pt x="43" y="3"/>
                      <a:pt x="44" y="4"/>
                      <a:pt x="43" y="6"/>
                    </a:cubicBezTo>
                    <a:cubicBezTo>
                      <a:pt x="42" y="7"/>
                      <a:pt x="41" y="7"/>
                      <a:pt x="41" y="8"/>
                    </a:cubicBezTo>
                    <a:cubicBezTo>
                      <a:pt x="41" y="9"/>
                      <a:pt x="41" y="10"/>
                      <a:pt x="40" y="10"/>
                    </a:cubicBezTo>
                    <a:cubicBezTo>
                      <a:pt x="40" y="11"/>
                      <a:pt x="39" y="12"/>
                      <a:pt x="39" y="13"/>
                    </a:cubicBezTo>
                    <a:cubicBezTo>
                      <a:pt x="39" y="14"/>
                      <a:pt x="39" y="15"/>
                      <a:pt x="39" y="15"/>
                    </a:cubicBezTo>
                    <a:cubicBezTo>
                      <a:pt x="39" y="16"/>
                      <a:pt x="38" y="17"/>
                      <a:pt x="38" y="18"/>
                    </a:cubicBezTo>
                    <a:cubicBezTo>
                      <a:pt x="37" y="20"/>
                      <a:pt x="38" y="23"/>
                      <a:pt x="36" y="25"/>
                    </a:cubicBezTo>
                    <a:cubicBezTo>
                      <a:pt x="37" y="28"/>
                      <a:pt x="36" y="29"/>
                      <a:pt x="35" y="32"/>
                    </a:cubicBezTo>
                    <a:cubicBezTo>
                      <a:pt x="35" y="32"/>
                      <a:pt x="35" y="33"/>
                      <a:pt x="35" y="34"/>
                    </a:cubicBezTo>
                    <a:cubicBezTo>
                      <a:pt x="34" y="36"/>
                      <a:pt x="34" y="38"/>
                      <a:pt x="33" y="41"/>
                    </a:cubicBezTo>
                    <a:cubicBezTo>
                      <a:pt x="33" y="42"/>
                      <a:pt x="30" y="44"/>
                      <a:pt x="31" y="46"/>
                    </a:cubicBezTo>
                    <a:cubicBezTo>
                      <a:pt x="30" y="47"/>
                      <a:pt x="29" y="48"/>
                      <a:pt x="29" y="49"/>
                    </a:cubicBezTo>
                    <a:cubicBezTo>
                      <a:pt x="30" y="52"/>
                      <a:pt x="28" y="53"/>
                      <a:pt x="27" y="54"/>
                    </a:cubicBezTo>
                    <a:cubicBezTo>
                      <a:pt x="26" y="57"/>
                      <a:pt x="25" y="62"/>
                      <a:pt x="24" y="64"/>
                    </a:cubicBezTo>
                    <a:cubicBezTo>
                      <a:pt x="24" y="65"/>
                      <a:pt x="23" y="65"/>
                      <a:pt x="22" y="66"/>
                    </a:cubicBezTo>
                    <a:cubicBezTo>
                      <a:pt x="22" y="67"/>
                      <a:pt x="22" y="68"/>
                      <a:pt x="22" y="69"/>
                    </a:cubicBezTo>
                    <a:cubicBezTo>
                      <a:pt x="21" y="71"/>
                      <a:pt x="19" y="72"/>
                      <a:pt x="18" y="73"/>
                    </a:cubicBezTo>
                    <a:cubicBezTo>
                      <a:pt x="17" y="73"/>
                      <a:pt x="14" y="74"/>
                      <a:pt x="13" y="73"/>
                    </a:cubicBezTo>
                    <a:cubicBezTo>
                      <a:pt x="12" y="73"/>
                      <a:pt x="11" y="72"/>
                      <a:pt x="10" y="71"/>
                    </a:cubicBezTo>
                    <a:cubicBezTo>
                      <a:pt x="9" y="71"/>
                      <a:pt x="9" y="71"/>
                      <a:pt x="8" y="71"/>
                    </a:cubicBezTo>
                    <a:cubicBezTo>
                      <a:pt x="8" y="71"/>
                      <a:pt x="7" y="70"/>
                      <a:pt x="7" y="69"/>
                    </a:cubicBezTo>
                    <a:cubicBezTo>
                      <a:pt x="6" y="69"/>
                      <a:pt x="4" y="68"/>
                      <a:pt x="4" y="68"/>
                    </a:cubicBezTo>
                    <a:cubicBezTo>
                      <a:pt x="2" y="67"/>
                      <a:pt x="0" y="64"/>
                      <a:pt x="0" y="63"/>
                    </a:cubicBezTo>
                    <a:cubicBezTo>
                      <a:pt x="0" y="62"/>
                      <a:pt x="2" y="58"/>
                      <a:pt x="3" y="56"/>
                    </a:cubicBezTo>
                    <a:cubicBezTo>
                      <a:pt x="4" y="56"/>
                      <a:pt x="5" y="56"/>
                      <a:pt x="6" y="55"/>
                    </a:cubicBezTo>
                    <a:cubicBezTo>
                      <a:pt x="5" y="54"/>
                      <a:pt x="6" y="54"/>
                      <a:pt x="6" y="53"/>
                    </a:cubicBezTo>
                    <a:cubicBezTo>
                      <a:pt x="7" y="52"/>
                      <a:pt x="7" y="52"/>
                      <a:pt x="8" y="52"/>
                    </a:cubicBezTo>
                    <a:cubicBezTo>
                      <a:pt x="9" y="50"/>
                      <a:pt x="11" y="49"/>
                      <a:pt x="11" y="46"/>
                    </a:cubicBezTo>
                    <a:cubicBezTo>
                      <a:pt x="13" y="44"/>
                      <a:pt x="16" y="43"/>
                      <a:pt x="16" y="40"/>
                    </a:cubicBezTo>
                    <a:cubicBezTo>
                      <a:pt x="18" y="40"/>
                      <a:pt x="18" y="39"/>
                      <a:pt x="19" y="39"/>
                    </a:cubicBezTo>
                    <a:cubicBezTo>
                      <a:pt x="20" y="38"/>
                      <a:pt x="19" y="37"/>
                      <a:pt x="19" y="37"/>
                    </a:cubicBezTo>
                    <a:cubicBezTo>
                      <a:pt x="20" y="36"/>
                      <a:pt x="21" y="35"/>
                      <a:pt x="22" y="34"/>
                    </a:cubicBezTo>
                    <a:cubicBezTo>
                      <a:pt x="22" y="32"/>
                      <a:pt x="24" y="31"/>
                      <a:pt x="26" y="29"/>
                    </a:cubicBezTo>
                    <a:cubicBezTo>
                      <a:pt x="26" y="28"/>
                      <a:pt x="25" y="28"/>
                      <a:pt x="26" y="27"/>
                    </a:cubicBezTo>
                    <a:cubicBezTo>
                      <a:pt x="28" y="25"/>
                      <a:pt x="29" y="21"/>
                      <a:pt x="31" y="18"/>
                    </a:cubicBezTo>
                    <a:cubicBezTo>
                      <a:pt x="31" y="17"/>
                      <a:pt x="31" y="17"/>
                      <a:pt x="31" y="16"/>
                    </a:cubicBezTo>
                    <a:cubicBezTo>
                      <a:pt x="32" y="15"/>
                      <a:pt x="33" y="14"/>
                      <a:pt x="33" y="12"/>
                    </a:cubicBezTo>
                    <a:cubicBezTo>
                      <a:pt x="34" y="10"/>
                      <a:pt x="34" y="8"/>
                      <a:pt x="35" y="6"/>
                    </a:cubicBezTo>
                    <a:cubicBezTo>
                      <a:pt x="35" y="6"/>
                      <a:pt x="36" y="5"/>
                      <a:pt x="36" y="4"/>
                    </a:cubicBezTo>
                    <a:cubicBezTo>
                      <a:pt x="37" y="4"/>
                      <a:pt x="37" y="3"/>
                      <a:pt x="37" y="3"/>
                    </a:cubicBezTo>
                    <a:cubicBezTo>
                      <a:pt x="37" y="3"/>
                      <a:pt x="38" y="3"/>
                      <a:pt x="38" y="3"/>
                    </a:cubicBezTo>
                    <a:cubicBezTo>
                      <a:pt x="39" y="2"/>
                      <a:pt x="38" y="1"/>
                      <a:pt x="40" y="0"/>
                    </a:cubicBezTo>
                    <a:cubicBezTo>
                      <a:pt x="41" y="0"/>
                      <a:pt x="42" y="0"/>
                      <a:pt x="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8" name="Freeform 12">
                <a:extLst>
                  <a:ext uri="{FF2B5EF4-FFF2-40B4-BE49-F238E27FC236}">
                    <a16:creationId xmlns="" xmlns:a16="http://schemas.microsoft.com/office/drawing/2014/main" id="{30A4022A-10CB-4A79-BDEF-188A14E1B586}"/>
                  </a:ext>
                </a:extLst>
              </p:cNvPr>
              <p:cNvSpPr>
                <a:spLocks/>
              </p:cNvSpPr>
              <p:nvPr/>
            </p:nvSpPr>
            <p:spPr bwMode="auto">
              <a:xfrm>
                <a:off x="3270" y="1478"/>
                <a:ext cx="44" cy="50"/>
              </a:xfrm>
              <a:custGeom>
                <a:avLst/>
                <a:gdLst>
                  <a:gd name="T0" fmla="*/ 20 w 21"/>
                  <a:gd name="T1" fmla="*/ 19 h 24"/>
                  <a:gd name="T2" fmla="*/ 16 w 21"/>
                  <a:gd name="T3" fmla="*/ 22 h 24"/>
                  <a:gd name="T4" fmla="*/ 12 w 21"/>
                  <a:gd name="T5" fmla="*/ 23 h 24"/>
                  <a:gd name="T6" fmla="*/ 7 w 21"/>
                  <a:gd name="T7" fmla="*/ 22 h 24"/>
                  <a:gd name="T8" fmla="*/ 1 w 21"/>
                  <a:gd name="T9" fmla="*/ 19 h 24"/>
                  <a:gd name="T10" fmla="*/ 0 w 21"/>
                  <a:gd name="T11" fmla="*/ 16 h 24"/>
                  <a:gd name="T12" fmla="*/ 1 w 21"/>
                  <a:gd name="T13" fmla="*/ 10 h 24"/>
                  <a:gd name="T14" fmla="*/ 1 w 21"/>
                  <a:gd name="T15" fmla="*/ 4 h 24"/>
                  <a:gd name="T16" fmla="*/ 4 w 21"/>
                  <a:gd name="T17" fmla="*/ 1 h 24"/>
                  <a:gd name="T18" fmla="*/ 12 w 21"/>
                  <a:gd name="T19" fmla="*/ 1 h 24"/>
                  <a:gd name="T20" fmla="*/ 17 w 21"/>
                  <a:gd name="T21" fmla="*/ 4 h 24"/>
                  <a:gd name="T22" fmla="*/ 20 w 21"/>
                  <a:gd name="T23" fmla="*/ 11 h 24"/>
                  <a:gd name="T24" fmla="*/ 21 w 21"/>
                  <a:gd name="T25" fmla="*/ 13 h 24"/>
                  <a:gd name="T26" fmla="*/ 20 w 21"/>
                  <a:gd name="T27"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4">
                    <a:moveTo>
                      <a:pt x="20" y="19"/>
                    </a:moveTo>
                    <a:cubicBezTo>
                      <a:pt x="19" y="21"/>
                      <a:pt x="17" y="21"/>
                      <a:pt x="16" y="22"/>
                    </a:cubicBezTo>
                    <a:cubicBezTo>
                      <a:pt x="14" y="21"/>
                      <a:pt x="14" y="23"/>
                      <a:pt x="12" y="23"/>
                    </a:cubicBezTo>
                    <a:cubicBezTo>
                      <a:pt x="11" y="24"/>
                      <a:pt x="9" y="22"/>
                      <a:pt x="7" y="22"/>
                    </a:cubicBezTo>
                    <a:cubicBezTo>
                      <a:pt x="5" y="21"/>
                      <a:pt x="2" y="22"/>
                      <a:pt x="1" y="19"/>
                    </a:cubicBezTo>
                    <a:cubicBezTo>
                      <a:pt x="2" y="18"/>
                      <a:pt x="1" y="17"/>
                      <a:pt x="0" y="16"/>
                    </a:cubicBezTo>
                    <a:cubicBezTo>
                      <a:pt x="0" y="14"/>
                      <a:pt x="1" y="12"/>
                      <a:pt x="1" y="10"/>
                    </a:cubicBezTo>
                    <a:cubicBezTo>
                      <a:pt x="2" y="8"/>
                      <a:pt x="1" y="6"/>
                      <a:pt x="1" y="4"/>
                    </a:cubicBezTo>
                    <a:cubicBezTo>
                      <a:pt x="2" y="3"/>
                      <a:pt x="4" y="2"/>
                      <a:pt x="4" y="1"/>
                    </a:cubicBezTo>
                    <a:cubicBezTo>
                      <a:pt x="7" y="0"/>
                      <a:pt x="10" y="0"/>
                      <a:pt x="12" y="1"/>
                    </a:cubicBezTo>
                    <a:cubicBezTo>
                      <a:pt x="14" y="2"/>
                      <a:pt x="15" y="4"/>
                      <a:pt x="17" y="4"/>
                    </a:cubicBezTo>
                    <a:cubicBezTo>
                      <a:pt x="19" y="6"/>
                      <a:pt x="19" y="9"/>
                      <a:pt x="20" y="11"/>
                    </a:cubicBezTo>
                    <a:cubicBezTo>
                      <a:pt x="20" y="12"/>
                      <a:pt x="21" y="13"/>
                      <a:pt x="21" y="13"/>
                    </a:cubicBezTo>
                    <a:cubicBezTo>
                      <a:pt x="21" y="15"/>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9" name="Freeform 13">
                <a:extLst>
                  <a:ext uri="{FF2B5EF4-FFF2-40B4-BE49-F238E27FC236}">
                    <a16:creationId xmlns="" xmlns:a16="http://schemas.microsoft.com/office/drawing/2014/main" id="{16A57F32-A380-4ECF-813F-7652F27BDA29}"/>
                  </a:ext>
                </a:extLst>
              </p:cNvPr>
              <p:cNvSpPr>
                <a:spLocks/>
              </p:cNvSpPr>
              <p:nvPr/>
            </p:nvSpPr>
            <p:spPr bwMode="auto">
              <a:xfrm>
                <a:off x="2454" y="1499"/>
                <a:ext cx="196" cy="326"/>
              </a:xfrm>
              <a:custGeom>
                <a:avLst/>
                <a:gdLst>
                  <a:gd name="T0" fmla="*/ 62 w 94"/>
                  <a:gd name="T1" fmla="*/ 17 h 157"/>
                  <a:gd name="T2" fmla="*/ 81 w 94"/>
                  <a:gd name="T3" fmla="*/ 29 h 157"/>
                  <a:gd name="T4" fmla="*/ 89 w 94"/>
                  <a:gd name="T5" fmla="*/ 35 h 157"/>
                  <a:gd name="T6" fmla="*/ 92 w 94"/>
                  <a:gd name="T7" fmla="*/ 42 h 157"/>
                  <a:gd name="T8" fmla="*/ 89 w 94"/>
                  <a:gd name="T9" fmla="*/ 53 h 157"/>
                  <a:gd name="T10" fmla="*/ 84 w 94"/>
                  <a:gd name="T11" fmla="*/ 52 h 157"/>
                  <a:gd name="T12" fmla="*/ 76 w 94"/>
                  <a:gd name="T13" fmla="*/ 47 h 157"/>
                  <a:gd name="T14" fmla="*/ 70 w 94"/>
                  <a:gd name="T15" fmla="*/ 42 h 157"/>
                  <a:gd name="T16" fmla="*/ 63 w 94"/>
                  <a:gd name="T17" fmla="*/ 42 h 157"/>
                  <a:gd name="T18" fmla="*/ 71 w 94"/>
                  <a:gd name="T19" fmla="*/ 57 h 157"/>
                  <a:gd name="T20" fmla="*/ 48 w 94"/>
                  <a:gd name="T21" fmla="*/ 54 h 157"/>
                  <a:gd name="T22" fmla="*/ 39 w 94"/>
                  <a:gd name="T23" fmla="*/ 53 h 157"/>
                  <a:gd name="T24" fmla="*/ 43 w 94"/>
                  <a:gd name="T25" fmla="*/ 68 h 157"/>
                  <a:gd name="T26" fmla="*/ 44 w 94"/>
                  <a:gd name="T27" fmla="*/ 71 h 157"/>
                  <a:gd name="T28" fmla="*/ 51 w 94"/>
                  <a:gd name="T29" fmla="*/ 82 h 157"/>
                  <a:gd name="T30" fmla="*/ 59 w 94"/>
                  <a:gd name="T31" fmla="*/ 104 h 157"/>
                  <a:gd name="T32" fmla="*/ 45 w 94"/>
                  <a:gd name="T33" fmla="*/ 98 h 157"/>
                  <a:gd name="T34" fmla="*/ 42 w 94"/>
                  <a:gd name="T35" fmla="*/ 109 h 157"/>
                  <a:gd name="T36" fmla="*/ 39 w 94"/>
                  <a:gd name="T37" fmla="*/ 118 h 157"/>
                  <a:gd name="T38" fmla="*/ 43 w 94"/>
                  <a:gd name="T39" fmla="*/ 127 h 157"/>
                  <a:gd name="T40" fmla="*/ 46 w 94"/>
                  <a:gd name="T41" fmla="*/ 131 h 157"/>
                  <a:gd name="T42" fmla="*/ 53 w 94"/>
                  <a:gd name="T43" fmla="*/ 139 h 157"/>
                  <a:gd name="T44" fmla="*/ 60 w 94"/>
                  <a:gd name="T45" fmla="*/ 148 h 157"/>
                  <a:gd name="T46" fmla="*/ 57 w 94"/>
                  <a:gd name="T47" fmla="*/ 157 h 157"/>
                  <a:gd name="T48" fmla="*/ 52 w 94"/>
                  <a:gd name="T49" fmla="*/ 157 h 157"/>
                  <a:gd name="T50" fmla="*/ 43 w 94"/>
                  <a:gd name="T51" fmla="*/ 152 h 157"/>
                  <a:gd name="T52" fmla="*/ 36 w 94"/>
                  <a:gd name="T53" fmla="*/ 137 h 157"/>
                  <a:gd name="T54" fmla="*/ 30 w 94"/>
                  <a:gd name="T55" fmla="*/ 125 h 157"/>
                  <a:gd name="T56" fmla="*/ 26 w 94"/>
                  <a:gd name="T57" fmla="*/ 115 h 157"/>
                  <a:gd name="T58" fmla="*/ 24 w 94"/>
                  <a:gd name="T59" fmla="*/ 111 h 157"/>
                  <a:gd name="T60" fmla="*/ 29 w 94"/>
                  <a:gd name="T61" fmla="*/ 104 h 157"/>
                  <a:gd name="T62" fmla="*/ 30 w 94"/>
                  <a:gd name="T63" fmla="*/ 98 h 157"/>
                  <a:gd name="T64" fmla="*/ 29 w 94"/>
                  <a:gd name="T65" fmla="*/ 81 h 157"/>
                  <a:gd name="T66" fmla="*/ 14 w 94"/>
                  <a:gd name="T67" fmla="*/ 82 h 157"/>
                  <a:gd name="T68" fmla="*/ 10 w 94"/>
                  <a:gd name="T69" fmla="*/ 65 h 157"/>
                  <a:gd name="T70" fmla="*/ 9 w 94"/>
                  <a:gd name="T71" fmla="*/ 49 h 157"/>
                  <a:gd name="T72" fmla="*/ 21 w 94"/>
                  <a:gd name="T73" fmla="*/ 50 h 157"/>
                  <a:gd name="T74" fmla="*/ 27 w 94"/>
                  <a:gd name="T75" fmla="*/ 56 h 157"/>
                  <a:gd name="T76" fmla="*/ 28 w 94"/>
                  <a:gd name="T77" fmla="*/ 45 h 157"/>
                  <a:gd name="T78" fmla="*/ 24 w 94"/>
                  <a:gd name="T79" fmla="*/ 35 h 157"/>
                  <a:gd name="T80" fmla="*/ 16 w 94"/>
                  <a:gd name="T81" fmla="*/ 24 h 157"/>
                  <a:gd name="T82" fmla="*/ 21 w 94"/>
                  <a:gd name="T83" fmla="*/ 17 h 157"/>
                  <a:gd name="T84" fmla="*/ 30 w 94"/>
                  <a:gd name="T85" fmla="*/ 9 h 157"/>
                  <a:gd name="T86" fmla="*/ 38 w 94"/>
                  <a:gd name="T87" fmla="*/ 5 h 157"/>
                  <a:gd name="T88" fmla="*/ 41 w 94"/>
                  <a:gd name="T89" fmla="*/ 12 h 157"/>
                  <a:gd name="T90" fmla="*/ 58 w 94"/>
                  <a:gd name="T91" fmla="*/ 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4" h="157">
                    <a:moveTo>
                      <a:pt x="58" y="6"/>
                    </a:moveTo>
                    <a:cubicBezTo>
                      <a:pt x="60" y="9"/>
                      <a:pt x="61" y="13"/>
                      <a:pt x="62" y="17"/>
                    </a:cubicBezTo>
                    <a:cubicBezTo>
                      <a:pt x="67" y="22"/>
                      <a:pt x="73" y="25"/>
                      <a:pt x="79" y="29"/>
                    </a:cubicBezTo>
                    <a:cubicBezTo>
                      <a:pt x="80" y="29"/>
                      <a:pt x="81" y="29"/>
                      <a:pt x="81" y="29"/>
                    </a:cubicBezTo>
                    <a:cubicBezTo>
                      <a:pt x="82" y="30"/>
                      <a:pt x="84" y="31"/>
                      <a:pt x="84" y="33"/>
                    </a:cubicBezTo>
                    <a:cubicBezTo>
                      <a:pt x="87" y="32"/>
                      <a:pt x="87" y="35"/>
                      <a:pt x="89" y="35"/>
                    </a:cubicBezTo>
                    <a:cubicBezTo>
                      <a:pt x="89" y="37"/>
                      <a:pt x="90" y="38"/>
                      <a:pt x="90" y="40"/>
                    </a:cubicBezTo>
                    <a:cubicBezTo>
                      <a:pt x="90" y="41"/>
                      <a:pt x="92" y="41"/>
                      <a:pt x="92" y="42"/>
                    </a:cubicBezTo>
                    <a:cubicBezTo>
                      <a:pt x="92" y="45"/>
                      <a:pt x="94" y="47"/>
                      <a:pt x="93" y="49"/>
                    </a:cubicBezTo>
                    <a:cubicBezTo>
                      <a:pt x="93" y="51"/>
                      <a:pt x="90" y="53"/>
                      <a:pt x="89" y="53"/>
                    </a:cubicBezTo>
                    <a:cubicBezTo>
                      <a:pt x="88" y="53"/>
                      <a:pt x="88" y="53"/>
                      <a:pt x="86" y="52"/>
                    </a:cubicBezTo>
                    <a:cubicBezTo>
                      <a:pt x="85" y="52"/>
                      <a:pt x="84" y="52"/>
                      <a:pt x="84" y="52"/>
                    </a:cubicBezTo>
                    <a:cubicBezTo>
                      <a:pt x="82" y="51"/>
                      <a:pt x="81" y="49"/>
                      <a:pt x="78" y="48"/>
                    </a:cubicBezTo>
                    <a:cubicBezTo>
                      <a:pt x="78" y="47"/>
                      <a:pt x="77" y="47"/>
                      <a:pt x="76" y="47"/>
                    </a:cubicBezTo>
                    <a:cubicBezTo>
                      <a:pt x="76" y="46"/>
                      <a:pt x="75" y="45"/>
                      <a:pt x="74" y="45"/>
                    </a:cubicBezTo>
                    <a:cubicBezTo>
                      <a:pt x="73" y="44"/>
                      <a:pt x="71" y="43"/>
                      <a:pt x="70" y="42"/>
                    </a:cubicBezTo>
                    <a:cubicBezTo>
                      <a:pt x="69" y="42"/>
                      <a:pt x="69" y="42"/>
                      <a:pt x="68" y="42"/>
                    </a:cubicBezTo>
                    <a:cubicBezTo>
                      <a:pt x="68" y="40"/>
                      <a:pt x="63" y="39"/>
                      <a:pt x="63" y="42"/>
                    </a:cubicBezTo>
                    <a:cubicBezTo>
                      <a:pt x="63" y="44"/>
                      <a:pt x="66" y="47"/>
                      <a:pt x="67" y="50"/>
                    </a:cubicBezTo>
                    <a:cubicBezTo>
                      <a:pt x="68" y="52"/>
                      <a:pt x="70" y="56"/>
                      <a:pt x="71" y="57"/>
                    </a:cubicBezTo>
                    <a:cubicBezTo>
                      <a:pt x="67" y="60"/>
                      <a:pt x="62" y="66"/>
                      <a:pt x="57" y="62"/>
                    </a:cubicBezTo>
                    <a:cubicBezTo>
                      <a:pt x="55" y="58"/>
                      <a:pt x="52" y="55"/>
                      <a:pt x="48" y="54"/>
                    </a:cubicBezTo>
                    <a:cubicBezTo>
                      <a:pt x="47" y="53"/>
                      <a:pt x="45" y="50"/>
                      <a:pt x="43" y="50"/>
                    </a:cubicBezTo>
                    <a:cubicBezTo>
                      <a:pt x="42" y="50"/>
                      <a:pt x="40" y="51"/>
                      <a:pt x="39" y="53"/>
                    </a:cubicBezTo>
                    <a:cubicBezTo>
                      <a:pt x="39" y="54"/>
                      <a:pt x="40" y="55"/>
                      <a:pt x="41" y="57"/>
                    </a:cubicBezTo>
                    <a:cubicBezTo>
                      <a:pt x="41" y="61"/>
                      <a:pt x="41" y="66"/>
                      <a:pt x="43" y="68"/>
                    </a:cubicBezTo>
                    <a:cubicBezTo>
                      <a:pt x="43" y="69"/>
                      <a:pt x="43" y="69"/>
                      <a:pt x="43" y="70"/>
                    </a:cubicBezTo>
                    <a:cubicBezTo>
                      <a:pt x="43" y="71"/>
                      <a:pt x="44" y="70"/>
                      <a:pt x="44" y="71"/>
                    </a:cubicBezTo>
                    <a:cubicBezTo>
                      <a:pt x="45" y="74"/>
                      <a:pt x="46" y="76"/>
                      <a:pt x="48" y="78"/>
                    </a:cubicBezTo>
                    <a:cubicBezTo>
                      <a:pt x="49" y="79"/>
                      <a:pt x="50" y="81"/>
                      <a:pt x="51" y="82"/>
                    </a:cubicBezTo>
                    <a:cubicBezTo>
                      <a:pt x="53" y="84"/>
                      <a:pt x="55" y="85"/>
                      <a:pt x="56" y="88"/>
                    </a:cubicBezTo>
                    <a:cubicBezTo>
                      <a:pt x="59" y="91"/>
                      <a:pt x="64" y="100"/>
                      <a:pt x="59" y="104"/>
                    </a:cubicBezTo>
                    <a:cubicBezTo>
                      <a:pt x="53" y="103"/>
                      <a:pt x="52" y="98"/>
                      <a:pt x="48" y="95"/>
                    </a:cubicBezTo>
                    <a:cubicBezTo>
                      <a:pt x="47" y="96"/>
                      <a:pt x="46" y="97"/>
                      <a:pt x="45" y="98"/>
                    </a:cubicBezTo>
                    <a:cubicBezTo>
                      <a:pt x="45" y="101"/>
                      <a:pt x="45" y="105"/>
                      <a:pt x="42" y="107"/>
                    </a:cubicBezTo>
                    <a:cubicBezTo>
                      <a:pt x="42" y="108"/>
                      <a:pt x="42" y="108"/>
                      <a:pt x="42" y="109"/>
                    </a:cubicBezTo>
                    <a:cubicBezTo>
                      <a:pt x="39" y="108"/>
                      <a:pt x="36" y="114"/>
                      <a:pt x="36" y="116"/>
                    </a:cubicBezTo>
                    <a:cubicBezTo>
                      <a:pt x="37" y="117"/>
                      <a:pt x="38" y="117"/>
                      <a:pt x="39" y="118"/>
                    </a:cubicBezTo>
                    <a:cubicBezTo>
                      <a:pt x="39" y="119"/>
                      <a:pt x="39" y="120"/>
                      <a:pt x="40" y="121"/>
                    </a:cubicBezTo>
                    <a:cubicBezTo>
                      <a:pt x="41" y="124"/>
                      <a:pt x="43" y="124"/>
                      <a:pt x="43" y="127"/>
                    </a:cubicBezTo>
                    <a:cubicBezTo>
                      <a:pt x="43" y="128"/>
                      <a:pt x="45" y="128"/>
                      <a:pt x="45" y="128"/>
                    </a:cubicBezTo>
                    <a:cubicBezTo>
                      <a:pt x="46" y="129"/>
                      <a:pt x="46" y="130"/>
                      <a:pt x="46" y="131"/>
                    </a:cubicBezTo>
                    <a:cubicBezTo>
                      <a:pt x="48" y="132"/>
                      <a:pt x="50" y="134"/>
                      <a:pt x="51" y="136"/>
                    </a:cubicBezTo>
                    <a:cubicBezTo>
                      <a:pt x="52" y="137"/>
                      <a:pt x="52" y="138"/>
                      <a:pt x="53" y="139"/>
                    </a:cubicBezTo>
                    <a:cubicBezTo>
                      <a:pt x="55" y="142"/>
                      <a:pt x="58" y="143"/>
                      <a:pt x="60" y="146"/>
                    </a:cubicBezTo>
                    <a:cubicBezTo>
                      <a:pt x="60" y="146"/>
                      <a:pt x="60" y="147"/>
                      <a:pt x="60" y="148"/>
                    </a:cubicBezTo>
                    <a:cubicBezTo>
                      <a:pt x="61" y="149"/>
                      <a:pt x="62" y="150"/>
                      <a:pt x="62" y="151"/>
                    </a:cubicBezTo>
                    <a:cubicBezTo>
                      <a:pt x="62" y="153"/>
                      <a:pt x="58" y="156"/>
                      <a:pt x="57" y="157"/>
                    </a:cubicBezTo>
                    <a:cubicBezTo>
                      <a:pt x="56" y="157"/>
                      <a:pt x="56" y="156"/>
                      <a:pt x="54" y="156"/>
                    </a:cubicBezTo>
                    <a:cubicBezTo>
                      <a:pt x="54" y="156"/>
                      <a:pt x="53" y="157"/>
                      <a:pt x="52" y="157"/>
                    </a:cubicBezTo>
                    <a:cubicBezTo>
                      <a:pt x="49" y="156"/>
                      <a:pt x="45" y="154"/>
                      <a:pt x="43" y="153"/>
                    </a:cubicBezTo>
                    <a:cubicBezTo>
                      <a:pt x="42" y="153"/>
                      <a:pt x="43" y="153"/>
                      <a:pt x="43" y="152"/>
                    </a:cubicBezTo>
                    <a:cubicBezTo>
                      <a:pt x="41" y="152"/>
                      <a:pt x="41" y="151"/>
                      <a:pt x="40" y="150"/>
                    </a:cubicBezTo>
                    <a:cubicBezTo>
                      <a:pt x="39" y="146"/>
                      <a:pt x="37" y="141"/>
                      <a:pt x="36" y="137"/>
                    </a:cubicBezTo>
                    <a:cubicBezTo>
                      <a:pt x="35" y="135"/>
                      <a:pt x="34" y="133"/>
                      <a:pt x="33" y="132"/>
                    </a:cubicBezTo>
                    <a:cubicBezTo>
                      <a:pt x="32" y="129"/>
                      <a:pt x="32" y="127"/>
                      <a:pt x="30" y="125"/>
                    </a:cubicBezTo>
                    <a:cubicBezTo>
                      <a:pt x="30" y="123"/>
                      <a:pt x="28" y="122"/>
                      <a:pt x="29" y="119"/>
                    </a:cubicBezTo>
                    <a:cubicBezTo>
                      <a:pt x="27" y="118"/>
                      <a:pt x="27" y="117"/>
                      <a:pt x="26" y="115"/>
                    </a:cubicBezTo>
                    <a:cubicBezTo>
                      <a:pt x="26" y="114"/>
                      <a:pt x="25" y="113"/>
                      <a:pt x="24" y="112"/>
                    </a:cubicBezTo>
                    <a:cubicBezTo>
                      <a:pt x="24" y="112"/>
                      <a:pt x="24" y="111"/>
                      <a:pt x="24" y="111"/>
                    </a:cubicBezTo>
                    <a:cubicBezTo>
                      <a:pt x="23" y="109"/>
                      <a:pt x="21" y="108"/>
                      <a:pt x="23" y="105"/>
                    </a:cubicBezTo>
                    <a:cubicBezTo>
                      <a:pt x="25" y="104"/>
                      <a:pt x="28" y="105"/>
                      <a:pt x="29" y="104"/>
                    </a:cubicBezTo>
                    <a:cubicBezTo>
                      <a:pt x="30" y="103"/>
                      <a:pt x="31" y="101"/>
                      <a:pt x="30" y="100"/>
                    </a:cubicBezTo>
                    <a:cubicBezTo>
                      <a:pt x="30" y="99"/>
                      <a:pt x="30" y="98"/>
                      <a:pt x="30" y="98"/>
                    </a:cubicBezTo>
                    <a:cubicBezTo>
                      <a:pt x="30" y="96"/>
                      <a:pt x="30" y="94"/>
                      <a:pt x="30" y="93"/>
                    </a:cubicBezTo>
                    <a:cubicBezTo>
                      <a:pt x="30" y="89"/>
                      <a:pt x="29" y="85"/>
                      <a:pt x="29" y="81"/>
                    </a:cubicBezTo>
                    <a:cubicBezTo>
                      <a:pt x="27" y="78"/>
                      <a:pt x="21" y="78"/>
                      <a:pt x="21" y="82"/>
                    </a:cubicBezTo>
                    <a:cubicBezTo>
                      <a:pt x="19" y="84"/>
                      <a:pt x="15" y="86"/>
                      <a:pt x="14" y="82"/>
                    </a:cubicBezTo>
                    <a:cubicBezTo>
                      <a:pt x="13" y="80"/>
                      <a:pt x="14" y="78"/>
                      <a:pt x="13" y="75"/>
                    </a:cubicBezTo>
                    <a:cubicBezTo>
                      <a:pt x="13" y="71"/>
                      <a:pt x="11" y="67"/>
                      <a:pt x="10" y="65"/>
                    </a:cubicBezTo>
                    <a:cubicBezTo>
                      <a:pt x="7" y="63"/>
                      <a:pt x="5" y="60"/>
                      <a:pt x="2" y="59"/>
                    </a:cubicBezTo>
                    <a:cubicBezTo>
                      <a:pt x="0" y="54"/>
                      <a:pt x="5" y="50"/>
                      <a:pt x="9" y="49"/>
                    </a:cubicBezTo>
                    <a:cubicBezTo>
                      <a:pt x="10" y="49"/>
                      <a:pt x="11" y="50"/>
                      <a:pt x="12" y="50"/>
                    </a:cubicBezTo>
                    <a:cubicBezTo>
                      <a:pt x="15" y="50"/>
                      <a:pt x="19" y="49"/>
                      <a:pt x="21" y="50"/>
                    </a:cubicBezTo>
                    <a:cubicBezTo>
                      <a:pt x="23" y="50"/>
                      <a:pt x="24" y="52"/>
                      <a:pt x="25" y="54"/>
                    </a:cubicBezTo>
                    <a:cubicBezTo>
                      <a:pt x="25" y="55"/>
                      <a:pt x="26" y="56"/>
                      <a:pt x="27" y="56"/>
                    </a:cubicBezTo>
                    <a:cubicBezTo>
                      <a:pt x="29" y="56"/>
                      <a:pt x="29" y="52"/>
                      <a:pt x="29" y="51"/>
                    </a:cubicBezTo>
                    <a:cubicBezTo>
                      <a:pt x="29" y="49"/>
                      <a:pt x="29" y="47"/>
                      <a:pt x="28" y="45"/>
                    </a:cubicBezTo>
                    <a:cubicBezTo>
                      <a:pt x="28" y="43"/>
                      <a:pt x="28" y="41"/>
                      <a:pt x="28" y="40"/>
                    </a:cubicBezTo>
                    <a:cubicBezTo>
                      <a:pt x="27" y="38"/>
                      <a:pt x="25" y="38"/>
                      <a:pt x="24" y="35"/>
                    </a:cubicBezTo>
                    <a:cubicBezTo>
                      <a:pt x="24" y="35"/>
                      <a:pt x="23" y="35"/>
                      <a:pt x="23" y="35"/>
                    </a:cubicBezTo>
                    <a:cubicBezTo>
                      <a:pt x="21" y="31"/>
                      <a:pt x="16" y="28"/>
                      <a:pt x="16" y="24"/>
                    </a:cubicBezTo>
                    <a:cubicBezTo>
                      <a:pt x="15" y="21"/>
                      <a:pt x="19" y="20"/>
                      <a:pt x="19" y="17"/>
                    </a:cubicBezTo>
                    <a:cubicBezTo>
                      <a:pt x="19" y="17"/>
                      <a:pt x="20" y="17"/>
                      <a:pt x="21" y="17"/>
                    </a:cubicBezTo>
                    <a:cubicBezTo>
                      <a:pt x="23" y="15"/>
                      <a:pt x="26" y="14"/>
                      <a:pt x="28" y="13"/>
                    </a:cubicBezTo>
                    <a:cubicBezTo>
                      <a:pt x="28" y="11"/>
                      <a:pt x="29" y="11"/>
                      <a:pt x="30" y="9"/>
                    </a:cubicBezTo>
                    <a:cubicBezTo>
                      <a:pt x="30" y="5"/>
                      <a:pt x="29" y="0"/>
                      <a:pt x="34" y="1"/>
                    </a:cubicBezTo>
                    <a:cubicBezTo>
                      <a:pt x="36" y="2"/>
                      <a:pt x="38" y="2"/>
                      <a:pt x="38" y="5"/>
                    </a:cubicBezTo>
                    <a:cubicBezTo>
                      <a:pt x="38" y="5"/>
                      <a:pt x="38" y="6"/>
                      <a:pt x="38" y="7"/>
                    </a:cubicBezTo>
                    <a:cubicBezTo>
                      <a:pt x="38" y="9"/>
                      <a:pt x="40" y="12"/>
                      <a:pt x="41" y="12"/>
                    </a:cubicBezTo>
                    <a:cubicBezTo>
                      <a:pt x="45" y="13"/>
                      <a:pt x="48" y="7"/>
                      <a:pt x="51" y="6"/>
                    </a:cubicBezTo>
                    <a:cubicBezTo>
                      <a:pt x="53" y="5"/>
                      <a:pt x="55" y="6"/>
                      <a:pt x="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0" name="Freeform 14">
                <a:extLst>
                  <a:ext uri="{FF2B5EF4-FFF2-40B4-BE49-F238E27FC236}">
                    <a16:creationId xmlns="" xmlns:a16="http://schemas.microsoft.com/office/drawing/2014/main" id="{EDBA4AEB-9AFA-4DE4-BB70-B4E993F12713}"/>
                  </a:ext>
                </a:extLst>
              </p:cNvPr>
              <p:cNvSpPr>
                <a:spLocks/>
              </p:cNvSpPr>
              <p:nvPr/>
            </p:nvSpPr>
            <p:spPr bwMode="auto">
              <a:xfrm>
                <a:off x="3429" y="1597"/>
                <a:ext cx="33" cy="41"/>
              </a:xfrm>
              <a:custGeom>
                <a:avLst/>
                <a:gdLst>
                  <a:gd name="T0" fmla="*/ 16 w 16"/>
                  <a:gd name="T1" fmla="*/ 9 h 20"/>
                  <a:gd name="T2" fmla="*/ 15 w 16"/>
                  <a:gd name="T3" fmla="*/ 14 h 20"/>
                  <a:gd name="T4" fmla="*/ 5 w 16"/>
                  <a:gd name="T5" fmla="*/ 18 h 20"/>
                  <a:gd name="T6" fmla="*/ 3 w 16"/>
                  <a:gd name="T7" fmla="*/ 16 h 20"/>
                  <a:gd name="T8" fmla="*/ 0 w 16"/>
                  <a:gd name="T9" fmla="*/ 14 h 20"/>
                  <a:gd name="T10" fmla="*/ 3 w 16"/>
                  <a:gd name="T11" fmla="*/ 7 h 20"/>
                  <a:gd name="T12" fmla="*/ 12 w 16"/>
                  <a:gd name="T13" fmla="*/ 1 h 20"/>
                  <a:gd name="T14" fmla="*/ 16 w 16"/>
                  <a:gd name="T15" fmla="*/ 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0">
                    <a:moveTo>
                      <a:pt x="16" y="9"/>
                    </a:moveTo>
                    <a:cubicBezTo>
                      <a:pt x="15" y="9"/>
                      <a:pt x="14" y="12"/>
                      <a:pt x="15" y="14"/>
                    </a:cubicBezTo>
                    <a:cubicBezTo>
                      <a:pt x="13" y="16"/>
                      <a:pt x="10" y="20"/>
                      <a:pt x="5" y="18"/>
                    </a:cubicBezTo>
                    <a:cubicBezTo>
                      <a:pt x="4" y="18"/>
                      <a:pt x="4" y="17"/>
                      <a:pt x="3" y="16"/>
                    </a:cubicBezTo>
                    <a:cubicBezTo>
                      <a:pt x="2" y="15"/>
                      <a:pt x="1" y="16"/>
                      <a:pt x="0" y="14"/>
                    </a:cubicBezTo>
                    <a:cubicBezTo>
                      <a:pt x="0" y="13"/>
                      <a:pt x="2" y="9"/>
                      <a:pt x="3" y="7"/>
                    </a:cubicBezTo>
                    <a:cubicBezTo>
                      <a:pt x="5" y="4"/>
                      <a:pt x="8" y="0"/>
                      <a:pt x="12" y="1"/>
                    </a:cubicBezTo>
                    <a:cubicBezTo>
                      <a:pt x="15" y="2"/>
                      <a:pt x="16" y="5"/>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1" name="Freeform 15">
                <a:extLst>
                  <a:ext uri="{FF2B5EF4-FFF2-40B4-BE49-F238E27FC236}">
                    <a16:creationId xmlns="" xmlns:a16="http://schemas.microsoft.com/office/drawing/2014/main" id="{48CFBC03-7B8E-45FF-89CD-5C774CCFAFFC}"/>
                  </a:ext>
                </a:extLst>
              </p:cNvPr>
              <p:cNvSpPr>
                <a:spLocks/>
              </p:cNvSpPr>
              <p:nvPr/>
            </p:nvSpPr>
            <p:spPr bwMode="auto">
              <a:xfrm>
                <a:off x="2387" y="1649"/>
                <a:ext cx="54" cy="41"/>
              </a:xfrm>
              <a:custGeom>
                <a:avLst/>
                <a:gdLst>
                  <a:gd name="T0" fmla="*/ 25 w 26"/>
                  <a:gd name="T1" fmla="*/ 4 h 20"/>
                  <a:gd name="T2" fmla="*/ 17 w 26"/>
                  <a:gd name="T3" fmla="*/ 16 h 20"/>
                  <a:gd name="T4" fmla="*/ 10 w 26"/>
                  <a:gd name="T5" fmla="*/ 16 h 20"/>
                  <a:gd name="T6" fmla="*/ 4 w 26"/>
                  <a:gd name="T7" fmla="*/ 12 h 20"/>
                  <a:gd name="T8" fmla="*/ 0 w 26"/>
                  <a:gd name="T9" fmla="*/ 5 h 20"/>
                  <a:gd name="T10" fmla="*/ 7 w 26"/>
                  <a:gd name="T11" fmla="*/ 2 h 20"/>
                  <a:gd name="T12" fmla="*/ 13 w 26"/>
                  <a:gd name="T13" fmla="*/ 0 h 20"/>
                  <a:gd name="T14" fmla="*/ 21 w 26"/>
                  <a:gd name="T15" fmla="*/ 1 h 20"/>
                  <a:gd name="T16" fmla="*/ 25 w 26"/>
                  <a:gd name="T1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
                    <a:moveTo>
                      <a:pt x="25" y="4"/>
                    </a:moveTo>
                    <a:cubicBezTo>
                      <a:pt x="26" y="10"/>
                      <a:pt x="24" y="20"/>
                      <a:pt x="17" y="16"/>
                    </a:cubicBezTo>
                    <a:cubicBezTo>
                      <a:pt x="14" y="17"/>
                      <a:pt x="13" y="15"/>
                      <a:pt x="10" y="16"/>
                    </a:cubicBezTo>
                    <a:cubicBezTo>
                      <a:pt x="8" y="15"/>
                      <a:pt x="6" y="13"/>
                      <a:pt x="4" y="12"/>
                    </a:cubicBezTo>
                    <a:cubicBezTo>
                      <a:pt x="4" y="9"/>
                      <a:pt x="0" y="8"/>
                      <a:pt x="0" y="5"/>
                    </a:cubicBezTo>
                    <a:cubicBezTo>
                      <a:pt x="1" y="3"/>
                      <a:pt x="4" y="1"/>
                      <a:pt x="7" y="2"/>
                    </a:cubicBezTo>
                    <a:cubicBezTo>
                      <a:pt x="8" y="2"/>
                      <a:pt x="11" y="1"/>
                      <a:pt x="13" y="0"/>
                    </a:cubicBezTo>
                    <a:cubicBezTo>
                      <a:pt x="14" y="0"/>
                      <a:pt x="20" y="0"/>
                      <a:pt x="21" y="1"/>
                    </a:cubicBezTo>
                    <a:cubicBezTo>
                      <a:pt x="23" y="1"/>
                      <a:pt x="23" y="3"/>
                      <a:pt x="2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2" name="Freeform 16">
                <a:extLst>
                  <a:ext uri="{FF2B5EF4-FFF2-40B4-BE49-F238E27FC236}">
                    <a16:creationId xmlns="" xmlns:a16="http://schemas.microsoft.com/office/drawing/2014/main" id="{68764A3D-4D81-4CFE-80DE-B867ED22FADA}"/>
                  </a:ext>
                </a:extLst>
              </p:cNvPr>
              <p:cNvSpPr>
                <a:spLocks/>
              </p:cNvSpPr>
              <p:nvPr/>
            </p:nvSpPr>
            <p:spPr bwMode="auto">
              <a:xfrm>
                <a:off x="2431" y="1692"/>
                <a:ext cx="54" cy="38"/>
              </a:xfrm>
              <a:custGeom>
                <a:avLst/>
                <a:gdLst>
                  <a:gd name="T0" fmla="*/ 1 w 26"/>
                  <a:gd name="T1" fmla="*/ 3 h 18"/>
                  <a:gd name="T2" fmla="*/ 19 w 26"/>
                  <a:gd name="T3" fmla="*/ 0 h 18"/>
                  <a:gd name="T4" fmla="*/ 23 w 26"/>
                  <a:gd name="T5" fmla="*/ 3 h 18"/>
                  <a:gd name="T6" fmla="*/ 26 w 26"/>
                  <a:gd name="T7" fmla="*/ 9 h 18"/>
                  <a:gd name="T8" fmla="*/ 21 w 26"/>
                  <a:gd name="T9" fmla="*/ 17 h 18"/>
                  <a:gd name="T10" fmla="*/ 17 w 26"/>
                  <a:gd name="T11" fmla="*/ 15 h 18"/>
                  <a:gd name="T12" fmla="*/ 10 w 26"/>
                  <a:gd name="T13" fmla="*/ 12 h 18"/>
                  <a:gd name="T14" fmla="*/ 4 w 26"/>
                  <a:gd name="T15" fmla="*/ 10 h 18"/>
                  <a:gd name="T16" fmla="*/ 1 w 2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
                    <a:moveTo>
                      <a:pt x="1" y="3"/>
                    </a:moveTo>
                    <a:cubicBezTo>
                      <a:pt x="6" y="0"/>
                      <a:pt x="13" y="1"/>
                      <a:pt x="19" y="0"/>
                    </a:cubicBezTo>
                    <a:cubicBezTo>
                      <a:pt x="20" y="0"/>
                      <a:pt x="23" y="2"/>
                      <a:pt x="23" y="3"/>
                    </a:cubicBezTo>
                    <a:cubicBezTo>
                      <a:pt x="24" y="5"/>
                      <a:pt x="25" y="7"/>
                      <a:pt x="26" y="9"/>
                    </a:cubicBezTo>
                    <a:cubicBezTo>
                      <a:pt x="25" y="12"/>
                      <a:pt x="25" y="18"/>
                      <a:pt x="21" y="17"/>
                    </a:cubicBezTo>
                    <a:cubicBezTo>
                      <a:pt x="19" y="17"/>
                      <a:pt x="19" y="16"/>
                      <a:pt x="17" y="15"/>
                    </a:cubicBezTo>
                    <a:cubicBezTo>
                      <a:pt x="14" y="14"/>
                      <a:pt x="11" y="14"/>
                      <a:pt x="10" y="12"/>
                    </a:cubicBezTo>
                    <a:cubicBezTo>
                      <a:pt x="7" y="12"/>
                      <a:pt x="6" y="11"/>
                      <a:pt x="4" y="10"/>
                    </a:cubicBezTo>
                    <a:cubicBezTo>
                      <a:pt x="2" y="8"/>
                      <a:pt x="0" y="7"/>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3" name="Freeform 17">
                <a:extLst>
                  <a:ext uri="{FF2B5EF4-FFF2-40B4-BE49-F238E27FC236}">
                    <a16:creationId xmlns="" xmlns:a16="http://schemas.microsoft.com/office/drawing/2014/main" id="{CA1E60C7-18B0-4EFC-AAAF-52B2B433DBF3}"/>
                  </a:ext>
                </a:extLst>
              </p:cNvPr>
              <p:cNvSpPr>
                <a:spLocks/>
              </p:cNvSpPr>
              <p:nvPr/>
            </p:nvSpPr>
            <p:spPr bwMode="auto">
              <a:xfrm>
                <a:off x="3495" y="1983"/>
                <a:ext cx="142" cy="86"/>
              </a:xfrm>
              <a:custGeom>
                <a:avLst/>
                <a:gdLst>
                  <a:gd name="T0" fmla="*/ 64 w 68"/>
                  <a:gd name="T1" fmla="*/ 41 h 41"/>
                  <a:gd name="T2" fmla="*/ 61 w 68"/>
                  <a:gd name="T3" fmla="*/ 41 h 41"/>
                  <a:gd name="T4" fmla="*/ 57 w 68"/>
                  <a:gd name="T5" fmla="*/ 40 h 41"/>
                  <a:gd name="T6" fmla="*/ 56 w 68"/>
                  <a:gd name="T7" fmla="*/ 39 h 41"/>
                  <a:gd name="T8" fmla="*/ 52 w 68"/>
                  <a:gd name="T9" fmla="*/ 38 h 41"/>
                  <a:gd name="T10" fmla="*/ 45 w 68"/>
                  <a:gd name="T11" fmla="*/ 35 h 41"/>
                  <a:gd name="T12" fmla="*/ 41 w 68"/>
                  <a:gd name="T13" fmla="*/ 35 h 41"/>
                  <a:gd name="T14" fmla="*/ 34 w 68"/>
                  <a:gd name="T15" fmla="*/ 34 h 41"/>
                  <a:gd name="T16" fmla="*/ 19 w 68"/>
                  <a:gd name="T17" fmla="*/ 34 h 41"/>
                  <a:gd name="T18" fmla="*/ 2 w 68"/>
                  <a:gd name="T19" fmla="*/ 34 h 41"/>
                  <a:gd name="T20" fmla="*/ 0 w 68"/>
                  <a:gd name="T21" fmla="*/ 30 h 41"/>
                  <a:gd name="T22" fmla="*/ 4 w 68"/>
                  <a:gd name="T23" fmla="*/ 26 h 41"/>
                  <a:gd name="T24" fmla="*/ 19 w 68"/>
                  <a:gd name="T25" fmla="*/ 26 h 41"/>
                  <a:gd name="T26" fmla="*/ 22 w 68"/>
                  <a:gd name="T27" fmla="*/ 25 h 41"/>
                  <a:gd name="T28" fmla="*/ 24 w 68"/>
                  <a:gd name="T29" fmla="*/ 25 h 41"/>
                  <a:gd name="T30" fmla="*/ 29 w 68"/>
                  <a:gd name="T31" fmla="*/ 25 h 41"/>
                  <a:gd name="T32" fmla="*/ 26 w 68"/>
                  <a:gd name="T33" fmla="*/ 17 h 41"/>
                  <a:gd name="T34" fmla="*/ 21 w 68"/>
                  <a:gd name="T35" fmla="*/ 13 h 41"/>
                  <a:gd name="T36" fmla="*/ 19 w 68"/>
                  <a:gd name="T37" fmla="*/ 13 h 41"/>
                  <a:gd name="T38" fmla="*/ 16 w 68"/>
                  <a:gd name="T39" fmla="*/ 9 h 41"/>
                  <a:gd name="T40" fmla="*/ 15 w 68"/>
                  <a:gd name="T41" fmla="*/ 0 h 41"/>
                  <a:gd name="T42" fmla="*/ 18 w 68"/>
                  <a:gd name="T43" fmla="*/ 2 h 41"/>
                  <a:gd name="T44" fmla="*/ 20 w 68"/>
                  <a:gd name="T45" fmla="*/ 2 h 41"/>
                  <a:gd name="T46" fmla="*/ 23 w 68"/>
                  <a:gd name="T47" fmla="*/ 6 h 41"/>
                  <a:gd name="T48" fmla="*/ 29 w 68"/>
                  <a:gd name="T49" fmla="*/ 11 h 41"/>
                  <a:gd name="T50" fmla="*/ 31 w 68"/>
                  <a:gd name="T51" fmla="*/ 12 h 41"/>
                  <a:gd name="T52" fmla="*/ 32 w 68"/>
                  <a:gd name="T53" fmla="*/ 14 h 41"/>
                  <a:gd name="T54" fmla="*/ 43 w 68"/>
                  <a:gd name="T55" fmla="*/ 23 h 41"/>
                  <a:gd name="T56" fmla="*/ 48 w 68"/>
                  <a:gd name="T57" fmla="*/ 27 h 41"/>
                  <a:gd name="T58" fmla="*/ 56 w 68"/>
                  <a:gd name="T59" fmla="*/ 31 h 41"/>
                  <a:gd name="T60" fmla="*/ 60 w 68"/>
                  <a:gd name="T61" fmla="*/ 31 h 41"/>
                  <a:gd name="T62" fmla="*/ 62 w 68"/>
                  <a:gd name="T63" fmla="*/ 33 h 41"/>
                  <a:gd name="T64" fmla="*/ 64 w 68"/>
                  <a:gd name="T65" fmla="*/ 33 h 41"/>
                  <a:gd name="T66" fmla="*/ 64 w 68"/>
                  <a:gd name="T6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41">
                    <a:moveTo>
                      <a:pt x="64" y="41"/>
                    </a:moveTo>
                    <a:cubicBezTo>
                      <a:pt x="62" y="41"/>
                      <a:pt x="62" y="41"/>
                      <a:pt x="61" y="41"/>
                    </a:cubicBezTo>
                    <a:cubicBezTo>
                      <a:pt x="60" y="40"/>
                      <a:pt x="58" y="40"/>
                      <a:pt x="57" y="40"/>
                    </a:cubicBezTo>
                    <a:cubicBezTo>
                      <a:pt x="57" y="40"/>
                      <a:pt x="56" y="39"/>
                      <a:pt x="56" y="39"/>
                    </a:cubicBezTo>
                    <a:cubicBezTo>
                      <a:pt x="54" y="38"/>
                      <a:pt x="53" y="38"/>
                      <a:pt x="52" y="38"/>
                    </a:cubicBezTo>
                    <a:cubicBezTo>
                      <a:pt x="50" y="37"/>
                      <a:pt x="48" y="36"/>
                      <a:pt x="45" y="35"/>
                    </a:cubicBezTo>
                    <a:cubicBezTo>
                      <a:pt x="44" y="35"/>
                      <a:pt x="43" y="35"/>
                      <a:pt x="41" y="35"/>
                    </a:cubicBezTo>
                    <a:cubicBezTo>
                      <a:pt x="39" y="35"/>
                      <a:pt x="37" y="34"/>
                      <a:pt x="34" y="34"/>
                    </a:cubicBezTo>
                    <a:cubicBezTo>
                      <a:pt x="30" y="34"/>
                      <a:pt x="24" y="34"/>
                      <a:pt x="19" y="34"/>
                    </a:cubicBezTo>
                    <a:cubicBezTo>
                      <a:pt x="13" y="34"/>
                      <a:pt x="7" y="34"/>
                      <a:pt x="2" y="34"/>
                    </a:cubicBezTo>
                    <a:cubicBezTo>
                      <a:pt x="1" y="33"/>
                      <a:pt x="1" y="31"/>
                      <a:pt x="0" y="30"/>
                    </a:cubicBezTo>
                    <a:cubicBezTo>
                      <a:pt x="2" y="29"/>
                      <a:pt x="2" y="27"/>
                      <a:pt x="4" y="26"/>
                    </a:cubicBezTo>
                    <a:cubicBezTo>
                      <a:pt x="7" y="24"/>
                      <a:pt x="14" y="26"/>
                      <a:pt x="19" y="26"/>
                    </a:cubicBezTo>
                    <a:cubicBezTo>
                      <a:pt x="20" y="25"/>
                      <a:pt x="21" y="25"/>
                      <a:pt x="22" y="25"/>
                    </a:cubicBezTo>
                    <a:cubicBezTo>
                      <a:pt x="22" y="25"/>
                      <a:pt x="23" y="25"/>
                      <a:pt x="24" y="25"/>
                    </a:cubicBezTo>
                    <a:cubicBezTo>
                      <a:pt x="26" y="25"/>
                      <a:pt x="27" y="24"/>
                      <a:pt x="29" y="25"/>
                    </a:cubicBezTo>
                    <a:cubicBezTo>
                      <a:pt x="30" y="21"/>
                      <a:pt x="27" y="20"/>
                      <a:pt x="26" y="17"/>
                    </a:cubicBezTo>
                    <a:cubicBezTo>
                      <a:pt x="24" y="16"/>
                      <a:pt x="22" y="15"/>
                      <a:pt x="21" y="13"/>
                    </a:cubicBezTo>
                    <a:cubicBezTo>
                      <a:pt x="21" y="12"/>
                      <a:pt x="20" y="13"/>
                      <a:pt x="19" y="13"/>
                    </a:cubicBezTo>
                    <a:cubicBezTo>
                      <a:pt x="19" y="11"/>
                      <a:pt x="16" y="11"/>
                      <a:pt x="16" y="9"/>
                    </a:cubicBezTo>
                    <a:cubicBezTo>
                      <a:pt x="12" y="8"/>
                      <a:pt x="9" y="0"/>
                      <a:pt x="15" y="0"/>
                    </a:cubicBezTo>
                    <a:cubicBezTo>
                      <a:pt x="16" y="0"/>
                      <a:pt x="17" y="1"/>
                      <a:pt x="18" y="2"/>
                    </a:cubicBezTo>
                    <a:cubicBezTo>
                      <a:pt x="19" y="2"/>
                      <a:pt x="20" y="2"/>
                      <a:pt x="20" y="2"/>
                    </a:cubicBezTo>
                    <a:cubicBezTo>
                      <a:pt x="22" y="3"/>
                      <a:pt x="23" y="5"/>
                      <a:pt x="23" y="6"/>
                    </a:cubicBezTo>
                    <a:cubicBezTo>
                      <a:pt x="25" y="8"/>
                      <a:pt x="28" y="9"/>
                      <a:pt x="29" y="11"/>
                    </a:cubicBezTo>
                    <a:cubicBezTo>
                      <a:pt x="29" y="11"/>
                      <a:pt x="30" y="11"/>
                      <a:pt x="31" y="12"/>
                    </a:cubicBezTo>
                    <a:cubicBezTo>
                      <a:pt x="31" y="13"/>
                      <a:pt x="32" y="13"/>
                      <a:pt x="32" y="14"/>
                    </a:cubicBezTo>
                    <a:cubicBezTo>
                      <a:pt x="37" y="16"/>
                      <a:pt x="39" y="21"/>
                      <a:pt x="43" y="23"/>
                    </a:cubicBezTo>
                    <a:cubicBezTo>
                      <a:pt x="45" y="24"/>
                      <a:pt x="47" y="25"/>
                      <a:pt x="48" y="27"/>
                    </a:cubicBezTo>
                    <a:cubicBezTo>
                      <a:pt x="51" y="27"/>
                      <a:pt x="53" y="30"/>
                      <a:pt x="56" y="31"/>
                    </a:cubicBezTo>
                    <a:cubicBezTo>
                      <a:pt x="57" y="31"/>
                      <a:pt x="59" y="30"/>
                      <a:pt x="60" y="31"/>
                    </a:cubicBezTo>
                    <a:cubicBezTo>
                      <a:pt x="61" y="31"/>
                      <a:pt x="61" y="32"/>
                      <a:pt x="62" y="33"/>
                    </a:cubicBezTo>
                    <a:cubicBezTo>
                      <a:pt x="63" y="33"/>
                      <a:pt x="63" y="33"/>
                      <a:pt x="64" y="33"/>
                    </a:cubicBezTo>
                    <a:cubicBezTo>
                      <a:pt x="68" y="34"/>
                      <a:pt x="68" y="39"/>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4" name="Freeform 18">
                <a:extLst>
                  <a:ext uri="{FF2B5EF4-FFF2-40B4-BE49-F238E27FC236}">
                    <a16:creationId xmlns="" xmlns:a16="http://schemas.microsoft.com/office/drawing/2014/main" id="{092497A4-735A-44D1-99B0-3EB34CB08834}"/>
                  </a:ext>
                </a:extLst>
              </p:cNvPr>
              <p:cNvSpPr>
                <a:spLocks/>
              </p:cNvSpPr>
              <p:nvPr/>
            </p:nvSpPr>
            <p:spPr bwMode="auto">
              <a:xfrm>
                <a:off x="2377" y="2004"/>
                <a:ext cx="164" cy="119"/>
              </a:xfrm>
              <a:custGeom>
                <a:avLst/>
                <a:gdLst>
                  <a:gd name="T0" fmla="*/ 67 w 79"/>
                  <a:gd name="T1" fmla="*/ 1 h 57"/>
                  <a:gd name="T2" fmla="*/ 70 w 79"/>
                  <a:gd name="T3" fmla="*/ 7 h 57"/>
                  <a:gd name="T4" fmla="*/ 71 w 79"/>
                  <a:gd name="T5" fmla="*/ 10 h 57"/>
                  <a:gd name="T6" fmla="*/ 74 w 79"/>
                  <a:gd name="T7" fmla="*/ 16 h 57"/>
                  <a:gd name="T8" fmla="*/ 74 w 79"/>
                  <a:gd name="T9" fmla="*/ 20 h 57"/>
                  <a:gd name="T10" fmla="*/ 78 w 79"/>
                  <a:gd name="T11" fmla="*/ 32 h 57"/>
                  <a:gd name="T12" fmla="*/ 75 w 79"/>
                  <a:gd name="T13" fmla="*/ 36 h 57"/>
                  <a:gd name="T14" fmla="*/ 65 w 79"/>
                  <a:gd name="T15" fmla="*/ 35 h 57"/>
                  <a:gd name="T16" fmla="*/ 63 w 79"/>
                  <a:gd name="T17" fmla="*/ 35 h 57"/>
                  <a:gd name="T18" fmla="*/ 60 w 79"/>
                  <a:gd name="T19" fmla="*/ 35 h 57"/>
                  <a:gd name="T20" fmla="*/ 57 w 79"/>
                  <a:gd name="T21" fmla="*/ 33 h 57"/>
                  <a:gd name="T22" fmla="*/ 51 w 79"/>
                  <a:gd name="T23" fmla="*/ 32 h 57"/>
                  <a:gd name="T24" fmla="*/ 41 w 79"/>
                  <a:gd name="T25" fmla="*/ 31 h 57"/>
                  <a:gd name="T26" fmla="*/ 38 w 79"/>
                  <a:gd name="T27" fmla="*/ 31 h 57"/>
                  <a:gd name="T28" fmla="*/ 32 w 79"/>
                  <a:gd name="T29" fmla="*/ 30 h 57"/>
                  <a:gd name="T30" fmla="*/ 29 w 79"/>
                  <a:gd name="T31" fmla="*/ 30 h 57"/>
                  <a:gd name="T32" fmla="*/ 27 w 79"/>
                  <a:gd name="T33" fmla="*/ 28 h 57"/>
                  <a:gd name="T34" fmla="*/ 20 w 79"/>
                  <a:gd name="T35" fmla="*/ 28 h 57"/>
                  <a:gd name="T36" fmla="*/ 13 w 79"/>
                  <a:gd name="T37" fmla="*/ 29 h 57"/>
                  <a:gd name="T38" fmla="*/ 14 w 79"/>
                  <a:gd name="T39" fmla="*/ 36 h 57"/>
                  <a:gd name="T40" fmla="*/ 15 w 79"/>
                  <a:gd name="T41" fmla="*/ 39 h 57"/>
                  <a:gd name="T42" fmla="*/ 16 w 79"/>
                  <a:gd name="T43" fmla="*/ 42 h 57"/>
                  <a:gd name="T44" fmla="*/ 17 w 79"/>
                  <a:gd name="T45" fmla="*/ 47 h 57"/>
                  <a:gd name="T46" fmla="*/ 19 w 79"/>
                  <a:gd name="T47" fmla="*/ 54 h 57"/>
                  <a:gd name="T48" fmla="*/ 11 w 79"/>
                  <a:gd name="T49" fmla="*/ 53 h 57"/>
                  <a:gd name="T50" fmla="*/ 8 w 79"/>
                  <a:gd name="T51" fmla="*/ 46 h 57"/>
                  <a:gd name="T52" fmla="*/ 7 w 79"/>
                  <a:gd name="T53" fmla="*/ 42 h 57"/>
                  <a:gd name="T54" fmla="*/ 4 w 79"/>
                  <a:gd name="T55" fmla="*/ 36 h 57"/>
                  <a:gd name="T56" fmla="*/ 4 w 79"/>
                  <a:gd name="T57" fmla="*/ 34 h 57"/>
                  <a:gd name="T58" fmla="*/ 3 w 79"/>
                  <a:gd name="T59" fmla="*/ 32 h 57"/>
                  <a:gd name="T60" fmla="*/ 2 w 79"/>
                  <a:gd name="T61" fmla="*/ 30 h 57"/>
                  <a:gd name="T62" fmla="*/ 1 w 79"/>
                  <a:gd name="T63" fmla="*/ 27 h 57"/>
                  <a:gd name="T64" fmla="*/ 1 w 79"/>
                  <a:gd name="T65" fmla="*/ 23 h 57"/>
                  <a:gd name="T66" fmla="*/ 6 w 79"/>
                  <a:gd name="T67" fmla="*/ 19 h 57"/>
                  <a:gd name="T68" fmla="*/ 17 w 79"/>
                  <a:gd name="T69" fmla="*/ 19 h 57"/>
                  <a:gd name="T70" fmla="*/ 22 w 79"/>
                  <a:gd name="T71" fmla="*/ 19 h 57"/>
                  <a:gd name="T72" fmla="*/ 24 w 79"/>
                  <a:gd name="T73" fmla="*/ 20 h 57"/>
                  <a:gd name="T74" fmla="*/ 30 w 79"/>
                  <a:gd name="T75" fmla="*/ 21 h 57"/>
                  <a:gd name="T76" fmla="*/ 33 w 79"/>
                  <a:gd name="T77" fmla="*/ 22 h 57"/>
                  <a:gd name="T78" fmla="*/ 36 w 79"/>
                  <a:gd name="T79" fmla="*/ 22 h 57"/>
                  <a:gd name="T80" fmla="*/ 52 w 79"/>
                  <a:gd name="T81" fmla="*/ 24 h 57"/>
                  <a:gd name="T82" fmla="*/ 66 w 79"/>
                  <a:gd name="T83" fmla="*/ 25 h 57"/>
                  <a:gd name="T84" fmla="*/ 64 w 79"/>
                  <a:gd name="T85" fmla="*/ 15 h 57"/>
                  <a:gd name="T86" fmla="*/ 62 w 79"/>
                  <a:gd name="T87" fmla="*/ 10 h 57"/>
                  <a:gd name="T88" fmla="*/ 62 w 79"/>
                  <a:gd name="T89" fmla="*/ 7 h 57"/>
                  <a:gd name="T90" fmla="*/ 61 w 79"/>
                  <a:gd name="T91" fmla="*/ 4 h 57"/>
                  <a:gd name="T92" fmla="*/ 67 w 79"/>
                  <a:gd name="T93"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9" h="57">
                    <a:moveTo>
                      <a:pt x="67" y="1"/>
                    </a:moveTo>
                    <a:cubicBezTo>
                      <a:pt x="68" y="3"/>
                      <a:pt x="69" y="5"/>
                      <a:pt x="70" y="7"/>
                    </a:cubicBezTo>
                    <a:cubicBezTo>
                      <a:pt x="70" y="8"/>
                      <a:pt x="70" y="9"/>
                      <a:pt x="71" y="10"/>
                    </a:cubicBezTo>
                    <a:cubicBezTo>
                      <a:pt x="71" y="12"/>
                      <a:pt x="73" y="14"/>
                      <a:pt x="74" y="16"/>
                    </a:cubicBezTo>
                    <a:cubicBezTo>
                      <a:pt x="74" y="17"/>
                      <a:pt x="74" y="18"/>
                      <a:pt x="74" y="20"/>
                    </a:cubicBezTo>
                    <a:cubicBezTo>
                      <a:pt x="75" y="23"/>
                      <a:pt x="79" y="27"/>
                      <a:pt x="78" y="32"/>
                    </a:cubicBezTo>
                    <a:cubicBezTo>
                      <a:pt x="78" y="33"/>
                      <a:pt x="76" y="36"/>
                      <a:pt x="75" y="36"/>
                    </a:cubicBezTo>
                    <a:cubicBezTo>
                      <a:pt x="74" y="37"/>
                      <a:pt x="68" y="36"/>
                      <a:pt x="65" y="35"/>
                    </a:cubicBezTo>
                    <a:cubicBezTo>
                      <a:pt x="64" y="35"/>
                      <a:pt x="64" y="35"/>
                      <a:pt x="63" y="35"/>
                    </a:cubicBezTo>
                    <a:cubicBezTo>
                      <a:pt x="62" y="34"/>
                      <a:pt x="61" y="35"/>
                      <a:pt x="60" y="35"/>
                    </a:cubicBezTo>
                    <a:cubicBezTo>
                      <a:pt x="59" y="34"/>
                      <a:pt x="58" y="34"/>
                      <a:pt x="57" y="33"/>
                    </a:cubicBezTo>
                    <a:cubicBezTo>
                      <a:pt x="55" y="33"/>
                      <a:pt x="53" y="33"/>
                      <a:pt x="51" y="32"/>
                    </a:cubicBezTo>
                    <a:cubicBezTo>
                      <a:pt x="48" y="32"/>
                      <a:pt x="44" y="31"/>
                      <a:pt x="41" y="31"/>
                    </a:cubicBezTo>
                    <a:cubicBezTo>
                      <a:pt x="40" y="31"/>
                      <a:pt x="39" y="31"/>
                      <a:pt x="38" y="31"/>
                    </a:cubicBezTo>
                    <a:cubicBezTo>
                      <a:pt x="36" y="30"/>
                      <a:pt x="34" y="30"/>
                      <a:pt x="32" y="30"/>
                    </a:cubicBezTo>
                    <a:cubicBezTo>
                      <a:pt x="31" y="29"/>
                      <a:pt x="30" y="30"/>
                      <a:pt x="29" y="30"/>
                    </a:cubicBezTo>
                    <a:cubicBezTo>
                      <a:pt x="28" y="30"/>
                      <a:pt x="28" y="29"/>
                      <a:pt x="27" y="28"/>
                    </a:cubicBezTo>
                    <a:cubicBezTo>
                      <a:pt x="25" y="28"/>
                      <a:pt x="23" y="28"/>
                      <a:pt x="20" y="28"/>
                    </a:cubicBezTo>
                    <a:cubicBezTo>
                      <a:pt x="18" y="28"/>
                      <a:pt x="15" y="26"/>
                      <a:pt x="13" y="29"/>
                    </a:cubicBezTo>
                    <a:cubicBezTo>
                      <a:pt x="12" y="32"/>
                      <a:pt x="14" y="34"/>
                      <a:pt x="14" y="36"/>
                    </a:cubicBezTo>
                    <a:cubicBezTo>
                      <a:pt x="15" y="37"/>
                      <a:pt x="15" y="38"/>
                      <a:pt x="15" y="39"/>
                    </a:cubicBezTo>
                    <a:cubicBezTo>
                      <a:pt x="15" y="40"/>
                      <a:pt x="16" y="41"/>
                      <a:pt x="16" y="42"/>
                    </a:cubicBezTo>
                    <a:cubicBezTo>
                      <a:pt x="17" y="44"/>
                      <a:pt x="17" y="46"/>
                      <a:pt x="17" y="47"/>
                    </a:cubicBezTo>
                    <a:cubicBezTo>
                      <a:pt x="18" y="49"/>
                      <a:pt x="20" y="50"/>
                      <a:pt x="19" y="54"/>
                    </a:cubicBezTo>
                    <a:cubicBezTo>
                      <a:pt x="17" y="57"/>
                      <a:pt x="12" y="55"/>
                      <a:pt x="11" y="53"/>
                    </a:cubicBezTo>
                    <a:cubicBezTo>
                      <a:pt x="10" y="50"/>
                      <a:pt x="9" y="48"/>
                      <a:pt x="8" y="46"/>
                    </a:cubicBezTo>
                    <a:cubicBezTo>
                      <a:pt x="7" y="44"/>
                      <a:pt x="7" y="43"/>
                      <a:pt x="7" y="42"/>
                    </a:cubicBezTo>
                    <a:cubicBezTo>
                      <a:pt x="6" y="40"/>
                      <a:pt x="4" y="38"/>
                      <a:pt x="4" y="36"/>
                    </a:cubicBezTo>
                    <a:cubicBezTo>
                      <a:pt x="3" y="35"/>
                      <a:pt x="4" y="34"/>
                      <a:pt x="4" y="34"/>
                    </a:cubicBezTo>
                    <a:cubicBezTo>
                      <a:pt x="4" y="33"/>
                      <a:pt x="3" y="33"/>
                      <a:pt x="3" y="32"/>
                    </a:cubicBezTo>
                    <a:cubicBezTo>
                      <a:pt x="2" y="31"/>
                      <a:pt x="3" y="30"/>
                      <a:pt x="2" y="30"/>
                    </a:cubicBezTo>
                    <a:cubicBezTo>
                      <a:pt x="2" y="29"/>
                      <a:pt x="1" y="28"/>
                      <a:pt x="1" y="27"/>
                    </a:cubicBezTo>
                    <a:cubicBezTo>
                      <a:pt x="1" y="26"/>
                      <a:pt x="0" y="24"/>
                      <a:pt x="1" y="23"/>
                    </a:cubicBezTo>
                    <a:cubicBezTo>
                      <a:pt x="1" y="22"/>
                      <a:pt x="4" y="19"/>
                      <a:pt x="6" y="19"/>
                    </a:cubicBezTo>
                    <a:cubicBezTo>
                      <a:pt x="9" y="17"/>
                      <a:pt x="13" y="18"/>
                      <a:pt x="17" y="19"/>
                    </a:cubicBezTo>
                    <a:cubicBezTo>
                      <a:pt x="18" y="19"/>
                      <a:pt x="20" y="19"/>
                      <a:pt x="22" y="19"/>
                    </a:cubicBezTo>
                    <a:cubicBezTo>
                      <a:pt x="23" y="19"/>
                      <a:pt x="23" y="20"/>
                      <a:pt x="24" y="20"/>
                    </a:cubicBezTo>
                    <a:cubicBezTo>
                      <a:pt x="26" y="20"/>
                      <a:pt x="28" y="20"/>
                      <a:pt x="30" y="21"/>
                    </a:cubicBezTo>
                    <a:cubicBezTo>
                      <a:pt x="31" y="21"/>
                      <a:pt x="32" y="21"/>
                      <a:pt x="33" y="22"/>
                    </a:cubicBezTo>
                    <a:cubicBezTo>
                      <a:pt x="34" y="22"/>
                      <a:pt x="35" y="22"/>
                      <a:pt x="36" y="22"/>
                    </a:cubicBezTo>
                    <a:cubicBezTo>
                      <a:pt x="41" y="22"/>
                      <a:pt x="46" y="23"/>
                      <a:pt x="52" y="24"/>
                    </a:cubicBezTo>
                    <a:cubicBezTo>
                      <a:pt x="56" y="25"/>
                      <a:pt x="62" y="26"/>
                      <a:pt x="66" y="25"/>
                    </a:cubicBezTo>
                    <a:cubicBezTo>
                      <a:pt x="67" y="21"/>
                      <a:pt x="66" y="17"/>
                      <a:pt x="64" y="15"/>
                    </a:cubicBezTo>
                    <a:cubicBezTo>
                      <a:pt x="65" y="13"/>
                      <a:pt x="63" y="12"/>
                      <a:pt x="62" y="10"/>
                    </a:cubicBezTo>
                    <a:cubicBezTo>
                      <a:pt x="62" y="9"/>
                      <a:pt x="62" y="8"/>
                      <a:pt x="62" y="7"/>
                    </a:cubicBezTo>
                    <a:cubicBezTo>
                      <a:pt x="62" y="5"/>
                      <a:pt x="61" y="4"/>
                      <a:pt x="61" y="4"/>
                    </a:cubicBezTo>
                    <a:cubicBezTo>
                      <a:pt x="61" y="1"/>
                      <a:pt x="64" y="0"/>
                      <a:pt x="6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5" name="Freeform 19">
                <a:extLst>
                  <a:ext uri="{FF2B5EF4-FFF2-40B4-BE49-F238E27FC236}">
                    <a16:creationId xmlns="" xmlns:a16="http://schemas.microsoft.com/office/drawing/2014/main" id="{9AAF5A18-6026-412E-B6DF-82C11AC64A29}"/>
                  </a:ext>
                </a:extLst>
              </p:cNvPr>
              <p:cNvSpPr>
                <a:spLocks/>
              </p:cNvSpPr>
              <p:nvPr/>
            </p:nvSpPr>
            <p:spPr bwMode="auto">
              <a:xfrm>
                <a:off x="3458" y="2060"/>
                <a:ext cx="142" cy="104"/>
              </a:xfrm>
              <a:custGeom>
                <a:avLst/>
                <a:gdLst>
                  <a:gd name="T0" fmla="*/ 20 w 68"/>
                  <a:gd name="T1" fmla="*/ 19 h 50"/>
                  <a:gd name="T2" fmla="*/ 25 w 68"/>
                  <a:gd name="T3" fmla="*/ 20 h 50"/>
                  <a:gd name="T4" fmla="*/ 29 w 68"/>
                  <a:gd name="T5" fmla="*/ 23 h 50"/>
                  <a:gd name="T6" fmla="*/ 31 w 68"/>
                  <a:gd name="T7" fmla="*/ 25 h 50"/>
                  <a:gd name="T8" fmla="*/ 40 w 68"/>
                  <a:gd name="T9" fmla="*/ 29 h 50"/>
                  <a:gd name="T10" fmla="*/ 44 w 68"/>
                  <a:gd name="T11" fmla="*/ 31 h 50"/>
                  <a:gd name="T12" fmla="*/ 46 w 68"/>
                  <a:gd name="T13" fmla="*/ 33 h 50"/>
                  <a:gd name="T14" fmla="*/ 47 w 68"/>
                  <a:gd name="T15" fmla="*/ 33 h 50"/>
                  <a:gd name="T16" fmla="*/ 64 w 68"/>
                  <a:gd name="T17" fmla="*/ 42 h 50"/>
                  <a:gd name="T18" fmla="*/ 66 w 68"/>
                  <a:gd name="T19" fmla="*/ 42 h 50"/>
                  <a:gd name="T20" fmla="*/ 68 w 68"/>
                  <a:gd name="T21" fmla="*/ 46 h 50"/>
                  <a:gd name="T22" fmla="*/ 64 w 68"/>
                  <a:gd name="T23" fmla="*/ 50 h 50"/>
                  <a:gd name="T24" fmla="*/ 58 w 68"/>
                  <a:gd name="T25" fmla="*/ 49 h 50"/>
                  <a:gd name="T26" fmla="*/ 56 w 68"/>
                  <a:gd name="T27" fmla="*/ 47 h 50"/>
                  <a:gd name="T28" fmla="*/ 55 w 68"/>
                  <a:gd name="T29" fmla="*/ 47 h 50"/>
                  <a:gd name="T30" fmla="*/ 53 w 68"/>
                  <a:gd name="T31" fmla="*/ 45 h 50"/>
                  <a:gd name="T32" fmla="*/ 49 w 68"/>
                  <a:gd name="T33" fmla="*/ 44 h 50"/>
                  <a:gd name="T34" fmla="*/ 47 w 68"/>
                  <a:gd name="T35" fmla="*/ 41 h 50"/>
                  <a:gd name="T36" fmla="*/ 44 w 68"/>
                  <a:gd name="T37" fmla="*/ 41 h 50"/>
                  <a:gd name="T38" fmla="*/ 42 w 68"/>
                  <a:gd name="T39" fmla="*/ 39 h 50"/>
                  <a:gd name="T40" fmla="*/ 40 w 68"/>
                  <a:gd name="T41" fmla="*/ 39 h 50"/>
                  <a:gd name="T42" fmla="*/ 37 w 68"/>
                  <a:gd name="T43" fmla="*/ 37 h 50"/>
                  <a:gd name="T44" fmla="*/ 36 w 68"/>
                  <a:gd name="T45" fmla="*/ 36 h 50"/>
                  <a:gd name="T46" fmla="*/ 34 w 68"/>
                  <a:gd name="T47" fmla="*/ 36 h 50"/>
                  <a:gd name="T48" fmla="*/ 29 w 68"/>
                  <a:gd name="T49" fmla="*/ 34 h 50"/>
                  <a:gd name="T50" fmla="*/ 23 w 68"/>
                  <a:gd name="T51" fmla="*/ 30 h 50"/>
                  <a:gd name="T52" fmla="*/ 20 w 68"/>
                  <a:gd name="T53" fmla="*/ 28 h 50"/>
                  <a:gd name="T54" fmla="*/ 9 w 68"/>
                  <a:gd name="T55" fmla="*/ 30 h 50"/>
                  <a:gd name="T56" fmla="*/ 9 w 68"/>
                  <a:gd name="T57" fmla="*/ 31 h 50"/>
                  <a:gd name="T58" fmla="*/ 7 w 68"/>
                  <a:gd name="T59" fmla="*/ 33 h 50"/>
                  <a:gd name="T60" fmla="*/ 7 w 68"/>
                  <a:gd name="T61" fmla="*/ 35 h 50"/>
                  <a:gd name="T62" fmla="*/ 3 w 68"/>
                  <a:gd name="T63" fmla="*/ 36 h 50"/>
                  <a:gd name="T64" fmla="*/ 0 w 68"/>
                  <a:gd name="T65" fmla="*/ 33 h 50"/>
                  <a:gd name="T66" fmla="*/ 3 w 68"/>
                  <a:gd name="T67" fmla="*/ 25 h 50"/>
                  <a:gd name="T68" fmla="*/ 5 w 68"/>
                  <a:gd name="T69" fmla="*/ 24 h 50"/>
                  <a:gd name="T70" fmla="*/ 6 w 68"/>
                  <a:gd name="T71" fmla="*/ 21 h 50"/>
                  <a:gd name="T72" fmla="*/ 6 w 68"/>
                  <a:gd name="T73" fmla="*/ 19 h 50"/>
                  <a:gd name="T74" fmla="*/ 8 w 68"/>
                  <a:gd name="T75" fmla="*/ 18 h 50"/>
                  <a:gd name="T76" fmla="*/ 7 w 68"/>
                  <a:gd name="T77" fmla="*/ 16 h 50"/>
                  <a:gd name="T78" fmla="*/ 11 w 68"/>
                  <a:gd name="T79" fmla="*/ 11 h 50"/>
                  <a:gd name="T80" fmla="*/ 13 w 68"/>
                  <a:gd name="T81" fmla="*/ 7 h 50"/>
                  <a:gd name="T82" fmla="*/ 16 w 68"/>
                  <a:gd name="T83" fmla="*/ 4 h 50"/>
                  <a:gd name="T84" fmla="*/ 21 w 68"/>
                  <a:gd name="T85" fmla="*/ 3 h 50"/>
                  <a:gd name="T86" fmla="*/ 19 w 68"/>
                  <a:gd name="T87" fmla="*/ 10 h 50"/>
                  <a:gd name="T88" fmla="*/ 19 w 68"/>
                  <a:gd name="T89" fmla="*/ 11 h 50"/>
                  <a:gd name="T90" fmla="*/ 18 w 68"/>
                  <a:gd name="T91" fmla="*/ 14 h 50"/>
                  <a:gd name="T92" fmla="*/ 20 w 68"/>
                  <a:gd name="T93"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50">
                    <a:moveTo>
                      <a:pt x="20" y="19"/>
                    </a:moveTo>
                    <a:cubicBezTo>
                      <a:pt x="22" y="19"/>
                      <a:pt x="23" y="20"/>
                      <a:pt x="25" y="20"/>
                    </a:cubicBezTo>
                    <a:cubicBezTo>
                      <a:pt x="26" y="22"/>
                      <a:pt x="28" y="22"/>
                      <a:pt x="29" y="23"/>
                    </a:cubicBezTo>
                    <a:cubicBezTo>
                      <a:pt x="30" y="23"/>
                      <a:pt x="31" y="24"/>
                      <a:pt x="31" y="25"/>
                    </a:cubicBezTo>
                    <a:cubicBezTo>
                      <a:pt x="34" y="26"/>
                      <a:pt x="38" y="28"/>
                      <a:pt x="40" y="29"/>
                    </a:cubicBezTo>
                    <a:cubicBezTo>
                      <a:pt x="42" y="30"/>
                      <a:pt x="42" y="31"/>
                      <a:pt x="44" y="31"/>
                    </a:cubicBezTo>
                    <a:cubicBezTo>
                      <a:pt x="45" y="32"/>
                      <a:pt x="45" y="33"/>
                      <a:pt x="46" y="33"/>
                    </a:cubicBezTo>
                    <a:cubicBezTo>
                      <a:pt x="46" y="33"/>
                      <a:pt x="47" y="33"/>
                      <a:pt x="47" y="33"/>
                    </a:cubicBezTo>
                    <a:cubicBezTo>
                      <a:pt x="53" y="36"/>
                      <a:pt x="59" y="38"/>
                      <a:pt x="64" y="42"/>
                    </a:cubicBezTo>
                    <a:cubicBezTo>
                      <a:pt x="65" y="42"/>
                      <a:pt x="65" y="42"/>
                      <a:pt x="66" y="42"/>
                    </a:cubicBezTo>
                    <a:cubicBezTo>
                      <a:pt x="66" y="44"/>
                      <a:pt x="68" y="44"/>
                      <a:pt x="68" y="46"/>
                    </a:cubicBezTo>
                    <a:cubicBezTo>
                      <a:pt x="68" y="48"/>
                      <a:pt x="66" y="48"/>
                      <a:pt x="64" y="50"/>
                    </a:cubicBezTo>
                    <a:cubicBezTo>
                      <a:pt x="62" y="49"/>
                      <a:pt x="60" y="49"/>
                      <a:pt x="58" y="49"/>
                    </a:cubicBezTo>
                    <a:cubicBezTo>
                      <a:pt x="57" y="48"/>
                      <a:pt x="57" y="47"/>
                      <a:pt x="56" y="47"/>
                    </a:cubicBezTo>
                    <a:cubicBezTo>
                      <a:pt x="56" y="47"/>
                      <a:pt x="55" y="47"/>
                      <a:pt x="55" y="47"/>
                    </a:cubicBezTo>
                    <a:cubicBezTo>
                      <a:pt x="54" y="46"/>
                      <a:pt x="54" y="45"/>
                      <a:pt x="53" y="45"/>
                    </a:cubicBezTo>
                    <a:cubicBezTo>
                      <a:pt x="52" y="44"/>
                      <a:pt x="50" y="45"/>
                      <a:pt x="49" y="44"/>
                    </a:cubicBezTo>
                    <a:cubicBezTo>
                      <a:pt x="48" y="43"/>
                      <a:pt x="48" y="42"/>
                      <a:pt x="47" y="41"/>
                    </a:cubicBezTo>
                    <a:cubicBezTo>
                      <a:pt x="46" y="41"/>
                      <a:pt x="45" y="42"/>
                      <a:pt x="44" y="41"/>
                    </a:cubicBezTo>
                    <a:cubicBezTo>
                      <a:pt x="44" y="41"/>
                      <a:pt x="43" y="40"/>
                      <a:pt x="42" y="39"/>
                    </a:cubicBezTo>
                    <a:cubicBezTo>
                      <a:pt x="41" y="39"/>
                      <a:pt x="41" y="39"/>
                      <a:pt x="40" y="39"/>
                    </a:cubicBezTo>
                    <a:cubicBezTo>
                      <a:pt x="39" y="39"/>
                      <a:pt x="39" y="37"/>
                      <a:pt x="37" y="37"/>
                    </a:cubicBezTo>
                    <a:cubicBezTo>
                      <a:pt x="37" y="37"/>
                      <a:pt x="37" y="36"/>
                      <a:pt x="36" y="36"/>
                    </a:cubicBezTo>
                    <a:cubicBezTo>
                      <a:pt x="35" y="36"/>
                      <a:pt x="35" y="36"/>
                      <a:pt x="34" y="36"/>
                    </a:cubicBezTo>
                    <a:cubicBezTo>
                      <a:pt x="33" y="34"/>
                      <a:pt x="31" y="34"/>
                      <a:pt x="29" y="34"/>
                    </a:cubicBezTo>
                    <a:cubicBezTo>
                      <a:pt x="27" y="33"/>
                      <a:pt x="25" y="31"/>
                      <a:pt x="23" y="30"/>
                    </a:cubicBezTo>
                    <a:cubicBezTo>
                      <a:pt x="22" y="29"/>
                      <a:pt x="21" y="29"/>
                      <a:pt x="20" y="28"/>
                    </a:cubicBezTo>
                    <a:cubicBezTo>
                      <a:pt x="17" y="27"/>
                      <a:pt x="11" y="27"/>
                      <a:pt x="9" y="30"/>
                    </a:cubicBezTo>
                    <a:cubicBezTo>
                      <a:pt x="9" y="31"/>
                      <a:pt x="9" y="31"/>
                      <a:pt x="9" y="31"/>
                    </a:cubicBezTo>
                    <a:cubicBezTo>
                      <a:pt x="9" y="32"/>
                      <a:pt x="8" y="32"/>
                      <a:pt x="7" y="33"/>
                    </a:cubicBezTo>
                    <a:cubicBezTo>
                      <a:pt x="7" y="34"/>
                      <a:pt x="7" y="35"/>
                      <a:pt x="7" y="35"/>
                    </a:cubicBezTo>
                    <a:cubicBezTo>
                      <a:pt x="6" y="35"/>
                      <a:pt x="4" y="36"/>
                      <a:pt x="3" y="36"/>
                    </a:cubicBezTo>
                    <a:cubicBezTo>
                      <a:pt x="2" y="35"/>
                      <a:pt x="1" y="33"/>
                      <a:pt x="0" y="33"/>
                    </a:cubicBezTo>
                    <a:cubicBezTo>
                      <a:pt x="0" y="30"/>
                      <a:pt x="2" y="28"/>
                      <a:pt x="3" y="25"/>
                    </a:cubicBezTo>
                    <a:cubicBezTo>
                      <a:pt x="3" y="24"/>
                      <a:pt x="4" y="25"/>
                      <a:pt x="5" y="24"/>
                    </a:cubicBezTo>
                    <a:cubicBezTo>
                      <a:pt x="4" y="23"/>
                      <a:pt x="4" y="21"/>
                      <a:pt x="6" y="21"/>
                    </a:cubicBezTo>
                    <a:cubicBezTo>
                      <a:pt x="6" y="20"/>
                      <a:pt x="5" y="20"/>
                      <a:pt x="6" y="19"/>
                    </a:cubicBezTo>
                    <a:cubicBezTo>
                      <a:pt x="6" y="18"/>
                      <a:pt x="7" y="18"/>
                      <a:pt x="8" y="18"/>
                    </a:cubicBezTo>
                    <a:cubicBezTo>
                      <a:pt x="8" y="17"/>
                      <a:pt x="7" y="17"/>
                      <a:pt x="7" y="16"/>
                    </a:cubicBezTo>
                    <a:cubicBezTo>
                      <a:pt x="9" y="15"/>
                      <a:pt x="9" y="12"/>
                      <a:pt x="11" y="11"/>
                    </a:cubicBezTo>
                    <a:cubicBezTo>
                      <a:pt x="11" y="10"/>
                      <a:pt x="12" y="8"/>
                      <a:pt x="13" y="7"/>
                    </a:cubicBezTo>
                    <a:cubicBezTo>
                      <a:pt x="14" y="5"/>
                      <a:pt x="14" y="4"/>
                      <a:pt x="16" y="4"/>
                    </a:cubicBezTo>
                    <a:cubicBezTo>
                      <a:pt x="16" y="0"/>
                      <a:pt x="21" y="2"/>
                      <a:pt x="21" y="3"/>
                    </a:cubicBezTo>
                    <a:cubicBezTo>
                      <a:pt x="22" y="6"/>
                      <a:pt x="20" y="7"/>
                      <a:pt x="19" y="10"/>
                    </a:cubicBezTo>
                    <a:cubicBezTo>
                      <a:pt x="19" y="10"/>
                      <a:pt x="20" y="11"/>
                      <a:pt x="19" y="11"/>
                    </a:cubicBezTo>
                    <a:cubicBezTo>
                      <a:pt x="19" y="13"/>
                      <a:pt x="18" y="13"/>
                      <a:pt x="18" y="14"/>
                    </a:cubicBezTo>
                    <a:cubicBezTo>
                      <a:pt x="18" y="16"/>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6" name="Freeform 20">
                <a:extLst>
                  <a:ext uri="{FF2B5EF4-FFF2-40B4-BE49-F238E27FC236}">
                    <a16:creationId xmlns="" xmlns:a16="http://schemas.microsoft.com/office/drawing/2014/main" id="{085BD59C-2B77-4C6B-9DEE-FB1379166C99}"/>
                  </a:ext>
                </a:extLst>
              </p:cNvPr>
              <p:cNvSpPr>
                <a:spLocks/>
              </p:cNvSpPr>
              <p:nvPr/>
            </p:nvSpPr>
            <p:spPr bwMode="auto">
              <a:xfrm>
                <a:off x="2422" y="2090"/>
                <a:ext cx="157" cy="124"/>
              </a:xfrm>
              <a:custGeom>
                <a:avLst/>
                <a:gdLst>
                  <a:gd name="T0" fmla="*/ 44 w 75"/>
                  <a:gd name="T1" fmla="*/ 33 h 60"/>
                  <a:gd name="T2" fmla="*/ 63 w 75"/>
                  <a:gd name="T3" fmla="*/ 25 h 60"/>
                  <a:gd name="T4" fmla="*/ 65 w 75"/>
                  <a:gd name="T5" fmla="*/ 26 h 60"/>
                  <a:gd name="T6" fmla="*/ 68 w 75"/>
                  <a:gd name="T7" fmla="*/ 23 h 60"/>
                  <a:gd name="T8" fmla="*/ 72 w 75"/>
                  <a:gd name="T9" fmla="*/ 31 h 60"/>
                  <a:gd name="T10" fmla="*/ 69 w 75"/>
                  <a:gd name="T11" fmla="*/ 32 h 60"/>
                  <a:gd name="T12" fmla="*/ 62 w 75"/>
                  <a:gd name="T13" fmla="*/ 35 h 60"/>
                  <a:gd name="T14" fmla="*/ 58 w 75"/>
                  <a:gd name="T15" fmla="*/ 39 h 60"/>
                  <a:gd name="T16" fmla="*/ 55 w 75"/>
                  <a:gd name="T17" fmla="*/ 40 h 60"/>
                  <a:gd name="T18" fmla="*/ 48 w 75"/>
                  <a:gd name="T19" fmla="*/ 44 h 60"/>
                  <a:gd name="T20" fmla="*/ 34 w 75"/>
                  <a:gd name="T21" fmla="*/ 51 h 60"/>
                  <a:gd name="T22" fmla="*/ 30 w 75"/>
                  <a:gd name="T23" fmla="*/ 53 h 60"/>
                  <a:gd name="T24" fmla="*/ 17 w 75"/>
                  <a:gd name="T25" fmla="*/ 60 h 60"/>
                  <a:gd name="T26" fmla="*/ 12 w 75"/>
                  <a:gd name="T27" fmla="*/ 58 h 60"/>
                  <a:gd name="T28" fmla="*/ 12 w 75"/>
                  <a:gd name="T29" fmla="*/ 54 h 60"/>
                  <a:gd name="T30" fmla="*/ 17 w 75"/>
                  <a:gd name="T31" fmla="*/ 50 h 60"/>
                  <a:gd name="T32" fmla="*/ 20 w 75"/>
                  <a:gd name="T33" fmla="*/ 48 h 60"/>
                  <a:gd name="T34" fmla="*/ 28 w 75"/>
                  <a:gd name="T35" fmla="*/ 44 h 60"/>
                  <a:gd name="T36" fmla="*/ 34 w 75"/>
                  <a:gd name="T37" fmla="*/ 41 h 60"/>
                  <a:gd name="T38" fmla="*/ 32 w 75"/>
                  <a:gd name="T39" fmla="*/ 31 h 60"/>
                  <a:gd name="T40" fmla="*/ 28 w 75"/>
                  <a:gd name="T41" fmla="*/ 26 h 60"/>
                  <a:gd name="T42" fmla="*/ 24 w 75"/>
                  <a:gd name="T43" fmla="*/ 27 h 60"/>
                  <a:gd name="T44" fmla="*/ 13 w 75"/>
                  <a:gd name="T45" fmla="*/ 32 h 60"/>
                  <a:gd name="T46" fmla="*/ 9 w 75"/>
                  <a:gd name="T47" fmla="*/ 34 h 60"/>
                  <a:gd name="T48" fmla="*/ 0 w 75"/>
                  <a:gd name="T49" fmla="*/ 33 h 60"/>
                  <a:gd name="T50" fmla="*/ 1 w 75"/>
                  <a:gd name="T51" fmla="*/ 28 h 60"/>
                  <a:gd name="T52" fmla="*/ 5 w 75"/>
                  <a:gd name="T53" fmla="*/ 26 h 60"/>
                  <a:gd name="T54" fmla="*/ 9 w 75"/>
                  <a:gd name="T55" fmla="*/ 25 h 60"/>
                  <a:gd name="T56" fmla="*/ 11 w 75"/>
                  <a:gd name="T57" fmla="*/ 23 h 60"/>
                  <a:gd name="T58" fmla="*/ 15 w 75"/>
                  <a:gd name="T59" fmla="*/ 20 h 60"/>
                  <a:gd name="T60" fmla="*/ 25 w 75"/>
                  <a:gd name="T61" fmla="*/ 16 h 60"/>
                  <a:gd name="T62" fmla="*/ 32 w 75"/>
                  <a:gd name="T63" fmla="*/ 11 h 60"/>
                  <a:gd name="T64" fmla="*/ 39 w 75"/>
                  <a:gd name="T65" fmla="*/ 10 h 60"/>
                  <a:gd name="T66" fmla="*/ 43 w 75"/>
                  <a:gd name="T67" fmla="*/ 7 h 60"/>
                  <a:gd name="T68" fmla="*/ 47 w 75"/>
                  <a:gd name="T69" fmla="*/ 3 h 60"/>
                  <a:gd name="T70" fmla="*/ 57 w 75"/>
                  <a:gd name="T71" fmla="*/ 1 h 60"/>
                  <a:gd name="T72" fmla="*/ 58 w 75"/>
                  <a:gd name="T73" fmla="*/ 8 h 60"/>
                  <a:gd name="T74" fmla="*/ 49 w 75"/>
                  <a:gd name="T75" fmla="*/ 13 h 60"/>
                  <a:gd name="T76" fmla="*/ 48 w 75"/>
                  <a:gd name="T77" fmla="*/ 15 h 60"/>
                  <a:gd name="T78" fmla="*/ 44 w 75"/>
                  <a:gd name="T79" fmla="*/ 17 h 60"/>
                  <a:gd name="T80" fmla="*/ 42 w 75"/>
                  <a:gd name="T81" fmla="*/ 17 h 60"/>
                  <a:gd name="T82" fmla="*/ 40 w 75"/>
                  <a:gd name="T83" fmla="*/ 24 h 60"/>
                  <a:gd name="T84" fmla="*/ 41 w 75"/>
                  <a:gd name="T85" fmla="*/ 26 h 60"/>
                  <a:gd name="T86" fmla="*/ 44 w 75"/>
                  <a:gd name="T87"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60">
                    <a:moveTo>
                      <a:pt x="44" y="33"/>
                    </a:moveTo>
                    <a:cubicBezTo>
                      <a:pt x="52" y="32"/>
                      <a:pt x="57" y="28"/>
                      <a:pt x="63" y="25"/>
                    </a:cubicBezTo>
                    <a:cubicBezTo>
                      <a:pt x="64" y="25"/>
                      <a:pt x="64" y="26"/>
                      <a:pt x="65" y="26"/>
                    </a:cubicBezTo>
                    <a:cubicBezTo>
                      <a:pt x="66" y="25"/>
                      <a:pt x="66" y="24"/>
                      <a:pt x="68" y="23"/>
                    </a:cubicBezTo>
                    <a:cubicBezTo>
                      <a:pt x="72" y="23"/>
                      <a:pt x="75" y="29"/>
                      <a:pt x="72" y="31"/>
                    </a:cubicBezTo>
                    <a:cubicBezTo>
                      <a:pt x="71" y="32"/>
                      <a:pt x="70" y="32"/>
                      <a:pt x="69" y="32"/>
                    </a:cubicBezTo>
                    <a:cubicBezTo>
                      <a:pt x="67" y="33"/>
                      <a:pt x="65" y="35"/>
                      <a:pt x="62" y="35"/>
                    </a:cubicBezTo>
                    <a:cubicBezTo>
                      <a:pt x="60" y="36"/>
                      <a:pt x="58" y="37"/>
                      <a:pt x="58" y="39"/>
                    </a:cubicBezTo>
                    <a:cubicBezTo>
                      <a:pt x="57" y="39"/>
                      <a:pt x="57" y="40"/>
                      <a:pt x="55" y="40"/>
                    </a:cubicBezTo>
                    <a:cubicBezTo>
                      <a:pt x="54" y="42"/>
                      <a:pt x="50" y="43"/>
                      <a:pt x="48" y="44"/>
                    </a:cubicBezTo>
                    <a:cubicBezTo>
                      <a:pt x="43" y="46"/>
                      <a:pt x="40" y="49"/>
                      <a:pt x="34" y="51"/>
                    </a:cubicBezTo>
                    <a:cubicBezTo>
                      <a:pt x="33" y="52"/>
                      <a:pt x="32" y="53"/>
                      <a:pt x="30" y="53"/>
                    </a:cubicBezTo>
                    <a:cubicBezTo>
                      <a:pt x="26" y="56"/>
                      <a:pt x="22" y="58"/>
                      <a:pt x="17" y="60"/>
                    </a:cubicBezTo>
                    <a:cubicBezTo>
                      <a:pt x="16" y="59"/>
                      <a:pt x="14" y="59"/>
                      <a:pt x="12" y="58"/>
                    </a:cubicBezTo>
                    <a:cubicBezTo>
                      <a:pt x="12" y="57"/>
                      <a:pt x="12" y="55"/>
                      <a:pt x="12" y="54"/>
                    </a:cubicBezTo>
                    <a:cubicBezTo>
                      <a:pt x="14" y="53"/>
                      <a:pt x="15" y="51"/>
                      <a:pt x="17" y="50"/>
                    </a:cubicBezTo>
                    <a:cubicBezTo>
                      <a:pt x="18" y="50"/>
                      <a:pt x="19" y="49"/>
                      <a:pt x="20" y="48"/>
                    </a:cubicBezTo>
                    <a:cubicBezTo>
                      <a:pt x="23" y="47"/>
                      <a:pt x="26" y="46"/>
                      <a:pt x="28" y="44"/>
                    </a:cubicBezTo>
                    <a:cubicBezTo>
                      <a:pt x="30" y="43"/>
                      <a:pt x="33" y="42"/>
                      <a:pt x="34" y="41"/>
                    </a:cubicBezTo>
                    <a:cubicBezTo>
                      <a:pt x="36" y="38"/>
                      <a:pt x="35" y="34"/>
                      <a:pt x="32" y="31"/>
                    </a:cubicBezTo>
                    <a:cubicBezTo>
                      <a:pt x="33" y="29"/>
                      <a:pt x="29" y="26"/>
                      <a:pt x="28" y="26"/>
                    </a:cubicBezTo>
                    <a:cubicBezTo>
                      <a:pt x="27" y="26"/>
                      <a:pt x="25" y="27"/>
                      <a:pt x="24" y="27"/>
                    </a:cubicBezTo>
                    <a:cubicBezTo>
                      <a:pt x="21" y="28"/>
                      <a:pt x="16" y="31"/>
                      <a:pt x="13" y="32"/>
                    </a:cubicBezTo>
                    <a:cubicBezTo>
                      <a:pt x="11" y="33"/>
                      <a:pt x="10" y="32"/>
                      <a:pt x="9" y="34"/>
                    </a:cubicBezTo>
                    <a:cubicBezTo>
                      <a:pt x="6" y="35"/>
                      <a:pt x="0" y="37"/>
                      <a:pt x="0" y="33"/>
                    </a:cubicBezTo>
                    <a:cubicBezTo>
                      <a:pt x="0" y="31"/>
                      <a:pt x="1" y="30"/>
                      <a:pt x="1" y="28"/>
                    </a:cubicBezTo>
                    <a:cubicBezTo>
                      <a:pt x="3" y="29"/>
                      <a:pt x="4" y="27"/>
                      <a:pt x="5" y="26"/>
                    </a:cubicBezTo>
                    <a:cubicBezTo>
                      <a:pt x="6" y="25"/>
                      <a:pt x="8" y="25"/>
                      <a:pt x="9" y="25"/>
                    </a:cubicBezTo>
                    <a:cubicBezTo>
                      <a:pt x="10" y="24"/>
                      <a:pt x="10" y="23"/>
                      <a:pt x="11" y="23"/>
                    </a:cubicBezTo>
                    <a:cubicBezTo>
                      <a:pt x="12" y="22"/>
                      <a:pt x="14" y="22"/>
                      <a:pt x="15" y="20"/>
                    </a:cubicBezTo>
                    <a:cubicBezTo>
                      <a:pt x="19" y="19"/>
                      <a:pt x="22" y="18"/>
                      <a:pt x="25" y="16"/>
                    </a:cubicBezTo>
                    <a:cubicBezTo>
                      <a:pt x="28" y="14"/>
                      <a:pt x="30" y="13"/>
                      <a:pt x="32" y="11"/>
                    </a:cubicBezTo>
                    <a:cubicBezTo>
                      <a:pt x="34" y="10"/>
                      <a:pt x="36" y="10"/>
                      <a:pt x="39" y="10"/>
                    </a:cubicBezTo>
                    <a:cubicBezTo>
                      <a:pt x="40" y="8"/>
                      <a:pt x="41" y="7"/>
                      <a:pt x="43" y="7"/>
                    </a:cubicBezTo>
                    <a:cubicBezTo>
                      <a:pt x="44" y="5"/>
                      <a:pt x="46" y="4"/>
                      <a:pt x="47" y="3"/>
                    </a:cubicBezTo>
                    <a:cubicBezTo>
                      <a:pt x="50" y="3"/>
                      <a:pt x="54" y="0"/>
                      <a:pt x="57" y="1"/>
                    </a:cubicBezTo>
                    <a:cubicBezTo>
                      <a:pt x="60" y="2"/>
                      <a:pt x="62" y="7"/>
                      <a:pt x="58" y="8"/>
                    </a:cubicBezTo>
                    <a:cubicBezTo>
                      <a:pt x="55" y="9"/>
                      <a:pt x="53" y="12"/>
                      <a:pt x="49" y="13"/>
                    </a:cubicBezTo>
                    <a:cubicBezTo>
                      <a:pt x="48" y="13"/>
                      <a:pt x="48" y="15"/>
                      <a:pt x="48" y="15"/>
                    </a:cubicBezTo>
                    <a:cubicBezTo>
                      <a:pt x="46" y="14"/>
                      <a:pt x="45" y="16"/>
                      <a:pt x="44" y="17"/>
                    </a:cubicBezTo>
                    <a:cubicBezTo>
                      <a:pt x="43" y="17"/>
                      <a:pt x="42" y="17"/>
                      <a:pt x="42" y="17"/>
                    </a:cubicBezTo>
                    <a:cubicBezTo>
                      <a:pt x="40" y="18"/>
                      <a:pt x="39" y="21"/>
                      <a:pt x="40" y="24"/>
                    </a:cubicBezTo>
                    <a:cubicBezTo>
                      <a:pt x="40" y="25"/>
                      <a:pt x="41" y="26"/>
                      <a:pt x="41" y="26"/>
                    </a:cubicBezTo>
                    <a:cubicBezTo>
                      <a:pt x="42" y="29"/>
                      <a:pt x="43" y="32"/>
                      <a:pt x="4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Freeform 21">
                <a:extLst>
                  <a:ext uri="{FF2B5EF4-FFF2-40B4-BE49-F238E27FC236}">
                    <a16:creationId xmlns="" xmlns:a16="http://schemas.microsoft.com/office/drawing/2014/main" id="{958224A3-9A40-464B-9E41-6E729C30C709}"/>
                  </a:ext>
                </a:extLst>
              </p:cNvPr>
              <p:cNvSpPr>
                <a:spLocks/>
              </p:cNvSpPr>
              <p:nvPr/>
            </p:nvSpPr>
            <p:spPr bwMode="auto">
              <a:xfrm>
                <a:off x="3437" y="2146"/>
                <a:ext cx="129" cy="87"/>
              </a:xfrm>
              <a:custGeom>
                <a:avLst/>
                <a:gdLst>
                  <a:gd name="T0" fmla="*/ 59 w 62"/>
                  <a:gd name="T1" fmla="*/ 34 h 42"/>
                  <a:gd name="T2" fmla="*/ 49 w 62"/>
                  <a:gd name="T3" fmla="*/ 36 h 42"/>
                  <a:gd name="T4" fmla="*/ 44 w 62"/>
                  <a:gd name="T5" fmla="*/ 33 h 42"/>
                  <a:gd name="T6" fmla="*/ 27 w 62"/>
                  <a:gd name="T7" fmla="*/ 22 h 42"/>
                  <a:gd name="T8" fmla="*/ 24 w 62"/>
                  <a:gd name="T9" fmla="*/ 22 h 42"/>
                  <a:gd name="T10" fmla="*/ 20 w 62"/>
                  <a:gd name="T11" fmla="*/ 18 h 42"/>
                  <a:gd name="T12" fmla="*/ 6 w 62"/>
                  <a:gd name="T13" fmla="*/ 11 h 42"/>
                  <a:gd name="T14" fmla="*/ 5 w 62"/>
                  <a:gd name="T15" fmla="*/ 9 h 42"/>
                  <a:gd name="T16" fmla="*/ 1 w 62"/>
                  <a:gd name="T17" fmla="*/ 7 h 42"/>
                  <a:gd name="T18" fmla="*/ 3 w 62"/>
                  <a:gd name="T19" fmla="*/ 2 h 42"/>
                  <a:gd name="T20" fmla="*/ 12 w 62"/>
                  <a:gd name="T21" fmla="*/ 4 h 42"/>
                  <a:gd name="T22" fmla="*/ 16 w 62"/>
                  <a:gd name="T23" fmla="*/ 6 h 42"/>
                  <a:gd name="T24" fmla="*/ 20 w 62"/>
                  <a:gd name="T25" fmla="*/ 9 h 42"/>
                  <a:gd name="T26" fmla="*/ 27 w 62"/>
                  <a:gd name="T27" fmla="*/ 14 h 42"/>
                  <a:gd name="T28" fmla="*/ 40 w 62"/>
                  <a:gd name="T29" fmla="*/ 21 h 42"/>
                  <a:gd name="T30" fmla="*/ 42 w 62"/>
                  <a:gd name="T31" fmla="*/ 23 h 42"/>
                  <a:gd name="T32" fmla="*/ 51 w 62"/>
                  <a:gd name="T33" fmla="*/ 27 h 42"/>
                  <a:gd name="T34" fmla="*/ 59 w 62"/>
                  <a:gd name="T35"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42">
                    <a:moveTo>
                      <a:pt x="59" y="34"/>
                    </a:moveTo>
                    <a:cubicBezTo>
                      <a:pt x="62" y="42"/>
                      <a:pt x="50" y="41"/>
                      <a:pt x="49" y="36"/>
                    </a:cubicBezTo>
                    <a:cubicBezTo>
                      <a:pt x="46" y="36"/>
                      <a:pt x="45" y="35"/>
                      <a:pt x="44" y="33"/>
                    </a:cubicBezTo>
                    <a:cubicBezTo>
                      <a:pt x="38" y="30"/>
                      <a:pt x="32" y="26"/>
                      <a:pt x="27" y="22"/>
                    </a:cubicBezTo>
                    <a:cubicBezTo>
                      <a:pt x="25" y="22"/>
                      <a:pt x="25" y="22"/>
                      <a:pt x="24" y="22"/>
                    </a:cubicBezTo>
                    <a:cubicBezTo>
                      <a:pt x="23" y="21"/>
                      <a:pt x="21" y="20"/>
                      <a:pt x="20" y="18"/>
                    </a:cubicBezTo>
                    <a:cubicBezTo>
                      <a:pt x="15" y="17"/>
                      <a:pt x="12" y="12"/>
                      <a:pt x="6" y="11"/>
                    </a:cubicBezTo>
                    <a:cubicBezTo>
                      <a:pt x="6" y="10"/>
                      <a:pt x="6" y="9"/>
                      <a:pt x="5" y="9"/>
                    </a:cubicBezTo>
                    <a:cubicBezTo>
                      <a:pt x="4" y="9"/>
                      <a:pt x="2" y="8"/>
                      <a:pt x="1" y="7"/>
                    </a:cubicBezTo>
                    <a:cubicBezTo>
                      <a:pt x="0" y="5"/>
                      <a:pt x="2" y="3"/>
                      <a:pt x="3" y="2"/>
                    </a:cubicBezTo>
                    <a:cubicBezTo>
                      <a:pt x="7" y="0"/>
                      <a:pt x="9" y="3"/>
                      <a:pt x="12" y="4"/>
                    </a:cubicBezTo>
                    <a:cubicBezTo>
                      <a:pt x="13" y="5"/>
                      <a:pt x="15" y="5"/>
                      <a:pt x="16" y="6"/>
                    </a:cubicBezTo>
                    <a:cubicBezTo>
                      <a:pt x="17" y="7"/>
                      <a:pt x="19" y="9"/>
                      <a:pt x="20" y="9"/>
                    </a:cubicBezTo>
                    <a:cubicBezTo>
                      <a:pt x="23" y="11"/>
                      <a:pt x="26" y="11"/>
                      <a:pt x="27" y="14"/>
                    </a:cubicBezTo>
                    <a:cubicBezTo>
                      <a:pt x="32" y="15"/>
                      <a:pt x="35" y="19"/>
                      <a:pt x="40" y="21"/>
                    </a:cubicBezTo>
                    <a:cubicBezTo>
                      <a:pt x="41" y="21"/>
                      <a:pt x="41" y="22"/>
                      <a:pt x="42" y="23"/>
                    </a:cubicBezTo>
                    <a:cubicBezTo>
                      <a:pt x="45" y="24"/>
                      <a:pt x="48" y="26"/>
                      <a:pt x="51" y="27"/>
                    </a:cubicBezTo>
                    <a:cubicBezTo>
                      <a:pt x="53" y="31"/>
                      <a:pt x="57" y="31"/>
                      <a:pt x="5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8" name="Freeform 22">
                <a:extLst>
                  <a:ext uri="{FF2B5EF4-FFF2-40B4-BE49-F238E27FC236}">
                    <a16:creationId xmlns="" xmlns:a16="http://schemas.microsoft.com/office/drawing/2014/main" id="{86C48A97-C87F-4A19-BC99-77080562D099}"/>
                  </a:ext>
                </a:extLst>
              </p:cNvPr>
              <p:cNvSpPr>
                <a:spLocks/>
              </p:cNvSpPr>
              <p:nvPr/>
            </p:nvSpPr>
            <p:spPr bwMode="auto">
              <a:xfrm>
                <a:off x="2468" y="2160"/>
                <a:ext cx="152" cy="133"/>
              </a:xfrm>
              <a:custGeom>
                <a:avLst/>
                <a:gdLst>
                  <a:gd name="T0" fmla="*/ 72 w 73"/>
                  <a:gd name="T1" fmla="*/ 27 h 64"/>
                  <a:gd name="T2" fmla="*/ 62 w 73"/>
                  <a:gd name="T3" fmla="*/ 22 h 64"/>
                  <a:gd name="T4" fmla="*/ 62 w 73"/>
                  <a:gd name="T5" fmla="*/ 21 h 64"/>
                  <a:gd name="T6" fmla="*/ 55 w 73"/>
                  <a:gd name="T7" fmla="*/ 14 h 64"/>
                  <a:gd name="T8" fmla="*/ 46 w 73"/>
                  <a:gd name="T9" fmla="*/ 16 h 64"/>
                  <a:gd name="T10" fmla="*/ 40 w 73"/>
                  <a:gd name="T11" fmla="*/ 25 h 64"/>
                  <a:gd name="T12" fmla="*/ 41 w 73"/>
                  <a:gd name="T13" fmla="*/ 28 h 64"/>
                  <a:gd name="T14" fmla="*/ 44 w 73"/>
                  <a:gd name="T15" fmla="*/ 41 h 64"/>
                  <a:gd name="T16" fmla="*/ 41 w 73"/>
                  <a:gd name="T17" fmla="*/ 41 h 64"/>
                  <a:gd name="T18" fmla="*/ 32 w 73"/>
                  <a:gd name="T19" fmla="*/ 30 h 64"/>
                  <a:gd name="T20" fmla="*/ 19 w 73"/>
                  <a:gd name="T21" fmla="*/ 35 h 64"/>
                  <a:gd name="T22" fmla="*/ 18 w 73"/>
                  <a:gd name="T23" fmla="*/ 37 h 64"/>
                  <a:gd name="T24" fmla="*/ 14 w 73"/>
                  <a:gd name="T25" fmla="*/ 39 h 64"/>
                  <a:gd name="T26" fmla="*/ 14 w 73"/>
                  <a:gd name="T27" fmla="*/ 43 h 64"/>
                  <a:gd name="T28" fmla="*/ 18 w 73"/>
                  <a:gd name="T29" fmla="*/ 50 h 64"/>
                  <a:gd name="T30" fmla="*/ 23 w 73"/>
                  <a:gd name="T31" fmla="*/ 62 h 64"/>
                  <a:gd name="T32" fmla="*/ 15 w 73"/>
                  <a:gd name="T33" fmla="*/ 60 h 64"/>
                  <a:gd name="T34" fmla="*/ 9 w 73"/>
                  <a:gd name="T35" fmla="*/ 50 h 64"/>
                  <a:gd name="T36" fmla="*/ 2 w 73"/>
                  <a:gd name="T37" fmla="*/ 40 h 64"/>
                  <a:gd name="T38" fmla="*/ 1 w 73"/>
                  <a:gd name="T39" fmla="*/ 36 h 64"/>
                  <a:gd name="T40" fmla="*/ 5 w 73"/>
                  <a:gd name="T41" fmla="*/ 32 h 64"/>
                  <a:gd name="T42" fmla="*/ 6 w 73"/>
                  <a:gd name="T43" fmla="*/ 33 h 64"/>
                  <a:gd name="T44" fmla="*/ 9 w 73"/>
                  <a:gd name="T45" fmla="*/ 29 h 64"/>
                  <a:gd name="T46" fmla="*/ 22 w 73"/>
                  <a:gd name="T47" fmla="*/ 22 h 64"/>
                  <a:gd name="T48" fmla="*/ 22 w 73"/>
                  <a:gd name="T49" fmla="*/ 20 h 64"/>
                  <a:gd name="T50" fmla="*/ 26 w 73"/>
                  <a:gd name="T51" fmla="*/ 19 h 64"/>
                  <a:gd name="T52" fmla="*/ 33 w 73"/>
                  <a:gd name="T53" fmla="*/ 14 h 64"/>
                  <a:gd name="T54" fmla="*/ 36 w 73"/>
                  <a:gd name="T55" fmla="*/ 11 h 64"/>
                  <a:gd name="T56" fmla="*/ 40 w 73"/>
                  <a:gd name="T57" fmla="*/ 9 h 64"/>
                  <a:gd name="T58" fmla="*/ 42 w 73"/>
                  <a:gd name="T59" fmla="*/ 6 h 64"/>
                  <a:gd name="T60" fmla="*/ 46 w 73"/>
                  <a:gd name="T61" fmla="*/ 4 h 64"/>
                  <a:gd name="T62" fmla="*/ 49 w 73"/>
                  <a:gd name="T63" fmla="*/ 1 h 64"/>
                  <a:gd name="T64" fmla="*/ 59 w 73"/>
                  <a:gd name="T65" fmla="*/ 5 h 64"/>
                  <a:gd name="T66" fmla="*/ 60 w 73"/>
                  <a:gd name="T67" fmla="*/ 6 h 64"/>
                  <a:gd name="T68" fmla="*/ 68 w 73"/>
                  <a:gd name="T69" fmla="*/ 17 h 64"/>
                  <a:gd name="T70" fmla="*/ 69 w 73"/>
                  <a:gd name="T71" fmla="*/ 19 h 64"/>
                  <a:gd name="T72" fmla="*/ 72 w 73"/>
                  <a:gd name="T73" fmla="*/ 2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64">
                    <a:moveTo>
                      <a:pt x="72" y="27"/>
                    </a:moveTo>
                    <a:cubicBezTo>
                      <a:pt x="67" y="30"/>
                      <a:pt x="64" y="25"/>
                      <a:pt x="62" y="22"/>
                    </a:cubicBezTo>
                    <a:cubicBezTo>
                      <a:pt x="62" y="22"/>
                      <a:pt x="62" y="21"/>
                      <a:pt x="62" y="21"/>
                    </a:cubicBezTo>
                    <a:cubicBezTo>
                      <a:pt x="59" y="19"/>
                      <a:pt x="58" y="15"/>
                      <a:pt x="55" y="14"/>
                    </a:cubicBezTo>
                    <a:cubicBezTo>
                      <a:pt x="51" y="12"/>
                      <a:pt x="50" y="16"/>
                      <a:pt x="46" y="16"/>
                    </a:cubicBezTo>
                    <a:cubicBezTo>
                      <a:pt x="44" y="19"/>
                      <a:pt x="39" y="20"/>
                      <a:pt x="40" y="25"/>
                    </a:cubicBezTo>
                    <a:cubicBezTo>
                      <a:pt x="40" y="26"/>
                      <a:pt x="41" y="27"/>
                      <a:pt x="41" y="28"/>
                    </a:cubicBezTo>
                    <a:cubicBezTo>
                      <a:pt x="43" y="33"/>
                      <a:pt x="48" y="36"/>
                      <a:pt x="44" y="41"/>
                    </a:cubicBezTo>
                    <a:cubicBezTo>
                      <a:pt x="43" y="41"/>
                      <a:pt x="42" y="40"/>
                      <a:pt x="41" y="41"/>
                    </a:cubicBezTo>
                    <a:cubicBezTo>
                      <a:pt x="37" y="38"/>
                      <a:pt x="35" y="33"/>
                      <a:pt x="32" y="30"/>
                    </a:cubicBezTo>
                    <a:cubicBezTo>
                      <a:pt x="26" y="30"/>
                      <a:pt x="23" y="32"/>
                      <a:pt x="19" y="35"/>
                    </a:cubicBezTo>
                    <a:cubicBezTo>
                      <a:pt x="19" y="35"/>
                      <a:pt x="18" y="36"/>
                      <a:pt x="18" y="37"/>
                    </a:cubicBezTo>
                    <a:cubicBezTo>
                      <a:pt x="16" y="37"/>
                      <a:pt x="15" y="38"/>
                      <a:pt x="14" y="39"/>
                    </a:cubicBezTo>
                    <a:cubicBezTo>
                      <a:pt x="14" y="41"/>
                      <a:pt x="14" y="42"/>
                      <a:pt x="14" y="43"/>
                    </a:cubicBezTo>
                    <a:cubicBezTo>
                      <a:pt x="15" y="46"/>
                      <a:pt x="17" y="47"/>
                      <a:pt x="18" y="50"/>
                    </a:cubicBezTo>
                    <a:cubicBezTo>
                      <a:pt x="20" y="53"/>
                      <a:pt x="25" y="56"/>
                      <a:pt x="23" y="62"/>
                    </a:cubicBezTo>
                    <a:cubicBezTo>
                      <a:pt x="20" y="64"/>
                      <a:pt x="17" y="61"/>
                      <a:pt x="15" y="60"/>
                    </a:cubicBezTo>
                    <a:cubicBezTo>
                      <a:pt x="14" y="56"/>
                      <a:pt x="9" y="55"/>
                      <a:pt x="9" y="50"/>
                    </a:cubicBezTo>
                    <a:cubicBezTo>
                      <a:pt x="6" y="49"/>
                      <a:pt x="4" y="43"/>
                      <a:pt x="2" y="40"/>
                    </a:cubicBezTo>
                    <a:cubicBezTo>
                      <a:pt x="1" y="39"/>
                      <a:pt x="0" y="38"/>
                      <a:pt x="1" y="36"/>
                    </a:cubicBezTo>
                    <a:cubicBezTo>
                      <a:pt x="1" y="35"/>
                      <a:pt x="4" y="34"/>
                      <a:pt x="5" y="32"/>
                    </a:cubicBezTo>
                    <a:cubicBezTo>
                      <a:pt x="5" y="32"/>
                      <a:pt x="5" y="33"/>
                      <a:pt x="6" y="33"/>
                    </a:cubicBezTo>
                    <a:cubicBezTo>
                      <a:pt x="7" y="31"/>
                      <a:pt x="8" y="31"/>
                      <a:pt x="9" y="29"/>
                    </a:cubicBezTo>
                    <a:cubicBezTo>
                      <a:pt x="15" y="28"/>
                      <a:pt x="17" y="24"/>
                      <a:pt x="22" y="22"/>
                    </a:cubicBezTo>
                    <a:cubicBezTo>
                      <a:pt x="22" y="22"/>
                      <a:pt x="22" y="21"/>
                      <a:pt x="22" y="20"/>
                    </a:cubicBezTo>
                    <a:cubicBezTo>
                      <a:pt x="24" y="20"/>
                      <a:pt x="25" y="18"/>
                      <a:pt x="26" y="19"/>
                    </a:cubicBezTo>
                    <a:cubicBezTo>
                      <a:pt x="28" y="17"/>
                      <a:pt x="30" y="16"/>
                      <a:pt x="33" y="14"/>
                    </a:cubicBezTo>
                    <a:cubicBezTo>
                      <a:pt x="34" y="13"/>
                      <a:pt x="35" y="11"/>
                      <a:pt x="36" y="11"/>
                    </a:cubicBezTo>
                    <a:cubicBezTo>
                      <a:pt x="38" y="10"/>
                      <a:pt x="39" y="10"/>
                      <a:pt x="40" y="9"/>
                    </a:cubicBezTo>
                    <a:cubicBezTo>
                      <a:pt x="41" y="8"/>
                      <a:pt x="41" y="7"/>
                      <a:pt x="42" y="6"/>
                    </a:cubicBezTo>
                    <a:cubicBezTo>
                      <a:pt x="43" y="5"/>
                      <a:pt x="44" y="4"/>
                      <a:pt x="46" y="4"/>
                    </a:cubicBezTo>
                    <a:cubicBezTo>
                      <a:pt x="47" y="3"/>
                      <a:pt x="49" y="2"/>
                      <a:pt x="49" y="1"/>
                    </a:cubicBezTo>
                    <a:cubicBezTo>
                      <a:pt x="54" y="0"/>
                      <a:pt x="58" y="2"/>
                      <a:pt x="59" y="5"/>
                    </a:cubicBezTo>
                    <a:cubicBezTo>
                      <a:pt x="60" y="5"/>
                      <a:pt x="60" y="5"/>
                      <a:pt x="60" y="6"/>
                    </a:cubicBezTo>
                    <a:cubicBezTo>
                      <a:pt x="63" y="9"/>
                      <a:pt x="65" y="14"/>
                      <a:pt x="68" y="17"/>
                    </a:cubicBezTo>
                    <a:cubicBezTo>
                      <a:pt x="68" y="17"/>
                      <a:pt x="69" y="18"/>
                      <a:pt x="69" y="19"/>
                    </a:cubicBezTo>
                    <a:cubicBezTo>
                      <a:pt x="71" y="20"/>
                      <a:pt x="73" y="23"/>
                      <a:pt x="7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9" name="Freeform 23">
                <a:extLst>
                  <a:ext uri="{FF2B5EF4-FFF2-40B4-BE49-F238E27FC236}">
                    <a16:creationId xmlns="" xmlns:a16="http://schemas.microsoft.com/office/drawing/2014/main" id="{E27F009D-5B5E-4FCA-9711-4DD15450AE41}"/>
                  </a:ext>
                </a:extLst>
              </p:cNvPr>
              <p:cNvSpPr>
                <a:spLocks noEditPoints="1"/>
              </p:cNvSpPr>
              <p:nvPr/>
            </p:nvSpPr>
            <p:spPr bwMode="auto">
              <a:xfrm>
                <a:off x="3325" y="2187"/>
                <a:ext cx="200" cy="196"/>
              </a:xfrm>
              <a:custGeom>
                <a:avLst/>
                <a:gdLst>
                  <a:gd name="T0" fmla="*/ 79 w 96"/>
                  <a:gd name="T1" fmla="*/ 57 h 94"/>
                  <a:gd name="T2" fmla="*/ 71 w 96"/>
                  <a:gd name="T3" fmla="*/ 56 h 94"/>
                  <a:gd name="T4" fmla="*/ 68 w 96"/>
                  <a:gd name="T5" fmla="*/ 50 h 94"/>
                  <a:gd name="T6" fmla="*/ 86 w 96"/>
                  <a:gd name="T7" fmla="*/ 44 h 94"/>
                  <a:gd name="T8" fmla="*/ 84 w 96"/>
                  <a:gd name="T9" fmla="*/ 32 h 94"/>
                  <a:gd name="T10" fmla="*/ 76 w 96"/>
                  <a:gd name="T11" fmla="*/ 29 h 94"/>
                  <a:gd name="T12" fmla="*/ 64 w 96"/>
                  <a:gd name="T13" fmla="*/ 31 h 94"/>
                  <a:gd name="T14" fmla="*/ 41 w 96"/>
                  <a:gd name="T15" fmla="*/ 35 h 94"/>
                  <a:gd name="T16" fmla="*/ 43 w 96"/>
                  <a:gd name="T17" fmla="*/ 52 h 94"/>
                  <a:gd name="T18" fmla="*/ 56 w 96"/>
                  <a:gd name="T19" fmla="*/ 68 h 94"/>
                  <a:gd name="T20" fmla="*/ 62 w 96"/>
                  <a:gd name="T21" fmla="*/ 72 h 94"/>
                  <a:gd name="T22" fmla="*/ 58 w 96"/>
                  <a:gd name="T23" fmla="*/ 80 h 94"/>
                  <a:gd name="T24" fmla="*/ 52 w 96"/>
                  <a:gd name="T25" fmla="*/ 76 h 94"/>
                  <a:gd name="T26" fmla="*/ 45 w 96"/>
                  <a:gd name="T27" fmla="*/ 71 h 94"/>
                  <a:gd name="T28" fmla="*/ 33 w 96"/>
                  <a:gd name="T29" fmla="*/ 67 h 94"/>
                  <a:gd name="T30" fmla="*/ 36 w 96"/>
                  <a:gd name="T31" fmla="*/ 75 h 94"/>
                  <a:gd name="T32" fmla="*/ 42 w 96"/>
                  <a:gd name="T33" fmla="*/ 83 h 94"/>
                  <a:gd name="T34" fmla="*/ 42 w 96"/>
                  <a:gd name="T35" fmla="*/ 94 h 94"/>
                  <a:gd name="T36" fmla="*/ 35 w 96"/>
                  <a:gd name="T37" fmla="*/ 91 h 94"/>
                  <a:gd name="T38" fmla="*/ 33 w 96"/>
                  <a:gd name="T39" fmla="*/ 88 h 94"/>
                  <a:gd name="T40" fmla="*/ 29 w 96"/>
                  <a:gd name="T41" fmla="*/ 82 h 94"/>
                  <a:gd name="T42" fmla="*/ 26 w 96"/>
                  <a:gd name="T43" fmla="*/ 79 h 94"/>
                  <a:gd name="T44" fmla="*/ 19 w 96"/>
                  <a:gd name="T45" fmla="*/ 71 h 94"/>
                  <a:gd name="T46" fmla="*/ 5 w 96"/>
                  <a:gd name="T47" fmla="*/ 52 h 94"/>
                  <a:gd name="T48" fmla="*/ 0 w 96"/>
                  <a:gd name="T49" fmla="*/ 46 h 94"/>
                  <a:gd name="T50" fmla="*/ 27 w 96"/>
                  <a:gd name="T51" fmla="*/ 30 h 94"/>
                  <a:gd name="T52" fmla="*/ 33 w 96"/>
                  <a:gd name="T53" fmla="*/ 31 h 94"/>
                  <a:gd name="T54" fmla="*/ 35 w 96"/>
                  <a:gd name="T55" fmla="*/ 25 h 94"/>
                  <a:gd name="T56" fmla="*/ 41 w 96"/>
                  <a:gd name="T57" fmla="*/ 3 h 94"/>
                  <a:gd name="T58" fmla="*/ 55 w 96"/>
                  <a:gd name="T59" fmla="*/ 1 h 94"/>
                  <a:gd name="T60" fmla="*/ 58 w 96"/>
                  <a:gd name="T61" fmla="*/ 8 h 94"/>
                  <a:gd name="T62" fmla="*/ 43 w 96"/>
                  <a:gd name="T63" fmla="*/ 13 h 94"/>
                  <a:gd name="T64" fmla="*/ 46 w 96"/>
                  <a:gd name="T65" fmla="*/ 24 h 94"/>
                  <a:gd name="T66" fmla="*/ 55 w 96"/>
                  <a:gd name="T67" fmla="*/ 25 h 94"/>
                  <a:gd name="T68" fmla="*/ 70 w 96"/>
                  <a:gd name="T69" fmla="*/ 21 h 94"/>
                  <a:gd name="T70" fmla="*/ 74 w 96"/>
                  <a:gd name="T71" fmla="*/ 20 h 94"/>
                  <a:gd name="T72" fmla="*/ 81 w 96"/>
                  <a:gd name="T73" fmla="*/ 21 h 94"/>
                  <a:gd name="T74" fmla="*/ 91 w 96"/>
                  <a:gd name="T75" fmla="*/ 26 h 94"/>
                  <a:gd name="T76" fmla="*/ 94 w 96"/>
                  <a:gd name="T77" fmla="*/ 30 h 94"/>
                  <a:gd name="T78" fmla="*/ 95 w 96"/>
                  <a:gd name="T79" fmla="*/ 37 h 94"/>
                  <a:gd name="T80" fmla="*/ 95 w 96"/>
                  <a:gd name="T81" fmla="*/ 43 h 94"/>
                  <a:gd name="T82" fmla="*/ 94 w 96"/>
                  <a:gd name="T83" fmla="*/ 46 h 94"/>
                  <a:gd name="T84" fmla="*/ 22 w 96"/>
                  <a:gd name="T85" fmla="*/ 57 h 94"/>
                  <a:gd name="T86" fmla="*/ 31 w 96"/>
                  <a:gd name="T87" fmla="*/ 55 h 94"/>
                  <a:gd name="T88" fmla="*/ 34 w 96"/>
                  <a:gd name="T89" fmla="*/ 47 h 94"/>
                  <a:gd name="T90" fmla="*/ 27 w 96"/>
                  <a:gd name="T91" fmla="*/ 39 h 94"/>
                  <a:gd name="T92" fmla="*/ 15 w 96"/>
                  <a:gd name="T93" fmla="*/ 48 h 94"/>
                  <a:gd name="T94" fmla="*/ 16 w 96"/>
                  <a:gd name="T95" fmla="*/ 5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 h="94">
                    <a:moveTo>
                      <a:pt x="91" y="53"/>
                    </a:moveTo>
                    <a:cubicBezTo>
                      <a:pt x="88" y="54"/>
                      <a:pt x="85" y="57"/>
                      <a:pt x="79" y="57"/>
                    </a:cubicBezTo>
                    <a:cubicBezTo>
                      <a:pt x="79" y="57"/>
                      <a:pt x="77" y="56"/>
                      <a:pt x="76" y="56"/>
                    </a:cubicBezTo>
                    <a:cubicBezTo>
                      <a:pt x="74" y="56"/>
                      <a:pt x="72" y="57"/>
                      <a:pt x="71" y="56"/>
                    </a:cubicBezTo>
                    <a:cubicBezTo>
                      <a:pt x="70" y="56"/>
                      <a:pt x="68" y="54"/>
                      <a:pt x="68" y="53"/>
                    </a:cubicBezTo>
                    <a:cubicBezTo>
                      <a:pt x="67" y="52"/>
                      <a:pt x="68" y="51"/>
                      <a:pt x="68" y="50"/>
                    </a:cubicBezTo>
                    <a:cubicBezTo>
                      <a:pt x="70" y="48"/>
                      <a:pt x="73" y="49"/>
                      <a:pt x="76" y="49"/>
                    </a:cubicBezTo>
                    <a:cubicBezTo>
                      <a:pt x="80" y="48"/>
                      <a:pt x="83" y="46"/>
                      <a:pt x="86" y="44"/>
                    </a:cubicBezTo>
                    <a:cubicBezTo>
                      <a:pt x="86" y="43"/>
                      <a:pt x="86" y="42"/>
                      <a:pt x="85" y="42"/>
                    </a:cubicBezTo>
                    <a:cubicBezTo>
                      <a:pt x="87" y="39"/>
                      <a:pt x="86" y="35"/>
                      <a:pt x="84" y="32"/>
                    </a:cubicBezTo>
                    <a:cubicBezTo>
                      <a:pt x="82" y="31"/>
                      <a:pt x="81" y="29"/>
                      <a:pt x="79" y="29"/>
                    </a:cubicBezTo>
                    <a:cubicBezTo>
                      <a:pt x="78" y="29"/>
                      <a:pt x="77" y="29"/>
                      <a:pt x="76" y="29"/>
                    </a:cubicBezTo>
                    <a:cubicBezTo>
                      <a:pt x="75" y="29"/>
                      <a:pt x="74" y="29"/>
                      <a:pt x="73" y="29"/>
                    </a:cubicBezTo>
                    <a:cubicBezTo>
                      <a:pt x="70" y="29"/>
                      <a:pt x="67" y="31"/>
                      <a:pt x="64" y="31"/>
                    </a:cubicBezTo>
                    <a:cubicBezTo>
                      <a:pt x="61" y="34"/>
                      <a:pt x="56" y="34"/>
                      <a:pt x="53" y="36"/>
                    </a:cubicBezTo>
                    <a:cubicBezTo>
                      <a:pt x="48" y="36"/>
                      <a:pt x="45" y="34"/>
                      <a:pt x="41" y="35"/>
                    </a:cubicBezTo>
                    <a:cubicBezTo>
                      <a:pt x="40" y="37"/>
                      <a:pt x="42" y="41"/>
                      <a:pt x="44" y="43"/>
                    </a:cubicBezTo>
                    <a:cubicBezTo>
                      <a:pt x="42" y="45"/>
                      <a:pt x="45" y="50"/>
                      <a:pt x="43" y="52"/>
                    </a:cubicBezTo>
                    <a:cubicBezTo>
                      <a:pt x="44" y="55"/>
                      <a:pt x="44" y="58"/>
                      <a:pt x="46" y="60"/>
                    </a:cubicBezTo>
                    <a:cubicBezTo>
                      <a:pt x="49" y="63"/>
                      <a:pt x="54" y="64"/>
                      <a:pt x="56" y="68"/>
                    </a:cubicBezTo>
                    <a:cubicBezTo>
                      <a:pt x="59" y="68"/>
                      <a:pt x="59" y="70"/>
                      <a:pt x="60" y="71"/>
                    </a:cubicBezTo>
                    <a:cubicBezTo>
                      <a:pt x="61" y="72"/>
                      <a:pt x="62" y="72"/>
                      <a:pt x="62" y="72"/>
                    </a:cubicBezTo>
                    <a:cubicBezTo>
                      <a:pt x="63" y="73"/>
                      <a:pt x="65" y="75"/>
                      <a:pt x="65" y="75"/>
                    </a:cubicBezTo>
                    <a:cubicBezTo>
                      <a:pt x="65" y="78"/>
                      <a:pt x="61" y="81"/>
                      <a:pt x="58" y="80"/>
                    </a:cubicBezTo>
                    <a:cubicBezTo>
                      <a:pt x="58" y="80"/>
                      <a:pt x="58" y="79"/>
                      <a:pt x="57" y="78"/>
                    </a:cubicBezTo>
                    <a:cubicBezTo>
                      <a:pt x="56" y="78"/>
                      <a:pt x="54" y="77"/>
                      <a:pt x="52" y="76"/>
                    </a:cubicBezTo>
                    <a:cubicBezTo>
                      <a:pt x="50" y="75"/>
                      <a:pt x="48" y="73"/>
                      <a:pt x="46" y="71"/>
                    </a:cubicBezTo>
                    <a:cubicBezTo>
                      <a:pt x="46" y="71"/>
                      <a:pt x="45" y="71"/>
                      <a:pt x="45" y="71"/>
                    </a:cubicBezTo>
                    <a:cubicBezTo>
                      <a:pt x="43" y="69"/>
                      <a:pt x="40" y="68"/>
                      <a:pt x="38" y="66"/>
                    </a:cubicBezTo>
                    <a:cubicBezTo>
                      <a:pt x="35" y="65"/>
                      <a:pt x="33" y="65"/>
                      <a:pt x="33" y="67"/>
                    </a:cubicBezTo>
                    <a:cubicBezTo>
                      <a:pt x="32" y="69"/>
                      <a:pt x="34" y="70"/>
                      <a:pt x="33" y="72"/>
                    </a:cubicBezTo>
                    <a:cubicBezTo>
                      <a:pt x="34" y="73"/>
                      <a:pt x="35" y="74"/>
                      <a:pt x="36" y="75"/>
                    </a:cubicBezTo>
                    <a:cubicBezTo>
                      <a:pt x="36" y="76"/>
                      <a:pt x="37" y="76"/>
                      <a:pt x="37" y="77"/>
                    </a:cubicBezTo>
                    <a:cubicBezTo>
                      <a:pt x="38" y="79"/>
                      <a:pt x="40" y="81"/>
                      <a:pt x="42" y="83"/>
                    </a:cubicBezTo>
                    <a:cubicBezTo>
                      <a:pt x="43" y="85"/>
                      <a:pt x="46" y="88"/>
                      <a:pt x="46" y="90"/>
                    </a:cubicBezTo>
                    <a:cubicBezTo>
                      <a:pt x="45" y="92"/>
                      <a:pt x="43" y="92"/>
                      <a:pt x="42" y="94"/>
                    </a:cubicBezTo>
                    <a:cubicBezTo>
                      <a:pt x="40" y="94"/>
                      <a:pt x="40" y="94"/>
                      <a:pt x="38" y="94"/>
                    </a:cubicBezTo>
                    <a:cubicBezTo>
                      <a:pt x="37" y="93"/>
                      <a:pt x="36" y="92"/>
                      <a:pt x="35" y="91"/>
                    </a:cubicBezTo>
                    <a:cubicBezTo>
                      <a:pt x="35" y="90"/>
                      <a:pt x="34" y="90"/>
                      <a:pt x="33" y="90"/>
                    </a:cubicBezTo>
                    <a:cubicBezTo>
                      <a:pt x="33" y="89"/>
                      <a:pt x="33" y="88"/>
                      <a:pt x="33" y="88"/>
                    </a:cubicBezTo>
                    <a:cubicBezTo>
                      <a:pt x="32" y="87"/>
                      <a:pt x="31" y="86"/>
                      <a:pt x="30" y="85"/>
                    </a:cubicBezTo>
                    <a:cubicBezTo>
                      <a:pt x="29" y="84"/>
                      <a:pt x="29" y="83"/>
                      <a:pt x="29" y="82"/>
                    </a:cubicBezTo>
                    <a:cubicBezTo>
                      <a:pt x="28" y="81"/>
                      <a:pt x="27" y="81"/>
                      <a:pt x="27" y="80"/>
                    </a:cubicBezTo>
                    <a:cubicBezTo>
                      <a:pt x="26" y="80"/>
                      <a:pt x="27" y="79"/>
                      <a:pt x="26" y="79"/>
                    </a:cubicBezTo>
                    <a:cubicBezTo>
                      <a:pt x="25" y="77"/>
                      <a:pt x="22" y="75"/>
                      <a:pt x="22" y="72"/>
                    </a:cubicBezTo>
                    <a:cubicBezTo>
                      <a:pt x="21" y="72"/>
                      <a:pt x="20" y="71"/>
                      <a:pt x="19" y="71"/>
                    </a:cubicBezTo>
                    <a:cubicBezTo>
                      <a:pt x="19" y="67"/>
                      <a:pt x="15" y="67"/>
                      <a:pt x="15" y="63"/>
                    </a:cubicBezTo>
                    <a:cubicBezTo>
                      <a:pt x="11" y="61"/>
                      <a:pt x="9" y="55"/>
                      <a:pt x="5" y="52"/>
                    </a:cubicBezTo>
                    <a:cubicBezTo>
                      <a:pt x="5" y="52"/>
                      <a:pt x="5" y="51"/>
                      <a:pt x="5" y="51"/>
                    </a:cubicBezTo>
                    <a:cubicBezTo>
                      <a:pt x="3" y="50"/>
                      <a:pt x="2" y="47"/>
                      <a:pt x="0" y="46"/>
                    </a:cubicBezTo>
                    <a:cubicBezTo>
                      <a:pt x="1" y="42"/>
                      <a:pt x="4" y="38"/>
                      <a:pt x="8" y="37"/>
                    </a:cubicBezTo>
                    <a:cubicBezTo>
                      <a:pt x="12" y="32"/>
                      <a:pt x="18" y="29"/>
                      <a:pt x="27" y="30"/>
                    </a:cubicBezTo>
                    <a:cubicBezTo>
                      <a:pt x="29" y="30"/>
                      <a:pt x="30" y="30"/>
                      <a:pt x="32" y="31"/>
                    </a:cubicBezTo>
                    <a:cubicBezTo>
                      <a:pt x="32" y="31"/>
                      <a:pt x="33" y="30"/>
                      <a:pt x="33" y="31"/>
                    </a:cubicBezTo>
                    <a:cubicBezTo>
                      <a:pt x="35" y="31"/>
                      <a:pt x="37" y="33"/>
                      <a:pt x="38" y="31"/>
                    </a:cubicBezTo>
                    <a:cubicBezTo>
                      <a:pt x="39" y="29"/>
                      <a:pt x="35" y="26"/>
                      <a:pt x="35" y="25"/>
                    </a:cubicBezTo>
                    <a:cubicBezTo>
                      <a:pt x="35" y="22"/>
                      <a:pt x="34" y="21"/>
                      <a:pt x="33" y="20"/>
                    </a:cubicBezTo>
                    <a:cubicBezTo>
                      <a:pt x="32" y="13"/>
                      <a:pt x="36" y="6"/>
                      <a:pt x="41" y="3"/>
                    </a:cubicBezTo>
                    <a:cubicBezTo>
                      <a:pt x="42" y="3"/>
                      <a:pt x="43" y="3"/>
                      <a:pt x="44" y="2"/>
                    </a:cubicBezTo>
                    <a:cubicBezTo>
                      <a:pt x="47" y="1"/>
                      <a:pt x="51" y="0"/>
                      <a:pt x="55" y="1"/>
                    </a:cubicBezTo>
                    <a:cubicBezTo>
                      <a:pt x="56" y="1"/>
                      <a:pt x="60" y="3"/>
                      <a:pt x="60" y="4"/>
                    </a:cubicBezTo>
                    <a:cubicBezTo>
                      <a:pt x="60" y="5"/>
                      <a:pt x="59" y="7"/>
                      <a:pt x="58" y="8"/>
                    </a:cubicBezTo>
                    <a:cubicBezTo>
                      <a:pt x="56" y="10"/>
                      <a:pt x="51" y="9"/>
                      <a:pt x="48" y="9"/>
                    </a:cubicBezTo>
                    <a:cubicBezTo>
                      <a:pt x="46" y="9"/>
                      <a:pt x="43" y="12"/>
                      <a:pt x="43" y="13"/>
                    </a:cubicBezTo>
                    <a:cubicBezTo>
                      <a:pt x="43" y="14"/>
                      <a:pt x="43" y="16"/>
                      <a:pt x="43" y="18"/>
                    </a:cubicBezTo>
                    <a:cubicBezTo>
                      <a:pt x="43" y="22"/>
                      <a:pt x="44" y="22"/>
                      <a:pt x="46" y="24"/>
                    </a:cubicBezTo>
                    <a:cubicBezTo>
                      <a:pt x="48" y="25"/>
                      <a:pt x="48" y="26"/>
                      <a:pt x="51" y="25"/>
                    </a:cubicBezTo>
                    <a:cubicBezTo>
                      <a:pt x="52" y="25"/>
                      <a:pt x="54" y="25"/>
                      <a:pt x="55" y="25"/>
                    </a:cubicBezTo>
                    <a:cubicBezTo>
                      <a:pt x="56" y="25"/>
                      <a:pt x="56" y="24"/>
                      <a:pt x="57" y="24"/>
                    </a:cubicBezTo>
                    <a:cubicBezTo>
                      <a:pt x="61" y="23"/>
                      <a:pt x="66" y="22"/>
                      <a:pt x="70" y="21"/>
                    </a:cubicBezTo>
                    <a:cubicBezTo>
                      <a:pt x="70" y="21"/>
                      <a:pt x="71" y="21"/>
                      <a:pt x="72" y="20"/>
                    </a:cubicBezTo>
                    <a:cubicBezTo>
                      <a:pt x="72" y="20"/>
                      <a:pt x="73" y="20"/>
                      <a:pt x="74" y="20"/>
                    </a:cubicBezTo>
                    <a:cubicBezTo>
                      <a:pt x="75" y="20"/>
                      <a:pt x="76" y="19"/>
                      <a:pt x="76" y="19"/>
                    </a:cubicBezTo>
                    <a:cubicBezTo>
                      <a:pt x="78" y="19"/>
                      <a:pt x="79" y="20"/>
                      <a:pt x="81" y="21"/>
                    </a:cubicBezTo>
                    <a:cubicBezTo>
                      <a:pt x="84" y="21"/>
                      <a:pt x="86" y="21"/>
                      <a:pt x="88" y="22"/>
                    </a:cubicBezTo>
                    <a:cubicBezTo>
                      <a:pt x="88" y="23"/>
                      <a:pt x="91" y="26"/>
                      <a:pt x="91" y="26"/>
                    </a:cubicBezTo>
                    <a:cubicBezTo>
                      <a:pt x="91" y="27"/>
                      <a:pt x="91" y="28"/>
                      <a:pt x="92" y="28"/>
                    </a:cubicBezTo>
                    <a:cubicBezTo>
                      <a:pt x="92" y="29"/>
                      <a:pt x="94" y="30"/>
                      <a:pt x="94" y="30"/>
                    </a:cubicBezTo>
                    <a:cubicBezTo>
                      <a:pt x="95" y="31"/>
                      <a:pt x="95" y="33"/>
                      <a:pt x="96" y="35"/>
                    </a:cubicBezTo>
                    <a:cubicBezTo>
                      <a:pt x="96" y="35"/>
                      <a:pt x="95" y="36"/>
                      <a:pt x="95" y="37"/>
                    </a:cubicBezTo>
                    <a:cubicBezTo>
                      <a:pt x="95" y="37"/>
                      <a:pt x="96" y="38"/>
                      <a:pt x="96" y="39"/>
                    </a:cubicBezTo>
                    <a:cubicBezTo>
                      <a:pt x="96" y="40"/>
                      <a:pt x="95" y="41"/>
                      <a:pt x="95" y="43"/>
                    </a:cubicBezTo>
                    <a:cubicBezTo>
                      <a:pt x="95" y="43"/>
                      <a:pt x="95" y="44"/>
                      <a:pt x="95" y="45"/>
                    </a:cubicBezTo>
                    <a:cubicBezTo>
                      <a:pt x="95" y="45"/>
                      <a:pt x="94" y="46"/>
                      <a:pt x="94" y="46"/>
                    </a:cubicBezTo>
                    <a:cubicBezTo>
                      <a:pt x="93" y="49"/>
                      <a:pt x="93" y="51"/>
                      <a:pt x="91" y="53"/>
                    </a:cubicBezTo>
                    <a:close/>
                    <a:moveTo>
                      <a:pt x="22" y="57"/>
                    </a:moveTo>
                    <a:cubicBezTo>
                      <a:pt x="23" y="58"/>
                      <a:pt x="25" y="59"/>
                      <a:pt x="26" y="59"/>
                    </a:cubicBezTo>
                    <a:cubicBezTo>
                      <a:pt x="27" y="59"/>
                      <a:pt x="30" y="56"/>
                      <a:pt x="31" y="55"/>
                    </a:cubicBezTo>
                    <a:cubicBezTo>
                      <a:pt x="32" y="53"/>
                      <a:pt x="32" y="51"/>
                      <a:pt x="33" y="51"/>
                    </a:cubicBezTo>
                    <a:cubicBezTo>
                      <a:pt x="33" y="49"/>
                      <a:pt x="33" y="48"/>
                      <a:pt x="34" y="47"/>
                    </a:cubicBezTo>
                    <a:cubicBezTo>
                      <a:pt x="33" y="45"/>
                      <a:pt x="32" y="45"/>
                      <a:pt x="32" y="43"/>
                    </a:cubicBezTo>
                    <a:cubicBezTo>
                      <a:pt x="30" y="42"/>
                      <a:pt x="29" y="40"/>
                      <a:pt x="27" y="39"/>
                    </a:cubicBezTo>
                    <a:cubicBezTo>
                      <a:pt x="22" y="36"/>
                      <a:pt x="18" y="39"/>
                      <a:pt x="15" y="41"/>
                    </a:cubicBezTo>
                    <a:cubicBezTo>
                      <a:pt x="14" y="43"/>
                      <a:pt x="14" y="46"/>
                      <a:pt x="15" y="48"/>
                    </a:cubicBezTo>
                    <a:cubicBezTo>
                      <a:pt x="15" y="48"/>
                      <a:pt x="16" y="48"/>
                      <a:pt x="17" y="49"/>
                    </a:cubicBezTo>
                    <a:cubicBezTo>
                      <a:pt x="17" y="50"/>
                      <a:pt x="16" y="50"/>
                      <a:pt x="16" y="51"/>
                    </a:cubicBezTo>
                    <a:cubicBezTo>
                      <a:pt x="18" y="53"/>
                      <a:pt x="21" y="54"/>
                      <a:pt x="2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0" name="Freeform 24">
                <a:extLst>
                  <a:ext uri="{FF2B5EF4-FFF2-40B4-BE49-F238E27FC236}">
                    <a16:creationId xmlns="" xmlns:a16="http://schemas.microsoft.com/office/drawing/2014/main" id="{CED6F84C-439E-4F26-9067-7F409222AEC7}"/>
                  </a:ext>
                </a:extLst>
              </p:cNvPr>
              <p:cNvSpPr>
                <a:spLocks/>
              </p:cNvSpPr>
              <p:nvPr/>
            </p:nvSpPr>
            <p:spPr bwMode="auto">
              <a:xfrm>
                <a:off x="3177" y="2189"/>
                <a:ext cx="43" cy="98"/>
              </a:xfrm>
              <a:custGeom>
                <a:avLst/>
                <a:gdLst>
                  <a:gd name="T0" fmla="*/ 18 w 21"/>
                  <a:gd name="T1" fmla="*/ 1 h 47"/>
                  <a:gd name="T2" fmla="*/ 19 w 21"/>
                  <a:gd name="T3" fmla="*/ 8 h 47"/>
                  <a:gd name="T4" fmla="*/ 19 w 21"/>
                  <a:gd name="T5" fmla="*/ 14 h 47"/>
                  <a:gd name="T6" fmla="*/ 19 w 21"/>
                  <a:gd name="T7" fmla="*/ 35 h 47"/>
                  <a:gd name="T8" fmla="*/ 17 w 21"/>
                  <a:gd name="T9" fmla="*/ 39 h 47"/>
                  <a:gd name="T10" fmla="*/ 18 w 21"/>
                  <a:gd name="T11" fmla="*/ 41 h 47"/>
                  <a:gd name="T12" fmla="*/ 10 w 21"/>
                  <a:gd name="T13" fmla="*/ 42 h 47"/>
                  <a:gd name="T14" fmla="*/ 11 w 21"/>
                  <a:gd name="T15" fmla="*/ 36 h 47"/>
                  <a:gd name="T16" fmla="*/ 11 w 21"/>
                  <a:gd name="T17" fmla="*/ 30 h 47"/>
                  <a:gd name="T18" fmla="*/ 12 w 21"/>
                  <a:gd name="T19" fmla="*/ 28 h 47"/>
                  <a:gd name="T20" fmla="*/ 11 w 21"/>
                  <a:gd name="T21" fmla="*/ 26 h 47"/>
                  <a:gd name="T22" fmla="*/ 12 w 21"/>
                  <a:gd name="T23" fmla="*/ 23 h 47"/>
                  <a:gd name="T24" fmla="*/ 12 w 21"/>
                  <a:gd name="T25" fmla="*/ 8 h 47"/>
                  <a:gd name="T26" fmla="*/ 0 w 21"/>
                  <a:gd name="T27" fmla="*/ 10 h 47"/>
                  <a:gd name="T28" fmla="*/ 5 w 21"/>
                  <a:gd name="T29" fmla="*/ 6 h 47"/>
                  <a:gd name="T30" fmla="*/ 11 w 21"/>
                  <a:gd name="T31" fmla="*/ 4 h 47"/>
                  <a:gd name="T32" fmla="*/ 18 w 21"/>
                  <a:gd name="T33"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7">
                    <a:moveTo>
                      <a:pt x="18" y="1"/>
                    </a:moveTo>
                    <a:cubicBezTo>
                      <a:pt x="19" y="3"/>
                      <a:pt x="21" y="6"/>
                      <a:pt x="19" y="8"/>
                    </a:cubicBezTo>
                    <a:cubicBezTo>
                      <a:pt x="20" y="10"/>
                      <a:pt x="19" y="12"/>
                      <a:pt x="19" y="14"/>
                    </a:cubicBezTo>
                    <a:cubicBezTo>
                      <a:pt x="18" y="21"/>
                      <a:pt x="20" y="29"/>
                      <a:pt x="19" y="35"/>
                    </a:cubicBezTo>
                    <a:cubicBezTo>
                      <a:pt x="18" y="36"/>
                      <a:pt x="17" y="37"/>
                      <a:pt x="17" y="39"/>
                    </a:cubicBezTo>
                    <a:cubicBezTo>
                      <a:pt x="17" y="39"/>
                      <a:pt x="18" y="40"/>
                      <a:pt x="18" y="41"/>
                    </a:cubicBezTo>
                    <a:cubicBezTo>
                      <a:pt x="17" y="44"/>
                      <a:pt x="11" y="47"/>
                      <a:pt x="10" y="42"/>
                    </a:cubicBezTo>
                    <a:cubicBezTo>
                      <a:pt x="10" y="40"/>
                      <a:pt x="11" y="38"/>
                      <a:pt x="11" y="36"/>
                    </a:cubicBezTo>
                    <a:cubicBezTo>
                      <a:pt x="11" y="34"/>
                      <a:pt x="11" y="32"/>
                      <a:pt x="11" y="30"/>
                    </a:cubicBezTo>
                    <a:cubicBezTo>
                      <a:pt x="11" y="29"/>
                      <a:pt x="11" y="29"/>
                      <a:pt x="12" y="28"/>
                    </a:cubicBezTo>
                    <a:cubicBezTo>
                      <a:pt x="12" y="27"/>
                      <a:pt x="11" y="27"/>
                      <a:pt x="11" y="26"/>
                    </a:cubicBezTo>
                    <a:cubicBezTo>
                      <a:pt x="11" y="25"/>
                      <a:pt x="12" y="24"/>
                      <a:pt x="12" y="23"/>
                    </a:cubicBezTo>
                    <a:cubicBezTo>
                      <a:pt x="13" y="18"/>
                      <a:pt x="12" y="12"/>
                      <a:pt x="12" y="8"/>
                    </a:cubicBezTo>
                    <a:cubicBezTo>
                      <a:pt x="7" y="7"/>
                      <a:pt x="5" y="11"/>
                      <a:pt x="0" y="10"/>
                    </a:cubicBezTo>
                    <a:cubicBezTo>
                      <a:pt x="1" y="8"/>
                      <a:pt x="5" y="8"/>
                      <a:pt x="5" y="6"/>
                    </a:cubicBezTo>
                    <a:cubicBezTo>
                      <a:pt x="8" y="6"/>
                      <a:pt x="8" y="4"/>
                      <a:pt x="11" y="4"/>
                    </a:cubicBezTo>
                    <a:cubicBezTo>
                      <a:pt x="12" y="2"/>
                      <a:pt x="14"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1" name="Freeform 25">
                <a:extLst>
                  <a:ext uri="{FF2B5EF4-FFF2-40B4-BE49-F238E27FC236}">
                    <a16:creationId xmlns="" xmlns:a16="http://schemas.microsoft.com/office/drawing/2014/main" id="{7F410C38-1FC3-4404-948E-5C20A2DADB05}"/>
                  </a:ext>
                </a:extLst>
              </p:cNvPr>
              <p:cNvSpPr>
                <a:spLocks/>
              </p:cNvSpPr>
              <p:nvPr/>
            </p:nvSpPr>
            <p:spPr bwMode="auto">
              <a:xfrm>
                <a:off x="2789" y="2208"/>
                <a:ext cx="58" cy="85"/>
              </a:xfrm>
              <a:custGeom>
                <a:avLst/>
                <a:gdLst>
                  <a:gd name="T0" fmla="*/ 27 w 28"/>
                  <a:gd name="T1" fmla="*/ 4 h 41"/>
                  <a:gd name="T2" fmla="*/ 25 w 28"/>
                  <a:gd name="T3" fmla="*/ 11 h 41"/>
                  <a:gd name="T4" fmla="*/ 21 w 28"/>
                  <a:gd name="T5" fmla="*/ 17 h 41"/>
                  <a:gd name="T6" fmla="*/ 15 w 28"/>
                  <a:gd name="T7" fmla="*/ 34 h 41"/>
                  <a:gd name="T8" fmla="*/ 18 w 28"/>
                  <a:gd name="T9" fmla="*/ 40 h 41"/>
                  <a:gd name="T10" fmla="*/ 16 w 28"/>
                  <a:gd name="T11" fmla="*/ 39 h 41"/>
                  <a:gd name="T12" fmla="*/ 11 w 28"/>
                  <a:gd name="T13" fmla="*/ 37 h 41"/>
                  <a:gd name="T14" fmla="*/ 7 w 28"/>
                  <a:gd name="T15" fmla="*/ 37 h 41"/>
                  <a:gd name="T16" fmla="*/ 0 w 28"/>
                  <a:gd name="T17" fmla="*/ 31 h 41"/>
                  <a:gd name="T18" fmla="*/ 5 w 28"/>
                  <a:gd name="T19" fmla="*/ 30 h 41"/>
                  <a:gd name="T20" fmla="*/ 9 w 28"/>
                  <a:gd name="T21" fmla="*/ 27 h 41"/>
                  <a:gd name="T22" fmla="*/ 9 w 28"/>
                  <a:gd name="T23" fmla="*/ 24 h 41"/>
                  <a:gd name="T24" fmla="*/ 11 w 28"/>
                  <a:gd name="T25" fmla="*/ 22 h 41"/>
                  <a:gd name="T26" fmla="*/ 14 w 28"/>
                  <a:gd name="T27" fmla="*/ 16 h 41"/>
                  <a:gd name="T28" fmla="*/ 18 w 28"/>
                  <a:gd name="T29" fmla="*/ 7 h 41"/>
                  <a:gd name="T30" fmla="*/ 17 w 28"/>
                  <a:gd name="T31" fmla="*/ 2 h 41"/>
                  <a:gd name="T32" fmla="*/ 27 w 28"/>
                  <a:gd name="T33"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41">
                    <a:moveTo>
                      <a:pt x="27" y="4"/>
                    </a:moveTo>
                    <a:cubicBezTo>
                      <a:pt x="28" y="7"/>
                      <a:pt x="26" y="9"/>
                      <a:pt x="25" y="11"/>
                    </a:cubicBezTo>
                    <a:cubicBezTo>
                      <a:pt x="24" y="14"/>
                      <a:pt x="23" y="16"/>
                      <a:pt x="21" y="17"/>
                    </a:cubicBezTo>
                    <a:cubicBezTo>
                      <a:pt x="21" y="23"/>
                      <a:pt x="14" y="27"/>
                      <a:pt x="15" y="34"/>
                    </a:cubicBezTo>
                    <a:cubicBezTo>
                      <a:pt x="16" y="37"/>
                      <a:pt x="19" y="37"/>
                      <a:pt x="18" y="40"/>
                    </a:cubicBezTo>
                    <a:cubicBezTo>
                      <a:pt x="17" y="41"/>
                      <a:pt x="17" y="39"/>
                      <a:pt x="16" y="39"/>
                    </a:cubicBezTo>
                    <a:cubicBezTo>
                      <a:pt x="14" y="39"/>
                      <a:pt x="12" y="38"/>
                      <a:pt x="11" y="37"/>
                    </a:cubicBezTo>
                    <a:cubicBezTo>
                      <a:pt x="10" y="37"/>
                      <a:pt x="8" y="37"/>
                      <a:pt x="7" y="37"/>
                    </a:cubicBezTo>
                    <a:cubicBezTo>
                      <a:pt x="5" y="36"/>
                      <a:pt x="2" y="33"/>
                      <a:pt x="0" y="31"/>
                    </a:cubicBezTo>
                    <a:cubicBezTo>
                      <a:pt x="0" y="29"/>
                      <a:pt x="3" y="30"/>
                      <a:pt x="5" y="30"/>
                    </a:cubicBezTo>
                    <a:cubicBezTo>
                      <a:pt x="7" y="30"/>
                      <a:pt x="8" y="28"/>
                      <a:pt x="9" y="27"/>
                    </a:cubicBezTo>
                    <a:cubicBezTo>
                      <a:pt x="9" y="26"/>
                      <a:pt x="9" y="25"/>
                      <a:pt x="9" y="24"/>
                    </a:cubicBezTo>
                    <a:cubicBezTo>
                      <a:pt x="10" y="23"/>
                      <a:pt x="10" y="23"/>
                      <a:pt x="11" y="22"/>
                    </a:cubicBezTo>
                    <a:cubicBezTo>
                      <a:pt x="11" y="19"/>
                      <a:pt x="12" y="17"/>
                      <a:pt x="14" y="16"/>
                    </a:cubicBezTo>
                    <a:cubicBezTo>
                      <a:pt x="15" y="12"/>
                      <a:pt x="17" y="10"/>
                      <a:pt x="18" y="7"/>
                    </a:cubicBezTo>
                    <a:cubicBezTo>
                      <a:pt x="18" y="6"/>
                      <a:pt x="17" y="4"/>
                      <a:pt x="17" y="2"/>
                    </a:cubicBezTo>
                    <a:cubicBezTo>
                      <a:pt x="19" y="0"/>
                      <a:pt x="25" y="2"/>
                      <a:pt x="2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2" name="Freeform 26">
                <a:extLst>
                  <a:ext uri="{FF2B5EF4-FFF2-40B4-BE49-F238E27FC236}">
                    <a16:creationId xmlns="" xmlns:a16="http://schemas.microsoft.com/office/drawing/2014/main" id="{B83C6412-4533-4269-9E47-BAFD7E7FECD4}"/>
                  </a:ext>
                </a:extLst>
              </p:cNvPr>
              <p:cNvSpPr>
                <a:spLocks/>
              </p:cNvSpPr>
              <p:nvPr/>
            </p:nvSpPr>
            <p:spPr bwMode="auto">
              <a:xfrm>
                <a:off x="3152" y="2210"/>
                <a:ext cx="25" cy="17"/>
              </a:xfrm>
              <a:custGeom>
                <a:avLst/>
                <a:gdLst>
                  <a:gd name="T0" fmla="*/ 11 w 12"/>
                  <a:gd name="T1" fmla="*/ 1 h 8"/>
                  <a:gd name="T2" fmla="*/ 6 w 12"/>
                  <a:gd name="T3" fmla="*/ 5 h 8"/>
                  <a:gd name="T4" fmla="*/ 0 w 12"/>
                  <a:gd name="T5" fmla="*/ 8 h 8"/>
                  <a:gd name="T6" fmla="*/ 7 w 12"/>
                  <a:gd name="T7" fmla="*/ 3 h 8"/>
                  <a:gd name="T8" fmla="*/ 11 w 12"/>
                  <a:gd name="T9" fmla="*/ 1 h 8"/>
                </a:gdLst>
                <a:ahLst/>
                <a:cxnLst>
                  <a:cxn ang="0">
                    <a:pos x="T0" y="T1"/>
                  </a:cxn>
                  <a:cxn ang="0">
                    <a:pos x="T2" y="T3"/>
                  </a:cxn>
                  <a:cxn ang="0">
                    <a:pos x="T4" y="T5"/>
                  </a:cxn>
                  <a:cxn ang="0">
                    <a:pos x="T6" y="T7"/>
                  </a:cxn>
                  <a:cxn ang="0">
                    <a:pos x="T8" y="T9"/>
                  </a:cxn>
                </a:cxnLst>
                <a:rect l="0" t="0" r="r" b="b"/>
                <a:pathLst>
                  <a:path w="12" h="8">
                    <a:moveTo>
                      <a:pt x="11" y="1"/>
                    </a:moveTo>
                    <a:cubicBezTo>
                      <a:pt x="12" y="4"/>
                      <a:pt x="8" y="4"/>
                      <a:pt x="6" y="5"/>
                    </a:cubicBezTo>
                    <a:cubicBezTo>
                      <a:pt x="4" y="6"/>
                      <a:pt x="3" y="8"/>
                      <a:pt x="0" y="8"/>
                    </a:cubicBezTo>
                    <a:cubicBezTo>
                      <a:pt x="2" y="5"/>
                      <a:pt x="4" y="3"/>
                      <a:pt x="7" y="3"/>
                    </a:cubicBezTo>
                    <a:cubicBezTo>
                      <a:pt x="8" y="2"/>
                      <a:pt x="9" y="0"/>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3" name="Freeform 27">
                <a:extLst>
                  <a:ext uri="{FF2B5EF4-FFF2-40B4-BE49-F238E27FC236}">
                    <a16:creationId xmlns="" xmlns:a16="http://schemas.microsoft.com/office/drawing/2014/main" id="{F6B3ED2B-DAA3-4AB6-87C0-6B79D0E4CEAF}"/>
                  </a:ext>
                </a:extLst>
              </p:cNvPr>
              <p:cNvSpPr>
                <a:spLocks noEditPoints="1"/>
              </p:cNvSpPr>
              <p:nvPr/>
            </p:nvSpPr>
            <p:spPr bwMode="auto">
              <a:xfrm>
                <a:off x="3031" y="2241"/>
                <a:ext cx="83" cy="86"/>
              </a:xfrm>
              <a:custGeom>
                <a:avLst/>
                <a:gdLst>
                  <a:gd name="T0" fmla="*/ 12 w 40"/>
                  <a:gd name="T1" fmla="*/ 39 h 41"/>
                  <a:gd name="T2" fmla="*/ 17 w 40"/>
                  <a:gd name="T3" fmla="*/ 37 h 41"/>
                  <a:gd name="T4" fmla="*/ 19 w 40"/>
                  <a:gd name="T5" fmla="*/ 37 h 41"/>
                  <a:gd name="T6" fmla="*/ 28 w 40"/>
                  <a:gd name="T7" fmla="*/ 34 h 41"/>
                  <a:gd name="T8" fmla="*/ 31 w 40"/>
                  <a:gd name="T9" fmla="*/ 23 h 41"/>
                  <a:gd name="T10" fmla="*/ 21 w 40"/>
                  <a:gd name="T11" fmla="*/ 24 h 41"/>
                  <a:gd name="T12" fmla="*/ 14 w 40"/>
                  <a:gd name="T13" fmla="*/ 25 h 41"/>
                  <a:gd name="T14" fmla="*/ 11 w 40"/>
                  <a:gd name="T15" fmla="*/ 24 h 41"/>
                  <a:gd name="T16" fmla="*/ 0 w 40"/>
                  <a:gd name="T17" fmla="*/ 14 h 41"/>
                  <a:gd name="T18" fmla="*/ 2 w 40"/>
                  <a:gd name="T19" fmla="*/ 7 h 41"/>
                  <a:gd name="T20" fmla="*/ 7 w 40"/>
                  <a:gd name="T21" fmla="*/ 3 h 41"/>
                  <a:gd name="T22" fmla="*/ 13 w 40"/>
                  <a:gd name="T23" fmla="*/ 2 h 41"/>
                  <a:gd name="T24" fmla="*/ 15 w 40"/>
                  <a:gd name="T25" fmla="*/ 1 h 41"/>
                  <a:gd name="T26" fmla="*/ 28 w 40"/>
                  <a:gd name="T27" fmla="*/ 1 h 41"/>
                  <a:gd name="T28" fmla="*/ 33 w 40"/>
                  <a:gd name="T29" fmla="*/ 3 h 41"/>
                  <a:gd name="T30" fmla="*/ 35 w 40"/>
                  <a:gd name="T31" fmla="*/ 4 h 41"/>
                  <a:gd name="T32" fmla="*/ 38 w 40"/>
                  <a:gd name="T33" fmla="*/ 11 h 41"/>
                  <a:gd name="T34" fmla="*/ 40 w 40"/>
                  <a:gd name="T35" fmla="*/ 13 h 41"/>
                  <a:gd name="T36" fmla="*/ 40 w 40"/>
                  <a:gd name="T37" fmla="*/ 24 h 41"/>
                  <a:gd name="T38" fmla="*/ 38 w 40"/>
                  <a:gd name="T39" fmla="*/ 31 h 41"/>
                  <a:gd name="T40" fmla="*/ 29 w 40"/>
                  <a:gd name="T41" fmla="*/ 38 h 41"/>
                  <a:gd name="T42" fmla="*/ 27 w 40"/>
                  <a:gd name="T43" fmla="*/ 38 h 41"/>
                  <a:gd name="T44" fmla="*/ 25 w 40"/>
                  <a:gd name="T45" fmla="*/ 40 h 41"/>
                  <a:gd name="T46" fmla="*/ 20 w 40"/>
                  <a:gd name="T47" fmla="*/ 40 h 41"/>
                  <a:gd name="T48" fmla="*/ 17 w 40"/>
                  <a:gd name="T49" fmla="*/ 41 h 41"/>
                  <a:gd name="T50" fmla="*/ 15 w 40"/>
                  <a:gd name="T51" fmla="*/ 40 h 41"/>
                  <a:gd name="T52" fmla="*/ 12 w 40"/>
                  <a:gd name="T53" fmla="*/ 39 h 41"/>
                  <a:gd name="T54" fmla="*/ 28 w 40"/>
                  <a:gd name="T55" fmla="*/ 6 h 41"/>
                  <a:gd name="T56" fmla="*/ 23 w 40"/>
                  <a:gd name="T57" fmla="*/ 4 h 41"/>
                  <a:gd name="T58" fmla="*/ 13 w 40"/>
                  <a:gd name="T59" fmla="*/ 6 h 41"/>
                  <a:gd name="T60" fmla="*/ 8 w 40"/>
                  <a:gd name="T61" fmla="*/ 14 h 41"/>
                  <a:gd name="T62" fmla="*/ 9 w 40"/>
                  <a:gd name="T63" fmla="*/ 17 h 41"/>
                  <a:gd name="T64" fmla="*/ 14 w 40"/>
                  <a:gd name="T65" fmla="*/ 21 h 41"/>
                  <a:gd name="T66" fmla="*/ 21 w 40"/>
                  <a:gd name="T67" fmla="*/ 21 h 41"/>
                  <a:gd name="T68" fmla="*/ 28 w 40"/>
                  <a:gd name="T69" fmla="*/ 19 h 41"/>
                  <a:gd name="T70" fmla="*/ 28 w 40"/>
                  <a:gd name="T7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 h="41">
                    <a:moveTo>
                      <a:pt x="12" y="39"/>
                    </a:moveTo>
                    <a:cubicBezTo>
                      <a:pt x="12" y="36"/>
                      <a:pt x="15" y="38"/>
                      <a:pt x="17" y="37"/>
                    </a:cubicBezTo>
                    <a:cubicBezTo>
                      <a:pt x="17" y="37"/>
                      <a:pt x="18" y="37"/>
                      <a:pt x="19" y="37"/>
                    </a:cubicBezTo>
                    <a:cubicBezTo>
                      <a:pt x="22" y="36"/>
                      <a:pt x="26" y="36"/>
                      <a:pt x="28" y="34"/>
                    </a:cubicBezTo>
                    <a:cubicBezTo>
                      <a:pt x="29" y="31"/>
                      <a:pt x="33" y="28"/>
                      <a:pt x="31" y="23"/>
                    </a:cubicBezTo>
                    <a:cubicBezTo>
                      <a:pt x="28" y="21"/>
                      <a:pt x="24" y="24"/>
                      <a:pt x="21" y="24"/>
                    </a:cubicBezTo>
                    <a:cubicBezTo>
                      <a:pt x="18" y="25"/>
                      <a:pt x="16" y="24"/>
                      <a:pt x="14" y="25"/>
                    </a:cubicBezTo>
                    <a:cubicBezTo>
                      <a:pt x="13" y="25"/>
                      <a:pt x="12" y="24"/>
                      <a:pt x="11" y="24"/>
                    </a:cubicBezTo>
                    <a:cubicBezTo>
                      <a:pt x="7" y="26"/>
                      <a:pt x="0" y="20"/>
                      <a:pt x="0" y="14"/>
                    </a:cubicBezTo>
                    <a:cubicBezTo>
                      <a:pt x="0" y="12"/>
                      <a:pt x="1" y="9"/>
                      <a:pt x="2" y="7"/>
                    </a:cubicBezTo>
                    <a:cubicBezTo>
                      <a:pt x="4" y="6"/>
                      <a:pt x="6" y="5"/>
                      <a:pt x="7" y="3"/>
                    </a:cubicBezTo>
                    <a:cubicBezTo>
                      <a:pt x="9" y="2"/>
                      <a:pt x="11" y="2"/>
                      <a:pt x="13" y="2"/>
                    </a:cubicBezTo>
                    <a:cubicBezTo>
                      <a:pt x="14" y="2"/>
                      <a:pt x="14" y="1"/>
                      <a:pt x="15" y="1"/>
                    </a:cubicBezTo>
                    <a:cubicBezTo>
                      <a:pt x="19" y="0"/>
                      <a:pt x="24" y="0"/>
                      <a:pt x="28" y="1"/>
                    </a:cubicBezTo>
                    <a:cubicBezTo>
                      <a:pt x="31" y="1"/>
                      <a:pt x="31" y="1"/>
                      <a:pt x="33" y="3"/>
                    </a:cubicBezTo>
                    <a:cubicBezTo>
                      <a:pt x="33" y="4"/>
                      <a:pt x="35" y="4"/>
                      <a:pt x="35" y="4"/>
                    </a:cubicBezTo>
                    <a:cubicBezTo>
                      <a:pt x="36" y="6"/>
                      <a:pt x="38" y="9"/>
                      <a:pt x="38" y="11"/>
                    </a:cubicBezTo>
                    <a:cubicBezTo>
                      <a:pt x="39" y="12"/>
                      <a:pt x="40" y="13"/>
                      <a:pt x="40" y="13"/>
                    </a:cubicBezTo>
                    <a:cubicBezTo>
                      <a:pt x="40" y="15"/>
                      <a:pt x="40" y="20"/>
                      <a:pt x="40" y="24"/>
                    </a:cubicBezTo>
                    <a:cubicBezTo>
                      <a:pt x="40" y="27"/>
                      <a:pt x="38" y="29"/>
                      <a:pt x="38" y="31"/>
                    </a:cubicBezTo>
                    <a:cubicBezTo>
                      <a:pt x="35" y="33"/>
                      <a:pt x="33" y="37"/>
                      <a:pt x="29" y="38"/>
                    </a:cubicBezTo>
                    <a:cubicBezTo>
                      <a:pt x="28" y="38"/>
                      <a:pt x="28" y="38"/>
                      <a:pt x="27" y="38"/>
                    </a:cubicBezTo>
                    <a:cubicBezTo>
                      <a:pt x="26" y="39"/>
                      <a:pt x="26" y="39"/>
                      <a:pt x="25" y="40"/>
                    </a:cubicBezTo>
                    <a:cubicBezTo>
                      <a:pt x="23" y="40"/>
                      <a:pt x="22" y="39"/>
                      <a:pt x="20" y="40"/>
                    </a:cubicBezTo>
                    <a:cubicBezTo>
                      <a:pt x="19" y="40"/>
                      <a:pt x="18" y="41"/>
                      <a:pt x="17" y="41"/>
                    </a:cubicBezTo>
                    <a:cubicBezTo>
                      <a:pt x="16" y="41"/>
                      <a:pt x="16" y="40"/>
                      <a:pt x="15" y="40"/>
                    </a:cubicBezTo>
                    <a:cubicBezTo>
                      <a:pt x="14" y="39"/>
                      <a:pt x="13" y="40"/>
                      <a:pt x="12" y="39"/>
                    </a:cubicBezTo>
                    <a:close/>
                    <a:moveTo>
                      <a:pt x="28" y="6"/>
                    </a:moveTo>
                    <a:cubicBezTo>
                      <a:pt x="26" y="7"/>
                      <a:pt x="25" y="4"/>
                      <a:pt x="23" y="4"/>
                    </a:cubicBezTo>
                    <a:cubicBezTo>
                      <a:pt x="20" y="3"/>
                      <a:pt x="15" y="4"/>
                      <a:pt x="13" y="6"/>
                    </a:cubicBezTo>
                    <a:cubicBezTo>
                      <a:pt x="11" y="7"/>
                      <a:pt x="8" y="11"/>
                      <a:pt x="8" y="14"/>
                    </a:cubicBezTo>
                    <a:cubicBezTo>
                      <a:pt x="9" y="15"/>
                      <a:pt x="10" y="16"/>
                      <a:pt x="9" y="17"/>
                    </a:cubicBezTo>
                    <a:cubicBezTo>
                      <a:pt x="11" y="18"/>
                      <a:pt x="12" y="21"/>
                      <a:pt x="14" y="21"/>
                    </a:cubicBezTo>
                    <a:cubicBezTo>
                      <a:pt x="16" y="21"/>
                      <a:pt x="19" y="21"/>
                      <a:pt x="21" y="21"/>
                    </a:cubicBezTo>
                    <a:cubicBezTo>
                      <a:pt x="24" y="21"/>
                      <a:pt x="26" y="19"/>
                      <a:pt x="28" y="19"/>
                    </a:cubicBezTo>
                    <a:cubicBezTo>
                      <a:pt x="29" y="15"/>
                      <a:pt x="31" y="10"/>
                      <a:pt x="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4" name="Freeform 28">
                <a:extLst>
                  <a:ext uri="{FF2B5EF4-FFF2-40B4-BE49-F238E27FC236}">
                    <a16:creationId xmlns="" xmlns:a16="http://schemas.microsoft.com/office/drawing/2014/main" id="{8A20E752-DCFA-45B8-9FAD-EAB7FC8EA86F}"/>
                  </a:ext>
                </a:extLst>
              </p:cNvPr>
              <p:cNvSpPr>
                <a:spLocks noEditPoints="1"/>
              </p:cNvSpPr>
              <p:nvPr/>
            </p:nvSpPr>
            <p:spPr bwMode="auto">
              <a:xfrm>
                <a:off x="2893" y="2241"/>
                <a:ext cx="86" cy="86"/>
              </a:xfrm>
              <a:custGeom>
                <a:avLst/>
                <a:gdLst>
                  <a:gd name="T0" fmla="*/ 8 w 41"/>
                  <a:gd name="T1" fmla="*/ 14 h 41"/>
                  <a:gd name="T2" fmla="*/ 9 w 41"/>
                  <a:gd name="T3" fmla="*/ 12 h 41"/>
                  <a:gd name="T4" fmla="*/ 7 w 41"/>
                  <a:gd name="T5" fmla="*/ 11 h 41"/>
                  <a:gd name="T6" fmla="*/ 8 w 41"/>
                  <a:gd name="T7" fmla="*/ 4 h 41"/>
                  <a:gd name="T8" fmla="*/ 12 w 41"/>
                  <a:gd name="T9" fmla="*/ 2 h 41"/>
                  <a:gd name="T10" fmla="*/ 18 w 41"/>
                  <a:gd name="T11" fmla="*/ 1 h 41"/>
                  <a:gd name="T12" fmla="*/ 37 w 41"/>
                  <a:gd name="T13" fmla="*/ 5 h 41"/>
                  <a:gd name="T14" fmla="*/ 41 w 41"/>
                  <a:gd name="T15" fmla="*/ 11 h 41"/>
                  <a:gd name="T16" fmla="*/ 39 w 41"/>
                  <a:gd name="T17" fmla="*/ 16 h 41"/>
                  <a:gd name="T18" fmla="*/ 37 w 41"/>
                  <a:gd name="T19" fmla="*/ 17 h 41"/>
                  <a:gd name="T20" fmla="*/ 36 w 41"/>
                  <a:gd name="T21" fmla="*/ 19 h 41"/>
                  <a:gd name="T22" fmla="*/ 34 w 41"/>
                  <a:gd name="T23" fmla="*/ 23 h 41"/>
                  <a:gd name="T24" fmla="*/ 36 w 41"/>
                  <a:gd name="T25" fmla="*/ 25 h 41"/>
                  <a:gd name="T26" fmla="*/ 39 w 41"/>
                  <a:gd name="T27" fmla="*/ 30 h 41"/>
                  <a:gd name="T28" fmla="*/ 34 w 41"/>
                  <a:gd name="T29" fmla="*/ 39 h 41"/>
                  <a:gd name="T30" fmla="*/ 29 w 41"/>
                  <a:gd name="T31" fmla="*/ 41 h 41"/>
                  <a:gd name="T32" fmla="*/ 26 w 41"/>
                  <a:gd name="T33" fmla="*/ 40 h 41"/>
                  <a:gd name="T34" fmla="*/ 22 w 41"/>
                  <a:gd name="T35" fmla="*/ 41 h 41"/>
                  <a:gd name="T36" fmla="*/ 14 w 41"/>
                  <a:gd name="T37" fmla="*/ 39 h 41"/>
                  <a:gd name="T38" fmla="*/ 12 w 41"/>
                  <a:gd name="T39" fmla="*/ 39 h 41"/>
                  <a:gd name="T40" fmla="*/ 8 w 41"/>
                  <a:gd name="T41" fmla="*/ 36 h 41"/>
                  <a:gd name="T42" fmla="*/ 4 w 41"/>
                  <a:gd name="T43" fmla="*/ 35 h 41"/>
                  <a:gd name="T44" fmla="*/ 1 w 41"/>
                  <a:gd name="T45" fmla="*/ 26 h 41"/>
                  <a:gd name="T46" fmla="*/ 8 w 41"/>
                  <a:gd name="T47" fmla="*/ 14 h 41"/>
                  <a:gd name="T48" fmla="*/ 29 w 41"/>
                  <a:gd name="T49" fmla="*/ 5 h 41"/>
                  <a:gd name="T50" fmla="*/ 25 w 41"/>
                  <a:gd name="T51" fmla="*/ 4 h 41"/>
                  <a:gd name="T52" fmla="*/ 23 w 41"/>
                  <a:gd name="T53" fmla="*/ 3 h 41"/>
                  <a:gd name="T54" fmla="*/ 15 w 41"/>
                  <a:gd name="T55" fmla="*/ 8 h 41"/>
                  <a:gd name="T56" fmla="*/ 15 w 41"/>
                  <a:gd name="T57" fmla="*/ 13 h 41"/>
                  <a:gd name="T58" fmla="*/ 22 w 41"/>
                  <a:gd name="T59" fmla="*/ 17 h 41"/>
                  <a:gd name="T60" fmla="*/ 27 w 41"/>
                  <a:gd name="T61" fmla="*/ 18 h 41"/>
                  <a:gd name="T62" fmla="*/ 30 w 41"/>
                  <a:gd name="T63" fmla="*/ 15 h 41"/>
                  <a:gd name="T64" fmla="*/ 32 w 41"/>
                  <a:gd name="T65" fmla="*/ 8 h 41"/>
                  <a:gd name="T66" fmla="*/ 29 w 41"/>
                  <a:gd name="T67" fmla="*/ 5 h 41"/>
                  <a:gd name="T68" fmla="*/ 31 w 41"/>
                  <a:gd name="T69" fmla="*/ 29 h 41"/>
                  <a:gd name="T70" fmla="*/ 26 w 41"/>
                  <a:gd name="T71" fmla="*/ 24 h 41"/>
                  <a:gd name="T72" fmla="*/ 20 w 41"/>
                  <a:gd name="T73" fmla="*/ 21 h 41"/>
                  <a:gd name="T74" fmla="*/ 13 w 41"/>
                  <a:gd name="T75" fmla="*/ 21 h 41"/>
                  <a:gd name="T76" fmla="*/ 9 w 41"/>
                  <a:gd name="T77" fmla="*/ 25 h 41"/>
                  <a:gd name="T78" fmla="*/ 8 w 41"/>
                  <a:gd name="T79" fmla="*/ 28 h 41"/>
                  <a:gd name="T80" fmla="*/ 11 w 41"/>
                  <a:gd name="T81" fmla="*/ 34 h 41"/>
                  <a:gd name="T82" fmla="*/ 21 w 41"/>
                  <a:gd name="T83" fmla="*/ 37 h 41"/>
                  <a:gd name="T84" fmla="*/ 26 w 41"/>
                  <a:gd name="T85" fmla="*/ 37 h 41"/>
                  <a:gd name="T86" fmla="*/ 31 w 41"/>
                  <a:gd name="T87" fmla="*/ 34 h 41"/>
                  <a:gd name="T88" fmla="*/ 31 w 41"/>
                  <a:gd name="T89"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 h="41">
                    <a:moveTo>
                      <a:pt x="8" y="14"/>
                    </a:moveTo>
                    <a:cubicBezTo>
                      <a:pt x="8" y="13"/>
                      <a:pt x="10" y="13"/>
                      <a:pt x="9" y="12"/>
                    </a:cubicBezTo>
                    <a:cubicBezTo>
                      <a:pt x="9" y="11"/>
                      <a:pt x="7" y="12"/>
                      <a:pt x="7" y="11"/>
                    </a:cubicBezTo>
                    <a:cubicBezTo>
                      <a:pt x="5" y="8"/>
                      <a:pt x="8" y="7"/>
                      <a:pt x="8" y="4"/>
                    </a:cubicBezTo>
                    <a:cubicBezTo>
                      <a:pt x="10" y="3"/>
                      <a:pt x="11" y="3"/>
                      <a:pt x="12" y="2"/>
                    </a:cubicBezTo>
                    <a:cubicBezTo>
                      <a:pt x="14" y="2"/>
                      <a:pt x="17" y="2"/>
                      <a:pt x="18" y="1"/>
                    </a:cubicBezTo>
                    <a:cubicBezTo>
                      <a:pt x="26" y="0"/>
                      <a:pt x="32" y="3"/>
                      <a:pt x="37" y="5"/>
                    </a:cubicBezTo>
                    <a:cubicBezTo>
                      <a:pt x="38" y="6"/>
                      <a:pt x="41" y="10"/>
                      <a:pt x="41" y="11"/>
                    </a:cubicBezTo>
                    <a:cubicBezTo>
                      <a:pt x="41" y="13"/>
                      <a:pt x="40" y="15"/>
                      <a:pt x="39" y="16"/>
                    </a:cubicBezTo>
                    <a:cubicBezTo>
                      <a:pt x="39" y="16"/>
                      <a:pt x="38" y="16"/>
                      <a:pt x="37" y="17"/>
                    </a:cubicBezTo>
                    <a:cubicBezTo>
                      <a:pt x="37" y="17"/>
                      <a:pt x="37" y="18"/>
                      <a:pt x="36" y="19"/>
                    </a:cubicBezTo>
                    <a:cubicBezTo>
                      <a:pt x="35" y="20"/>
                      <a:pt x="33" y="20"/>
                      <a:pt x="34" y="23"/>
                    </a:cubicBezTo>
                    <a:cubicBezTo>
                      <a:pt x="34" y="24"/>
                      <a:pt x="35" y="24"/>
                      <a:pt x="36" y="25"/>
                    </a:cubicBezTo>
                    <a:cubicBezTo>
                      <a:pt x="37" y="25"/>
                      <a:pt x="39" y="29"/>
                      <a:pt x="39" y="30"/>
                    </a:cubicBezTo>
                    <a:cubicBezTo>
                      <a:pt x="40" y="35"/>
                      <a:pt x="36" y="37"/>
                      <a:pt x="34" y="39"/>
                    </a:cubicBezTo>
                    <a:cubicBezTo>
                      <a:pt x="32" y="39"/>
                      <a:pt x="31" y="40"/>
                      <a:pt x="29" y="41"/>
                    </a:cubicBezTo>
                    <a:cubicBezTo>
                      <a:pt x="28" y="41"/>
                      <a:pt x="27" y="40"/>
                      <a:pt x="26" y="40"/>
                    </a:cubicBezTo>
                    <a:cubicBezTo>
                      <a:pt x="24" y="40"/>
                      <a:pt x="24" y="41"/>
                      <a:pt x="22" y="41"/>
                    </a:cubicBezTo>
                    <a:cubicBezTo>
                      <a:pt x="19" y="41"/>
                      <a:pt x="17" y="39"/>
                      <a:pt x="14" y="39"/>
                    </a:cubicBezTo>
                    <a:cubicBezTo>
                      <a:pt x="13" y="38"/>
                      <a:pt x="13" y="39"/>
                      <a:pt x="12" y="39"/>
                    </a:cubicBezTo>
                    <a:cubicBezTo>
                      <a:pt x="11" y="39"/>
                      <a:pt x="10" y="37"/>
                      <a:pt x="8" y="36"/>
                    </a:cubicBezTo>
                    <a:cubicBezTo>
                      <a:pt x="6" y="36"/>
                      <a:pt x="6" y="36"/>
                      <a:pt x="4" y="35"/>
                    </a:cubicBezTo>
                    <a:cubicBezTo>
                      <a:pt x="3" y="33"/>
                      <a:pt x="0" y="30"/>
                      <a:pt x="1" y="26"/>
                    </a:cubicBezTo>
                    <a:cubicBezTo>
                      <a:pt x="2" y="21"/>
                      <a:pt x="14" y="20"/>
                      <a:pt x="8" y="14"/>
                    </a:cubicBezTo>
                    <a:close/>
                    <a:moveTo>
                      <a:pt x="29" y="5"/>
                    </a:moveTo>
                    <a:cubicBezTo>
                      <a:pt x="28" y="4"/>
                      <a:pt x="27" y="4"/>
                      <a:pt x="25" y="4"/>
                    </a:cubicBezTo>
                    <a:cubicBezTo>
                      <a:pt x="24" y="3"/>
                      <a:pt x="24" y="3"/>
                      <a:pt x="23" y="3"/>
                    </a:cubicBezTo>
                    <a:cubicBezTo>
                      <a:pt x="19" y="2"/>
                      <a:pt x="15" y="5"/>
                      <a:pt x="15" y="8"/>
                    </a:cubicBezTo>
                    <a:cubicBezTo>
                      <a:pt x="15" y="10"/>
                      <a:pt x="16" y="11"/>
                      <a:pt x="15" y="13"/>
                    </a:cubicBezTo>
                    <a:cubicBezTo>
                      <a:pt x="17" y="14"/>
                      <a:pt x="19" y="16"/>
                      <a:pt x="22" y="17"/>
                    </a:cubicBezTo>
                    <a:cubicBezTo>
                      <a:pt x="24" y="16"/>
                      <a:pt x="25" y="18"/>
                      <a:pt x="27" y="18"/>
                    </a:cubicBezTo>
                    <a:cubicBezTo>
                      <a:pt x="27" y="18"/>
                      <a:pt x="29" y="16"/>
                      <a:pt x="30" y="15"/>
                    </a:cubicBezTo>
                    <a:cubicBezTo>
                      <a:pt x="32" y="14"/>
                      <a:pt x="33" y="11"/>
                      <a:pt x="32" y="8"/>
                    </a:cubicBezTo>
                    <a:cubicBezTo>
                      <a:pt x="31" y="8"/>
                      <a:pt x="31" y="6"/>
                      <a:pt x="29" y="5"/>
                    </a:cubicBezTo>
                    <a:close/>
                    <a:moveTo>
                      <a:pt x="31" y="29"/>
                    </a:moveTo>
                    <a:cubicBezTo>
                      <a:pt x="29" y="28"/>
                      <a:pt x="28" y="25"/>
                      <a:pt x="26" y="24"/>
                    </a:cubicBezTo>
                    <a:cubicBezTo>
                      <a:pt x="23" y="23"/>
                      <a:pt x="22" y="22"/>
                      <a:pt x="20" y="21"/>
                    </a:cubicBezTo>
                    <a:cubicBezTo>
                      <a:pt x="18" y="22"/>
                      <a:pt x="15" y="22"/>
                      <a:pt x="13" y="21"/>
                    </a:cubicBezTo>
                    <a:cubicBezTo>
                      <a:pt x="12" y="23"/>
                      <a:pt x="11" y="24"/>
                      <a:pt x="9" y="25"/>
                    </a:cubicBezTo>
                    <a:cubicBezTo>
                      <a:pt x="10" y="27"/>
                      <a:pt x="9" y="27"/>
                      <a:pt x="8" y="28"/>
                    </a:cubicBezTo>
                    <a:cubicBezTo>
                      <a:pt x="9" y="30"/>
                      <a:pt x="10" y="32"/>
                      <a:pt x="11" y="34"/>
                    </a:cubicBezTo>
                    <a:cubicBezTo>
                      <a:pt x="13" y="35"/>
                      <a:pt x="17" y="37"/>
                      <a:pt x="21" y="37"/>
                    </a:cubicBezTo>
                    <a:cubicBezTo>
                      <a:pt x="23" y="37"/>
                      <a:pt x="25" y="37"/>
                      <a:pt x="26" y="37"/>
                    </a:cubicBezTo>
                    <a:cubicBezTo>
                      <a:pt x="28" y="36"/>
                      <a:pt x="30" y="35"/>
                      <a:pt x="31" y="34"/>
                    </a:cubicBezTo>
                    <a:cubicBezTo>
                      <a:pt x="31" y="32"/>
                      <a:pt x="31" y="31"/>
                      <a:pt x="3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5" name="Freeform 29">
                <a:extLst>
                  <a:ext uri="{FF2B5EF4-FFF2-40B4-BE49-F238E27FC236}">
                    <a16:creationId xmlns="" xmlns:a16="http://schemas.microsoft.com/office/drawing/2014/main" id="{BEADACE9-DD42-46E2-81CC-8C76A553BE44}"/>
                  </a:ext>
                </a:extLst>
              </p:cNvPr>
              <p:cNvSpPr>
                <a:spLocks/>
              </p:cNvSpPr>
              <p:nvPr/>
            </p:nvSpPr>
            <p:spPr bwMode="auto">
              <a:xfrm>
                <a:off x="2525" y="2250"/>
                <a:ext cx="141" cy="97"/>
              </a:xfrm>
              <a:custGeom>
                <a:avLst/>
                <a:gdLst>
                  <a:gd name="T0" fmla="*/ 68 w 68"/>
                  <a:gd name="T1" fmla="*/ 4 h 47"/>
                  <a:gd name="T2" fmla="*/ 58 w 68"/>
                  <a:gd name="T3" fmla="*/ 18 h 47"/>
                  <a:gd name="T4" fmla="*/ 47 w 68"/>
                  <a:gd name="T5" fmla="*/ 27 h 47"/>
                  <a:gd name="T6" fmla="*/ 39 w 68"/>
                  <a:gd name="T7" fmla="*/ 36 h 47"/>
                  <a:gd name="T8" fmla="*/ 37 w 68"/>
                  <a:gd name="T9" fmla="*/ 38 h 47"/>
                  <a:gd name="T10" fmla="*/ 31 w 68"/>
                  <a:gd name="T11" fmla="*/ 43 h 47"/>
                  <a:gd name="T12" fmla="*/ 25 w 68"/>
                  <a:gd name="T13" fmla="*/ 46 h 47"/>
                  <a:gd name="T14" fmla="*/ 17 w 68"/>
                  <a:gd name="T15" fmla="*/ 46 h 47"/>
                  <a:gd name="T16" fmla="*/ 14 w 68"/>
                  <a:gd name="T17" fmla="*/ 46 h 47"/>
                  <a:gd name="T18" fmla="*/ 7 w 68"/>
                  <a:gd name="T19" fmla="*/ 41 h 47"/>
                  <a:gd name="T20" fmla="*/ 1 w 68"/>
                  <a:gd name="T21" fmla="*/ 28 h 47"/>
                  <a:gd name="T22" fmla="*/ 6 w 68"/>
                  <a:gd name="T23" fmla="*/ 21 h 47"/>
                  <a:gd name="T24" fmla="*/ 10 w 68"/>
                  <a:gd name="T25" fmla="*/ 24 h 47"/>
                  <a:gd name="T26" fmla="*/ 13 w 68"/>
                  <a:gd name="T27" fmla="*/ 34 h 47"/>
                  <a:gd name="T28" fmla="*/ 26 w 68"/>
                  <a:gd name="T29" fmla="*/ 35 h 47"/>
                  <a:gd name="T30" fmla="*/ 31 w 68"/>
                  <a:gd name="T31" fmla="*/ 30 h 47"/>
                  <a:gd name="T32" fmla="*/ 34 w 68"/>
                  <a:gd name="T33" fmla="*/ 27 h 47"/>
                  <a:gd name="T34" fmla="*/ 42 w 68"/>
                  <a:gd name="T35" fmla="*/ 21 h 47"/>
                  <a:gd name="T36" fmla="*/ 47 w 68"/>
                  <a:gd name="T37" fmla="*/ 15 h 47"/>
                  <a:gd name="T38" fmla="*/ 49 w 68"/>
                  <a:gd name="T39" fmla="*/ 15 h 47"/>
                  <a:gd name="T40" fmla="*/ 49 w 68"/>
                  <a:gd name="T41" fmla="*/ 13 h 47"/>
                  <a:gd name="T42" fmla="*/ 53 w 68"/>
                  <a:gd name="T43" fmla="*/ 8 h 47"/>
                  <a:gd name="T44" fmla="*/ 59 w 68"/>
                  <a:gd name="T45" fmla="*/ 3 h 47"/>
                  <a:gd name="T46" fmla="*/ 63 w 68"/>
                  <a:gd name="T47" fmla="*/ 1 h 47"/>
                  <a:gd name="T48" fmla="*/ 68 w 68"/>
                  <a:gd name="T4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47">
                    <a:moveTo>
                      <a:pt x="68" y="4"/>
                    </a:moveTo>
                    <a:cubicBezTo>
                      <a:pt x="66" y="10"/>
                      <a:pt x="61" y="13"/>
                      <a:pt x="58" y="18"/>
                    </a:cubicBezTo>
                    <a:cubicBezTo>
                      <a:pt x="53" y="19"/>
                      <a:pt x="53" y="26"/>
                      <a:pt x="47" y="27"/>
                    </a:cubicBezTo>
                    <a:cubicBezTo>
                      <a:pt x="45" y="30"/>
                      <a:pt x="43" y="34"/>
                      <a:pt x="39" y="36"/>
                    </a:cubicBezTo>
                    <a:cubicBezTo>
                      <a:pt x="39" y="36"/>
                      <a:pt x="38" y="37"/>
                      <a:pt x="37" y="38"/>
                    </a:cubicBezTo>
                    <a:cubicBezTo>
                      <a:pt x="35" y="39"/>
                      <a:pt x="33" y="41"/>
                      <a:pt x="31" y="43"/>
                    </a:cubicBezTo>
                    <a:cubicBezTo>
                      <a:pt x="30" y="44"/>
                      <a:pt x="26" y="45"/>
                      <a:pt x="25" y="46"/>
                    </a:cubicBezTo>
                    <a:cubicBezTo>
                      <a:pt x="22" y="47"/>
                      <a:pt x="20" y="46"/>
                      <a:pt x="17" y="46"/>
                    </a:cubicBezTo>
                    <a:cubicBezTo>
                      <a:pt x="16" y="46"/>
                      <a:pt x="15" y="45"/>
                      <a:pt x="14" y="46"/>
                    </a:cubicBezTo>
                    <a:cubicBezTo>
                      <a:pt x="11" y="44"/>
                      <a:pt x="9" y="43"/>
                      <a:pt x="7" y="41"/>
                    </a:cubicBezTo>
                    <a:cubicBezTo>
                      <a:pt x="6" y="39"/>
                      <a:pt x="0" y="33"/>
                      <a:pt x="1" y="28"/>
                    </a:cubicBezTo>
                    <a:cubicBezTo>
                      <a:pt x="1" y="26"/>
                      <a:pt x="3" y="21"/>
                      <a:pt x="6" y="21"/>
                    </a:cubicBezTo>
                    <a:cubicBezTo>
                      <a:pt x="8" y="21"/>
                      <a:pt x="8" y="24"/>
                      <a:pt x="10" y="24"/>
                    </a:cubicBezTo>
                    <a:cubicBezTo>
                      <a:pt x="11" y="28"/>
                      <a:pt x="12" y="31"/>
                      <a:pt x="13" y="34"/>
                    </a:cubicBezTo>
                    <a:cubicBezTo>
                      <a:pt x="16" y="38"/>
                      <a:pt x="22" y="37"/>
                      <a:pt x="26" y="35"/>
                    </a:cubicBezTo>
                    <a:cubicBezTo>
                      <a:pt x="28" y="34"/>
                      <a:pt x="29" y="32"/>
                      <a:pt x="31" y="30"/>
                    </a:cubicBezTo>
                    <a:cubicBezTo>
                      <a:pt x="32" y="29"/>
                      <a:pt x="33" y="28"/>
                      <a:pt x="34" y="27"/>
                    </a:cubicBezTo>
                    <a:cubicBezTo>
                      <a:pt x="37" y="25"/>
                      <a:pt x="38" y="22"/>
                      <a:pt x="42" y="21"/>
                    </a:cubicBezTo>
                    <a:cubicBezTo>
                      <a:pt x="43" y="19"/>
                      <a:pt x="44" y="16"/>
                      <a:pt x="47" y="15"/>
                    </a:cubicBezTo>
                    <a:cubicBezTo>
                      <a:pt x="48" y="14"/>
                      <a:pt x="48" y="15"/>
                      <a:pt x="49" y="15"/>
                    </a:cubicBezTo>
                    <a:cubicBezTo>
                      <a:pt x="49" y="14"/>
                      <a:pt x="48" y="13"/>
                      <a:pt x="49" y="13"/>
                    </a:cubicBezTo>
                    <a:cubicBezTo>
                      <a:pt x="51" y="12"/>
                      <a:pt x="52" y="10"/>
                      <a:pt x="53" y="8"/>
                    </a:cubicBezTo>
                    <a:cubicBezTo>
                      <a:pt x="56" y="8"/>
                      <a:pt x="56" y="5"/>
                      <a:pt x="59" y="3"/>
                    </a:cubicBezTo>
                    <a:cubicBezTo>
                      <a:pt x="60" y="2"/>
                      <a:pt x="62" y="2"/>
                      <a:pt x="63" y="1"/>
                    </a:cubicBezTo>
                    <a:cubicBezTo>
                      <a:pt x="64" y="0"/>
                      <a:pt x="67" y="3"/>
                      <a:pt x="6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6" name="Freeform 30">
                <a:extLst>
                  <a:ext uri="{FF2B5EF4-FFF2-40B4-BE49-F238E27FC236}">
                    <a16:creationId xmlns="" xmlns:a16="http://schemas.microsoft.com/office/drawing/2014/main" id="{AB68C08B-8171-4E3E-9460-23ED45A0D803}"/>
                  </a:ext>
                </a:extLst>
              </p:cNvPr>
              <p:cNvSpPr>
                <a:spLocks/>
              </p:cNvSpPr>
              <p:nvPr/>
            </p:nvSpPr>
            <p:spPr bwMode="auto">
              <a:xfrm>
                <a:off x="2595" y="2270"/>
                <a:ext cx="102" cy="113"/>
              </a:xfrm>
              <a:custGeom>
                <a:avLst/>
                <a:gdLst>
                  <a:gd name="T0" fmla="*/ 5 w 49"/>
                  <a:gd name="T1" fmla="*/ 54 h 54"/>
                  <a:gd name="T2" fmla="*/ 0 w 49"/>
                  <a:gd name="T3" fmla="*/ 49 h 54"/>
                  <a:gd name="T4" fmla="*/ 3 w 49"/>
                  <a:gd name="T5" fmla="*/ 47 h 54"/>
                  <a:gd name="T6" fmla="*/ 3 w 49"/>
                  <a:gd name="T7" fmla="*/ 45 h 54"/>
                  <a:gd name="T8" fmla="*/ 13 w 49"/>
                  <a:gd name="T9" fmla="*/ 33 h 54"/>
                  <a:gd name="T10" fmla="*/ 15 w 49"/>
                  <a:gd name="T11" fmla="*/ 33 h 54"/>
                  <a:gd name="T12" fmla="*/ 17 w 49"/>
                  <a:gd name="T13" fmla="*/ 28 h 54"/>
                  <a:gd name="T14" fmla="*/ 25 w 49"/>
                  <a:gd name="T15" fmla="*/ 19 h 54"/>
                  <a:gd name="T16" fmla="*/ 31 w 49"/>
                  <a:gd name="T17" fmla="*/ 13 h 54"/>
                  <a:gd name="T18" fmla="*/ 32 w 49"/>
                  <a:gd name="T19" fmla="*/ 11 h 54"/>
                  <a:gd name="T20" fmla="*/ 36 w 49"/>
                  <a:gd name="T21" fmla="*/ 5 h 54"/>
                  <a:gd name="T22" fmla="*/ 38 w 49"/>
                  <a:gd name="T23" fmla="*/ 5 h 54"/>
                  <a:gd name="T24" fmla="*/ 40 w 49"/>
                  <a:gd name="T25" fmla="*/ 3 h 54"/>
                  <a:gd name="T26" fmla="*/ 41 w 49"/>
                  <a:gd name="T27" fmla="*/ 2 h 54"/>
                  <a:gd name="T28" fmla="*/ 47 w 49"/>
                  <a:gd name="T29" fmla="*/ 8 h 54"/>
                  <a:gd name="T30" fmla="*/ 44 w 49"/>
                  <a:gd name="T31" fmla="*/ 9 h 54"/>
                  <a:gd name="T32" fmla="*/ 42 w 49"/>
                  <a:gd name="T33" fmla="*/ 14 h 54"/>
                  <a:gd name="T34" fmla="*/ 37 w 49"/>
                  <a:gd name="T35" fmla="*/ 21 h 54"/>
                  <a:gd name="T36" fmla="*/ 30 w 49"/>
                  <a:gd name="T37" fmla="*/ 29 h 54"/>
                  <a:gd name="T38" fmla="*/ 29 w 49"/>
                  <a:gd name="T39" fmla="*/ 29 h 54"/>
                  <a:gd name="T40" fmla="*/ 23 w 49"/>
                  <a:gd name="T41" fmla="*/ 39 h 54"/>
                  <a:gd name="T42" fmla="*/ 18 w 49"/>
                  <a:gd name="T43" fmla="*/ 43 h 54"/>
                  <a:gd name="T44" fmla="*/ 13 w 49"/>
                  <a:gd name="T45" fmla="*/ 48 h 54"/>
                  <a:gd name="T46" fmla="*/ 5 w 49"/>
                  <a:gd name="T4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54">
                    <a:moveTo>
                      <a:pt x="5" y="54"/>
                    </a:moveTo>
                    <a:cubicBezTo>
                      <a:pt x="4" y="52"/>
                      <a:pt x="1" y="52"/>
                      <a:pt x="0" y="49"/>
                    </a:cubicBezTo>
                    <a:cubicBezTo>
                      <a:pt x="1" y="48"/>
                      <a:pt x="2" y="47"/>
                      <a:pt x="3" y="47"/>
                    </a:cubicBezTo>
                    <a:cubicBezTo>
                      <a:pt x="3" y="46"/>
                      <a:pt x="3" y="46"/>
                      <a:pt x="3" y="45"/>
                    </a:cubicBezTo>
                    <a:cubicBezTo>
                      <a:pt x="7" y="41"/>
                      <a:pt x="10" y="38"/>
                      <a:pt x="13" y="33"/>
                    </a:cubicBezTo>
                    <a:cubicBezTo>
                      <a:pt x="13" y="33"/>
                      <a:pt x="14" y="33"/>
                      <a:pt x="15" y="33"/>
                    </a:cubicBezTo>
                    <a:cubicBezTo>
                      <a:pt x="16" y="32"/>
                      <a:pt x="17" y="31"/>
                      <a:pt x="17" y="28"/>
                    </a:cubicBezTo>
                    <a:cubicBezTo>
                      <a:pt x="20" y="26"/>
                      <a:pt x="22" y="22"/>
                      <a:pt x="25" y="19"/>
                    </a:cubicBezTo>
                    <a:cubicBezTo>
                      <a:pt x="27" y="17"/>
                      <a:pt x="29" y="15"/>
                      <a:pt x="31" y="13"/>
                    </a:cubicBezTo>
                    <a:cubicBezTo>
                      <a:pt x="31" y="12"/>
                      <a:pt x="31" y="11"/>
                      <a:pt x="32" y="11"/>
                    </a:cubicBezTo>
                    <a:cubicBezTo>
                      <a:pt x="33" y="9"/>
                      <a:pt x="35" y="7"/>
                      <a:pt x="36" y="5"/>
                    </a:cubicBezTo>
                    <a:cubicBezTo>
                      <a:pt x="37" y="5"/>
                      <a:pt x="37" y="5"/>
                      <a:pt x="38" y="5"/>
                    </a:cubicBezTo>
                    <a:cubicBezTo>
                      <a:pt x="38" y="3"/>
                      <a:pt x="39" y="4"/>
                      <a:pt x="40" y="3"/>
                    </a:cubicBezTo>
                    <a:cubicBezTo>
                      <a:pt x="40" y="2"/>
                      <a:pt x="41" y="2"/>
                      <a:pt x="41" y="2"/>
                    </a:cubicBezTo>
                    <a:cubicBezTo>
                      <a:pt x="44" y="0"/>
                      <a:pt x="49" y="4"/>
                      <a:pt x="47" y="8"/>
                    </a:cubicBezTo>
                    <a:cubicBezTo>
                      <a:pt x="46" y="9"/>
                      <a:pt x="45" y="9"/>
                      <a:pt x="44" y="9"/>
                    </a:cubicBezTo>
                    <a:cubicBezTo>
                      <a:pt x="44" y="11"/>
                      <a:pt x="43" y="12"/>
                      <a:pt x="42" y="14"/>
                    </a:cubicBezTo>
                    <a:cubicBezTo>
                      <a:pt x="40" y="16"/>
                      <a:pt x="38" y="18"/>
                      <a:pt x="37" y="21"/>
                    </a:cubicBezTo>
                    <a:cubicBezTo>
                      <a:pt x="34" y="24"/>
                      <a:pt x="32" y="26"/>
                      <a:pt x="30" y="29"/>
                    </a:cubicBezTo>
                    <a:cubicBezTo>
                      <a:pt x="30" y="29"/>
                      <a:pt x="29" y="29"/>
                      <a:pt x="29" y="29"/>
                    </a:cubicBezTo>
                    <a:cubicBezTo>
                      <a:pt x="29" y="34"/>
                      <a:pt x="23" y="34"/>
                      <a:pt x="23" y="39"/>
                    </a:cubicBezTo>
                    <a:cubicBezTo>
                      <a:pt x="21" y="40"/>
                      <a:pt x="20" y="42"/>
                      <a:pt x="18" y="43"/>
                    </a:cubicBezTo>
                    <a:cubicBezTo>
                      <a:pt x="17" y="45"/>
                      <a:pt x="16" y="47"/>
                      <a:pt x="13" y="48"/>
                    </a:cubicBezTo>
                    <a:cubicBezTo>
                      <a:pt x="11" y="51"/>
                      <a:pt x="10" y="54"/>
                      <a:pt x="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7" name="Freeform 31">
                <a:extLst>
                  <a:ext uri="{FF2B5EF4-FFF2-40B4-BE49-F238E27FC236}">
                    <a16:creationId xmlns="" xmlns:a16="http://schemas.microsoft.com/office/drawing/2014/main" id="{FDDBC25D-7FB7-4246-8AC1-E3D1CFFB9579}"/>
                  </a:ext>
                </a:extLst>
              </p:cNvPr>
              <p:cNvSpPr>
                <a:spLocks/>
              </p:cNvSpPr>
              <p:nvPr/>
            </p:nvSpPr>
            <p:spPr bwMode="auto">
              <a:xfrm>
                <a:off x="3260" y="2283"/>
                <a:ext cx="127" cy="146"/>
              </a:xfrm>
              <a:custGeom>
                <a:avLst/>
                <a:gdLst>
                  <a:gd name="T0" fmla="*/ 29 w 61"/>
                  <a:gd name="T1" fmla="*/ 1 h 70"/>
                  <a:gd name="T2" fmla="*/ 29 w 61"/>
                  <a:gd name="T3" fmla="*/ 5 h 70"/>
                  <a:gd name="T4" fmla="*/ 16 w 61"/>
                  <a:gd name="T5" fmla="*/ 12 h 70"/>
                  <a:gd name="T6" fmla="*/ 13 w 61"/>
                  <a:gd name="T7" fmla="*/ 22 h 70"/>
                  <a:gd name="T8" fmla="*/ 20 w 61"/>
                  <a:gd name="T9" fmla="*/ 32 h 70"/>
                  <a:gd name="T10" fmla="*/ 30 w 61"/>
                  <a:gd name="T11" fmla="*/ 29 h 70"/>
                  <a:gd name="T12" fmla="*/ 40 w 61"/>
                  <a:gd name="T13" fmla="*/ 29 h 70"/>
                  <a:gd name="T14" fmla="*/ 39 w 61"/>
                  <a:gd name="T15" fmla="*/ 33 h 70"/>
                  <a:gd name="T16" fmla="*/ 30 w 61"/>
                  <a:gd name="T17" fmla="*/ 37 h 70"/>
                  <a:gd name="T18" fmla="*/ 27 w 61"/>
                  <a:gd name="T19" fmla="*/ 45 h 70"/>
                  <a:gd name="T20" fmla="*/ 28 w 61"/>
                  <a:gd name="T21" fmla="*/ 48 h 70"/>
                  <a:gd name="T22" fmla="*/ 30 w 61"/>
                  <a:gd name="T23" fmla="*/ 50 h 70"/>
                  <a:gd name="T24" fmla="*/ 30 w 61"/>
                  <a:gd name="T25" fmla="*/ 51 h 70"/>
                  <a:gd name="T26" fmla="*/ 32 w 61"/>
                  <a:gd name="T27" fmla="*/ 53 h 70"/>
                  <a:gd name="T28" fmla="*/ 35 w 61"/>
                  <a:gd name="T29" fmla="*/ 58 h 70"/>
                  <a:gd name="T30" fmla="*/ 43 w 61"/>
                  <a:gd name="T31" fmla="*/ 57 h 70"/>
                  <a:gd name="T32" fmla="*/ 46 w 61"/>
                  <a:gd name="T33" fmla="*/ 55 h 70"/>
                  <a:gd name="T34" fmla="*/ 49 w 61"/>
                  <a:gd name="T35" fmla="*/ 53 h 70"/>
                  <a:gd name="T36" fmla="*/ 53 w 61"/>
                  <a:gd name="T37" fmla="*/ 52 h 70"/>
                  <a:gd name="T38" fmla="*/ 59 w 61"/>
                  <a:gd name="T39" fmla="*/ 50 h 70"/>
                  <a:gd name="T40" fmla="*/ 60 w 61"/>
                  <a:gd name="T41" fmla="*/ 55 h 70"/>
                  <a:gd name="T42" fmla="*/ 59 w 61"/>
                  <a:gd name="T43" fmla="*/ 55 h 70"/>
                  <a:gd name="T44" fmla="*/ 55 w 61"/>
                  <a:gd name="T45" fmla="*/ 59 h 70"/>
                  <a:gd name="T46" fmla="*/ 51 w 61"/>
                  <a:gd name="T47" fmla="*/ 61 h 70"/>
                  <a:gd name="T48" fmla="*/ 47 w 61"/>
                  <a:gd name="T49" fmla="*/ 64 h 70"/>
                  <a:gd name="T50" fmla="*/ 38 w 61"/>
                  <a:gd name="T51" fmla="*/ 68 h 70"/>
                  <a:gd name="T52" fmla="*/ 34 w 61"/>
                  <a:gd name="T53" fmla="*/ 70 h 70"/>
                  <a:gd name="T54" fmla="*/ 30 w 61"/>
                  <a:gd name="T55" fmla="*/ 68 h 70"/>
                  <a:gd name="T56" fmla="*/ 24 w 61"/>
                  <a:gd name="T57" fmla="*/ 56 h 70"/>
                  <a:gd name="T58" fmla="*/ 22 w 61"/>
                  <a:gd name="T59" fmla="*/ 55 h 70"/>
                  <a:gd name="T60" fmla="*/ 22 w 61"/>
                  <a:gd name="T61" fmla="*/ 53 h 70"/>
                  <a:gd name="T62" fmla="*/ 19 w 61"/>
                  <a:gd name="T63" fmla="*/ 50 h 70"/>
                  <a:gd name="T64" fmla="*/ 19 w 61"/>
                  <a:gd name="T65" fmla="*/ 48 h 70"/>
                  <a:gd name="T66" fmla="*/ 11 w 61"/>
                  <a:gd name="T67" fmla="*/ 36 h 70"/>
                  <a:gd name="T68" fmla="*/ 9 w 61"/>
                  <a:gd name="T69" fmla="*/ 32 h 70"/>
                  <a:gd name="T70" fmla="*/ 6 w 61"/>
                  <a:gd name="T71" fmla="*/ 28 h 70"/>
                  <a:gd name="T72" fmla="*/ 5 w 61"/>
                  <a:gd name="T73" fmla="*/ 25 h 70"/>
                  <a:gd name="T74" fmla="*/ 3 w 61"/>
                  <a:gd name="T75" fmla="*/ 21 h 70"/>
                  <a:gd name="T76" fmla="*/ 1 w 61"/>
                  <a:gd name="T77" fmla="*/ 18 h 70"/>
                  <a:gd name="T78" fmla="*/ 6 w 61"/>
                  <a:gd name="T79" fmla="*/ 13 h 70"/>
                  <a:gd name="T80" fmla="*/ 9 w 61"/>
                  <a:gd name="T81" fmla="*/ 11 h 70"/>
                  <a:gd name="T82" fmla="*/ 10 w 61"/>
                  <a:gd name="T83" fmla="*/ 9 h 70"/>
                  <a:gd name="T84" fmla="*/ 24 w 61"/>
                  <a:gd name="T85" fmla="*/ 0 h 70"/>
                  <a:gd name="T86" fmla="*/ 25 w 61"/>
                  <a:gd name="T87" fmla="*/ 0 h 70"/>
                  <a:gd name="T88" fmla="*/ 29 w 61"/>
                  <a:gd name="T89"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 h="70">
                    <a:moveTo>
                      <a:pt x="29" y="1"/>
                    </a:moveTo>
                    <a:cubicBezTo>
                      <a:pt x="30" y="3"/>
                      <a:pt x="29" y="4"/>
                      <a:pt x="29" y="5"/>
                    </a:cubicBezTo>
                    <a:cubicBezTo>
                      <a:pt x="24" y="7"/>
                      <a:pt x="21" y="11"/>
                      <a:pt x="16" y="12"/>
                    </a:cubicBezTo>
                    <a:cubicBezTo>
                      <a:pt x="13" y="14"/>
                      <a:pt x="10" y="19"/>
                      <a:pt x="13" y="22"/>
                    </a:cubicBezTo>
                    <a:cubicBezTo>
                      <a:pt x="14" y="27"/>
                      <a:pt x="18" y="29"/>
                      <a:pt x="20" y="32"/>
                    </a:cubicBezTo>
                    <a:cubicBezTo>
                      <a:pt x="25" y="34"/>
                      <a:pt x="27" y="31"/>
                      <a:pt x="30" y="29"/>
                    </a:cubicBezTo>
                    <a:cubicBezTo>
                      <a:pt x="33" y="28"/>
                      <a:pt x="38" y="26"/>
                      <a:pt x="40" y="29"/>
                    </a:cubicBezTo>
                    <a:cubicBezTo>
                      <a:pt x="39" y="30"/>
                      <a:pt x="39" y="31"/>
                      <a:pt x="39" y="33"/>
                    </a:cubicBezTo>
                    <a:cubicBezTo>
                      <a:pt x="35" y="34"/>
                      <a:pt x="34" y="36"/>
                      <a:pt x="30" y="37"/>
                    </a:cubicBezTo>
                    <a:cubicBezTo>
                      <a:pt x="28" y="39"/>
                      <a:pt x="27" y="42"/>
                      <a:pt x="27" y="45"/>
                    </a:cubicBezTo>
                    <a:cubicBezTo>
                      <a:pt x="28" y="45"/>
                      <a:pt x="28" y="47"/>
                      <a:pt x="28" y="48"/>
                    </a:cubicBezTo>
                    <a:cubicBezTo>
                      <a:pt x="29" y="49"/>
                      <a:pt x="30" y="49"/>
                      <a:pt x="30" y="50"/>
                    </a:cubicBezTo>
                    <a:cubicBezTo>
                      <a:pt x="30" y="50"/>
                      <a:pt x="30" y="51"/>
                      <a:pt x="30" y="51"/>
                    </a:cubicBezTo>
                    <a:cubicBezTo>
                      <a:pt x="31" y="52"/>
                      <a:pt x="32" y="52"/>
                      <a:pt x="32" y="53"/>
                    </a:cubicBezTo>
                    <a:cubicBezTo>
                      <a:pt x="33" y="54"/>
                      <a:pt x="34" y="56"/>
                      <a:pt x="35" y="58"/>
                    </a:cubicBezTo>
                    <a:cubicBezTo>
                      <a:pt x="37" y="59"/>
                      <a:pt x="41" y="58"/>
                      <a:pt x="43" y="57"/>
                    </a:cubicBezTo>
                    <a:cubicBezTo>
                      <a:pt x="43" y="56"/>
                      <a:pt x="44" y="56"/>
                      <a:pt x="46" y="55"/>
                    </a:cubicBezTo>
                    <a:cubicBezTo>
                      <a:pt x="47" y="55"/>
                      <a:pt x="48" y="53"/>
                      <a:pt x="49" y="53"/>
                    </a:cubicBezTo>
                    <a:cubicBezTo>
                      <a:pt x="50" y="52"/>
                      <a:pt x="52" y="52"/>
                      <a:pt x="53" y="52"/>
                    </a:cubicBezTo>
                    <a:cubicBezTo>
                      <a:pt x="55" y="51"/>
                      <a:pt x="56" y="50"/>
                      <a:pt x="59" y="50"/>
                    </a:cubicBezTo>
                    <a:cubicBezTo>
                      <a:pt x="60" y="51"/>
                      <a:pt x="61" y="52"/>
                      <a:pt x="60" y="55"/>
                    </a:cubicBezTo>
                    <a:cubicBezTo>
                      <a:pt x="60" y="55"/>
                      <a:pt x="59" y="55"/>
                      <a:pt x="59" y="55"/>
                    </a:cubicBezTo>
                    <a:cubicBezTo>
                      <a:pt x="57" y="56"/>
                      <a:pt x="56" y="58"/>
                      <a:pt x="55" y="59"/>
                    </a:cubicBezTo>
                    <a:cubicBezTo>
                      <a:pt x="54" y="60"/>
                      <a:pt x="52" y="60"/>
                      <a:pt x="51" y="61"/>
                    </a:cubicBezTo>
                    <a:cubicBezTo>
                      <a:pt x="50" y="62"/>
                      <a:pt x="48" y="63"/>
                      <a:pt x="47" y="64"/>
                    </a:cubicBezTo>
                    <a:cubicBezTo>
                      <a:pt x="45" y="65"/>
                      <a:pt x="41" y="66"/>
                      <a:pt x="38" y="68"/>
                    </a:cubicBezTo>
                    <a:cubicBezTo>
                      <a:pt x="37" y="69"/>
                      <a:pt x="35" y="70"/>
                      <a:pt x="34" y="70"/>
                    </a:cubicBezTo>
                    <a:cubicBezTo>
                      <a:pt x="32" y="70"/>
                      <a:pt x="32" y="68"/>
                      <a:pt x="30" y="68"/>
                    </a:cubicBezTo>
                    <a:cubicBezTo>
                      <a:pt x="29" y="63"/>
                      <a:pt x="25" y="61"/>
                      <a:pt x="24" y="56"/>
                    </a:cubicBezTo>
                    <a:cubicBezTo>
                      <a:pt x="24" y="55"/>
                      <a:pt x="22" y="55"/>
                      <a:pt x="22" y="55"/>
                    </a:cubicBezTo>
                    <a:cubicBezTo>
                      <a:pt x="22" y="54"/>
                      <a:pt x="22" y="53"/>
                      <a:pt x="22" y="53"/>
                    </a:cubicBezTo>
                    <a:cubicBezTo>
                      <a:pt x="21" y="52"/>
                      <a:pt x="20" y="51"/>
                      <a:pt x="19" y="50"/>
                    </a:cubicBezTo>
                    <a:cubicBezTo>
                      <a:pt x="19" y="49"/>
                      <a:pt x="19" y="49"/>
                      <a:pt x="19" y="48"/>
                    </a:cubicBezTo>
                    <a:cubicBezTo>
                      <a:pt x="16" y="45"/>
                      <a:pt x="14" y="40"/>
                      <a:pt x="11" y="36"/>
                    </a:cubicBezTo>
                    <a:cubicBezTo>
                      <a:pt x="11" y="35"/>
                      <a:pt x="9" y="34"/>
                      <a:pt x="9" y="32"/>
                    </a:cubicBezTo>
                    <a:cubicBezTo>
                      <a:pt x="8" y="31"/>
                      <a:pt x="7" y="29"/>
                      <a:pt x="6" y="28"/>
                    </a:cubicBezTo>
                    <a:cubicBezTo>
                      <a:pt x="6" y="27"/>
                      <a:pt x="5" y="26"/>
                      <a:pt x="5" y="25"/>
                    </a:cubicBezTo>
                    <a:cubicBezTo>
                      <a:pt x="4" y="24"/>
                      <a:pt x="3" y="23"/>
                      <a:pt x="3" y="21"/>
                    </a:cubicBezTo>
                    <a:cubicBezTo>
                      <a:pt x="2" y="20"/>
                      <a:pt x="0" y="19"/>
                      <a:pt x="1" y="18"/>
                    </a:cubicBezTo>
                    <a:cubicBezTo>
                      <a:pt x="1" y="15"/>
                      <a:pt x="4" y="14"/>
                      <a:pt x="6" y="13"/>
                    </a:cubicBezTo>
                    <a:cubicBezTo>
                      <a:pt x="7" y="12"/>
                      <a:pt x="7" y="11"/>
                      <a:pt x="9" y="11"/>
                    </a:cubicBezTo>
                    <a:cubicBezTo>
                      <a:pt x="10" y="10"/>
                      <a:pt x="10" y="10"/>
                      <a:pt x="10" y="9"/>
                    </a:cubicBezTo>
                    <a:cubicBezTo>
                      <a:pt x="14" y="7"/>
                      <a:pt x="20" y="2"/>
                      <a:pt x="24" y="0"/>
                    </a:cubicBezTo>
                    <a:cubicBezTo>
                      <a:pt x="24" y="0"/>
                      <a:pt x="25" y="0"/>
                      <a:pt x="25" y="0"/>
                    </a:cubicBezTo>
                    <a:cubicBezTo>
                      <a:pt x="27" y="0"/>
                      <a:pt x="28" y="1"/>
                      <a:pt x="2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8" name="Freeform 32">
                <a:extLst>
                  <a:ext uri="{FF2B5EF4-FFF2-40B4-BE49-F238E27FC236}">
                    <a16:creationId xmlns="" xmlns:a16="http://schemas.microsoft.com/office/drawing/2014/main" id="{EBEE7BA5-C3B9-489B-A01E-FC5334343EB9}"/>
                  </a:ext>
                </a:extLst>
              </p:cNvPr>
              <p:cNvSpPr>
                <a:spLocks noEditPoints="1"/>
              </p:cNvSpPr>
              <p:nvPr/>
            </p:nvSpPr>
            <p:spPr bwMode="auto">
              <a:xfrm>
                <a:off x="2633" y="2300"/>
                <a:ext cx="117" cy="141"/>
              </a:xfrm>
              <a:custGeom>
                <a:avLst/>
                <a:gdLst>
                  <a:gd name="T0" fmla="*/ 28 w 56"/>
                  <a:gd name="T1" fmla="*/ 49 h 68"/>
                  <a:gd name="T2" fmla="*/ 29 w 56"/>
                  <a:gd name="T3" fmla="*/ 46 h 68"/>
                  <a:gd name="T4" fmla="*/ 20 w 56"/>
                  <a:gd name="T5" fmla="*/ 41 h 68"/>
                  <a:gd name="T6" fmla="*/ 17 w 56"/>
                  <a:gd name="T7" fmla="*/ 42 h 68"/>
                  <a:gd name="T8" fmla="*/ 9 w 56"/>
                  <a:gd name="T9" fmla="*/ 50 h 68"/>
                  <a:gd name="T10" fmla="*/ 0 w 56"/>
                  <a:gd name="T11" fmla="*/ 48 h 68"/>
                  <a:gd name="T12" fmla="*/ 3 w 56"/>
                  <a:gd name="T13" fmla="*/ 43 h 68"/>
                  <a:gd name="T14" fmla="*/ 8 w 56"/>
                  <a:gd name="T15" fmla="*/ 38 h 68"/>
                  <a:gd name="T16" fmla="*/ 8 w 56"/>
                  <a:gd name="T17" fmla="*/ 37 h 68"/>
                  <a:gd name="T18" fmla="*/ 15 w 56"/>
                  <a:gd name="T19" fmla="*/ 30 h 68"/>
                  <a:gd name="T20" fmla="*/ 21 w 56"/>
                  <a:gd name="T21" fmla="*/ 26 h 68"/>
                  <a:gd name="T22" fmla="*/ 20 w 56"/>
                  <a:gd name="T23" fmla="*/ 24 h 68"/>
                  <a:gd name="T24" fmla="*/ 29 w 56"/>
                  <a:gd name="T25" fmla="*/ 15 h 68"/>
                  <a:gd name="T26" fmla="*/ 31 w 56"/>
                  <a:gd name="T27" fmla="*/ 14 h 68"/>
                  <a:gd name="T28" fmla="*/ 41 w 56"/>
                  <a:gd name="T29" fmla="*/ 3 h 68"/>
                  <a:gd name="T30" fmla="*/ 44 w 56"/>
                  <a:gd name="T31" fmla="*/ 1 h 68"/>
                  <a:gd name="T32" fmla="*/ 50 w 56"/>
                  <a:gd name="T33" fmla="*/ 1 h 68"/>
                  <a:gd name="T34" fmla="*/ 55 w 56"/>
                  <a:gd name="T35" fmla="*/ 5 h 68"/>
                  <a:gd name="T36" fmla="*/ 55 w 56"/>
                  <a:gd name="T37" fmla="*/ 12 h 68"/>
                  <a:gd name="T38" fmla="*/ 53 w 56"/>
                  <a:gd name="T39" fmla="*/ 14 h 68"/>
                  <a:gd name="T40" fmla="*/ 45 w 56"/>
                  <a:gd name="T41" fmla="*/ 36 h 68"/>
                  <a:gd name="T42" fmla="*/ 42 w 56"/>
                  <a:gd name="T43" fmla="*/ 42 h 68"/>
                  <a:gd name="T44" fmla="*/ 41 w 56"/>
                  <a:gd name="T45" fmla="*/ 48 h 68"/>
                  <a:gd name="T46" fmla="*/ 39 w 56"/>
                  <a:gd name="T47" fmla="*/ 49 h 68"/>
                  <a:gd name="T48" fmla="*/ 39 w 56"/>
                  <a:gd name="T49" fmla="*/ 51 h 68"/>
                  <a:gd name="T50" fmla="*/ 38 w 56"/>
                  <a:gd name="T51" fmla="*/ 53 h 68"/>
                  <a:gd name="T52" fmla="*/ 35 w 56"/>
                  <a:gd name="T53" fmla="*/ 60 h 68"/>
                  <a:gd name="T54" fmla="*/ 35 w 56"/>
                  <a:gd name="T55" fmla="*/ 61 h 68"/>
                  <a:gd name="T56" fmla="*/ 33 w 56"/>
                  <a:gd name="T57" fmla="*/ 63 h 68"/>
                  <a:gd name="T58" fmla="*/ 31 w 56"/>
                  <a:gd name="T59" fmla="*/ 67 h 68"/>
                  <a:gd name="T60" fmla="*/ 26 w 56"/>
                  <a:gd name="T61" fmla="*/ 66 h 68"/>
                  <a:gd name="T62" fmla="*/ 24 w 56"/>
                  <a:gd name="T63" fmla="*/ 64 h 68"/>
                  <a:gd name="T64" fmla="*/ 25 w 56"/>
                  <a:gd name="T65" fmla="*/ 61 h 68"/>
                  <a:gd name="T66" fmla="*/ 28 w 56"/>
                  <a:gd name="T67" fmla="*/ 49 h 68"/>
                  <a:gd name="T68" fmla="*/ 34 w 56"/>
                  <a:gd name="T69" fmla="*/ 25 h 68"/>
                  <a:gd name="T70" fmla="*/ 29 w 56"/>
                  <a:gd name="T71" fmla="*/ 34 h 68"/>
                  <a:gd name="T72" fmla="*/ 37 w 56"/>
                  <a:gd name="T73" fmla="*/ 30 h 68"/>
                  <a:gd name="T74" fmla="*/ 37 w 56"/>
                  <a:gd name="T75" fmla="*/ 28 h 68"/>
                  <a:gd name="T76" fmla="*/ 38 w 56"/>
                  <a:gd name="T77" fmla="*/ 24 h 68"/>
                  <a:gd name="T78" fmla="*/ 34 w 56"/>
                  <a:gd name="T79" fmla="*/ 2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 h="68">
                    <a:moveTo>
                      <a:pt x="28" y="49"/>
                    </a:moveTo>
                    <a:cubicBezTo>
                      <a:pt x="28" y="48"/>
                      <a:pt x="29" y="47"/>
                      <a:pt x="29" y="46"/>
                    </a:cubicBezTo>
                    <a:cubicBezTo>
                      <a:pt x="28" y="43"/>
                      <a:pt x="23" y="40"/>
                      <a:pt x="20" y="41"/>
                    </a:cubicBezTo>
                    <a:cubicBezTo>
                      <a:pt x="19" y="41"/>
                      <a:pt x="18" y="42"/>
                      <a:pt x="17" y="42"/>
                    </a:cubicBezTo>
                    <a:cubicBezTo>
                      <a:pt x="14" y="44"/>
                      <a:pt x="10" y="47"/>
                      <a:pt x="9" y="50"/>
                    </a:cubicBezTo>
                    <a:cubicBezTo>
                      <a:pt x="6" y="53"/>
                      <a:pt x="0" y="52"/>
                      <a:pt x="0" y="48"/>
                    </a:cubicBezTo>
                    <a:cubicBezTo>
                      <a:pt x="0" y="47"/>
                      <a:pt x="3" y="44"/>
                      <a:pt x="3" y="43"/>
                    </a:cubicBezTo>
                    <a:cubicBezTo>
                      <a:pt x="5" y="41"/>
                      <a:pt x="6" y="39"/>
                      <a:pt x="8" y="38"/>
                    </a:cubicBezTo>
                    <a:cubicBezTo>
                      <a:pt x="8" y="38"/>
                      <a:pt x="8" y="37"/>
                      <a:pt x="8" y="37"/>
                    </a:cubicBezTo>
                    <a:cubicBezTo>
                      <a:pt x="11" y="35"/>
                      <a:pt x="13" y="33"/>
                      <a:pt x="15" y="30"/>
                    </a:cubicBezTo>
                    <a:cubicBezTo>
                      <a:pt x="17" y="29"/>
                      <a:pt x="18" y="27"/>
                      <a:pt x="21" y="26"/>
                    </a:cubicBezTo>
                    <a:cubicBezTo>
                      <a:pt x="21" y="25"/>
                      <a:pt x="20" y="25"/>
                      <a:pt x="20" y="24"/>
                    </a:cubicBezTo>
                    <a:cubicBezTo>
                      <a:pt x="23" y="21"/>
                      <a:pt x="27" y="18"/>
                      <a:pt x="29" y="15"/>
                    </a:cubicBezTo>
                    <a:cubicBezTo>
                      <a:pt x="30" y="14"/>
                      <a:pt x="31" y="14"/>
                      <a:pt x="31" y="14"/>
                    </a:cubicBezTo>
                    <a:cubicBezTo>
                      <a:pt x="34" y="11"/>
                      <a:pt x="38" y="5"/>
                      <a:pt x="41" y="3"/>
                    </a:cubicBezTo>
                    <a:cubicBezTo>
                      <a:pt x="42" y="2"/>
                      <a:pt x="43" y="2"/>
                      <a:pt x="44" y="1"/>
                    </a:cubicBezTo>
                    <a:cubicBezTo>
                      <a:pt x="44" y="0"/>
                      <a:pt x="49" y="0"/>
                      <a:pt x="50" y="1"/>
                    </a:cubicBezTo>
                    <a:cubicBezTo>
                      <a:pt x="52" y="2"/>
                      <a:pt x="52" y="4"/>
                      <a:pt x="55" y="5"/>
                    </a:cubicBezTo>
                    <a:cubicBezTo>
                      <a:pt x="56" y="7"/>
                      <a:pt x="56" y="9"/>
                      <a:pt x="55" y="12"/>
                    </a:cubicBezTo>
                    <a:cubicBezTo>
                      <a:pt x="55" y="13"/>
                      <a:pt x="54" y="13"/>
                      <a:pt x="53" y="14"/>
                    </a:cubicBezTo>
                    <a:cubicBezTo>
                      <a:pt x="51" y="22"/>
                      <a:pt x="49" y="29"/>
                      <a:pt x="45" y="36"/>
                    </a:cubicBezTo>
                    <a:cubicBezTo>
                      <a:pt x="45" y="38"/>
                      <a:pt x="44" y="40"/>
                      <a:pt x="42" y="42"/>
                    </a:cubicBezTo>
                    <a:cubicBezTo>
                      <a:pt x="42" y="44"/>
                      <a:pt x="41" y="45"/>
                      <a:pt x="41" y="48"/>
                    </a:cubicBezTo>
                    <a:cubicBezTo>
                      <a:pt x="41" y="48"/>
                      <a:pt x="40" y="49"/>
                      <a:pt x="39" y="49"/>
                    </a:cubicBezTo>
                    <a:cubicBezTo>
                      <a:pt x="39" y="50"/>
                      <a:pt x="40" y="50"/>
                      <a:pt x="39" y="51"/>
                    </a:cubicBezTo>
                    <a:cubicBezTo>
                      <a:pt x="39" y="52"/>
                      <a:pt x="38" y="52"/>
                      <a:pt x="38" y="53"/>
                    </a:cubicBezTo>
                    <a:cubicBezTo>
                      <a:pt x="39" y="55"/>
                      <a:pt x="36" y="57"/>
                      <a:pt x="35" y="60"/>
                    </a:cubicBezTo>
                    <a:cubicBezTo>
                      <a:pt x="35" y="60"/>
                      <a:pt x="35" y="61"/>
                      <a:pt x="35" y="61"/>
                    </a:cubicBezTo>
                    <a:cubicBezTo>
                      <a:pt x="34" y="62"/>
                      <a:pt x="33" y="63"/>
                      <a:pt x="33" y="63"/>
                    </a:cubicBezTo>
                    <a:cubicBezTo>
                      <a:pt x="32" y="65"/>
                      <a:pt x="32" y="66"/>
                      <a:pt x="31" y="67"/>
                    </a:cubicBezTo>
                    <a:cubicBezTo>
                      <a:pt x="29" y="68"/>
                      <a:pt x="28" y="67"/>
                      <a:pt x="26" y="66"/>
                    </a:cubicBezTo>
                    <a:cubicBezTo>
                      <a:pt x="25" y="65"/>
                      <a:pt x="24" y="65"/>
                      <a:pt x="24" y="64"/>
                    </a:cubicBezTo>
                    <a:cubicBezTo>
                      <a:pt x="24" y="63"/>
                      <a:pt x="25" y="62"/>
                      <a:pt x="25" y="61"/>
                    </a:cubicBezTo>
                    <a:cubicBezTo>
                      <a:pt x="26" y="57"/>
                      <a:pt x="26" y="52"/>
                      <a:pt x="28" y="49"/>
                    </a:cubicBezTo>
                    <a:close/>
                    <a:moveTo>
                      <a:pt x="34" y="25"/>
                    </a:moveTo>
                    <a:cubicBezTo>
                      <a:pt x="31" y="26"/>
                      <a:pt x="28" y="29"/>
                      <a:pt x="29" y="34"/>
                    </a:cubicBezTo>
                    <a:cubicBezTo>
                      <a:pt x="33" y="35"/>
                      <a:pt x="35" y="33"/>
                      <a:pt x="37" y="30"/>
                    </a:cubicBezTo>
                    <a:cubicBezTo>
                      <a:pt x="37" y="29"/>
                      <a:pt x="37" y="29"/>
                      <a:pt x="37" y="28"/>
                    </a:cubicBezTo>
                    <a:cubicBezTo>
                      <a:pt x="38" y="27"/>
                      <a:pt x="39" y="26"/>
                      <a:pt x="38" y="24"/>
                    </a:cubicBezTo>
                    <a:cubicBezTo>
                      <a:pt x="37" y="23"/>
                      <a:pt x="35" y="24"/>
                      <a:pt x="3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Freeform 33">
                <a:extLst>
                  <a:ext uri="{FF2B5EF4-FFF2-40B4-BE49-F238E27FC236}">
                    <a16:creationId xmlns="" xmlns:a16="http://schemas.microsoft.com/office/drawing/2014/main" id="{2BD792DA-504F-45B9-89BB-9B3197FBC3A6}"/>
                  </a:ext>
                </a:extLst>
              </p:cNvPr>
              <p:cNvSpPr>
                <a:spLocks/>
              </p:cNvSpPr>
              <p:nvPr/>
            </p:nvSpPr>
            <p:spPr bwMode="auto">
              <a:xfrm>
                <a:off x="3181" y="2320"/>
                <a:ext cx="94" cy="146"/>
              </a:xfrm>
              <a:custGeom>
                <a:avLst/>
                <a:gdLst>
                  <a:gd name="T0" fmla="*/ 15 w 45"/>
                  <a:gd name="T1" fmla="*/ 21 h 70"/>
                  <a:gd name="T2" fmla="*/ 15 w 45"/>
                  <a:gd name="T3" fmla="*/ 22 h 70"/>
                  <a:gd name="T4" fmla="*/ 24 w 45"/>
                  <a:gd name="T5" fmla="*/ 34 h 70"/>
                  <a:gd name="T6" fmla="*/ 24 w 45"/>
                  <a:gd name="T7" fmla="*/ 36 h 70"/>
                  <a:gd name="T8" fmla="*/ 29 w 45"/>
                  <a:gd name="T9" fmla="*/ 38 h 70"/>
                  <a:gd name="T10" fmla="*/ 29 w 45"/>
                  <a:gd name="T11" fmla="*/ 30 h 70"/>
                  <a:gd name="T12" fmla="*/ 28 w 45"/>
                  <a:gd name="T13" fmla="*/ 20 h 70"/>
                  <a:gd name="T14" fmla="*/ 28 w 45"/>
                  <a:gd name="T15" fmla="*/ 16 h 70"/>
                  <a:gd name="T16" fmla="*/ 26 w 45"/>
                  <a:gd name="T17" fmla="*/ 4 h 70"/>
                  <a:gd name="T18" fmla="*/ 33 w 45"/>
                  <a:gd name="T19" fmla="*/ 0 h 70"/>
                  <a:gd name="T20" fmla="*/ 37 w 45"/>
                  <a:gd name="T21" fmla="*/ 6 h 70"/>
                  <a:gd name="T22" fmla="*/ 36 w 45"/>
                  <a:gd name="T23" fmla="*/ 8 h 70"/>
                  <a:gd name="T24" fmla="*/ 37 w 45"/>
                  <a:gd name="T25" fmla="*/ 12 h 70"/>
                  <a:gd name="T26" fmla="*/ 38 w 45"/>
                  <a:gd name="T27" fmla="*/ 20 h 70"/>
                  <a:gd name="T28" fmla="*/ 39 w 45"/>
                  <a:gd name="T29" fmla="*/ 23 h 70"/>
                  <a:gd name="T30" fmla="*/ 39 w 45"/>
                  <a:gd name="T31" fmla="*/ 26 h 70"/>
                  <a:gd name="T32" fmla="*/ 40 w 45"/>
                  <a:gd name="T33" fmla="*/ 29 h 70"/>
                  <a:gd name="T34" fmla="*/ 40 w 45"/>
                  <a:gd name="T35" fmla="*/ 34 h 70"/>
                  <a:gd name="T36" fmla="*/ 40 w 45"/>
                  <a:gd name="T37" fmla="*/ 40 h 70"/>
                  <a:gd name="T38" fmla="*/ 42 w 45"/>
                  <a:gd name="T39" fmla="*/ 44 h 70"/>
                  <a:gd name="T40" fmla="*/ 42 w 45"/>
                  <a:gd name="T41" fmla="*/ 48 h 70"/>
                  <a:gd name="T42" fmla="*/ 43 w 45"/>
                  <a:gd name="T43" fmla="*/ 51 h 70"/>
                  <a:gd name="T44" fmla="*/ 43 w 45"/>
                  <a:gd name="T45" fmla="*/ 53 h 70"/>
                  <a:gd name="T46" fmla="*/ 45 w 45"/>
                  <a:gd name="T47" fmla="*/ 64 h 70"/>
                  <a:gd name="T48" fmla="*/ 43 w 45"/>
                  <a:gd name="T49" fmla="*/ 67 h 70"/>
                  <a:gd name="T50" fmla="*/ 41 w 45"/>
                  <a:gd name="T51" fmla="*/ 67 h 70"/>
                  <a:gd name="T52" fmla="*/ 36 w 45"/>
                  <a:gd name="T53" fmla="*/ 68 h 70"/>
                  <a:gd name="T54" fmla="*/ 33 w 45"/>
                  <a:gd name="T55" fmla="*/ 65 h 70"/>
                  <a:gd name="T56" fmla="*/ 29 w 45"/>
                  <a:gd name="T57" fmla="*/ 62 h 70"/>
                  <a:gd name="T58" fmla="*/ 28 w 45"/>
                  <a:gd name="T59" fmla="*/ 60 h 70"/>
                  <a:gd name="T60" fmla="*/ 23 w 45"/>
                  <a:gd name="T61" fmla="*/ 53 h 70"/>
                  <a:gd name="T62" fmla="*/ 24 w 45"/>
                  <a:gd name="T63" fmla="*/ 52 h 70"/>
                  <a:gd name="T64" fmla="*/ 21 w 45"/>
                  <a:gd name="T65" fmla="*/ 49 h 70"/>
                  <a:gd name="T66" fmla="*/ 16 w 45"/>
                  <a:gd name="T67" fmla="*/ 41 h 70"/>
                  <a:gd name="T68" fmla="*/ 12 w 45"/>
                  <a:gd name="T69" fmla="*/ 36 h 70"/>
                  <a:gd name="T70" fmla="*/ 8 w 45"/>
                  <a:gd name="T71" fmla="*/ 30 h 70"/>
                  <a:gd name="T72" fmla="*/ 3 w 45"/>
                  <a:gd name="T73" fmla="*/ 22 h 70"/>
                  <a:gd name="T74" fmla="*/ 0 w 45"/>
                  <a:gd name="T75" fmla="*/ 17 h 70"/>
                  <a:gd name="T76" fmla="*/ 7 w 45"/>
                  <a:gd name="T77" fmla="*/ 12 h 70"/>
                  <a:gd name="T78" fmla="*/ 15 w 45"/>
                  <a:gd name="T79" fmla="*/ 2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 h="70">
                    <a:moveTo>
                      <a:pt x="15" y="21"/>
                    </a:moveTo>
                    <a:cubicBezTo>
                      <a:pt x="15" y="21"/>
                      <a:pt x="15" y="22"/>
                      <a:pt x="15" y="22"/>
                    </a:cubicBezTo>
                    <a:cubicBezTo>
                      <a:pt x="19" y="26"/>
                      <a:pt x="20" y="31"/>
                      <a:pt x="24" y="34"/>
                    </a:cubicBezTo>
                    <a:cubicBezTo>
                      <a:pt x="24" y="35"/>
                      <a:pt x="24" y="36"/>
                      <a:pt x="24" y="36"/>
                    </a:cubicBezTo>
                    <a:cubicBezTo>
                      <a:pt x="26" y="36"/>
                      <a:pt x="27" y="39"/>
                      <a:pt x="29" y="38"/>
                    </a:cubicBezTo>
                    <a:cubicBezTo>
                      <a:pt x="30" y="38"/>
                      <a:pt x="30" y="33"/>
                      <a:pt x="29" y="30"/>
                    </a:cubicBezTo>
                    <a:cubicBezTo>
                      <a:pt x="29" y="27"/>
                      <a:pt x="28" y="24"/>
                      <a:pt x="28" y="20"/>
                    </a:cubicBezTo>
                    <a:cubicBezTo>
                      <a:pt x="28" y="19"/>
                      <a:pt x="28" y="17"/>
                      <a:pt x="28" y="16"/>
                    </a:cubicBezTo>
                    <a:cubicBezTo>
                      <a:pt x="27" y="14"/>
                      <a:pt x="25" y="8"/>
                      <a:pt x="26" y="4"/>
                    </a:cubicBezTo>
                    <a:cubicBezTo>
                      <a:pt x="27" y="1"/>
                      <a:pt x="30" y="1"/>
                      <a:pt x="33" y="0"/>
                    </a:cubicBezTo>
                    <a:cubicBezTo>
                      <a:pt x="35" y="1"/>
                      <a:pt x="36" y="4"/>
                      <a:pt x="37" y="6"/>
                    </a:cubicBezTo>
                    <a:cubicBezTo>
                      <a:pt x="37" y="7"/>
                      <a:pt x="36" y="7"/>
                      <a:pt x="36" y="8"/>
                    </a:cubicBezTo>
                    <a:cubicBezTo>
                      <a:pt x="36" y="9"/>
                      <a:pt x="37" y="10"/>
                      <a:pt x="37" y="12"/>
                    </a:cubicBezTo>
                    <a:cubicBezTo>
                      <a:pt x="38" y="14"/>
                      <a:pt x="37" y="18"/>
                      <a:pt x="38" y="20"/>
                    </a:cubicBezTo>
                    <a:cubicBezTo>
                      <a:pt x="38" y="21"/>
                      <a:pt x="39" y="22"/>
                      <a:pt x="39" y="23"/>
                    </a:cubicBezTo>
                    <a:cubicBezTo>
                      <a:pt x="39" y="24"/>
                      <a:pt x="39" y="25"/>
                      <a:pt x="39" y="26"/>
                    </a:cubicBezTo>
                    <a:cubicBezTo>
                      <a:pt x="39" y="27"/>
                      <a:pt x="40" y="28"/>
                      <a:pt x="40" y="29"/>
                    </a:cubicBezTo>
                    <a:cubicBezTo>
                      <a:pt x="40" y="30"/>
                      <a:pt x="40" y="32"/>
                      <a:pt x="40" y="34"/>
                    </a:cubicBezTo>
                    <a:cubicBezTo>
                      <a:pt x="40" y="36"/>
                      <a:pt x="40" y="38"/>
                      <a:pt x="40" y="40"/>
                    </a:cubicBezTo>
                    <a:cubicBezTo>
                      <a:pt x="41" y="42"/>
                      <a:pt x="41" y="43"/>
                      <a:pt x="42" y="44"/>
                    </a:cubicBezTo>
                    <a:cubicBezTo>
                      <a:pt x="42" y="45"/>
                      <a:pt x="42" y="47"/>
                      <a:pt x="42" y="48"/>
                    </a:cubicBezTo>
                    <a:cubicBezTo>
                      <a:pt x="43" y="49"/>
                      <a:pt x="43" y="50"/>
                      <a:pt x="43" y="51"/>
                    </a:cubicBezTo>
                    <a:cubicBezTo>
                      <a:pt x="43" y="52"/>
                      <a:pt x="43" y="52"/>
                      <a:pt x="43" y="53"/>
                    </a:cubicBezTo>
                    <a:cubicBezTo>
                      <a:pt x="43" y="55"/>
                      <a:pt x="45" y="62"/>
                      <a:pt x="45" y="64"/>
                    </a:cubicBezTo>
                    <a:cubicBezTo>
                      <a:pt x="45" y="64"/>
                      <a:pt x="43" y="66"/>
                      <a:pt x="43" y="67"/>
                    </a:cubicBezTo>
                    <a:cubicBezTo>
                      <a:pt x="42" y="67"/>
                      <a:pt x="42" y="67"/>
                      <a:pt x="41" y="67"/>
                    </a:cubicBezTo>
                    <a:cubicBezTo>
                      <a:pt x="39" y="68"/>
                      <a:pt x="39" y="70"/>
                      <a:pt x="36" y="68"/>
                    </a:cubicBezTo>
                    <a:cubicBezTo>
                      <a:pt x="35" y="68"/>
                      <a:pt x="34" y="66"/>
                      <a:pt x="33" y="65"/>
                    </a:cubicBezTo>
                    <a:cubicBezTo>
                      <a:pt x="31" y="64"/>
                      <a:pt x="30" y="63"/>
                      <a:pt x="29" y="62"/>
                    </a:cubicBezTo>
                    <a:cubicBezTo>
                      <a:pt x="28" y="61"/>
                      <a:pt x="28" y="60"/>
                      <a:pt x="28" y="60"/>
                    </a:cubicBezTo>
                    <a:cubicBezTo>
                      <a:pt x="27" y="58"/>
                      <a:pt x="25" y="55"/>
                      <a:pt x="23" y="53"/>
                    </a:cubicBezTo>
                    <a:cubicBezTo>
                      <a:pt x="23" y="53"/>
                      <a:pt x="24" y="52"/>
                      <a:pt x="24" y="52"/>
                    </a:cubicBezTo>
                    <a:cubicBezTo>
                      <a:pt x="23" y="51"/>
                      <a:pt x="22" y="50"/>
                      <a:pt x="21" y="49"/>
                    </a:cubicBezTo>
                    <a:cubicBezTo>
                      <a:pt x="19" y="46"/>
                      <a:pt x="18" y="43"/>
                      <a:pt x="16" y="41"/>
                    </a:cubicBezTo>
                    <a:cubicBezTo>
                      <a:pt x="15" y="39"/>
                      <a:pt x="14" y="38"/>
                      <a:pt x="12" y="36"/>
                    </a:cubicBezTo>
                    <a:cubicBezTo>
                      <a:pt x="11" y="34"/>
                      <a:pt x="10" y="32"/>
                      <a:pt x="8" y="30"/>
                    </a:cubicBezTo>
                    <a:cubicBezTo>
                      <a:pt x="8" y="27"/>
                      <a:pt x="5" y="24"/>
                      <a:pt x="3" y="22"/>
                    </a:cubicBezTo>
                    <a:cubicBezTo>
                      <a:pt x="3" y="20"/>
                      <a:pt x="0" y="19"/>
                      <a:pt x="0" y="17"/>
                    </a:cubicBezTo>
                    <a:cubicBezTo>
                      <a:pt x="0" y="14"/>
                      <a:pt x="3" y="11"/>
                      <a:pt x="7" y="12"/>
                    </a:cubicBezTo>
                    <a:cubicBezTo>
                      <a:pt x="10" y="12"/>
                      <a:pt x="11"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0" name="Freeform 34">
                <a:extLst>
                  <a:ext uri="{FF2B5EF4-FFF2-40B4-BE49-F238E27FC236}">
                    <a16:creationId xmlns="" xmlns:a16="http://schemas.microsoft.com/office/drawing/2014/main" id="{5C1B79FB-5288-4B9D-A884-448F281F46F7}"/>
                  </a:ext>
                </a:extLst>
              </p:cNvPr>
              <p:cNvSpPr>
                <a:spLocks/>
              </p:cNvSpPr>
              <p:nvPr/>
            </p:nvSpPr>
            <p:spPr bwMode="auto">
              <a:xfrm>
                <a:off x="2714" y="2327"/>
                <a:ext cx="129" cy="149"/>
              </a:xfrm>
              <a:custGeom>
                <a:avLst/>
                <a:gdLst>
                  <a:gd name="T0" fmla="*/ 38 w 62"/>
                  <a:gd name="T1" fmla="*/ 28 h 72"/>
                  <a:gd name="T2" fmla="*/ 43 w 62"/>
                  <a:gd name="T3" fmla="*/ 29 h 72"/>
                  <a:gd name="T4" fmla="*/ 51 w 62"/>
                  <a:gd name="T5" fmla="*/ 14 h 72"/>
                  <a:gd name="T6" fmla="*/ 54 w 62"/>
                  <a:gd name="T7" fmla="*/ 11 h 72"/>
                  <a:gd name="T8" fmla="*/ 58 w 62"/>
                  <a:gd name="T9" fmla="*/ 21 h 72"/>
                  <a:gd name="T10" fmla="*/ 50 w 62"/>
                  <a:gd name="T11" fmla="*/ 36 h 72"/>
                  <a:gd name="T12" fmla="*/ 47 w 62"/>
                  <a:gd name="T13" fmla="*/ 40 h 72"/>
                  <a:gd name="T14" fmla="*/ 44 w 62"/>
                  <a:gd name="T15" fmla="*/ 47 h 72"/>
                  <a:gd name="T16" fmla="*/ 41 w 62"/>
                  <a:gd name="T17" fmla="*/ 53 h 72"/>
                  <a:gd name="T18" fmla="*/ 39 w 62"/>
                  <a:gd name="T19" fmla="*/ 55 h 72"/>
                  <a:gd name="T20" fmla="*/ 40 w 62"/>
                  <a:gd name="T21" fmla="*/ 57 h 72"/>
                  <a:gd name="T22" fmla="*/ 38 w 62"/>
                  <a:gd name="T23" fmla="*/ 58 h 72"/>
                  <a:gd name="T24" fmla="*/ 37 w 62"/>
                  <a:gd name="T25" fmla="*/ 61 h 72"/>
                  <a:gd name="T26" fmla="*/ 35 w 62"/>
                  <a:gd name="T27" fmla="*/ 65 h 72"/>
                  <a:gd name="T28" fmla="*/ 32 w 62"/>
                  <a:gd name="T29" fmla="*/ 67 h 72"/>
                  <a:gd name="T30" fmla="*/ 27 w 62"/>
                  <a:gd name="T31" fmla="*/ 71 h 72"/>
                  <a:gd name="T32" fmla="*/ 26 w 62"/>
                  <a:gd name="T33" fmla="*/ 70 h 72"/>
                  <a:gd name="T34" fmla="*/ 24 w 62"/>
                  <a:gd name="T35" fmla="*/ 69 h 72"/>
                  <a:gd name="T36" fmla="*/ 23 w 62"/>
                  <a:gd name="T37" fmla="*/ 61 h 72"/>
                  <a:gd name="T38" fmla="*/ 23 w 62"/>
                  <a:gd name="T39" fmla="*/ 55 h 72"/>
                  <a:gd name="T40" fmla="*/ 24 w 62"/>
                  <a:gd name="T41" fmla="*/ 52 h 72"/>
                  <a:gd name="T42" fmla="*/ 23 w 62"/>
                  <a:gd name="T43" fmla="*/ 50 h 72"/>
                  <a:gd name="T44" fmla="*/ 24 w 62"/>
                  <a:gd name="T45" fmla="*/ 42 h 72"/>
                  <a:gd name="T46" fmla="*/ 17 w 62"/>
                  <a:gd name="T47" fmla="*/ 45 h 72"/>
                  <a:gd name="T48" fmla="*/ 18 w 62"/>
                  <a:gd name="T49" fmla="*/ 47 h 72"/>
                  <a:gd name="T50" fmla="*/ 10 w 62"/>
                  <a:gd name="T51" fmla="*/ 60 h 72"/>
                  <a:gd name="T52" fmla="*/ 1 w 62"/>
                  <a:gd name="T53" fmla="*/ 57 h 72"/>
                  <a:gd name="T54" fmla="*/ 4 w 62"/>
                  <a:gd name="T55" fmla="*/ 47 h 72"/>
                  <a:gd name="T56" fmla="*/ 6 w 62"/>
                  <a:gd name="T57" fmla="*/ 46 h 72"/>
                  <a:gd name="T58" fmla="*/ 7 w 62"/>
                  <a:gd name="T59" fmla="*/ 41 h 72"/>
                  <a:gd name="T60" fmla="*/ 9 w 62"/>
                  <a:gd name="T61" fmla="*/ 38 h 72"/>
                  <a:gd name="T62" fmla="*/ 11 w 62"/>
                  <a:gd name="T63" fmla="*/ 36 h 72"/>
                  <a:gd name="T64" fmla="*/ 10 w 62"/>
                  <a:gd name="T65" fmla="*/ 35 h 72"/>
                  <a:gd name="T66" fmla="*/ 15 w 62"/>
                  <a:gd name="T67" fmla="*/ 26 h 72"/>
                  <a:gd name="T68" fmla="*/ 17 w 62"/>
                  <a:gd name="T69" fmla="*/ 22 h 72"/>
                  <a:gd name="T70" fmla="*/ 24 w 62"/>
                  <a:gd name="T71" fmla="*/ 11 h 72"/>
                  <a:gd name="T72" fmla="*/ 34 w 62"/>
                  <a:gd name="T73" fmla="*/ 2 h 72"/>
                  <a:gd name="T74" fmla="*/ 38 w 62"/>
                  <a:gd name="T75" fmla="*/ 4 h 72"/>
                  <a:gd name="T76" fmla="*/ 40 w 62"/>
                  <a:gd name="T77" fmla="*/ 8 h 72"/>
                  <a:gd name="T78" fmla="*/ 39 w 62"/>
                  <a:gd name="T79" fmla="*/ 12 h 72"/>
                  <a:gd name="T80" fmla="*/ 39 w 62"/>
                  <a:gd name="T81" fmla="*/ 22 h 72"/>
                  <a:gd name="T82" fmla="*/ 38 w 62"/>
                  <a:gd name="T83" fmla="*/ 2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72">
                    <a:moveTo>
                      <a:pt x="38" y="28"/>
                    </a:moveTo>
                    <a:cubicBezTo>
                      <a:pt x="38" y="30"/>
                      <a:pt x="42" y="29"/>
                      <a:pt x="43" y="29"/>
                    </a:cubicBezTo>
                    <a:cubicBezTo>
                      <a:pt x="44" y="22"/>
                      <a:pt x="48" y="19"/>
                      <a:pt x="51" y="14"/>
                    </a:cubicBezTo>
                    <a:cubicBezTo>
                      <a:pt x="53" y="13"/>
                      <a:pt x="53" y="12"/>
                      <a:pt x="54" y="11"/>
                    </a:cubicBezTo>
                    <a:cubicBezTo>
                      <a:pt x="59" y="10"/>
                      <a:pt x="62" y="18"/>
                      <a:pt x="58" y="21"/>
                    </a:cubicBezTo>
                    <a:cubicBezTo>
                      <a:pt x="55" y="26"/>
                      <a:pt x="52" y="31"/>
                      <a:pt x="50" y="36"/>
                    </a:cubicBezTo>
                    <a:cubicBezTo>
                      <a:pt x="49" y="37"/>
                      <a:pt x="48" y="39"/>
                      <a:pt x="47" y="40"/>
                    </a:cubicBezTo>
                    <a:cubicBezTo>
                      <a:pt x="46" y="42"/>
                      <a:pt x="46" y="45"/>
                      <a:pt x="44" y="47"/>
                    </a:cubicBezTo>
                    <a:cubicBezTo>
                      <a:pt x="44" y="50"/>
                      <a:pt x="41" y="51"/>
                      <a:pt x="41" y="53"/>
                    </a:cubicBezTo>
                    <a:cubicBezTo>
                      <a:pt x="40" y="54"/>
                      <a:pt x="39" y="54"/>
                      <a:pt x="39" y="55"/>
                    </a:cubicBezTo>
                    <a:cubicBezTo>
                      <a:pt x="38" y="56"/>
                      <a:pt x="40" y="56"/>
                      <a:pt x="40" y="57"/>
                    </a:cubicBezTo>
                    <a:cubicBezTo>
                      <a:pt x="40" y="57"/>
                      <a:pt x="39" y="57"/>
                      <a:pt x="38" y="58"/>
                    </a:cubicBezTo>
                    <a:cubicBezTo>
                      <a:pt x="39" y="60"/>
                      <a:pt x="38" y="60"/>
                      <a:pt x="37" y="61"/>
                    </a:cubicBezTo>
                    <a:cubicBezTo>
                      <a:pt x="36" y="62"/>
                      <a:pt x="36" y="64"/>
                      <a:pt x="35" y="65"/>
                    </a:cubicBezTo>
                    <a:cubicBezTo>
                      <a:pt x="35" y="66"/>
                      <a:pt x="33" y="66"/>
                      <a:pt x="32" y="67"/>
                    </a:cubicBezTo>
                    <a:cubicBezTo>
                      <a:pt x="34" y="71"/>
                      <a:pt x="30" y="72"/>
                      <a:pt x="27" y="71"/>
                    </a:cubicBezTo>
                    <a:cubicBezTo>
                      <a:pt x="27" y="70"/>
                      <a:pt x="26" y="70"/>
                      <a:pt x="26" y="70"/>
                    </a:cubicBezTo>
                    <a:cubicBezTo>
                      <a:pt x="25" y="69"/>
                      <a:pt x="24" y="70"/>
                      <a:pt x="24" y="69"/>
                    </a:cubicBezTo>
                    <a:cubicBezTo>
                      <a:pt x="21" y="68"/>
                      <a:pt x="22" y="64"/>
                      <a:pt x="23" y="61"/>
                    </a:cubicBezTo>
                    <a:cubicBezTo>
                      <a:pt x="23" y="59"/>
                      <a:pt x="23" y="57"/>
                      <a:pt x="23" y="55"/>
                    </a:cubicBezTo>
                    <a:cubicBezTo>
                      <a:pt x="23" y="54"/>
                      <a:pt x="24" y="53"/>
                      <a:pt x="24" y="52"/>
                    </a:cubicBezTo>
                    <a:cubicBezTo>
                      <a:pt x="24" y="52"/>
                      <a:pt x="23" y="51"/>
                      <a:pt x="23" y="50"/>
                    </a:cubicBezTo>
                    <a:cubicBezTo>
                      <a:pt x="23" y="48"/>
                      <a:pt x="26" y="45"/>
                      <a:pt x="24" y="42"/>
                    </a:cubicBezTo>
                    <a:cubicBezTo>
                      <a:pt x="20" y="40"/>
                      <a:pt x="20" y="45"/>
                      <a:pt x="17" y="45"/>
                    </a:cubicBezTo>
                    <a:cubicBezTo>
                      <a:pt x="17" y="46"/>
                      <a:pt x="18" y="46"/>
                      <a:pt x="18" y="47"/>
                    </a:cubicBezTo>
                    <a:cubicBezTo>
                      <a:pt x="15" y="51"/>
                      <a:pt x="13" y="56"/>
                      <a:pt x="10" y="60"/>
                    </a:cubicBezTo>
                    <a:cubicBezTo>
                      <a:pt x="6" y="61"/>
                      <a:pt x="2" y="61"/>
                      <a:pt x="1" y="57"/>
                    </a:cubicBezTo>
                    <a:cubicBezTo>
                      <a:pt x="0" y="53"/>
                      <a:pt x="4" y="51"/>
                      <a:pt x="4" y="47"/>
                    </a:cubicBezTo>
                    <a:cubicBezTo>
                      <a:pt x="4" y="46"/>
                      <a:pt x="5" y="46"/>
                      <a:pt x="6" y="46"/>
                    </a:cubicBezTo>
                    <a:cubicBezTo>
                      <a:pt x="5" y="43"/>
                      <a:pt x="8" y="44"/>
                      <a:pt x="7" y="41"/>
                    </a:cubicBezTo>
                    <a:cubicBezTo>
                      <a:pt x="8" y="40"/>
                      <a:pt x="9" y="40"/>
                      <a:pt x="9" y="38"/>
                    </a:cubicBezTo>
                    <a:cubicBezTo>
                      <a:pt x="9" y="37"/>
                      <a:pt x="10" y="37"/>
                      <a:pt x="11" y="36"/>
                    </a:cubicBezTo>
                    <a:cubicBezTo>
                      <a:pt x="11" y="36"/>
                      <a:pt x="10" y="36"/>
                      <a:pt x="10" y="35"/>
                    </a:cubicBezTo>
                    <a:cubicBezTo>
                      <a:pt x="12" y="32"/>
                      <a:pt x="14" y="30"/>
                      <a:pt x="15" y="26"/>
                    </a:cubicBezTo>
                    <a:cubicBezTo>
                      <a:pt x="16" y="25"/>
                      <a:pt x="17" y="24"/>
                      <a:pt x="17" y="22"/>
                    </a:cubicBezTo>
                    <a:cubicBezTo>
                      <a:pt x="20" y="19"/>
                      <a:pt x="21" y="14"/>
                      <a:pt x="24" y="11"/>
                    </a:cubicBezTo>
                    <a:cubicBezTo>
                      <a:pt x="25" y="7"/>
                      <a:pt x="29" y="0"/>
                      <a:pt x="34" y="2"/>
                    </a:cubicBezTo>
                    <a:cubicBezTo>
                      <a:pt x="35" y="2"/>
                      <a:pt x="36" y="4"/>
                      <a:pt x="38" y="4"/>
                    </a:cubicBezTo>
                    <a:cubicBezTo>
                      <a:pt x="38" y="5"/>
                      <a:pt x="40" y="6"/>
                      <a:pt x="40" y="8"/>
                    </a:cubicBezTo>
                    <a:cubicBezTo>
                      <a:pt x="40" y="9"/>
                      <a:pt x="39" y="10"/>
                      <a:pt x="39" y="12"/>
                    </a:cubicBezTo>
                    <a:cubicBezTo>
                      <a:pt x="38" y="14"/>
                      <a:pt x="39" y="19"/>
                      <a:pt x="39" y="22"/>
                    </a:cubicBezTo>
                    <a:cubicBezTo>
                      <a:pt x="39" y="24"/>
                      <a:pt x="39" y="26"/>
                      <a:pt x="38"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1" name="Freeform 35">
                <a:extLst>
                  <a:ext uri="{FF2B5EF4-FFF2-40B4-BE49-F238E27FC236}">
                    <a16:creationId xmlns="" xmlns:a16="http://schemas.microsoft.com/office/drawing/2014/main" id="{F8B50F98-2B39-4BE5-9C9A-9EBAC8C098E6}"/>
                  </a:ext>
                </a:extLst>
              </p:cNvPr>
              <p:cNvSpPr>
                <a:spLocks/>
              </p:cNvSpPr>
              <p:nvPr/>
            </p:nvSpPr>
            <p:spPr bwMode="auto">
              <a:xfrm>
                <a:off x="3148" y="2356"/>
                <a:ext cx="60" cy="133"/>
              </a:xfrm>
              <a:custGeom>
                <a:avLst/>
                <a:gdLst>
                  <a:gd name="T0" fmla="*/ 10 w 29"/>
                  <a:gd name="T1" fmla="*/ 1 h 64"/>
                  <a:gd name="T2" fmla="*/ 12 w 29"/>
                  <a:gd name="T3" fmla="*/ 4 h 64"/>
                  <a:gd name="T4" fmla="*/ 13 w 29"/>
                  <a:gd name="T5" fmla="*/ 8 h 64"/>
                  <a:gd name="T6" fmla="*/ 14 w 29"/>
                  <a:gd name="T7" fmla="*/ 14 h 64"/>
                  <a:gd name="T8" fmla="*/ 15 w 29"/>
                  <a:gd name="T9" fmla="*/ 16 h 64"/>
                  <a:gd name="T10" fmla="*/ 17 w 29"/>
                  <a:gd name="T11" fmla="*/ 21 h 64"/>
                  <a:gd name="T12" fmla="*/ 18 w 29"/>
                  <a:gd name="T13" fmla="*/ 24 h 64"/>
                  <a:gd name="T14" fmla="*/ 19 w 29"/>
                  <a:gd name="T15" fmla="*/ 29 h 64"/>
                  <a:gd name="T16" fmla="*/ 20 w 29"/>
                  <a:gd name="T17" fmla="*/ 33 h 64"/>
                  <a:gd name="T18" fmla="*/ 20 w 29"/>
                  <a:gd name="T19" fmla="*/ 35 h 64"/>
                  <a:gd name="T20" fmla="*/ 22 w 29"/>
                  <a:gd name="T21" fmla="*/ 39 h 64"/>
                  <a:gd name="T22" fmla="*/ 24 w 29"/>
                  <a:gd name="T23" fmla="*/ 47 h 64"/>
                  <a:gd name="T24" fmla="*/ 27 w 29"/>
                  <a:gd name="T25" fmla="*/ 59 h 64"/>
                  <a:gd name="T26" fmla="*/ 19 w 29"/>
                  <a:gd name="T27" fmla="*/ 61 h 64"/>
                  <a:gd name="T28" fmla="*/ 14 w 29"/>
                  <a:gd name="T29" fmla="*/ 48 h 64"/>
                  <a:gd name="T30" fmla="*/ 14 w 29"/>
                  <a:gd name="T31" fmla="*/ 46 h 64"/>
                  <a:gd name="T32" fmla="*/ 13 w 29"/>
                  <a:gd name="T33" fmla="*/ 43 h 64"/>
                  <a:gd name="T34" fmla="*/ 12 w 29"/>
                  <a:gd name="T35" fmla="*/ 40 h 64"/>
                  <a:gd name="T36" fmla="*/ 11 w 29"/>
                  <a:gd name="T37" fmla="*/ 38 h 64"/>
                  <a:gd name="T38" fmla="*/ 11 w 29"/>
                  <a:gd name="T39" fmla="*/ 35 h 64"/>
                  <a:gd name="T40" fmla="*/ 6 w 29"/>
                  <a:gd name="T41" fmla="*/ 22 h 64"/>
                  <a:gd name="T42" fmla="*/ 5 w 29"/>
                  <a:gd name="T43" fmla="*/ 18 h 64"/>
                  <a:gd name="T44" fmla="*/ 4 w 29"/>
                  <a:gd name="T45" fmla="*/ 16 h 64"/>
                  <a:gd name="T46" fmla="*/ 4 w 29"/>
                  <a:gd name="T47" fmla="*/ 13 h 64"/>
                  <a:gd name="T48" fmla="*/ 1 w 29"/>
                  <a:gd name="T49" fmla="*/ 8 h 64"/>
                  <a:gd name="T50" fmla="*/ 0 w 29"/>
                  <a:gd name="T51" fmla="*/ 4 h 64"/>
                  <a:gd name="T52" fmla="*/ 10 w 29"/>
                  <a:gd name="T53"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64">
                    <a:moveTo>
                      <a:pt x="10" y="1"/>
                    </a:moveTo>
                    <a:cubicBezTo>
                      <a:pt x="11" y="2"/>
                      <a:pt x="11" y="3"/>
                      <a:pt x="12" y="4"/>
                    </a:cubicBezTo>
                    <a:cubicBezTo>
                      <a:pt x="11" y="6"/>
                      <a:pt x="13" y="7"/>
                      <a:pt x="13" y="8"/>
                    </a:cubicBezTo>
                    <a:cubicBezTo>
                      <a:pt x="14" y="10"/>
                      <a:pt x="14" y="12"/>
                      <a:pt x="14" y="14"/>
                    </a:cubicBezTo>
                    <a:cubicBezTo>
                      <a:pt x="14" y="15"/>
                      <a:pt x="15" y="15"/>
                      <a:pt x="15" y="16"/>
                    </a:cubicBezTo>
                    <a:cubicBezTo>
                      <a:pt x="16" y="17"/>
                      <a:pt x="16" y="19"/>
                      <a:pt x="17" y="21"/>
                    </a:cubicBezTo>
                    <a:cubicBezTo>
                      <a:pt x="17" y="22"/>
                      <a:pt x="18" y="23"/>
                      <a:pt x="18" y="24"/>
                    </a:cubicBezTo>
                    <a:cubicBezTo>
                      <a:pt x="19" y="26"/>
                      <a:pt x="19" y="27"/>
                      <a:pt x="19" y="29"/>
                    </a:cubicBezTo>
                    <a:cubicBezTo>
                      <a:pt x="19" y="30"/>
                      <a:pt x="20" y="31"/>
                      <a:pt x="20" y="33"/>
                    </a:cubicBezTo>
                    <a:cubicBezTo>
                      <a:pt x="20" y="33"/>
                      <a:pt x="20" y="34"/>
                      <a:pt x="20" y="35"/>
                    </a:cubicBezTo>
                    <a:cubicBezTo>
                      <a:pt x="21" y="36"/>
                      <a:pt x="22" y="37"/>
                      <a:pt x="22" y="39"/>
                    </a:cubicBezTo>
                    <a:cubicBezTo>
                      <a:pt x="23" y="42"/>
                      <a:pt x="24" y="44"/>
                      <a:pt x="24" y="47"/>
                    </a:cubicBezTo>
                    <a:cubicBezTo>
                      <a:pt x="25" y="49"/>
                      <a:pt x="29" y="56"/>
                      <a:pt x="27" y="59"/>
                    </a:cubicBezTo>
                    <a:cubicBezTo>
                      <a:pt x="26" y="62"/>
                      <a:pt x="22" y="64"/>
                      <a:pt x="19" y="61"/>
                    </a:cubicBezTo>
                    <a:cubicBezTo>
                      <a:pt x="18" y="57"/>
                      <a:pt x="15" y="52"/>
                      <a:pt x="14" y="48"/>
                    </a:cubicBezTo>
                    <a:cubicBezTo>
                      <a:pt x="14" y="47"/>
                      <a:pt x="15" y="47"/>
                      <a:pt x="14" y="46"/>
                    </a:cubicBezTo>
                    <a:cubicBezTo>
                      <a:pt x="14" y="45"/>
                      <a:pt x="13" y="44"/>
                      <a:pt x="13" y="43"/>
                    </a:cubicBezTo>
                    <a:cubicBezTo>
                      <a:pt x="12" y="42"/>
                      <a:pt x="13" y="41"/>
                      <a:pt x="12" y="40"/>
                    </a:cubicBezTo>
                    <a:cubicBezTo>
                      <a:pt x="12" y="39"/>
                      <a:pt x="11" y="39"/>
                      <a:pt x="11" y="38"/>
                    </a:cubicBezTo>
                    <a:cubicBezTo>
                      <a:pt x="11" y="37"/>
                      <a:pt x="11" y="36"/>
                      <a:pt x="11" y="35"/>
                    </a:cubicBezTo>
                    <a:cubicBezTo>
                      <a:pt x="9" y="31"/>
                      <a:pt x="8" y="27"/>
                      <a:pt x="6" y="22"/>
                    </a:cubicBezTo>
                    <a:cubicBezTo>
                      <a:pt x="6" y="21"/>
                      <a:pt x="6" y="19"/>
                      <a:pt x="5" y="18"/>
                    </a:cubicBezTo>
                    <a:cubicBezTo>
                      <a:pt x="5" y="17"/>
                      <a:pt x="4" y="16"/>
                      <a:pt x="4" y="16"/>
                    </a:cubicBezTo>
                    <a:cubicBezTo>
                      <a:pt x="4" y="15"/>
                      <a:pt x="4" y="14"/>
                      <a:pt x="4" y="13"/>
                    </a:cubicBezTo>
                    <a:cubicBezTo>
                      <a:pt x="3" y="11"/>
                      <a:pt x="2" y="10"/>
                      <a:pt x="1" y="8"/>
                    </a:cubicBezTo>
                    <a:cubicBezTo>
                      <a:pt x="1" y="7"/>
                      <a:pt x="0" y="5"/>
                      <a:pt x="0" y="4"/>
                    </a:cubicBezTo>
                    <a:cubicBezTo>
                      <a:pt x="1" y="1"/>
                      <a:pt x="5"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2" name="Freeform 36">
                <a:extLst>
                  <a:ext uri="{FF2B5EF4-FFF2-40B4-BE49-F238E27FC236}">
                    <a16:creationId xmlns="" xmlns:a16="http://schemas.microsoft.com/office/drawing/2014/main" id="{CC427C04-774B-449B-B822-A39BC5BBAB3E}"/>
                  </a:ext>
                </a:extLst>
              </p:cNvPr>
              <p:cNvSpPr>
                <a:spLocks/>
              </p:cNvSpPr>
              <p:nvPr/>
            </p:nvSpPr>
            <p:spPr bwMode="auto">
              <a:xfrm>
                <a:off x="2814" y="2360"/>
                <a:ext cx="100" cy="141"/>
              </a:xfrm>
              <a:custGeom>
                <a:avLst/>
                <a:gdLst>
                  <a:gd name="T0" fmla="*/ 41 w 48"/>
                  <a:gd name="T1" fmla="*/ 5 h 68"/>
                  <a:gd name="T2" fmla="*/ 40 w 48"/>
                  <a:gd name="T3" fmla="*/ 7 h 68"/>
                  <a:gd name="T4" fmla="*/ 44 w 48"/>
                  <a:gd name="T5" fmla="*/ 10 h 68"/>
                  <a:gd name="T6" fmla="*/ 46 w 48"/>
                  <a:gd name="T7" fmla="*/ 21 h 68"/>
                  <a:gd name="T8" fmla="*/ 38 w 48"/>
                  <a:gd name="T9" fmla="*/ 22 h 68"/>
                  <a:gd name="T10" fmla="*/ 36 w 48"/>
                  <a:gd name="T11" fmla="*/ 16 h 68"/>
                  <a:gd name="T12" fmla="*/ 34 w 48"/>
                  <a:gd name="T13" fmla="*/ 13 h 68"/>
                  <a:gd name="T14" fmla="*/ 30 w 48"/>
                  <a:gd name="T15" fmla="*/ 9 h 68"/>
                  <a:gd name="T16" fmla="*/ 17 w 48"/>
                  <a:gd name="T17" fmla="*/ 17 h 68"/>
                  <a:gd name="T18" fmla="*/ 15 w 48"/>
                  <a:gd name="T19" fmla="*/ 22 h 68"/>
                  <a:gd name="T20" fmla="*/ 11 w 48"/>
                  <a:gd name="T21" fmla="*/ 46 h 68"/>
                  <a:gd name="T22" fmla="*/ 12 w 48"/>
                  <a:gd name="T23" fmla="*/ 48 h 68"/>
                  <a:gd name="T24" fmla="*/ 13 w 48"/>
                  <a:gd name="T25" fmla="*/ 50 h 68"/>
                  <a:gd name="T26" fmla="*/ 21 w 48"/>
                  <a:gd name="T27" fmla="*/ 52 h 68"/>
                  <a:gd name="T28" fmla="*/ 23 w 48"/>
                  <a:gd name="T29" fmla="*/ 53 h 68"/>
                  <a:gd name="T30" fmla="*/ 26 w 48"/>
                  <a:gd name="T31" fmla="*/ 50 h 68"/>
                  <a:gd name="T32" fmla="*/ 28 w 48"/>
                  <a:gd name="T33" fmla="*/ 46 h 68"/>
                  <a:gd name="T34" fmla="*/ 23 w 48"/>
                  <a:gd name="T35" fmla="*/ 39 h 68"/>
                  <a:gd name="T36" fmla="*/ 20 w 48"/>
                  <a:gd name="T37" fmla="*/ 35 h 68"/>
                  <a:gd name="T38" fmla="*/ 33 w 48"/>
                  <a:gd name="T39" fmla="*/ 36 h 68"/>
                  <a:gd name="T40" fmla="*/ 34 w 48"/>
                  <a:gd name="T41" fmla="*/ 35 h 68"/>
                  <a:gd name="T42" fmla="*/ 40 w 48"/>
                  <a:gd name="T43" fmla="*/ 40 h 68"/>
                  <a:gd name="T44" fmla="*/ 39 w 48"/>
                  <a:gd name="T45" fmla="*/ 44 h 68"/>
                  <a:gd name="T46" fmla="*/ 37 w 48"/>
                  <a:gd name="T47" fmla="*/ 50 h 68"/>
                  <a:gd name="T48" fmla="*/ 33 w 48"/>
                  <a:gd name="T49" fmla="*/ 57 h 68"/>
                  <a:gd name="T50" fmla="*/ 33 w 48"/>
                  <a:gd name="T51" fmla="*/ 60 h 68"/>
                  <a:gd name="T52" fmla="*/ 32 w 48"/>
                  <a:gd name="T53" fmla="*/ 62 h 68"/>
                  <a:gd name="T54" fmla="*/ 26 w 48"/>
                  <a:gd name="T55" fmla="*/ 68 h 68"/>
                  <a:gd name="T56" fmla="*/ 22 w 48"/>
                  <a:gd name="T57" fmla="*/ 63 h 68"/>
                  <a:gd name="T58" fmla="*/ 13 w 48"/>
                  <a:gd name="T59" fmla="*/ 63 h 68"/>
                  <a:gd name="T60" fmla="*/ 4 w 48"/>
                  <a:gd name="T61" fmla="*/ 56 h 68"/>
                  <a:gd name="T62" fmla="*/ 2 w 48"/>
                  <a:gd name="T63" fmla="*/ 53 h 68"/>
                  <a:gd name="T64" fmla="*/ 0 w 48"/>
                  <a:gd name="T65" fmla="*/ 48 h 68"/>
                  <a:gd name="T66" fmla="*/ 2 w 48"/>
                  <a:gd name="T67" fmla="*/ 31 h 68"/>
                  <a:gd name="T68" fmla="*/ 5 w 48"/>
                  <a:gd name="T69" fmla="*/ 22 h 68"/>
                  <a:gd name="T70" fmla="*/ 8 w 48"/>
                  <a:gd name="T71" fmla="*/ 16 h 68"/>
                  <a:gd name="T72" fmla="*/ 12 w 48"/>
                  <a:gd name="T73" fmla="*/ 9 h 68"/>
                  <a:gd name="T74" fmla="*/ 14 w 48"/>
                  <a:gd name="T75" fmla="*/ 8 h 68"/>
                  <a:gd name="T76" fmla="*/ 14 w 48"/>
                  <a:gd name="T77" fmla="*/ 6 h 68"/>
                  <a:gd name="T78" fmla="*/ 18 w 48"/>
                  <a:gd name="T79" fmla="*/ 3 h 68"/>
                  <a:gd name="T80" fmla="*/ 36 w 48"/>
                  <a:gd name="T81" fmla="*/ 1 h 68"/>
                  <a:gd name="T82" fmla="*/ 41 w 48"/>
                  <a:gd name="T8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68">
                    <a:moveTo>
                      <a:pt x="41" y="5"/>
                    </a:moveTo>
                    <a:cubicBezTo>
                      <a:pt x="41" y="6"/>
                      <a:pt x="40" y="6"/>
                      <a:pt x="40" y="7"/>
                    </a:cubicBezTo>
                    <a:cubicBezTo>
                      <a:pt x="42" y="7"/>
                      <a:pt x="43" y="9"/>
                      <a:pt x="44" y="10"/>
                    </a:cubicBezTo>
                    <a:cubicBezTo>
                      <a:pt x="43" y="13"/>
                      <a:pt x="48" y="17"/>
                      <a:pt x="46" y="21"/>
                    </a:cubicBezTo>
                    <a:cubicBezTo>
                      <a:pt x="44" y="23"/>
                      <a:pt x="40" y="23"/>
                      <a:pt x="38" y="22"/>
                    </a:cubicBezTo>
                    <a:cubicBezTo>
                      <a:pt x="37" y="20"/>
                      <a:pt x="35" y="19"/>
                      <a:pt x="36" y="16"/>
                    </a:cubicBezTo>
                    <a:cubicBezTo>
                      <a:pt x="35" y="15"/>
                      <a:pt x="34" y="14"/>
                      <a:pt x="34" y="13"/>
                    </a:cubicBezTo>
                    <a:cubicBezTo>
                      <a:pt x="33" y="11"/>
                      <a:pt x="31" y="10"/>
                      <a:pt x="30" y="9"/>
                    </a:cubicBezTo>
                    <a:cubicBezTo>
                      <a:pt x="23" y="9"/>
                      <a:pt x="22" y="14"/>
                      <a:pt x="17" y="17"/>
                    </a:cubicBezTo>
                    <a:cubicBezTo>
                      <a:pt x="17" y="19"/>
                      <a:pt x="16" y="21"/>
                      <a:pt x="15" y="22"/>
                    </a:cubicBezTo>
                    <a:cubicBezTo>
                      <a:pt x="13" y="28"/>
                      <a:pt x="10" y="38"/>
                      <a:pt x="11" y="46"/>
                    </a:cubicBezTo>
                    <a:cubicBezTo>
                      <a:pt x="11" y="47"/>
                      <a:pt x="12" y="47"/>
                      <a:pt x="12" y="48"/>
                    </a:cubicBezTo>
                    <a:cubicBezTo>
                      <a:pt x="13" y="49"/>
                      <a:pt x="12" y="50"/>
                      <a:pt x="13" y="50"/>
                    </a:cubicBezTo>
                    <a:cubicBezTo>
                      <a:pt x="14" y="53"/>
                      <a:pt x="19" y="55"/>
                      <a:pt x="21" y="52"/>
                    </a:cubicBezTo>
                    <a:cubicBezTo>
                      <a:pt x="22" y="52"/>
                      <a:pt x="22" y="53"/>
                      <a:pt x="23" y="53"/>
                    </a:cubicBezTo>
                    <a:cubicBezTo>
                      <a:pt x="24" y="52"/>
                      <a:pt x="25" y="50"/>
                      <a:pt x="26" y="50"/>
                    </a:cubicBezTo>
                    <a:cubicBezTo>
                      <a:pt x="26" y="48"/>
                      <a:pt x="28" y="47"/>
                      <a:pt x="28" y="46"/>
                    </a:cubicBezTo>
                    <a:cubicBezTo>
                      <a:pt x="28" y="42"/>
                      <a:pt x="25" y="41"/>
                      <a:pt x="23" y="39"/>
                    </a:cubicBezTo>
                    <a:cubicBezTo>
                      <a:pt x="21" y="38"/>
                      <a:pt x="19" y="37"/>
                      <a:pt x="20" y="35"/>
                    </a:cubicBezTo>
                    <a:cubicBezTo>
                      <a:pt x="21" y="31"/>
                      <a:pt x="31" y="34"/>
                      <a:pt x="33" y="36"/>
                    </a:cubicBezTo>
                    <a:cubicBezTo>
                      <a:pt x="33" y="36"/>
                      <a:pt x="34" y="35"/>
                      <a:pt x="34" y="35"/>
                    </a:cubicBezTo>
                    <a:cubicBezTo>
                      <a:pt x="36" y="38"/>
                      <a:pt x="40" y="37"/>
                      <a:pt x="40" y="40"/>
                    </a:cubicBezTo>
                    <a:cubicBezTo>
                      <a:pt x="40" y="41"/>
                      <a:pt x="39" y="42"/>
                      <a:pt x="39" y="44"/>
                    </a:cubicBezTo>
                    <a:cubicBezTo>
                      <a:pt x="38" y="46"/>
                      <a:pt x="37" y="47"/>
                      <a:pt x="37" y="50"/>
                    </a:cubicBezTo>
                    <a:cubicBezTo>
                      <a:pt x="36" y="53"/>
                      <a:pt x="34" y="55"/>
                      <a:pt x="33" y="57"/>
                    </a:cubicBezTo>
                    <a:cubicBezTo>
                      <a:pt x="33" y="58"/>
                      <a:pt x="33" y="59"/>
                      <a:pt x="33" y="60"/>
                    </a:cubicBezTo>
                    <a:cubicBezTo>
                      <a:pt x="33" y="60"/>
                      <a:pt x="32" y="61"/>
                      <a:pt x="32" y="62"/>
                    </a:cubicBezTo>
                    <a:cubicBezTo>
                      <a:pt x="30" y="65"/>
                      <a:pt x="30" y="68"/>
                      <a:pt x="26" y="68"/>
                    </a:cubicBezTo>
                    <a:cubicBezTo>
                      <a:pt x="25" y="66"/>
                      <a:pt x="22" y="66"/>
                      <a:pt x="22" y="63"/>
                    </a:cubicBezTo>
                    <a:cubicBezTo>
                      <a:pt x="19" y="62"/>
                      <a:pt x="15" y="63"/>
                      <a:pt x="13" y="63"/>
                    </a:cubicBezTo>
                    <a:cubicBezTo>
                      <a:pt x="8" y="62"/>
                      <a:pt x="6" y="58"/>
                      <a:pt x="4" y="56"/>
                    </a:cubicBezTo>
                    <a:cubicBezTo>
                      <a:pt x="3" y="55"/>
                      <a:pt x="3" y="54"/>
                      <a:pt x="2" y="53"/>
                    </a:cubicBezTo>
                    <a:cubicBezTo>
                      <a:pt x="2" y="50"/>
                      <a:pt x="1" y="49"/>
                      <a:pt x="0" y="48"/>
                    </a:cubicBezTo>
                    <a:cubicBezTo>
                      <a:pt x="0" y="43"/>
                      <a:pt x="0" y="35"/>
                      <a:pt x="2" y="31"/>
                    </a:cubicBezTo>
                    <a:cubicBezTo>
                      <a:pt x="2" y="27"/>
                      <a:pt x="4" y="25"/>
                      <a:pt x="5" y="22"/>
                    </a:cubicBezTo>
                    <a:cubicBezTo>
                      <a:pt x="6" y="20"/>
                      <a:pt x="7" y="18"/>
                      <a:pt x="8" y="16"/>
                    </a:cubicBezTo>
                    <a:cubicBezTo>
                      <a:pt x="9" y="14"/>
                      <a:pt x="10" y="11"/>
                      <a:pt x="12" y="9"/>
                    </a:cubicBezTo>
                    <a:cubicBezTo>
                      <a:pt x="12" y="9"/>
                      <a:pt x="13" y="8"/>
                      <a:pt x="14" y="8"/>
                    </a:cubicBezTo>
                    <a:cubicBezTo>
                      <a:pt x="14" y="8"/>
                      <a:pt x="14" y="7"/>
                      <a:pt x="14" y="6"/>
                    </a:cubicBezTo>
                    <a:cubicBezTo>
                      <a:pt x="15" y="5"/>
                      <a:pt x="17" y="4"/>
                      <a:pt x="18" y="3"/>
                    </a:cubicBezTo>
                    <a:cubicBezTo>
                      <a:pt x="23" y="2"/>
                      <a:pt x="29" y="0"/>
                      <a:pt x="36" y="1"/>
                    </a:cubicBezTo>
                    <a:cubicBezTo>
                      <a:pt x="37" y="2"/>
                      <a:pt x="39" y="3"/>
                      <a:pt x="4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3" name="Freeform 37">
                <a:extLst>
                  <a:ext uri="{FF2B5EF4-FFF2-40B4-BE49-F238E27FC236}">
                    <a16:creationId xmlns="" xmlns:a16="http://schemas.microsoft.com/office/drawing/2014/main" id="{BA210B26-69E9-4E18-BA31-35C22B80DE8E}"/>
                  </a:ext>
                </a:extLst>
              </p:cNvPr>
              <p:cNvSpPr>
                <a:spLocks/>
              </p:cNvSpPr>
              <p:nvPr/>
            </p:nvSpPr>
            <p:spPr bwMode="auto">
              <a:xfrm>
                <a:off x="3066" y="2364"/>
                <a:ext cx="90" cy="146"/>
              </a:xfrm>
              <a:custGeom>
                <a:avLst/>
                <a:gdLst>
                  <a:gd name="T0" fmla="*/ 35 w 43"/>
                  <a:gd name="T1" fmla="*/ 2 h 70"/>
                  <a:gd name="T2" fmla="*/ 35 w 43"/>
                  <a:gd name="T3" fmla="*/ 6 h 70"/>
                  <a:gd name="T4" fmla="*/ 36 w 43"/>
                  <a:gd name="T5" fmla="*/ 8 h 70"/>
                  <a:gd name="T6" fmla="*/ 36 w 43"/>
                  <a:gd name="T7" fmla="*/ 12 h 70"/>
                  <a:gd name="T8" fmla="*/ 37 w 43"/>
                  <a:gd name="T9" fmla="*/ 15 h 70"/>
                  <a:gd name="T10" fmla="*/ 37 w 43"/>
                  <a:gd name="T11" fmla="*/ 17 h 70"/>
                  <a:gd name="T12" fmla="*/ 38 w 43"/>
                  <a:gd name="T13" fmla="*/ 20 h 70"/>
                  <a:gd name="T14" fmla="*/ 38 w 43"/>
                  <a:gd name="T15" fmla="*/ 22 h 70"/>
                  <a:gd name="T16" fmla="*/ 39 w 43"/>
                  <a:gd name="T17" fmla="*/ 32 h 70"/>
                  <a:gd name="T18" fmla="*/ 40 w 43"/>
                  <a:gd name="T19" fmla="*/ 36 h 70"/>
                  <a:gd name="T20" fmla="*/ 40 w 43"/>
                  <a:gd name="T21" fmla="*/ 40 h 70"/>
                  <a:gd name="T22" fmla="*/ 41 w 43"/>
                  <a:gd name="T23" fmla="*/ 43 h 70"/>
                  <a:gd name="T24" fmla="*/ 41 w 43"/>
                  <a:gd name="T25" fmla="*/ 45 h 70"/>
                  <a:gd name="T26" fmla="*/ 42 w 43"/>
                  <a:gd name="T27" fmla="*/ 53 h 70"/>
                  <a:gd name="T28" fmla="*/ 42 w 43"/>
                  <a:gd name="T29" fmla="*/ 55 h 70"/>
                  <a:gd name="T30" fmla="*/ 43 w 43"/>
                  <a:gd name="T31" fmla="*/ 59 h 70"/>
                  <a:gd name="T32" fmla="*/ 41 w 43"/>
                  <a:gd name="T33" fmla="*/ 63 h 70"/>
                  <a:gd name="T34" fmla="*/ 33 w 43"/>
                  <a:gd name="T35" fmla="*/ 62 h 70"/>
                  <a:gd name="T36" fmla="*/ 34 w 43"/>
                  <a:gd name="T37" fmla="*/ 60 h 70"/>
                  <a:gd name="T38" fmla="*/ 31 w 43"/>
                  <a:gd name="T39" fmla="*/ 59 h 70"/>
                  <a:gd name="T40" fmla="*/ 26 w 43"/>
                  <a:gd name="T41" fmla="*/ 51 h 70"/>
                  <a:gd name="T42" fmla="*/ 24 w 43"/>
                  <a:gd name="T43" fmla="*/ 46 h 70"/>
                  <a:gd name="T44" fmla="*/ 21 w 43"/>
                  <a:gd name="T45" fmla="*/ 39 h 70"/>
                  <a:gd name="T46" fmla="*/ 17 w 43"/>
                  <a:gd name="T47" fmla="*/ 35 h 70"/>
                  <a:gd name="T48" fmla="*/ 15 w 43"/>
                  <a:gd name="T49" fmla="*/ 45 h 70"/>
                  <a:gd name="T50" fmla="*/ 16 w 43"/>
                  <a:gd name="T51" fmla="*/ 49 h 70"/>
                  <a:gd name="T52" fmla="*/ 17 w 43"/>
                  <a:gd name="T53" fmla="*/ 56 h 70"/>
                  <a:gd name="T54" fmla="*/ 17 w 43"/>
                  <a:gd name="T55" fmla="*/ 59 h 70"/>
                  <a:gd name="T56" fmla="*/ 17 w 43"/>
                  <a:gd name="T57" fmla="*/ 61 h 70"/>
                  <a:gd name="T58" fmla="*/ 17 w 43"/>
                  <a:gd name="T59" fmla="*/ 64 h 70"/>
                  <a:gd name="T60" fmla="*/ 9 w 43"/>
                  <a:gd name="T61" fmla="*/ 68 h 70"/>
                  <a:gd name="T62" fmla="*/ 5 w 43"/>
                  <a:gd name="T63" fmla="*/ 49 h 70"/>
                  <a:gd name="T64" fmla="*/ 4 w 43"/>
                  <a:gd name="T65" fmla="*/ 46 h 70"/>
                  <a:gd name="T66" fmla="*/ 4 w 43"/>
                  <a:gd name="T67" fmla="*/ 32 h 70"/>
                  <a:gd name="T68" fmla="*/ 3 w 43"/>
                  <a:gd name="T69" fmla="*/ 30 h 70"/>
                  <a:gd name="T70" fmla="*/ 2 w 43"/>
                  <a:gd name="T71" fmla="*/ 21 h 70"/>
                  <a:gd name="T72" fmla="*/ 1 w 43"/>
                  <a:gd name="T73" fmla="*/ 18 h 70"/>
                  <a:gd name="T74" fmla="*/ 2 w 43"/>
                  <a:gd name="T75" fmla="*/ 6 h 70"/>
                  <a:gd name="T76" fmla="*/ 13 w 43"/>
                  <a:gd name="T77" fmla="*/ 5 h 70"/>
                  <a:gd name="T78" fmla="*/ 15 w 43"/>
                  <a:gd name="T79" fmla="*/ 9 h 70"/>
                  <a:gd name="T80" fmla="*/ 21 w 43"/>
                  <a:gd name="T81" fmla="*/ 17 h 70"/>
                  <a:gd name="T82" fmla="*/ 26 w 43"/>
                  <a:gd name="T83" fmla="*/ 19 h 70"/>
                  <a:gd name="T84" fmla="*/ 27 w 43"/>
                  <a:gd name="T85" fmla="*/ 2 h 70"/>
                  <a:gd name="T86" fmla="*/ 31 w 43"/>
                  <a:gd name="T87" fmla="*/ 0 h 70"/>
                  <a:gd name="T88" fmla="*/ 35 w 43"/>
                  <a:gd name="T8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 h="70">
                    <a:moveTo>
                      <a:pt x="35" y="2"/>
                    </a:moveTo>
                    <a:cubicBezTo>
                      <a:pt x="36" y="3"/>
                      <a:pt x="35" y="4"/>
                      <a:pt x="35" y="6"/>
                    </a:cubicBezTo>
                    <a:cubicBezTo>
                      <a:pt x="35" y="6"/>
                      <a:pt x="36" y="7"/>
                      <a:pt x="36" y="8"/>
                    </a:cubicBezTo>
                    <a:cubicBezTo>
                      <a:pt x="37" y="9"/>
                      <a:pt x="36" y="10"/>
                      <a:pt x="36" y="12"/>
                    </a:cubicBezTo>
                    <a:cubicBezTo>
                      <a:pt x="36" y="13"/>
                      <a:pt x="37" y="14"/>
                      <a:pt x="37" y="15"/>
                    </a:cubicBezTo>
                    <a:cubicBezTo>
                      <a:pt x="37" y="15"/>
                      <a:pt x="37" y="16"/>
                      <a:pt x="37" y="17"/>
                    </a:cubicBezTo>
                    <a:cubicBezTo>
                      <a:pt x="37" y="18"/>
                      <a:pt x="38" y="19"/>
                      <a:pt x="38" y="20"/>
                    </a:cubicBezTo>
                    <a:cubicBezTo>
                      <a:pt x="38" y="21"/>
                      <a:pt x="38" y="21"/>
                      <a:pt x="38" y="22"/>
                    </a:cubicBezTo>
                    <a:cubicBezTo>
                      <a:pt x="38" y="25"/>
                      <a:pt x="39" y="29"/>
                      <a:pt x="39" y="32"/>
                    </a:cubicBezTo>
                    <a:cubicBezTo>
                      <a:pt x="39" y="34"/>
                      <a:pt x="40" y="35"/>
                      <a:pt x="40" y="36"/>
                    </a:cubicBezTo>
                    <a:cubicBezTo>
                      <a:pt x="40" y="37"/>
                      <a:pt x="40" y="39"/>
                      <a:pt x="40" y="40"/>
                    </a:cubicBezTo>
                    <a:cubicBezTo>
                      <a:pt x="40" y="41"/>
                      <a:pt x="41" y="42"/>
                      <a:pt x="41" y="43"/>
                    </a:cubicBezTo>
                    <a:cubicBezTo>
                      <a:pt x="41" y="43"/>
                      <a:pt x="41" y="44"/>
                      <a:pt x="41" y="45"/>
                    </a:cubicBezTo>
                    <a:cubicBezTo>
                      <a:pt x="41" y="48"/>
                      <a:pt x="42" y="50"/>
                      <a:pt x="42" y="53"/>
                    </a:cubicBezTo>
                    <a:cubicBezTo>
                      <a:pt x="42" y="54"/>
                      <a:pt x="42" y="55"/>
                      <a:pt x="42" y="55"/>
                    </a:cubicBezTo>
                    <a:cubicBezTo>
                      <a:pt x="42" y="57"/>
                      <a:pt x="43" y="58"/>
                      <a:pt x="43" y="59"/>
                    </a:cubicBezTo>
                    <a:cubicBezTo>
                      <a:pt x="43" y="60"/>
                      <a:pt x="42" y="63"/>
                      <a:pt x="41" y="63"/>
                    </a:cubicBezTo>
                    <a:cubicBezTo>
                      <a:pt x="38" y="66"/>
                      <a:pt x="35" y="63"/>
                      <a:pt x="33" y="62"/>
                    </a:cubicBezTo>
                    <a:cubicBezTo>
                      <a:pt x="32" y="61"/>
                      <a:pt x="34" y="61"/>
                      <a:pt x="34" y="60"/>
                    </a:cubicBezTo>
                    <a:cubicBezTo>
                      <a:pt x="33" y="59"/>
                      <a:pt x="32" y="59"/>
                      <a:pt x="31" y="59"/>
                    </a:cubicBezTo>
                    <a:cubicBezTo>
                      <a:pt x="30" y="56"/>
                      <a:pt x="28" y="54"/>
                      <a:pt x="26" y="51"/>
                    </a:cubicBezTo>
                    <a:cubicBezTo>
                      <a:pt x="25" y="49"/>
                      <a:pt x="25" y="48"/>
                      <a:pt x="24" y="46"/>
                    </a:cubicBezTo>
                    <a:cubicBezTo>
                      <a:pt x="23" y="44"/>
                      <a:pt x="22" y="41"/>
                      <a:pt x="21" y="39"/>
                    </a:cubicBezTo>
                    <a:cubicBezTo>
                      <a:pt x="20" y="38"/>
                      <a:pt x="18" y="35"/>
                      <a:pt x="17" y="35"/>
                    </a:cubicBezTo>
                    <a:cubicBezTo>
                      <a:pt x="14" y="34"/>
                      <a:pt x="14" y="42"/>
                      <a:pt x="15" y="45"/>
                    </a:cubicBezTo>
                    <a:cubicBezTo>
                      <a:pt x="15" y="46"/>
                      <a:pt x="16" y="47"/>
                      <a:pt x="16" y="49"/>
                    </a:cubicBezTo>
                    <a:cubicBezTo>
                      <a:pt x="17" y="51"/>
                      <a:pt x="16" y="54"/>
                      <a:pt x="17" y="56"/>
                    </a:cubicBezTo>
                    <a:cubicBezTo>
                      <a:pt x="17" y="57"/>
                      <a:pt x="17" y="58"/>
                      <a:pt x="17" y="59"/>
                    </a:cubicBezTo>
                    <a:cubicBezTo>
                      <a:pt x="17" y="59"/>
                      <a:pt x="17" y="60"/>
                      <a:pt x="17" y="61"/>
                    </a:cubicBezTo>
                    <a:cubicBezTo>
                      <a:pt x="17" y="62"/>
                      <a:pt x="17" y="63"/>
                      <a:pt x="17" y="64"/>
                    </a:cubicBezTo>
                    <a:cubicBezTo>
                      <a:pt x="17" y="66"/>
                      <a:pt x="12" y="70"/>
                      <a:pt x="9" y="68"/>
                    </a:cubicBezTo>
                    <a:cubicBezTo>
                      <a:pt x="5" y="65"/>
                      <a:pt x="6" y="55"/>
                      <a:pt x="5" y="49"/>
                    </a:cubicBezTo>
                    <a:cubicBezTo>
                      <a:pt x="5" y="48"/>
                      <a:pt x="4" y="47"/>
                      <a:pt x="4" y="46"/>
                    </a:cubicBezTo>
                    <a:cubicBezTo>
                      <a:pt x="3" y="42"/>
                      <a:pt x="4" y="36"/>
                      <a:pt x="4" y="32"/>
                    </a:cubicBezTo>
                    <a:cubicBezTo>
                      <a:pt x="3" y="31"/>
                      <a:pt x="3" y="31"/>
                      <a:pt x="3" y="30"/>
                    </a:cubicBezTo>
                    <a:cubicBezTo>
                      <a:pt x="2" y="27"/>
                      <a:pt x="3" y="23"/>
                      <a:pt x="2" y="21"/>
                    </a:cubicBezTo>
                    <a:cubicBezTo>
                      <a:pt x="2" y="20"/>
                      <a:pt x="1" y="19"/>
                      <a:pt x="1" y="18"/>
                    </a:cubicBezTo>
                    <a:cubicBezTo>
                      <a:pt x="0" y="14"/>
                      <a:pt x="2" y="9"/>
                      <a:pt x="2" y="6"/>
                    </a:cubicBezTo>
                    <a:cubicBezTo>
                      <a:pt x="3" y="3"/>
                      <a:pt x="10" y="3"/>
                      <a:pt x="13" y="5"/>
                    </a:cubicBezTo>
                    <a:cubicBezTo>
                      <a:pt x="14" y="6"/>
                      <a:pt x="15" y="7"/>
                      <a:pt x="15" y="9"/>
                    </a:cubicBezTo>
                    <a:cubicBezTo>
                      <a:pt x="17" y="12"/>
                      <a:pt x="20" y="13"/>
                      <a:pt x="21" y="17"/>
                    </a:cubicBezTo>
                    <a:cubicBezTo>
                      <a:pt x="22" y="18"/>
                      <a:pt x="23" y="20"/>
                      <a:pt x="26" y="19"/>
                    </a:cubicBezTo>
                    <a:cubicBezTo>
                      <a:pt x="27" y="14"/>
                      <a:pt x="24" y="6"/>
                      <a:pt x="27" y="2"/>
                    </a:cubicBezTo>
                    <a:cubicBezTo>
                      <a:pt x="27" y="1"/>
                      <a:pt x="30" y="0"/>
                      <a:pt x="31" y="0"/>
                    </a:cubicBezTo>
                    <a:cubicBezTo>
                      <a:pt x="32" y="0"/>
                      <a:pt x="33" y="2"/>
                      <a:pt x="3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4" name="Freeform 38">
                <a:extLst>
                  <a:ext uri="{FF2B5EF4-FFF2-40B4-BE49-F238E27FC236}">
                    <a16:creationId xmlns="" xmlns:a16="http://schemas.microsoft.com/office/drawing/2014/main" id="{AEC78654-1A25-4D8A-9E67-4219D50AB312}"/>
                  </a:ext>
                </a:extLst>
              </p:cNvPr>
              <p:cNvSpPr>
                <a:spLocks/>
              </p:cNvSpPr>
              <p:nvPr/>
            </p:nvSpPr>
            <p:spPr bwMode="auto">
              <a:xfrm>
                <a:off x="2979" y="2374"/>
                <a:ext cx="83" cy="140"/>
              </a:xfrm>
              <a:custGeom>
                <a:avLst/>
                <a:gdLst>
                  <a:gd name="T0" fmla="*/ 37 w 40"/>
                  <a:gd name="T1" fmla="*/ 53 h 67"/>
                  <a:gd name="T2" fmla="*/ 38 w 40"/>
                  <a:gd name="T3" fmla="*/ 55 h 67"/>
                  <a:gd name="T4" fmla="*/ 32 w 40"/>
                  <a:gd name="T5" fmla="*/ 59 h 67"/>
                  <a:gd name="T6" fmla="*/ 29 w 40"/>
                  <a:gd name="T7" fmla="*/ 64 h 67"/>
                  <a:gd name="T8" fmla="*/ 25 w 40"/>
                  <a:gd name="T9" fmla="*/ 65 h 67"/>
                  <a:gd name="T10" fmla="*/ 22 w 40"/>
                  <a:gd name="T11" fmla="*/ 67 h 67"/>
                  <a:gd name="T12" fmla="*/ 13 w 40"/>
                  <a:gd name="T13" fmla="*/ 64 h 67"/>
                  <a:gd name="T14" fmla="*/ 11 w 40"/>
                  <a:gd name="T15" fmla="*/ 63 h 67"/>
                  <a:gd name="T16" fmla="*/ 7 w 40"/>
                  <a:gd name="T17" fmla="*/ 60 h 67"/>
                  <a:gd name="T18" fmla="*/ 5 w 40"/>
                  <a:gd name="T19" fmla="*/ 58 h 67"/>
                  <a:gd name="T20" fmla="*/ 4 w 40"/>
                  <a:gd name="T21" fmla="*/ 54 h 67"/>
                  <a:gd name="T22" fmla="*/ 2 w 40"/>
                  <a:gd name="T23" fmla="*/ 51 h 67"/>
                  <a:gd name="T24" fmla="*/ 2 w 40"/>
                  <a:gd name="T25" fmla="*/ 48 h 67"/>
                  <a:gd name="T26" fmla="*/ 2 w 40"/>
                  <a:gd name="T27" fmla="*/ 45 h 67"/>
                  <a:gd name="T28" fmla="*/ 3 w 40"/>
                  <a:gd name="T29" fmla="*/ 42 h 67"/>
                  <a:gd name="T30" fmla="*/ 2 w 40"/>
                  <a:gd name="T31" fmla="*/ 37 h 67"/>
                  <a:gd name="T32" fmla="*/ 2 w 40"/>
                  <a:gd name="T33" fmla="*/ 32 h 67"/>
                  <a:gd name="T34" fmla="*/ 2 w 40"/>
                  <a:gd name="T35" fmla="*/ 23 h 67"/>
                  <a:gd name="T36" fmla="*/ 2 w 40"/>
                  <a:gd name="T37" fmla="*/ 14 h 67"/>
                  <a:gd name="T38" fmla="*/ 3 w 40"/>
                  <a:gd name="T39" fmla="*/ 6 h 67"/>
                  <a:gd name="T40" fmla="*/ 2 w 40"/>
                  <a:gd name="T41" fmla="*/ 4 h 67"/>
                  <a:gd name="T42" fmla="*/ 11 w 40"/>
                  <a:gd name="T43" fmla="*/ 2 h 67"/>
                  <a:gd name="T44" fmla="*/ 12 w 40"/>
                  <a:gd name="T45" fmla="*/ 10 h 67"/>
                  <a:gd name="T46" fmla="*/ 12 w 40"/>
                  <a:gd name="T47" fmla="*/ 15 h 67"/>
                  <a:gd name="T48" fmla="*/ 11 w 40"/>
                  <a:gd name="T49" fmla="*/ 25 h 67"/>
                  <a:gd name="T50" fmla="*/ 12 w 40"/>
                  <a:gd name="T51" fmla="*/ 27 h 67"/>
                  <a:gd name="T52" fmla="*/ 12 w 40"/>
                  <a:gd name="T53" fmla="*/ 29 h 67"/>
                  <a:gd name="T54" fmla="*/ 12 w 40"/>
                  <a:gd name="T55" fmla="*/ 31 h 67"/>
                  <a:gd name="T56" fmla="*/ 11 w 40"/>
                  <a:gd name="T57" fmla="*/ 34 h 67"/>
                  <a:gd name="T58" fmla="*/ 12 w 40"/>
                  <a:gd name="T59" fmla="*/ 37 h 67"/>
                  <a:gd name="T60" fmla="*/ 12 w 40"/>
                  <a:gd name="T61" fmla="*/ 39 h 67"/>
                  <a:gd name="T62" fmla="*/ 12 w 40"/>
                  <a:gd name="T63" fmla="*/ 42 h 67"/>
                  <a:gd name="T64" fmla="*/ 12 w 40"/>
                  <a:gd name="T65" fmla="*/ 45 h 67"/>
                  <a:gd name="T66" fmla="*/ 13 w 40"/>
                  <a:gd name="T67" fmla="*/ 50 h 67"/>
                  <a:gd name="T68" fmla="*/ 15 w 40"/>
                  <a:gd name="T69" fmla="*/ 55 h 67"/>
                  <a:gd name="T70" fmla="*/ 24 w 40"/>
                  <a:gd name="T71" fmla="*/ 56 h 67"/>
                  <a:gd name="T72" fmla="*/ 26 w 40"/>
                  <a:gd name="T73" fmla="*/ 53 h 67"/>
                  <a:gd name="T74" fmla="*/ 28 w 40"/>
                  <a:gd name="T75" fmla="*/ 50 h 67"/>
                  <a:gd name="T76" fmla="*/ 29 w 40"/>
                  <a:gd name="T77" fmla="*/ 40 h 67"/>
                  <a:gd name="T78" fmla="*/ 29 w 40"/>
                  <a:gd name="T79" fmla="*/ 37 h 67"/>
                  <a:gd name="T80" fmla="*/ 29 w 40"/>
                  <a:gd name="T81" fmla="*/ 35 h 67"/>
                  <a:gd name="T82" fmla="*/ 29 w 40"/>
                  <a:gd name="T83" fmla="*/ 31 h 67"/>
                  <a:gd name="T84" fmla="*/ 29 w 40"/>
                  <a:gd name="T85" fmla="*/ 29 h 67"/>
                  <a:gd name="T86" fmla="*/ 28 w 40"/>
                  <a:gd name="T87" fmla="*/ 9 h 67"/>
                  <a:gd name="T88" fmla="*/ 29 w 40"/>
                  <a:gd name="T89" fmla="*/ 6 h 67"/>
                  <a:gd name="T90" fmla="*/ 29 w 40"/>
                  <a:gd name="T91" fmla="*/ 4 h 67"/>
                  <a:gd name="T92" fmla="*/ 33 w 40"/>
                  <a:gd name="T93" fmla="*/ 0 h 67"/>
                  <a:gd name="T94" fmla="*/ 38 w 40"/>
                  <a:gd name="T95" fmla="*/ 2 h 67"/>
                  <a:gd name="T96" fmla="*/ 38 w 40"/>
                  <a:gd name="T97" fmla="*/ 4 h 67"/>
                  <a:gd name="T98" fmla="*/ 39 w 40"/>
                  <a:gd name="T99" fmla="*/ 6 h 67"/>
                  <a:gd name="T100" fmla="*/ 38 w 40"/>
                  <a:gd name="T101" fmla="*/ 11 h 67"/>
                  <a:gd name="T102" fmla="*/ 39 w 40"/>
                  <a:gd name="T103" fmla="*/ 13 h 67"/>
                  <a:gd name="T104" fmla="*/ 39 w 40"/>
                  <a:gd name="T105" fmla="*/ 18 h 67"/>
                  <a:gd name="T106" fmla="*/ 39 w 40"/>
                  <a:gd name="T107" fmla="*/ 28 h 67"/>
                  <a:gd name="T108" fmla="*/ 39 w 40"/>
                  <a:gd name="T109" fmla="*/ 30 h 67"/>
                  <a:gd name="T110" fmla="*/ 39 w 40"/>
                  <a:gd name="T111" fmla="*/ 35 h 67"/>
                  <a:gd name="T112" fmla="*/ 39 w 40"/>
                  <a:gd name="T113" fmla="*/ 37 h 67"/>
                  <a:gd name="T114" fmla="*/ 39 w 40"/>
                  <a:gd name="T115" fmla="*/ 52 h 67"/>
                  <a:gd name="T116" fmla="*/ 37 w 40"/>
                  <a:gd name="T117"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 h="67">
                    <a:moveTo>
                      <a:pt x="37" y="53"/>
                    </a:moveTo>
                    <a:cubicBezTo>
                      <a:pt x="36" y="54"/>
                      <a:pt x="38" y="54"/>
                      <a:pt x="38" y="55"/>
                    </a:cubicBezTo>
                    <a:cubicBezTo>
                      <a:pt x="36" y="57"/>
                      <a:pt x="35" y="59"/>
                      <a:pt x="32" y="59"/>
                    </a:cubicBezTo>
                    <a:cubicBezTo>
                      <a:pt x="32" y="60"/>
                      <a:pt x="31" y="63"/>
                      <a:pt x="29" y="64"/>
                    </a:cubicBezTo>
                    <a:cubicBezTo>
                      <a:pt x="28" y="64"/>
                      <a:pt x="27" y="64"/>
                      <a:pt x="25" y="65"/>
                    </a:cubicBezTo>
                    <a:cubicBezTo>
                      <a:pt x="24" y="65"/>
                      <a:pt x="23" y="66"/>
                      <a:pt x="22" y="67"/>
                    </a:cubicBezTo>
                    <a:cubicBezTo>
                      <a:pt x="19" y="67"/>
                      <a:pt x="15" y="66"/>
                      <a:pt x="13" y="64"/>
                    </a:cubicBezTo>
                    <a:cubicBezTo>
                      <a:pt x="12" y="64"/>
                      <a:pt x="12" y="63"/>
                      <a:pt x="11" y="63"/>
                    </a:cubicBezTo>
                    <a:cubicBezTo>
                      <a:pt x="9" y="63"/>
                      <a:pt x="8" y="61"/>
                      <a:pt x="7" y="60"/>
                    </a:cubicBezTo>
                    <a:cubicBezTo>
                      <a:pt x="7" y="59"/>
                      <a:pt x="6" y="59"/>
                      <a:pt x="5" y="58"/>
                    </a:cubicBezTo>
                    <a:cubicBezTo>
                      <a:pt x="5" y="57"/>
                      <a:pt x="4" y="56"/>
                      <a:pt x="4" y="54"/>
                    </a:cubicBezTo>
                    <a:cubicBezTo>
                      <a:pt x="3" y="53"/>
                      <a:pt x="2" y="52"/>
                      <a:pt x="2" y="51"/>
                    </a:cubicBezTo>
                    <a:cubicBezTo>
                      <a:pt x="2" y="50"/>
                      <a:pt x="2" y="49"/>
                      <a:pt x="2" y="48"/>
                    </a:cubicBezTo>
                    <a:cubicBezTo>
                      <a:pt x="2" y="47"/>
                      <a:pt x="2" y="46"/>
                      <a:pt x="2" y="45"/>
                    </a:cubicBezTo>
                    <a:cubicBezTo>
                      <a:pt x="2" y="44"/>
                      <a:pt x="3" y="43"/>
                      <a:pt x="3" y="42"/>
                    </a:cubicBezTo>
                    <a:cubicBezTo>
                      <a:pt x="3" y="40"/>
                      <a:pt x="1" y="39"/>
                      <a:pt x="2" y="37"/>
                    </a:cubicBezTo>
                    <a:cubicBezTo>
                      <a:pt x="2" y="35"/>
                      <a:pt x="4" y="33"/>
                      <a:pt x="2" y="32"/>
                    </a:cubicBezTo>
                    <a:cubicBezTo>
                      <a:pt x="2" y="29"/>
                      <a:pt x="2" y="26"/>
                      <a:pt x="2" y="23"/>
                    </a:cubicBezTo>
                    <a:cubicBezTo>
                      <a:pt x="1" y="20"/>
                      <a:pt x="2" y="17"/>
                      <a:pt x="2" y="14"/>
                    </a:cubicBezTo>
                    <a:cubicBezTo>
                      <a:pt x="2" y="11"/>
                      <a:pt x="0" y="7"/>
                      <a:pt x="3" y="6"/>
                    </a:cubicBezTo>
                    <a:cubicBezTo>
                      <a:pt x="3" y="5"/>
                      <a:pt x="2" y="5"/>
                      <a:pt x="2" y="4"/>
                    </a:cubicBezTo>
                    <a:cubicBezTo>
                      <a:pt x="3" y="1"/>
                      <a:pt x="8" y="0"/>
                      <a:pt x="11" y="2"/>
                    </a:cubicBezTo>
                    <a:cubicBezTo>
                      <a:pt x="12" y="4"/>
                      <a:pt x="12" y="7"/>
                      <a:pt x="12" y="10"/>
                    </a:cubicBezTo>
                    <a:cubicBezTo>
                      <a:pt x="12" y="12"/>
                      <a:pt x="12" y="13"/>
                      <a:pt x="12" y="15"/>
                    </a:cubicBezTo>
                    <a:cubicBezTo>
                      <a:pt x="12" y="18"/>
                      <a:pt x="11" y="21"/>
                      <a:pt x="11" y="25"/>
                    </a:cubicBezTo>
                    <a:cubicBezTo>
                      <a:pt x="11" y="26"/>
                      <a:pt x="12" y="26"/>
                      <a:pt x="12" y="27"/>
                    </a:cubicBezTo>
                    <a:cubicBezTo>
                      <a:pt x="12" y="27"/>
                      <a:pt x="12" y="28"/>
                      <a:pt x="12" y="29"/>
                    </a:cubicBezTo>
                    <a:cubicBezTo>
                      <a:pt x="12" y="30"/>
                      <a:pt x="12" y="31"/>
                      <a:pt x="12" y="31"/>
                    </a:cubicBezTo>
                    <a:cubicBezTo>
                      <a:pt x="12" y="32"/>
                      <a:pt x="11" y="33"/>
                      <a:pt x="11" y="34"/>
                    </a:cubicBezTo>
                    <a:cubicBezTo>
                      <a:pt x="11" y="35"/>
                      <a:pt x="12" y="36"/>
                      <a:pt x="12" y="37"/>
                    </a:cubicBezTo>
                    <a:cubicBezTo>
                      <a:pt x="13" y="38"/>
                      <a:pt x="12" y="39"/>
                      <a:pt x="12" y="39"/>
                    </a:cubicBezTo>
                    <a:cubicBezTo>
                      <a:pt x="12" y="40"/>
                      <a:pt x="12" y="41"/>
                      <a:pt x="12" y="42"/>
                    </a:cubicBezTo>
                    <a:cubicBezTo>
                      <a:pt x="12" y="43"/>
                      <a:pt x="12" y="44"/>
                      <a:pt x="12" y="45"/>
                    </a:cubicBezTo>
                    <a:cubicBezTo>
                      <a:pt x="12" y="46"/>
                      <a:pt x="13" y="48"/>
                      <a:pt x="13" y="50"/>
                    </a:cubicBezTo>
                    <a:cubicBezTo>
                      <a:pt x="14" y="52"/>
                      <a:pt x="15" y="53"/>
                      <a:pt x="15" y="55"/>
                    </a:cubicBezTo>
                    <a:cubicBezTo>
                      <a:pt x="19" y="56"/>
                      <a:pt x="20" y="58"/>
                      <a:pt x="24" y="56"/>
                    </a:cubicBezTo>
                    <a:cubicBezTo>
                      <a:pt x="25" y="56"/>
                      <a:pt x="26" y="55"/>
                      <a:pt x="26" y="53"/>
                    </a:cubicBezTo>
                    <a:cubicBezTo>
                      <a:pt x="28" y="53"/>
                      <a:pt x="28" y="52"/>
                      <a:pt x="28" y="50"/>
                    </a:cubicBezTo>
                    <a:cubicBezTo>
                      <a:pt x="28" y="47"/>
                      <a:pt x="28" y="43"/>
                      <a:pt x="29" y="40"/>
                    </a:cubicBezTo>
                    <a:cubicBezTo>
                      <a:pt x="29" y="39"/>
                      <a:pt x="29" y="38"/>
                      <a:pt x="29" y="37"/>
                    </a:cubicBezTo>
                    <a:cubicBezTo>
                      <a:pt x="29" y="36"/>
                      <a:pt x="29" y="36"/>
                      <a:pt x="29" y="35"/>
                    </a:cubicBezTo>
                    <a:cubicBezTo>
                      <a:pt x="29" y="33"/>
                      <a:pt x="30" y="32"/>
                      <a:pt x="29" y="31"/>
                    </a:cubicBezTo>
                    <a:cubicBezTo>
                      <a:pt x="29" y="30"/>
                      <a:pt x="29" y="29"/>
                      <a:pt x="29" y="29"/>
                    </a:cubicBezTo>
                    <a:cubicBezTo>
                      <a:pt x="29" y="23"/>
                      <a:pt x="28" y="16"/>
                      <a:pt x="28" y="9"/>
                    </a:cubicBezTo>
                    <a:cubicBezTo>
                      <a:pt x="28" y="8"/>
                      <a:pt x="29" y="7"/>
                      <a:pt x="29" y="6"/>
                    </a:cubicBezTo>
                    <a:cubicBezTo>
                      <a:pt x="29" y="6"/>
                      <a:pt x="29" y="5"/>
                      <a:pt x="29" y="4"/>
                    </a:cubicBezTo>
                    <a:cubicBezTo>
                      <a:pt x="29" y="4"/>
                      <a:pt x="32" y="1"/>
                      <a:pt x="33" y="0"/>
                    </a:cubicBezTo>
                    <a:cubicBezTo>
                      <a:pt x="35" y="0"/>
                      <a:pt x="38" y="1"/>
                      <a:pt x="38" y="2"/>
                    </a:cubicBezTo>
                    <a:cubicBezTo>
                      <a:pt x="39" y="3"/>
                      <a:pt x="38" y="3"/>
                      <a:pt x="38" y="4"/>
                    </a:cubicBezTo>
                    <a:cubicBezTo>
                      <a:pt x="38" y="5"/>
                      <a:pt x="39" y="5"/>
                      <a:pt x="39" y="6"/>
                    </a:cubicBezTo>
                    <a:cubicBezTo>
                      <a:pt x="39" y="7"/>
                      <a:pt x="39" y="10"/>
                      <a:pt x="38" y="11"/>
                    </a:cubicBezTo>
                    <a:cubicBezTo>
                      <a:pt x="38" y="12"/>
                      <a:pt x="39" y="13"/>
                      <a:pt x="39" y="13"/>
                    </a:cubicBezTo>
                    <a:cubicBezTo>
                      <a:pt x="40" y="15"/>
                      <a:pt x="39" y="16"/>
                      <a:pt x="39" y="18"/>
                    </a:cubicBezTo>
                    <a:cubicBezTo>
                      <a:pt x="38" y="22"/>
                      <a:pt x="40" y="25"/>
                      <a:pt x="39" y="28"/>
                    </a:cubicBezTo>
                    <a:cubicBezTo>
                      <a:pt x="38" y="29"/>
                      <a:pt x="39" y="29"/>
                      <a:pt x="39" y="30"/>
                    </a:cubicBezTo>
                    <a:cubicBezTo>
                      <a:pt x="39" y="32"/>
                      <a:pt x="38" y="33"/>
                      <a:pt x="39" y="35"/>
                    </a:cubicBezTo>
                    <a:cubicBezTo>
                      <a:pt x="39" y="36"/>
                      <a:pt x="39" y="36"/>
                      <a:pt x="39" y="37"/>
                    </a:cubicBezTo>
                    <a:cubicBezTo>
                      <a:pt x="40" y="41"/>
                      <a:pt x="39" y="47"/>
                      <a:pt x="39" y="52"/>
                    </a:cubicBezTo>
                    <a:cubicBezTo>
                      <a:pt x="38" y="52"/>
                      <a:pt x="37" y="53"/>
                      <a:pt x="3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grpSp>
        <p:nvGrpSpPr>
          <p:cNvPr id="89" name="组合 88">
            <a:extLst>
              <a:ext uri="{FF2B5EF4-FFF2-40B4-BE49-F238E27FC236}">
                <a16:creationId xmlns="" xmlns:a16="http://schemas.microsoft.com/office/drawing/2014/main" id="{103178F7-03FF-4CF6-AE9B-E896B8010487}"/>
              </a:ext>
            </a:extLst>
          </p:cNvPr>
          <p:cNvGrpSpPr/>
          <p:nvPr/>
        </p:nvGrpSpPr>
        <p:grpSpPr>
          <a:xfrm>
            <a:off x="1936751" y="2403835"/>
            <a:ext cx="8318500" cy="2301267"/>
            <a:chOff x="2184400" y="3161891"/>
            <a:chExt cx="7823200" cy="1755660"/>
          </a:xfrm>
        </p:grpSpPr>
        <p:sp>
          <p:nvSpPr>
            <p:cNvPr id="87" name="文本框 86">
              <a:extLst>
                <a:ext uri="{FF2B5EF4-FFF2-40B4-BE49-F238E27FC236}">
                  <a16:creationId xmlns="" xmlns:a16="http://schemas.microsoft.com/office/drawing/2014/main" id="{2683791F-8062-46B4-A5A2-6FF63973C804}"/>
                </a:ext>
              </a:extLst>
            </p:cNvPr>
            <p:cNvSpPr txBox="1"/>
            <p:nvPr/>
          </p:nvSpPr>
          <p:spPr>
            <a:xfrm>
              <a:off x="2184400" y="3161891"/>
              <a:ext cx="7823200" cy="1323440"/>
            </a:xfrm>
            <a:prstGeom prst="rect">
              <a:avLst/>
            </a:prstGeom>
            <a:noFill/>
          </p:spPr>
          <p:txBody>
            <a:bodyPr wrap="square" rtlCol="0">
              <a:spAutoFit/>
            </a:bodyPr>
            <a:lstStyle/>
            <a:p>
              <a:pPr lvl="0" algn="ctr" defTabSz="914377">
                <a:defRPr/>
              </a:pPr>
              <a:r>
                <a:rPr lang="zh-CN" altLang="en-US" sz="4000" b="1" dirty="0">
                  <a:solidFill>
                    <a:srgbClr val="FFFFFF"/>
                  </a:solidFill>
                  <a:latin typeface="微软雅黑" panose="020B0503020204020204" pitchFamily="34" charset="-122"/>
                  <a:ea typeface="微软雅黑" panose="020B0503020204020204" pitchFamily="34" charset="-122"/>
                </a:rPr>
                <a:t>全捕获</a:t>
              </a:r>
              <a:r>
                <a:rPr lang="en-US" altLang="zh-CN" sz="4000" b="1" dirty="0">
                  <a:solidFill>
                    <a:srgbClr val="FFFFFF"/>
                  </a:solidFill>
                  <a:latin typeface="微软雅黑" panose="020B0503020204020204" pitchFamily="34" charset="-122"/>
                  <a:ea typeface="微软雅黑" panose="020B0503020204020204" pitchFamily="34" charset="-122"/>
                </a:rPr>
                <a:t>:</a:t>
              </a:r>
              <a:r>
                <a:rPr lang="zh-CN" altLang="en-US" sz="4000" b="1" dirty="0">
                  <a:solidFill>
                    <a:srgbClr val="FFFFFF"/>
                  </a:solidFill>
                  <a:latin typeface="微软雅黑" panose="020B0503020204020204" pitchFamily="34" charset="-122"/>
                  <a:ea typeface="微软雅黑" panose="020B0503020204020204" pitchFamily="34" charset="-122"/>
                </a:rPr>
                <a:t>用于跟踪面部、手部和身体的三维变形模型</a:t>
              </a:r>
              <a:endParaRPr kumimoji="0" lang="zh-CN" altLang="en-US" sz="4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88" name="文本框 13">
              <a:extLst>
                <a:ext uri="{FF2B5EF4-FFF2-40B4-BE49-F238E27FC236}">
                  <a16:creationId xmlns="" xmlns:a16="http://schemas.microsoft.com/office/drawing/2014/main" id="{A360A289-EAF8-4474-A195-3234F4525500}"/>
                </a:ext>
              </a:extLst>
            </p:cNvPr>
            <p:cNvSpPr txBox="1">
              <a:spLocks noChangeArrowheads="1"/>
            </p:cNvSpPr>
            <p:nvPr/>
          </p:nvSpPr>
          <p:spPr bwMode="auto">
            <a:xfrm>
              <a:off x="2311949" y="4189653"/>
              <a:ext cx="7568101" cy="727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ctr" defTabSz="914377">
                <a:defRPr/>
              </a:pPr>
              <a:r>
                <a:rPr lang="en-US" altLang="zh-CN" sz="2800" dirty="0">
                  <a:solidFill>
                    <a:srgbClr val="FFFFFF"/>
                  </a:solidFill>
                  <a:latin typeface="微软雅黑" panose="020B0503020204020204" pitchFamily="34" charset="-122"/>
                  <a:ea typeface="微软雅黑" panose="020B0503020204020204" pitchFamily="34" charset="-122"/>
                </a:rPr>
                <a:t>Total Capture: A 3D Deformation Model for Tracking Faces, Hands, and Bodies</a:t>
              </a:r>
              <a:endPar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90" name="矩形: 圆角 89">
            <a:extLst>
              <a:ext uri="{FF2B5EF4-FFF2-40B4-BE49-F238E27FC236}">
                <a16:creationId xmlns="" xmlns:a16="http://schemas.microsoft.com/office/drawing/2014/main" id="{AD505574-919D-4836-9565-28AA12AA34AB}"/>
              </a:ext>
            </a:extLst>
          </p:cNvPr>
          <p:cNvSpPr/>
          <p:nvPr/>
        </p:nvSpPr>
        <p:spPr>
          <a:xfrm>
            <a:off x="3692648" y="5554931"/>
            <a:ext cx="2212923" cy="440368"/>
          </a:xfrm>
          <a:prstGeom prst="roundRect">
            <a:avLst>
              <a:gd name="adj" fmla="val 50000"/>
            </a:avLst>
          </a:prstGeom>
          <a:solidFill>
            <a:srgbClr val="1A4874"/>
          </a:solidFill>
          <a:ln w="12700">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7" name="文本框 96">
            <a:extLst>
              <a:ext uri="{FF2B5EF4-FFF2-40B4-BE49-F238E27FC236}">
                <a16:creationId xmlns="" xmlns:a16="http://schemas.microsoft.com/office/drawing/2014/main" id="{E911D9F0-C984-4142-9316-B72C7B7D16FC}"/>
              </a:ext>
            </a:extLst>
          </p:cNvPr>
          <p:cNvSpPr txBox="1"/>
          <p:nvPr/>
        </p:nvSpPr>
        <p:spPr>
          <a:xfrm>
            <a:off x="4357622" y="5572476"/>
            <a:ext cx="1627499" cy="40011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张娇昱</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8" name="Freeform 33">
            <a:extLst>
              <a:ext uri="{FF2B5EF4-FFF2-40B4-BE49-F238E27FC236}">
                <a16:creationId xmlns="" xmlns:a16="http://schemas.microsoft.com/office/drawing/2014/main" id="{29577100-F5D3-434C-B7B5-0B3A0BBFF369}"/>
              </a:ext>
            </a:extLst>
          </p:cNvPr>
          <p:cNvSpPr>
            <a:spLocks noEditPoints="1"/>
          </p:cNvSpPr>
          <p:nvPr/>
        </p:nvSpPr>
        <p:spPr bwMode="auto">
          <a:xfrm>
            <a:off x="3837111" y="5638953"/>
            <a:ext cx="227595" cy="299355"/>
          </a:xfrm>
          <a:custGeom>
            <a:avLst/>
            <a:gdLst>
              <a:gd name="T0" fmla="*/ 61057785 w 742"/>
              <a:gd name="T1" fmla="*/ 22927673 h 975"/>
              <a:gd name="T2" fmla="*/ 60958741 w 742"/>
              <a:gd name="T3" fmla="*/ 24912858 h 975"/>
              <a:gd name="T4" fmla="*/ 61255243 w 742"/>
              <a:gd name="T5" fmla="*/ 26997192 h 975"/>
              <a:gd name="T6" fmla="*/ 57698473 w 742"/>
              <a:gd name="T7" fmla="*/ 35235379 h 975"/>
              <a:gd name="T8" fmla="*/ 58982897 w 742"/>
              <a:gd name="T9" fmla="*/ 26103906 h 975"/>
              <a:gd name="T10" fmla="*/ 58785439 w 742"/>
              <a:gd name="T11" fmla="*/ 23820959 h 975"/>
              <a:gd name="T12" fmla="*/ 59279400 w 742"/>
              <a:gd name="T13" fmla="*/ 22431613 h 975"/>
              <a:gd name="T14" fmla="*/ 59872090 w 742"/>
              <a:gd name="T15" fmla="*/ 9230622 h 975"/>
              <a:gd name="T16" fmla="*/ 60662553 w 742"/>
              <a:gd name="T17" fmla="*/ 11314956 h 975"/>
              <a:gd name="T18" fmla="*/ 66985630 w 742"/>
              <a:gd name="T19" fmla="*/ 16575522 h 975"/>
              <a:gd name="T20" fmla="*/ 60662553 w 742"/>
              <a:gd name="T21" fmla="*/ 22431613 h 975"/>
              <a:gd name="T22" fmla="*/ 41890780 w 742"/>
              <a:gd name="T23" fmla="*/ 396911 h 975"/>
              <a:gd name="T24" fmla="*/ 58587666 w 742"/>
              <a:gd name="T25" fmla="*/ 10024759 h 975"/>
              <a:gd name="T26" fmla="*/ 50881435 w 742"/>
              <a:gd name="T27" fmla="*/ 18362094 h 975"/>
              <a:gd name="T28" fmla="*/ 21439351 w 742"/>
              <a:gd name="T29" fmla="*/ 23225435 h 975"/>
              <a:gd name="T30" fmla="*/ 30430006 w 742"/>
              <a:gd name="T31" fmla="*/ 9726997 h 975"/>
              <a:gd name="T32" fmla="*/ 48115128 w 742"/>
              <a:gd name="T33" fmla="*/ 11513569 h 975"/>
              <a:gd name="T34" fmla="*/ 29837316 w 742"/>
              <a:gd name="T35" fmla="*/ 8932860 h 975"/>
              <a:gd name="T36" fmla="*/ 5631658 w 742"/>
              <a:gd name="T37" fmla="*/ 6352151 h 975"/>
              <a:gd name="T38" fmla="*/ 26181816 w 742"/>
              <a:gd name="T39" fmla="*/ 29379288 h 975"/>
              <a:gd name="T40" fmla="*/ 44953589 w 742"/>
              <a:gd name="T41" fmla="*/ 25706995 h 975"/>
              <a:gd name="T42" fmla="*/ 46830704 w 742"/>
              <a:gd name="T43" fmla="*/ 26898043 h 975"/>
              <a:gd name="T44" fmla="*/ 47324665 w 742"/>
              <a:gd name="T45" fmla="*/ 31165860 h 975"/>
              <a:gd name="T46" fmla="*/ 48510359 w 742"/>
              <a:gd name="T47" fmla="*/ 30967562 h 975"/>
              <a:gd name="T48" fmla="*/ 51078893 w 742"/>
              <a:gd name="T49" fmla="*/ 35433992 h 975"/>
              <a:gd name="T50" fmla="*/ 48115128 w 742"/>
              <a:gd name="T51" fmla="*/ 41488380 h 975"/>
              <a:gd name="T52" fmla="*/ 32900125 w 742"/>
              <a:gd name="T53" fmla="*/ 51810901 h 975"/>
              <a:gd name="T54" fmla="*/ 24798348 w 742"/>
              <a:gd name="T55" fmla="*/ 41091469 h 975"/>
              <a:gd name="T56" fmla="*/ 23612968 w 742"/>
              <a:gd name="T57" fmla="*/ 29776514 h 975"/>
              <a:gd name="T58" fmla="*/ 25984043 w 742"/>
              <a:gd name="T59" fmla="*/ 31860848 h 975"/>
              <a:gd name="T60" fmla="*/ 52066815 w 742"/>
              <a:gd name="T61" fmla="*/ 24615096 h 975"/>
              <a:gd name="T62" fmla="*/ 53351240 w 742"/>
              <a:gd name="T63" fmla="*/ 35731754 h 975"/>
              <a:gd name="T64" fmla="*/ 41693007 w 742"/>
              <a:gd name="T65" fmla="*/ 53796086 h 975"/>
              <a:gd name="T66" fmla="*/ 23217736 w 742"/>
              <a:gd name="T67" fmla="*/ 43175803 h 975"/>
              <a:gd name="T68" fmla="*/ 21142849 w 742"/>
              <a:gd name="T69" fmla="*/ 28585466 h 975"/>
              <a:gd name="T70" fmla="*/ 52066815 w 742"/>
              <a:gd name="T71" fmla="*/ 24615096 h 975"/>
              <a:gd name="T72" fmla="*/ 3853273 w 742"/>
              <a:gd name="T73" fmla="*/ 66004327 h 975"/>
              <a:gd name="T74" fmla="*/ 33394086 w 742"/>
              <a:gd name="T75" fmla="*/ 71364043 h 975"/>
              <a:gd name="T76" fmla="*/ 31615701 w 742"/>
              <a:gd name="T77" fmla="*/ 59056653 h 975"/>
              <a:gd name="T78" fmla="*/ 41890780 w 742"/>
              <a:gd name="T79" fmla="*/ 57170617 h 975"/>
              <a:gd name="T80" fmla="*/ 39124473 w 742"/>
              <a:gd name="T81" fmla="*/ 63919993 h 975"/>
              <a:gd name="T82" fmla="*/ 48609089 w 742"/>
              <a:gd name="T83" fmla="*/ 54887670 h 975"/>
              <a:gd name="T84" fmla="*/ 73308708 w 742"/>
              <a:gd name="T85" fmla="*/ 72455942 h 97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42" h="975">
                <a:moveTo>
                  <a:pt x="614" y="226"/>
                </a:moveTo>
                <a:cubicBezTo>
                  <a:pt x="617" y="226"/>
                  <a:pt x="618" y="228"/>
                  <a:pt x="618" y="231"/>
                </a:cubicBezTo>
                <a:lnTo>
                  <a:pt x="619" y="241"/>
                </a:lnTo>
                <a:cubicBezTo>
                  <a:pt x="619" y="247"/>
                  <a:pt x="616" y="247"/>
                  <a:pt x="617" y="251"/>
                </a:cubicBezTo>
                <a:lnTo>
                  <a:pt x="617" y="263"/>
                </a:lnTo>
                <a:cubicBezTo>
                  <a:pt x="617" y="267"/>
                  <a:pt x="620" y="268"/>
                  <a:pt x="620" y="272"/>
                </a:cubicBezTo>
                <a:lnTo>
                  <a:pt x="630" y="355"/>
                </a:lnTo>
                <a:cubicBezTo>
                  <a:pt x="625" y="365"/>
                  <a:pt x="589" y="365"/>
                  <a:pt x="584" y="355"/>
                </a:cubicBezTo>
                <a:lnTo>
                  <a:pt x="594" y="272"/>
                </a:lnTo>
                <a:cubicBezTo>
                  <a:pt x="594" y="268"/>
                  <a:pt x="596" y="266"/>
                  <a:pt x="597" y="263"/>
                </a:cubicBezTo>
                <a:lnTo>
                  <a:pt x="597" y="251"/>
                </a:lnTo>
                <a:cubicBezTo>
                  <a:pt x="597" y="247"/>
                  <a:pt x="595" y="246"/>
                  <a:pt x="595" y="240"/>
                </a:cubicBezTo>
                <a:lnTo>
                  <a:pt x="596" y="231"/>
                </a:lnTo>
                <a:cubicBezTo>
                  <a:pt x="596" y="228"/>
                  <a:pt x="597" y="226"/>
                  <a:pt x="600" y="226"/>
                </a:cubicBezTo>
                <a:lnTo>
                  <a:pt x="600" y="93"/>
                </a:lnTo>
                <a:lnTo>
                  <a:pt x="606" y="93"/>
                </a:lnTo>
                <a:cubicBezTo>
                  <a:pt x="610" y="93"/>
                  <a:pt x="614" y="96"/>
                  <a:pt x="614" y="100"/>
                </a:cubicBezTo>
                <a:lnTo>
                  <a:pt x="614" y="114"/>
                </a:lnTo>
                <a:lnTo>
                  <a:pt x="680" y="157"/>
                </a:lnTo>
                <a:cubicBezTo>
                  <a:pt x="685" y="160"/>
                  <a:pt x="684" y="166"/>
                  <a:pt x="678" y="167"/>
                </a:cubicBezTo>
                <a:lnTo>
                  <a:pt x="614" y="174"/>
                </a:lnTo>
                <a:lnTo>
                  <a:pt x="614" y="226"/>
                </a:lnTo>
                <a:close/>
                <a:moveTo>
                  <a:pt x="60" y="54"/>
                </a:moveTo>
                <a:lnTo>
                  <a:pt x="424" y="4"/>
                </a:lnTo>
                <a:cubicBezTo>
                  <a:pt x="439" y="2"/>
                  <a:pt x="444" y="0"/>
                  <a:pt x="459" y="10"/>
                </a:cubicBezTo>
                <a:lnTo>
                  <a:pt x="593" y="101"/>
                </a:lnTo>
                <a:lnTo>
                  <a:pt x="593" y="177"/>
                </a:lnTo>
                <a:lnTo>
                  <a:pt x="515" y="185"/>
                </a:lnTo>
                <a:lnTo>
                  <a:pt x="526" y="234"/>
                </a:lnTo>
                <a:cubicBezTo>
                  <a:pt x="424" y="210"/>
                  <a:pt x="319" y="210"/>
                  <a:pt x="217" y="234"/>
                </a:cubicBezTo>
                <a:lnTo>
                  <a:pt x="237" y="144"/>
                </a:lnTo>
                <a:cubicBezTo>
                  <a:pt x="245" y="112"/>
                  <a:pt x="275" y="103"/>
                  <a:pt x="308" y="98"/>
                </a:cubicBezTo>
                <a:cubicBezTo>
                  <a:pt x="350" y="93"/>
                  <a:pt x="393" y="93"/>
                  <a:pt x="435" y="98"/>
                </a:cubicBezTo>
                <a:cubicBezTo>
                  <a:pt x="455" y="101"/>
                  <a:pt x="474" y="106"/>
                  <a:pt x="487" y="116"/>
                </a:cubicBezTo>
                <a:cubicBezTo>
                  <a:pt x="471" y="99"/>
                  <a:pt x="455" y="94"/>
                  <a:pt x="426" y="91"/>
                </a:cubicBezTo>
                <a:cubicBezTo>
                  <a:pt x="382" y="85"/>
                  <a:pt x="347" y="84"/>
                  <a:pt x="302" y="90"/>
                </a:cubicBezTo>
                <a:cubicBezTo>
                  <a:pt x="236" y="98"/>
                  <a:pt x="228" y="123"/>
                  <a:pt x="217" y="168"/>
                </a:cubicBezTo>
                <a:lnTo>
                  <a:pt x="57" y="64"/>
                </a:lnTo>
                <a:cubicBezTo>
                  <a:pt x="51" y="60"/>
                  <a:pt x="52" y="55"/>
                  <a:pt x="60" y="54"/>
                </a:cubicBezTo>
                <a:close/>
                <a:moveTo>
                  <a:pt x="265" y="296"/>
                </a:moveTo>
                <a:cubicBezTo>
                  <a:pt x="265" y="284"/>
                  <a:pt x="269" y="284"/>
                  <a:pt x="279" y="287"/>
                </a:cubicBezTo>
                <a:cubicBezTo>
                  <a:pt x="306" y="294"/>
                  <a:pt x="427" y="272"/>
                  <a:pt x="455" y="259"/>
                </a:cubicBezTo>
                <a:cubicBezTo>
                  <a:pt x="460" y="257"/>
                  <a:pt x="465" y="255"/>
                  <a:pt x="469" y="261"/>
                </a:cubicBezTo>
                <a:cubicBezTo>
                  <a:pt x="472" y="263"/>
                  <a:pt x="473" y="267"/>
                  <a:pt x="474" y="271"/>
                </a:cubicBezTo>
                <a:cubicBezTo>
                  <a:pt x="477" y="282"/>
                  <a:pt x="477" y="297"/>
                  <a:pt x="478" y="308"/>
                </a:cubicBezTo>
                <a:cubicBezTo>
                  <a:pt x="478" y="310"/>
                  <a:pt x="479" y="313"/>
                  <a:pt x="479" y="314"/>
                </a:cubicBezTo>
                <a:cubicBezTo>
                  <a:pt x="480" y="322"/>
                  <a:pt x="482" y="323"/>
                  <a:pt x="485" y="321"/>
                </a:cubicBezTo>
                <a:cubicBezTo>
                  <a:pt x="488" y="319"/>
                  <a:pt x="489" y="316"/>
                  <a:pt x="491" y="312"/>
                </a:cubicBezTo>
                <a:cubicBezTo>
                  <a:pt x="495" y="304"/>
                  <a:pt x="499" y="300"/>
                  <a:pt x="504" y="300"/>
                </a:cubicBezTo>
                <a:cubicBezTo>
                  <a:pt x="514" y="300"/>
                  <a:pt x="520" y="325"/>
                  <a:pt x="517" y="357"/>
                </a:cubicBezTo>
                <a:cubicBezTo>
                  <a:pt x="513" y="389"/>
                  <a:pt x="502" y="414"/>
                  <a:pt x="492" y="414"/>
                </a:cubicBezTo>
                <a:cubicBezTo>
                  <a:pt x="489" y="414"/>
                  <a:pt x="488" y="415"/>
                  <a:pt x="487" y="418"/>
                </a:cubicBezTo>
                <a:cubicBezTo>
                  <a:pt x="478" y="463"/>
                  <a:pt x="448" y="501"/>
                  <a:pt x="413" y="521"/>
                </a:cubicBezTo>
                <a:cubicBezTo>
                  <a:pt x="383" y="538"/>
                  <a:pt x="365" y="538"/>
                  <a:pt x="333" y="522"/>
                </a:cubicBezTo>
                <a:cubicBezTo>
                  <a:pt x="296" y="504"/>
                  <a:pt x="265" y="464"/>
                  <a:pt x="256" y="418"/>
                </a:cubicBezTo>
                <a:cubicBezTo>
                  <a:pt x="255" y="415"/>
                  <a:pt x="254" y="414"/>
                  <a:pt x="251" y="414"/>
                </a:cubicBezTo>
                <a:cubicBezTo>
                  <a:pt x="241" y="414"/>
                  <a:pt x="230" y="389"/>
                  <a:pt x="226" y="357"/>
                </a:cubicBezTo>
                <a:cubicBezTo>
                  <a:pt x="223" y="325"/>
                  <a:pt x="229" y="300"/>
                  <a:pt x="239" y="300"/>
                </a:cubicBezTo>
                <a:cubicBezTo>
                  <a:pt x="244" y="300"/>
                  <a:pt x="249" y="306"/>
                  <a:pt x="254" y="316"/>
                </a:cubicBezTo>
                <a:cubicBezTo>
                  <a:pt x="256" y="320"/>
                  <a:pt x="261" y="326"/>
                  <a:pt x="263" y="321"/>
                </a:cubicBezTo>
                <a:cubicBezTo>
                  <a:pt x="265" y="318"/>
                  <a:pt x="265" y="300"/>
                  <a:pt x="265" y="296"/>
                </a:cubicBezTo>
                <a:close/>
                <a:moveTo>
                  <a:pt x="527" y="248"/>
                </a:moveTo>
                <a:cubicBezTo>
                  <a:pt x="529" y="261"/>
                  <a:pt x="529" y="275"/>
                  <a:pt x="529" y="288"/>
                </a:cubicBezTo>
                <a:cubicBezTo>
                  <a:pt x="542" y="306"/>
                  <a:pt x="542" y="340"/>
                  <a:pt x="540" y="360"/>
                </a:cubicBezTo>
                <a:cubicBezTo>
                  <a:pt x="538" y="382"/>
                  <a:pt x="530" y="422"/>
                  <a:pt x="508" y="435"/>
                </a:cubicBezTo>
                <a:cubicBezTo>
                  <a:pt x="498" y="478"/>
                  <a:pt x="463" y="518"/>
                  <a:pt x="422" y="542"/>
                </a:cubicBezTo>
                <a:cubicBezTo>
                  <a:pt x="391" y="561"/>
                  <a:pt x="356" y="563"/>
                  <a:pt x="323" y="544"/>
                </a:cubicBezTo>
                <a:cubicBezTo>
                  <a:pt x="281" y="521"/>
                  <a:pt x="246" y="479"/>
                  <a:pt x="235" y="435"/>
                </a:cubicBezTo>
                <a:cubicBezTo>
                  <a:pt x="213" y="422"/>
                  <a:pt x="205" y="382"/>
                  <a:pt x="203" y="360"/>
                </a:cubicBezTo>
                <a:cubicBezTo>
                  <a:pt x="201" y="340"/>
                  <a:pt x="201" y="306"/>
                  <a:pt x="214" y="288"/>
                </a:cubicBezTo>
                <a:cubicBezTo>
                  <a:pt x="214" y="275"/>
                  <a:pt x="214" y="262"/>
                  <a:pt x="215" y="248"/>
                </a:cubicBezTo>
                <a:cubicBezTo>
                  <a:pt x="318" y="224"/>
                  <a:pt x="424" y="224"/>
                  <a:pt x="527" y="248"/>
                </a:cubicBezTo>
                <a:close/>
                <a:moveTo>
                  <a:pt x="0" y="730"/>
                </a:moveTo>
                <a:cubicBezTo>
                  <a:pt x="10" y="707"/>
                  <a:pt x="23" y="686"/>
                  <a:pt x="39" y="665"/>
                </a:cubicBezTo>
                <a:cubicBezTo>
                  <a:pt x="112" y="573"/>
                  <a:pt x="186" y="603"/>
                  <a:pt x="252" y="554"/>
                </a:cubicBezTo>
                <a:cubicBezTo>
                  <a:pt x="276" y="615"/>
                  <a:pt x="294" y="664"/>
                  <a:pt x="338" y="719"/>
                </a:cubicBezTo>
                <a:lnTo>
                  <a:pt x="347" y="644"/>
                </a:lnTo>
                <a:lnTo>
                  <a:pt x="320" y="595"/>
                </a:lnTo>
                <a:cubicBezTo>
                  <a:pt x="317" y="590"/>
                  <a:pt x="316" y="581"/>
                  <a:pt x="319" y="576"/>
                </a:cubicBezTo>
                <a:cubicBezTo>
                  <a:pt x="346" y="589"/>
                  <a:pt x="397" y="589"/>
                  <a:pt x="424" y="576"/>
                </a:cubicBezTo>
                <a:cubicBezTo>
                  <a:pt x="426" y="582"/>
                  <a:pt x="426" y="589"/>
                  <a:pt x="424" y="594"/>
                </a:cubicBezTo>
                <a:lnTo>
                  <a:pt x="396" y="644"/>
                </a:lnTo>
                <a:lnTo>
                  <a:pt x="405" y="719"/>
                </a:lnTo>
                <a:cubicBezTo>
                  <a:pt x="449" y="664"/>
                  <a:pt x="467" y="615"/>
                  <a:pt x="492" y="553"/>
                </a:cubicBezTo>
                <a:cubicBezTo>
                  <a:pt x="554" y="598"/>
                  <a:pt x="632" y="574"/>
                  <a:pt x="704" y="665"/>
                </a:cubicBezTo>
                <a:cubicBezTo>
                  <a:pt x="720" y="686"/>
                  <a:pt x="733" y="707"/>
                  <a:pt x="742" y="730"/>
                </a:cubicBezTo>
                <a:cubicBezTo>
                  <a:pt x="524" y="971"/>
                  <a:pt x="219" y="975"/>
                  <a:pt x="0" y="730"/>
                </a:cubicBezTo>
                <a:close/>
              </a:path>
            </a:pathLst>
          </a:custGeom>
          <a:solidFill>
            <a:srgbClr val="FFFFFF"/>
          </a:solidFill>
          <a:ln>
            <a:noFill/>
          </a:ln>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4" name="矩形: 圆角 103">
            <a:extLst>
              <a:ext uri="{FF2B5EF4-FFF2-40B4-BE49-F238E27FC236}">
                <a16:creationId xmlns="" xmlns:a16="http://schemas.microsoft.com/office/drawing/2014/main" id="{52BE1DBF-6614-4B30-94F6-43989E0CCE52}"/>
              </a:ext>
            </a:extLst>
          </p:cNvPr>
          <p:cNvSpPr/>
          <p:nvPr/>
        </p:nvSpPr>
        <p:spPr>
          <a:xfrm>
            <a:off x="6240649" y="5554931"/>
            <a:ext cx="2212923" cy="440368"/>
          </a:xfrm>
          <a:prstGeom prst="roundRect">
            <a:avLst>
              <a:gd name="adj" fmla="val 50000"/>
            </a:avLst>
          </a:prstGeom>
          <a:solidFill>
            <a:srgbClr val="1A4874"/>
          </a:solidFill>
          <a:ln w="12700">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7" name="文本框 106">
            <a:extLst>
              <a:ext uri="{FF2B5EF4-FFF2-40B4-BE49-F238E27FC236}">
                <a16:creationId xmlns="" xmlns:a16="http://schemas.microsoft.com/office/drawing/2014/main" id="{FC76C2F4-2EFA-4B90-AF7F-DE3BEFCE0DB5}"/>
              </a:ext>
            </a:extLst>
          </p:cNvPr>
          <p:cNvSpPr txBox="1"/>
          <p:nvPr/>
        </p:nvSpPr>
        <p:spPr>
          <a:xfrm>
            <a:off x="6607912" y="5575197"/>
            <a:ext cx="1692080" cy="707886"/>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导师</a:t>
            </a: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：李启雷</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08" name="Group 9">
            <a:extLst>
              <a:ext uri="{FF2B5EF4-FFF2-40B4-BE49-F238E27FC236}">
                <a16:creationId xmlns="" xmlns:a16="http://schemas.microsoft.com/office/drawing/2014/main" id="{601B001F-D94F-469E-AD16-807383A20487}"/>
              </a:ext>
            </a:extLst>
          </p:cNvPr>
          <p:cNvGrpSpPr>
            <a:grpSpLocks noChangeAspect="1"/>
          </p:cNvGrpSpPr>
          <p:nvPr/>
        </p:nvGrpSpPr>
        <p:grpSpPr bwMode="auto">
          <a:xfrm>
            <a:off x="6359560" y="5646790"/>
            <a:ext cx="256195" cy="267599"/>
            <a:chOff x="2419" y="3107"/>
            <a:chExt cx="1685" cy="1760"/>
          </a:xfrm>
          <a:solidFill>
            <a:srgbClr val="FFFFFF"/>
          </a:solidFill>
        </p:grpSpPr>
        <p:sp>
          <p:nvSpPr>
            <p:cNvPr id="109" name="Freeform 10">
              <a:extLst>
                <a:ext uri="{FF2B5EF4-FFF2-40B4-BE49-F238E27FC236}">
                  <a16:creationId xmlns="" xmlns:a16="http://schemas.microsoft.com/office/drawing/2014/main" id="{94C6E3D1-C9CF-41DC-B3D2-B1A96B5BFA6F}"/>
                </a:ext>
              </a:extLst>
            </p:cNvPr>
            <p:cNvSpPr>
              <a:spLocks noEditPoints="1"/>
            </p:cNvSpPr>
            <p:nvPr/>
          </p:nvSpPr>
          <p:spPr bwMode="auto">
            <a:xfrm>
              <a:off x="2733" y="3107"/>
              <a:ext cx="1071" cy="1688"/>
            </a:xfrm>
            <a:custGeom>
              <a:avLst/>
              <a:gdLst>
                <a:gd name="T0" fmla="*/ 1713 w 1784"/>
                <a:gd name="T1" fmla="*/ 740 h 2818"/>
                <a:gd name="T2" fmla="*/ 1296 w 1784"/>
                <a:gd name="T3" fmla="*/ 167 h 2818"/>
                <a:gd name="T4" fmla="*/ 499 w 1784"/>
                <a:gd name="T5" fmla="*/ 215 h 2818"/>
                <a:gd name="T6" fmla="*/ 154 w 1784"/>
                <a:gd name="T7" fmla="*/ 442 h 2818"/>
                <a:gd name="T8" fmla="*/ 35 w 1784"/>
                <a:gd name="T9" fmla="*/ 1278 h 2818"/>
                <a:gd name="T10" fmla="*/ 118 w 1784"/>
                <a:gd name="T11" fmla="*/ 1851 h 2818"/>
                <a:gd name="T12" fmla="*/ 475 w 1784"/>
                <a:gd name="T13" fmla="*/ 1887 h 2818"/>
                <a:gd name="T14" fmla="*/ 880 w 1784"/>
                <a:gd name="T15" fmla="*/ 2042 h 2818"/>
                <a:gd name="T16" fmla="*/ 1320 w 1784"/>
                <a:gd name="T17" fmla="*/ 1875 h 2818"/>
                <a:gd name="T18" fmla="*/ 1665 w 1784"/>
                <a:gd name="T19" fmla="*/ 1839 h 2818"/>
                <a:gd name="T20" fmla="*/ 1724 w 1784"/>
                <a:gd name="T21" fmla="*/ 1409 h 2818"/>
                <a:gd name="T22" fmla="*/ 1713 w 1784"/>
                <a:gd name="T23" fmla="*/ 740 h 2818"/>
                <a:gd name="T24" fmla="*/ 1451 w 1784"/>
                <a:gd name="T25" fmla="*/ 1397 h 2818"/>
                <a:gd name="T26" fmla="*/ 880 w 1784"/>
                <a:gd name="T27" fmla="*/ 1923 h 2818"/>
                <a:gd name="T28" fmla="*/ 250 w 1784"/>
                <a:gd name="T29" fmla="*/ 1003 h 2818"/>
                <a:gd name="T30" fmla="*/ 547 w 1784"/>
                <a:gd name="T31" fmla="*/ 728 h 2818"/>
                <a:gd name="T32" fmla="*/ 773 w 1784"/>
                <a:gd name="T33" fmla="*/ 908 h 2818"/>
                <a:gd name="T34" fmla="*/ 1177 w 1784"/>
                <a:gd name="T35" fmla="*/ 1218 h 2818"/>
                <a:gd name="T36" fmla="*/ 1106 w 1784"/>
                <a:gd name="T37" fmla="*/ 1003 h 2818"/>
                <a:gd name="T38" fmla="*/ 1368 w 1784"/>
                <a:gd name="T39" fmla="*/ 1111 h 2818"/>
                <a:gd name="T40" fmla="*/ 1451 w 1784"/>
                <a:gd name="T41" fmla="*/ 1397 h 2818"/>
                <a:gd name="T42" fmla="*/ 1047 w 1784"/>
                <a:gd name="T43" fmla="*/ 2818 h 2818"/>
                <a:gd name="T44" fmla="*/ 1150 w 1784"/>
                <a:gd name="T45" fmla="*/ 2337 h 2818"/>
                <a:gd name="T46" fmla="*/ 875 w 1784"/>
                <a:gd name="T47" fmla="*/ 2410 h 2818"/>
                <a:gd name="T48" fmla="*/ 586 w 1784"/>
                <a:gd name="T49" fmla="*/ 2316 h 2818"/>
                <a:gd name="T50" fmla="*/ 728 w 1784"/>
                <a:gd name="T51" fmla="*/ 2818 h 2818"/>
                <a:gd name="T52" fmla="*/ 1047 w 1784"/>
                <a:gd name="T53" fmla="*/ 2818 h 2818"/>
                <a:gd name="T54" fmla="*/ 1047 w 1784"/>
                <a:gd name="T55" fmla="*/ 2818 h 2818"/>
                <a:gd name="T56" fmla="*/ 1047 w 1784"/>
                <a:gd name="T57" fmla="*/ 2818 h 2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84" h="2818">
                  <a:moveTo>
                    <a:pt x="1713" y="740"/>
                  </a:moveTo>
                  <a:cubicBezTo>
                    <a:pt x="1641" y="525"/>
                    <a:pt x="1487" y="274"/>
                    <a:pt x="1296" y="167"/>
                  </a:cubicBezTo>
                  <a:cubicBezTo>
                    <a:pt x="1106" y="60"/>
                    <a:pt x="737" y="0"/>
                    <a:pt x="499" y="215"/>
                  </a:cubicBezTo>
                  <a:cubicBezTo>
                    <a:pt x="499" y="215"/>
                    <a:pt x="261" y="263"/>
                    <a:pt x="154" y="442"/>
                  </a:cubicBezTo>
                  <a:cubicBezTo>
                    <a:pt x="47" y="621"/>
                    <a:pt x="0" y="884"/>
                    <a:pt x="35" y="1278"/>
                  </a:cubicBezTo>
                  <a:cubicBezTo>
                    <a:pt x="83" y="1684"/>
                    <a:pt x="118" y="1744"/>
                    <a:pt x="118" y="1851"/>
                  </a:cubicBezTo>
                  <a:cubicBezTo>
                    <a:pt x="118" y="1851"/>
                    <a:pt x="249" y="1911"/>
                    <a:pt x="475" y="1887"/>
                  </a:cubicBezTo>
                  <a:cubicBezTo>
                    <a:pt x="475" y="1887"/>
                    <a:pt x="618" y="2042"/>
                    <a:pt x="880" y="2042"/>
                  </a:cubicBezTo>
                  <a:cubicBezTo>
                    <a:pt x="1141" y="2042"/>
                    <a:pt x="1320" y="1875"/>
                    <a:pt x="1320" y="1875"/>
                  </a:cubicBezTo>
                  <a:cubicBezTo>
                    <a:pt x="1320" y="1875"/>
                    <a:pt x="1498" y="1899"/>
                    <a:pt x="1665" y="1839"/>
                  </a:cubicBezTo>
                  <a:cubicBezTo>
                    <a:pt x="1665" y="1839"/>
                    <a:pt x="1701" y="1552"/>
                    <a:pt x="1724" y="1409"/>
                  </a:cubicBezTo>
                  <a:cubicBezTo>
                    <a:pt x="1749" y="1266"/>
                    <a:pt x="1784" y="955"/>
                    <a:pt x="1713" y="740"/>
                  </a:cubicBezTo>
                  <a:close/>
                  <a:moveTo>
                    <a:pt x="1451" y="1397"/>
                  </a:moveTo>
                  <a:cubicBezTo>
                    <a:pt x="1415" y="1517"/>
                    <a:pt x="1261" y="1911"/>
                    <a:pt x="880" y="1923"/>
                  </a:cubicBezTo>
                  <a:cubicBezTo>
                    <a:pt x="500" y="1935"/>
                    <a:pt x="250" y="1457"/>
                    <a:pt x="250" y="1003"/>
                  </a:cubicBezTo>
                  <a:cubicBezTo>
                    <a:pt x="261" y="1003"/>
                    <a:pt x="392" y="967"/>
                    <a:pt x="547" y="728"/>
                  </a:cubicBezTo>
                  <a:cubicBezTo>
                    <a:pt x="547" y="728"/>
                    <a:pt x="690" y="848"/>
                    <a:pt x="773" y="908"/>
                  </a:cubicBezTo>
                  <a:cubicBezTo>
                    <a:pt x="856" y="955"/>
                    <a:pt x="1070" y="1099"/>
                    <a:pt x="1177" y="1218"/>
                  </a:cubicBezTo>
                  <a:cubicBezTo>
                    <a:pt x="1177" y="1218"/>
                    <a:pt x="1154" y="1051"/>
                    <a:pt x="1106" y="1003"/>
                  </a:cubicBezTo>
                  <a:cubicBezTo>
                    <a:pt x="1106" y="1003"/>
                    <a:pt x="1296" y="1039"/>
                    <a:pt x="1368" y="1111"/>
                  </a:cubicBezTo>
                  <a:cubicBezTo>
                    <a:pt x="1439" y="1183"/>
                    <a:pt x="1499" y="1266"/>
                    <a:pt x="1451" y="1397"/>
                  </a:cubicBezTo>
                  <a:close/>
                  <a:moveTo>
                    <a:pt x="1047" y="2818"/>
                  </a:moveTo>
                  <a:cubicBezTo>
                    <a:pt x="1150" y="2337"/>
                    <a:pt x="1150" y="2337"/>
                    <a:pt x="1150" y="2337"/>
                  </a:cubicBezTo>
                  <a:cubicBezTo>
                    <a:pt x="1057" y="2376"/>
                    <a:pt x="979" y="2411"/>
                    <a:pt x="875" y="2410"/>
                  </a:cubicBezTo>
                  <a:cubicBezTo>
                    <a:pt x="736" y="2410"/>
                    <a:pt x="628" y="2358"/>
                    <a:pt x="586" y="2316"/>
                  </a:cubicBezTo>
                  <a:cubicBezTo>
                    <a:pt x="728" y="2818"/>
                    <a:pt x="728" y="2818"/>
                    <a:pt x="728" y="2818"/>
                  </a:cubicBezTo>
                  <a:cubicBezTo>
                    <a:pt x="1047" y="2818"/>
                    <a:pt x="1047" y="2818"/>
                    <a:pt x="1047" y="2818"/>
                  </a:cubicBezTo>
                  <a:close/>
                  <a:moveTo>
                    <a:pt x="1047" y="2818"/>
                  </a:moveTo>
                  <a:cubicBezTo>
                    <a:pt x="1047" y="2818"/>
                    <a:pt x="1047" y="2818"/>
                    <a:pt x="1047" y="28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10" name="Freeform 11">
              <a:extLst>
                <a:ext uri="{FF2B5EF4-FFF2-40B4-BE49-F238E27FC236}">
                  <a16:creationId xmlns="" xmlns:a16="http://schemas.microsoft.com/office/drawing/2014/main" id="{372ADA98-35E4-41A2-854C-7205B2BBF1B5}"/>
                </a:ext>
              </a:extLst>
            </p:cNvPr>
            <p:cNvSpPr>
              <a:spLocks noEditPoints="1"/>
            </p:cNvSpPr>
            <p:nvPr/>
          </p:nvSpPr>
          <p:spPr bwMode="auto">
            <a:xfrm>
              <a:off x="2419" y="4316"/>
              <a:ext cx="1685" cy="551"/>
            </a:xfrm>
            <a:custGeom>
              <a:avLst/>
              <a:gdLst>
                <a:gd name="T0" fmla="*/ 2747 w 2807"/>
                <a:gd name="T1" fmla="*/ 908 h 920"/>
                <a:gd name="T2" fmla="*/ 2807 w 2807"/>
                <a:gd name="T3" fmla="*/ 848 h 920"/>
                <a:gd name="T4" fmla="*/ 2676 w 2807"/>
                <a:gd name="T5" fmla="*/ 573 h 920"/>
                <a:gd name="T6" fmla="*/ 2176 w 2807"/>
                <a:gd name="T7" fmla="*/ 239 h 920"/>
                <a:gd name="T8" fmla="*/ 1879 w 2807"/>
                <a:gd name="T9" fmla="*/ 48 h 920"/>
                <a:gd name="T10" fmla="*/ 1808 w 2807"/>
                <a:gd name="T11" fmla="*/ 0 h 920"/>
                <a:gd name="T12" fmla="*/ 1784 w 2807"/>
                <a:gd name="T13" fmla="*/ 84 h 920"/>
                <a:gd name="T14" fmla="*/ 1712 w 2807"/>
                <a:gd name="T15" fmla="*/ 287 h 920"/>
                <a:gd name="T16" fmla="*/ 1595 w 2807"/>
                <a:gd name="T17" fmla="*/ 835 h 920"/>
                <a:gd name="T18" fmla="*/ 1231 w 2807"/>
                <a:gd name="T19" fmla="*/ 835 h 920"/>
                <a:gd name="T20" fmla="*/ 1070 w 2807"/>
                <a:gd name="T21" fmla="*/ 263 h 920"/>
                <a:gd name="T22" fmla="*/ 1022 w 2807"/>
                <a:gd name="T23" fmla="*/ 84 h 920"/>
                <a:gd name="T24" fmla="*/ 999 w 2807"/>
                <a:gd name="T25" fmla="*/ 12 h 920"/>
                <a:gd name="T26" fmla="*/ 927 w 2807"/>
                <a:gd name="T27" fmla="*/ 48 h 920"/>
                <a:gd name="T28" fmla="*/ 630 w 2807"/>
                <a:gd name="T29" fmla="*/ 239 h 920"/>
                <a:gd name="T30" fmla="*/ 130 w 2807"/>
                <a:gd name="T31" fmla="*/ 574 h 920"/>
                <a:gd name="T32" fmla="*/ 0 w 2807"/>
                <a:gd name="T33" fmla="*/ 861 h 920"/>
                <a:gd name="T34" fmla="*/ 59 w 2807"/>
                <a:gd name="T35" fmla="*/ 920 h 920"/>
                <a:gd name="T36" fmla="*/ 1641 w 2807"/>
                <a:gd name="T37" fmla="*/ 920 h 920"/>
                <a:gd name="T38" fmla="*/ 2747 w 2807"/>
                <a:gd name="T39" fmla="*/ 908 h 920"/>
                <a:gd name="T40" fmla="*/ 2747 w 2807"/>
                <a:gd name="T41" fmla="*/ 908 h 920"/>
                <a:gd name="T42" fmla="*/ 2747 w 2807"/>
                <a:gd name="T43" fmla="*/ 908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7" h="920">
                  <a:moveTo>
                    <a:pt x="2747" y="908"/>
                  </a:moveTo>
                  <a:cubicBezTo>
                    <a:pt x="2783" y="908"/>
                    <a:pt x="2807" y="884"/>
                    <a:pt x="2807" y="848"/>
                  </a:cubicBezTo>
                  <a:cubicBezTo>
                    <a:pt x="2807" y="848"/>
                    <a:pt x="2807" y="693"/>
                    <a:pt x="2676" y="573"/>
                  </a:cubicBezTo>
                  <a:cubicBezTo>
                    <a:pt x="2569" y="478"/>
                    <a:pt x="2343" y="334"/>
                    <a:pt x="2176" y="239"/>
                  </a:cubicBezTo>
                  <a:cubicBezTo>
                    <a:pt x="2069" y="179"/>
                    <a:pt x="1879" y="48"/>
                    <a:pt x="1879" y="48"/>
                  </a:cubicBezTo>
                  <a:cubicBezTo>
                    <a:pt x="1808" y="0"/>
                    <a:pt x="1808" y="0"/>
                    <a:pt x="1808" y="0"/>
                  </a:cubicBezTo>
                  <a:cubicBezTo>
                    <a:pt x="1784" y="84"/>
                    <a:pt x="1784" y="84"/>
                    <a:pt x="1784" y="84"/>
                  </a:cubicBezTo>
                  <a:cubicBezTo>
                    <a:pt x="1784" y="84"/>
                    <a:pt x="1748" y="203"/>
                    <a:pt x="1712" y="287"/>
                  </a:cubicBezTo>
                  <a:cubicBezTo>
                    <a:pt x="1595" y="835"/>
                    <a:pt x="1595" y="835"/>
                    <a:pt x="1595" y="835"/>
                  </a:cubicBezTo>
                  <a:cubicBezTo>
                    <a:pt x="1231" y="835"/>
                    <a:pt x="1231" y="835"/>
                    <a:pt x="1231" y="835"/>
                  </a:cubicBezTo>
                  <a:cubicBezTo>
                    <a:pt x="1070" y="263"/>
                    <a:pt x="1070" y="263"/>
                    <a:pt x="1070" y="263"/>
                  </a:cubicBezTo>
                  <a:cubicBezTo>
                    <a:pt x="1046" y="179"/>
                    <a:pt x="1022" y="84"/>
                    <a:pt x="1022" y="84"/>
                  </a:cubicBezTo>
                  <a:cubicBezTo>
                    <a:pt x="999" y="12"/>
                    <a:pt x="999" y="12"/>
                    <a:pt x="999" y="12"/>
                  </a:cubicBezTo>
                  <a:cubicBezTo>
                    <a:pt x="927" y="48"/>
                    <a:pt x="927" y="48"/>
                    <a:pt x="927" y="48"/>
                  </a:cubicBezTo>
                  <a:cubicBezTo>
                    <a:pt x="927" y="48"/>
                    <a:pt x="737" y="179"/>
                    <a:pt x="630" y="239"/>
                  </a:cubicBezTo>
                  <a:cubicBezTo>
                    <a:pt x="463" y="335"/>
                    <a:pt x="225" y="478"/>
                    <a:pt x="130" y="574"/>
                  </a:cubicBezTo>
                  <a:cubicBezTo>
                    <a:pt x="0" y="693"/>
                    <a:pt x="0" y="849"/>
                    <a:pt x="0" y="861"/>
                  </a:cubicBezTo>
                  <a:cubicBezTo>
                    <a:pt x="0" y="896"/>
                    <a:pt x="23" y="920"/>
                    <a:pt x="59" y="920"/>
                  </a:cubicBezTo>
                  <a:cubicBezTo>
                    <a:pt x="1641" y="920"/>
                    <a:pt x="1641" y="920"/>
                    <a:pt x="1641" y="920"/>
                  </a:cubicBezTo>
                  <a:lnTo>
                    <a:pt x="2747" y="908"/>
                  </a:lnTo>
                  <a:close/>
                  <a:moveTo>
                    <a:pt x="2747" y="908"/>
                  </a:moveTo>
                  <a:cubicBezTo>
                    <a:pt x="2747" y="908"/>
                    <a:pt x="2747" y="908"/>
                    <a:pt x="2747" y="90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1122535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81040912-18DF-4E4C-96A5-5206406BB19A}"/>
              </a:ext>
            </a:extLst>
          </p:cNvPr>
          <p:cNvGrpSpPr/>
          <p:nvPr/>
        </p:nvGrpSpPr>
        <p:grpSpPr>
          <a:xfrm>
            <a:off x="360609" y="404447"/>
            <a:ext cx="8038323" cy="835866"/>
            <a:chOff x="334001" y="260612"/>
            <a:chExt cx="10787055" cy="835866"/>
          </a:xfrm>
        </p:grpSpPr>
        <p:sp>
          <p:nvSpPr>
            <p:cNvPr id="57" name="矩形: 圆角 56">
              <a:extLst>
                <a:ext uri="{FF2B5EF4-FFF2-40B4-BE49-F238E27FC236}">
                  <a16:creationId xmlns="" xmlns:a16="http://schemas.microsoft.com/office/drawing/2014/main" id="{B2738A0F-2CB2-40AB-AD15-00074C386109}"/>
                </a:ext>
              </a:extLst>
            </p:cNvPr>
            <p:cNvSpPr/>
            <p:nvPr/>
          </p:nvSpPr>
          <p:spPr>
            <a:xfrm>
              <a:off x="334001" y="260612"/>
              <a:ext cx="10787055" cy="520662"/>
            </a:xfrm>
            <a:prstGeom prst="roundRect">
              <a:avLst>
                <a:gd name="adj" fmla="val 50000"/>
              </a:avLst>
            </a:prstGeom>
            <a:solidFill>
              <a:srgbClr val="1A4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 name="组合 1">
              <a:extLst>
                <a:ext uri="{FF2B5EF4-FFF2-40B4-BE49-F238E27FC236}">
                  <a16:creationId xmlns="" xmlns:a16="http://schemas.microsoft.com/office/drawing/2014/main" id="{13C672A9-91E5-4FD6-80AE-B3205485100C}"/>
                </a:ext>
              </a:extLst>
            </p:cNvPr>
            <p:cNvGrpSpPr/>
            <p:nvPr/>
          </p:nvGrpSpPr>
          <p:grpSpPr>
            <a:xfrm>
              <a:off x="362504" y="283741"/>
              <a:ext cx="708003" cy="450242"/>
              <a:chOff x="362504" y="283741"/>
              <a:chExt cx="708003" cy="450242"/>
            </a:xfrm>
          </p:grpSpPr>
          <p:sp>
            <p:nvSpPr>
              <p:cNvPr id="17" name="椭圆 16">
                <a:extLst>
                  <a:ext uri="{FF2B5EF4-FFF2-40B4-BE49-F238E27FC236}">
                    <a16:creationId xmlns="" xmlns:a16="http://schemas.microsoft.com/office/drawing/2014/main" id="{C4F69BAF-1976-4CEF-A6E1-81BACCBAD6B1}"/>
                  </a:ext>
                </a:extLst>
              </p:cNvPr>
              <p:cNvSpPr/>
              <p:nvPr/>
            </p:nvSpPr>
            <p:spPr>
              <a:xfrm>
                <a:off x="539095" y="311421"/>
                <a:ext cx="531412" cy="422562"/>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9" name="Group 4">
                <a:extLst>
                  <a:ext uri="{FF2B5EF4-FFF2-40B4-BE49-F238E27FC236}">
                    <a16:creationId xmlns="" xmlns:a16="http://schemas.microsoft.com/office/drawing/2014/main" id="{39D04D76-1514-48F6-BE7C-7622D29922FD}"/>
                  </a:ext>
                </a:extLst>
              </p:cNvPr>
              <p:cNvGrpSpPr>
                <a:grpSpLocks noChangeAspect="1"/>
              </p:cNvGrpSpPr>
              <p:nvPr/>
            </p:nvGrpSpPr>
            <p:grpSpPr bwMode="auto">
              <a:xfrm>
                <a:off x="362504" y="283741"/>
                <a:ext cx="707814" cy="443684"/>
                <a:chOff x="2377" y="1255"/>
                <a:chExt cx="2235" cy="1401"/>
              </a:xfrm>
              <a:solidFill>
                <a:srgbClr val="014590"/>
              </a:solidFill>
            </p:grpSpPr>
            <p:sp>
              <p:nvSpPr>
                <p:cNvPr id="22" name="Freeform 5">
                  <a:extLst>
                    <a:ext uri="{FF2B5EF4-FFF2-40B4-BE49-F238E27FC236}">
                      <a16:creationId xmlns="" xmlns:a16="http://schemas.microsoft.com/office/drawing/2014/main" id="{1F3DEE1E-BBDC-4614-A7AF-EE1152D2602C}"/>
                    </a:ext>
                  </a:extLst>
                </p:cNvPr>
                <p:cNvSpPr>
                  <a:spLocks noEditPoints="1"/>
                </p:cNvSpPr>
                <p:nvPr/>
              </p:nvSpPr>
              <p:spPr bwMode="auto">
                <a:xfrm>
                  <a:off x="2934" y="1355"/>
                  <a:ext cx="1678" cy="1301"/>
                </a:xfrm>
                <a:custGeom>
                  <a:avLst/>
                  <a:gdLst>
                    <a:gd name="T0" fmla="*/ 624 w 693"/>
                    <a:gd name="T1" fmla="*/ 138 h 677"/>
                    <a:gd name="T2" fmla="*/ 676 w 693"/>
                    <a:gd name="T3" fmla="*/ 240 h 677"/>
                    <a:gd name="T4" fmla="*/ 686 w 693"/>
                    <a:gd name="T5" fmla="*/ 401 h 677"/>
                    <a:gd name="T6" fmla="*/ 646 w 693"/>
                    <a:gd name="T7" fmla="*/ 509 h 677"/>
                    <a:gd name="T8" fmla="*/ 551 w 693"/>
                    <a:gd name="T9" fmla="*/ 613 h 677"/>
                    <a:gd name="T10" fmla="*/ 451 w 693"/>
                    <a:gd name="T11" fmla="*/ 660 h 677"/>
                    <a:gd name="T12" fmla="*/ 269 w 693"/>
                    <a:gd name="T13" fmla="*/ 667 h 677"/>
                    <a:gd name="T14" fmla="*/ 189 w 693"/>
                    <a:gd name="T15" fmla="*/ 639 h 677"/>
                    <a:gd name="T16" fmla="*/ 53 w 693"/>
                    <a:gd name="T17" fmla="*/ 520 h 677"/>
                    <a:gd name="T18" fmla="*/ 10 w 693"/>
                    <a:gd name="T19" fmla="*/ 422 h 677"/>
                    <a:gd name="T20" fmla="*/ 8 w 693"/>
                    <a:gd name="T21" fmla="*/ 272 h 677"/>
                    <a:gd name="T22" fmla="*/ 47 w 693"/>
                    <a:gd name="T23" fmla="*/ 167 h 677"/>
                    <a:gd name="T24" fmla="*/ 154 w 693"/>
                    <a:gd name="T25" fmla="*/ 56 h 677"/>
                    <a:gd name="T26" fmla="*/ 264 w 693"/>
                    <a:gd name="T27" fmla="*/ 9 h 677"/>
                    <a:gd name="T28" fmla="*/ 391 w 693"/>
                    <a:gd name="T29" fmla="*/ 4 h 677"/>
                    <a:gd name="T30" fmla="*/ 514 w 693"/>
                    <a:gd name="T31" fmla="*/ 60 h 677"/>
                    <a:gd name="T32" fmla="*/ 431 w 693"/>
                    <a:gd name="T33" fmla="*/ 25 h 677"/>
                    <a:gd name="T34" fmla="*/ 273 w 693"/>
                    <a:gd name="T35" fmla="*/ 23 h 677"/>
                    <a:gd name="T36" fmla="*/ 174 w 693"/>
                    <a:gd name="T37" fmla="*/ 61 h 677"/>
                    <a:gd name="T38" fmla="*/ 53 w 693"/>
                    <a:gd name="T39" fmla="*/ 189 h 677"/>
                    <a:gd name="T40" fmla="*/ 17 w 693"/>
                    <a:gd name="T41" fmla="*/ 352 h 677"/>
                    <a:gd name="T42" fmla="*/ 41 w 693"/>
                    <a:gd name="T43" fmla="*/ 462 h 677"/>
                    <a:gd name="T44" fmla="*/ 102 w 693"/>
                    <a:gd name="T45" fmla="*/ 557 h 677"/>
                    <a:gd name="T46" fmla="*/ 196 w 693"/>
                    <a:gd name="T47" fmla="*/ 627 h 677"/>
                    <a:gd name="T48" fmla="*/ 302 w 693"/>
                    <a:gd name="T49" fmla="*/ 658 h 677"/>
                    <a:gd name="T50" fmla="*/ 430 w 693"/>
                    <a:gd name="T51" fmla="*/ 651 h 677"/>
                    <a:gd name="T52" fmla="*/ 552 w 693"/>
                    <a:gd name="T53" fmla="*/ 593 h 677"/>
                    <a:gd name="T54" fmla="*/ 637 w 693"/>
                    <a:gd name="T55" fmla="*/ 495 h 677"/>
                    <a:gd name="T56" fmla="*/ 672 w 693"/>
                    <a:gd name="T57" fmla="*/ 397 h 677"/>
                    <a:gd name="T58" fmla="*/ 673 w 693"/>
                    <a:gd name="T59" fmla="*/ 292 h 677"/>
                    <a:gd name="T60" fmla="*/ 638 w 693"/>
                    <a:gd name="T61" fmla="*/ 250 h 677"/>
                    <a:gd name="T62" fmla="*/ 541 w 693"/>
                    <a:gd name="T63" fmla="*/ 289 h 677"/>
                    <a:gd name="T64" fmla="*/ 525 w 693"/>
                    <a:gd name="T65" fmla="*/ 401 h 677"/>
                    <a:gd name="T66" fmla="*/ 468 w 693"/>
                    <a:gd name="T67" fmla="*/ 473 h 677"/>
                    <a:gd name="T68" fmla="*/ 517 w 693"/>
                    <a:gd name="T69" fmla="*/ 399 h 677"/>
                    <a:gd name="T70" fmla="*/ 517 w 693"/>
                    <a:gd name="T71" fmla="*/ 278 h 677"/>
                    <a:gd name="T72" fmla="*/ 482 w 693"/>
                    <a:gd name="T73" fmla="*/ 292 h 677"/>
                    <a:gd name="T74" fmla="*/ 458 w 693"/>
                    <a:gd name="T75" fmla="*/ 332 h 677"/>
                    <a:gd name="T76" fmla="*/ 407 w 693"/>
                    <a:gd name="T77" fmla="*/ 404 h 677"/>
                    <a:gd name="T78" fmla="*/ 370 w 693"/>
                    <a:gd name="T79" fmla="*/ 483 h 677"/>
                    <a:gd name="T80" fmla="*/ 320 w 693"/>
                    <a:gd name="T81" fmla="*/ 466 h 677"/>
                    <a:gd name="T82" fmla="*/ 268 w 693"/>
                    <a:gd name="T83" fmla="*/ 385 h 677"/>
                    <a:gd name="T84" fmla="*/ 263 w 693"/>
                    <a:gd name="T85" fmla="*/ 328 h 677"/>
                    <a:gd name="T86" fmla="*/ 207 w 693"/>
                    <a:gd name="T87" fmla="*/ 282 h 677"/>
                    <a:gd name="T88" fmla="*/ 164 w 693"/>
                    <a:gd name="T89" fmla="*/ 338 h 677"/>
                    <a:gd name="T90" fmla="*/ 208 w 693"/>
                    <a:gd name="T91" fmla="*/ 457 h 677"/>
                    <a:gd name="T92" fmla="*/ 179 w 693"/>
                    <a:gd name="T93" fmla="*/ 430 h 677"/>
                    <a:gd name="T94" fmla="*/ 155 w 693"/>
                    <a:gd name="T95" fmla="*/ 323 h 677"/>
                    <a:gd name="T96" fmla="*/ 201 w 693"/>
                    <a:gd name="T97" fmla="*/ 219 h 677"/>
                    <a:gd name="T98" fmla="*/ 285 w 693"/>
                    <a:gd name="T99" fmla="*/ 162 h 677"/>
                    <a:gd name="T100" fmla="*/ 415 w 693"/>
                    <a:gd name="T101" fmla="*/ 164 h 677"/>
                    <a:gd name="T102" fmla="*/ 497 w 693"/>
                    <a:gd name="T103" fmla="*/ 226 h 677"/>
                    <a:gd name="T104" fmla="*/ 563 w 693"/>
                    <a:gd name="T105" fmla="*/ 236 h 677"/>
                    <a:gd name="T106" fmla="*/ 594 w 693"/>
                    <a:gd name="T107" fmla="*/ 219 h 677"/>
                    <a:gd name="T108" fmla="*/ 617 w 693"/>
                    <a:gd name="T109" fmla="*/ 153 h 677"/>
                    <a:gd name="T110" fmla="*/ 483 w 693"/>
                    <a:gd name="T111" fmla="*/ 223 h 677"/>
                    <a:gd name="T112" fmla="*/ 421 w 693"/>
                    <a:gd name="T113" fmla="*/ 176 h 677"/>
                    <a:gd name="T114" fmla="*/ 319 w 693"/>
                    <a:gd name="T115" fmla="*/ 162 h 677"/>
                    <a:gd name="T116" fmla="*/ 219 w 693"/>
                    <a:gd name="T117" fmla="*/ 212 h 677"/>
                    <a:gd name="T118" fmla="*/ 299 w 693"/>
                    <a:gd name="T119" fmla="*/ 268 h 677"/>
                    <a:gd name="T120" fmla="*/ 367 w 693"/>
                    <a:gd name="T121" fmla="*/ 251 h 677"/>
                    <a:gd name="T122" fmla="*/ 452 w 693"/>
                    <a:gd name="T123" fmla="*/ 253 h 677"/>
                    <a:gd name="T124" fmla="*/ 532 w 693"/>
                    <a:gd name="T125" fmla="*/ 272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3" h="677">
                      <a:moveTo>
                        <a:pt x="528" y="51"/>
                      </a:moveTo>
                      <a:cubicBezTo>
                        <a:pt x="529" y="52"/>
                        <a:pt x="529" y="51"/>
                        <a:pt x="530" y="51"/>
                      </a:cubicBezTo>
                      <a:cubicBezTo>
                        <a:pt x="532" y="54"/>
                        <a:pt x="537" y="54"/>
                        <a:pt x="538" y="57"/>
                      </a:cubicBezTo>
                      <a:cubicBezTo>
                        <a:pt x="541" y="57"/>
                        <a:pt x="542" y="60"/>
                        <a:pt x="544" y="60"/>
                      </a:cubicBezTo>
                      <a:cubicBezTo>
                        <a:pt x="546" y="61"/>
                        <a:pt x="547" y="63"/>
                        <a:pt x="549" y="63"/>
                      </a:cubicBezTo>
                      <a:cubicBezTo>
                        <a:pt x="551" y="66"/>
                        <a:pt x="554" y="67"/>
                        <a:pt x="555" y="70"/>
                      </a:cubicBezTo>
                      <a:cubicBezTo>
                        <a:pt x="558" y="70"/>
                        <a:pt x="560" y="72"/>
                        <a:pt x="562" y="75"/>
                      </a:cubicBezTo>
                      <a:cubicBezTo>
                        <a:pt x="565" y="76"/>
                        <a:pt x="568" y="79"/>
                        <a:pt x="571" y="81"/>
                      </a:cubicBezTo>
                      <a:cubicBezTo>
                        <a:pt x="572" y="82"/>
                        <a:pt x="572" y="83"/>
                        <a:pt x="572" y="84"/>
                      </a:cubicBezTo>
                      <a:cubicBezTo>
                        <a:pt x="573" y="84"/>
                        <a:pt x="574" y="84"/>
                        <a:pt x="574" y="84"/>
                      </a:cubicBezTo>
                      <a:cubicBezTo>
                        <a:pt x="577" y="88"/>
                        <a:pt x="582" y="89"/>
                        <a:pt x="584" y="93"/>
                      </a:cubicBezTo>
                      <a:cubicBezTo>
                        <a:pt x="587" y="94"/>
                        <a:pt x="589" y="97"/>
                        <a:pt x="591" y="100"/>
                      </a:cubicBezTo>
                      <a:cubicBezTo>
                        <a:pt x="594" y="102"/>
                        <a:pt x="597" y="104"/>
                        <a:pt x="598" y="108"/>
                      </a:cubicBezTo>
                      <a:cubicBezTo>
                        <a:pt x="602" y="112"/>
                        <a:pt x="606" y="116"/>
                        <a:pt x="609" y="119"/>
                      </a:cubicBezTo>
                      <a:cubicBezTo>
                        <a:pt x="609" y="120"/>
                        <a:pt x="608" y="120"/>
                        <a:pt x="608" y="121"/>
                      </a:cubicBezTo>
                      <a:cubicBezTo>
                        <a:pt x="609" y="122"/>
                        <a:pt x="610" y="121"/>
                        <a:pt x="611" y="122"/>
                      </a:cubicBezTo>
                      <a:cubicBezTo>
                        <a:pt x="612" y="124"/>
                        <a:pt x="614" y="125"/>
                        <a:pt x="615" y="126"/>
                      </a:cubicBezTo>
                      <a:cubicBezTo>
                        <a:pt x="616" y="127"/>
                        <a:pt x="617" y="128"/>
                        <a:pt x="617" y="129"/>
                      </a:cubicBezTo>
                      <a:cubicBezTo>
                        <a:pt x="618" y="130"/>
                        <a:pt x="618" y="130"/>
                        <a:pt x="618" y="131"/>
                      </a:cubicBezTo>
                      <a:cubicBezTo>
                        <a:pt x="619" y="132"/>
                        <a:pt x="619" y="132"/>
                        <a:pt x="620" y="132"/>
                      </a:cubicBezTo>
                      <a:cubicBezTo>
                        <a:pt x="621" y="133"/>
                        <a:pt x="622" y="136"/>
                        <a:pt x="624" y="138"/>
                      </a:cubicBezTo>
                      <a:cubicBezTo>
                        <a:pt x="624" y="138"/>
                        <a:pt x="625" y="139"/>
                        <a:pt x="626" y="140"/>
                      </a:cubicBezTo>
                      <a:cubicBezTo>
                        <a:pt x="626" y="140"/>
                        <a:pt x="626" y="141"/>
                        <a:pt x="626" y="141"/>
                      </a:cubicBezTo>
                      <a:cubicBezTo>
                        <a:pt x="627" y="142"/>
                        <a:pt x="628" y="142"/>
                        <a:pt x="628" y="142"/>
                      </a:cubicBezTo>
                      <a:cubicBezTo>
                        <a:pt x="629" y="143"/>
                        <a:pt x="629" y="144"/>
                        <a:pt x="630" y="144"/>
                      </a:cubicBezTo>
                      <a:cubicBezTo>
                        <a:pt x="630" y="145"/>
                        <a:pt x="630" y="145"/>
                        <a:pt x="630" y="146"/>
                      </a:cubicBezTo>
                      <a:cubicBezTo>
                        <a:pt x="634" y="151"/>
                        <a:pt x="638" y="156"/>
                        <a:pt x="641" y="162"/>
                      </a:cubicBezTo>
                      <a:cubicBezTo>
                        <a:pt x="642" y="163"/>
                        <a:pt x="642" y="164"/>
                        <a:pt x="643" y="164"/>
                      </a:cubicBezTo>
                      <a:cubicBezTo>
                        <a:pt x="643" y="166"/>
                        <a:pt x="644" y="168"/>
                        <a:pt x="645" y="169"/>
                      </a:cubicBezTo>
                      <a:cubicBezTo>
                        <a:pt x="646" y="172"/>
                        <a:pt x="649" y="174"/>
                        <a:pt x="650" y="177"/>
                      </a:cubicBezTo>
                      <a:cubicBezTo>
                        <a:pt x="650" y="177"/>
                        <a:pt x="650" y="178"/>
                        <a:pt x="650" y="179"/>
                      </a:cubicBezTo>
                      <a:cubicBezTo>
                        <a:pt x="651" y="180"/>
                        <a:pt x="652" y="180"/>
                        <a:pt x="652" y="181"/>
                      </a:cubicBezTo>
                      <a:cubicBezTo>
                        <a:pt x="652" y="182"/>
                        <a:pt x="652" y="182"/>
                        <a:pt x="652" y="183"/>
                      </a:cubicBezTo>
                      <a:cubicBezTo>
                        <a:pt x="654" y="187"/>
                        <a:pt x="656" y="190"/>
                        <a:pt x="658" y="193"/>
                      </a:cubicBezTo>
                      <a:cubicBezTo>
                        <a:pt x="659" y="195"/>
                        <a:pt x="660" y="198"/>
                        <a:pt x="661" y="200"/>
                      </a:cubicBezTo>
                      <a:cubicBezTo>
                        <a:pt x="660" y="202"/>
                        <a:pt x="662" y="202"/>
                        <a:pt x="663" y="204"/>
                      </a:cubicBezTo>
                      <a:cubicBezTo>
                        <a:pt x="663" y="204"/>
                        <a:pt x="663" y="205"/>
                        <a:pt x="664" y="206"/>
                      </a:cubicBezTo>
                      <a:cubicBezTo>
                        <a:pt x="665" y="209"/>
                        <a:pt x="667" y="214"/>
                        <a:pt x="669" y="218"/>
                      </a:cubicBezTo>
                      <a:cubicBezTo>
                        <a:pt x="669" y="218"/>
                        <a:pt x="670" y="219"/>
                        <a:pt x="670" y="220"/>
                      </a:cubicBezTo>
                      <a:cubicBezTo>
                        <a:pt x="671" y="222"/>
                        <a:pt x="671" y="225"/>
                        <a:pt x="673" y="226"/>
                      </a:cubicBezTo>
                      <a:cubicBezTo>
                        <a:pt x="672" y="229"/>
                        <a:pt x="674" y="230"/>
                        <a:pt x="674" y="231"/>
                      </a:cubicBezTo>
                      <a:cubicBezTo>
                        <a:pt x="675" y="234"/>
                        <a:pt x="676" y="237"/>
                        <a:pt x="676" y="240"/>
                      </a:cubicBezTo>
                      <a:cubicBezTo>
                        <a:pt x="677" y="241"/>
                        <a:pt x="678" y="242"/>
                        <a:pt x="678" y="244"/>
                      </a:cubicBezTo>
                      <a:cubicBezTo>
                        <a:pt x="678" y="245"/>
                        <a:pt x="678" y="246"/>
                        <a:pt x="678" y="247"/>
                      </a:cubicBezTo>
                      <a:cubicBezTo>
                        <a:pt x="679" y="248"/>
                        <a:pt x="679" y="248"/>
                        <a:pt x="680" y="249"/>
                      </a:cubicBezTo>
                      <a:cubicBezTo>
                        <a:pt x="680" y="250"/>
                        <a:pt x="680" y="252"/>
                        <a:pt x="680" y="253"/>
                      </a:cubicBezTo>
                      <a:cubicBezTo>
                        <a:pt x="681" y="254"/>
                        <a:pt x="682" y="256"/>
                        <a:pt x="682" y="257"/>
                      </a:cubicBezTo>
                      <a:cubicBezTo>
                        <a:pt x="682" y="258"/>
                        <a:pt x="682" y="259"/>
                        <a:pt x="682" y="260"/>
                      </a:cubicBezTo>
                      <a:cubicBezTo>
                        <a:pt x="683" y="266"/>
                        <a:pt x="685" y="273"/>
                        <a:pt x="686" y="278"/>
                      </a:cubicBezTo>
                      <a:cubicBezTo>
                        <a:pt x="686" y="280"/>
                        <a:pt x="687" y="281"/>
                        <a:pt x="687" y="282"/>
                      </a:cubicBezTo>
                      <a:cubicBezTo>
                        <a:pt x="687" y="283"/>
                        <a:pt x="687" y="284"/>
                        <a:pt x="687" y="286"/>
                      </a:cubicBezTo>
                      <a:cubicBezTo>
                        <a:pt x="687" y="286"/>
                        <a:pt x="688" y="287"/>
                        <a:pt x="688" y="288"/>
                      </a:cubicBezTo>
                      <a:cubicBezTo>
                        <a:pt x="688" y="289"/>
                        <a:pt x="688" y="291"/>
                        <a:pt x="688" y="292"/>
                      </a:cubicBezTo>
                      <a:cubicBezTo>
                        <a:pt x="688" y="294"/>
                        <a:pt x="690" y="296"/>
                        <a:pt x="689" y="298"/>
                      </a:cubicBezTo>
                      <a:cubicBezTo>
                        <a:pt x="691" y="302"/>
                        <a:pt x="689" y="310"/>
                        <a:pt x="691" y="313"/>
                      </a:cubicBezTo>
                      <a:cubicBezTo>
                        <a:pt x="692" y="330"/>
                        <a:pt x="693" y="347"/>
                        <a:pt x="692" y="364"/>
                      </a:cubicBezTo>
                      <a:cubicBezTo>
                        <a:pt x="691" y="366"/>
                        <a:pt x="691" y="368"/>
                        <a:pt x="690" y="370"/>
                      </a:cubicBezTo>
                      <a:cubicBezTo>
                        <a:pt x="690" y="371"/>
                        <a:pt x="690" y="372"/>
                        <a:pt x="690" y="373"/>
                      </a:cubicBezTo>
                      <a:cubicBezTo>
                        <a:pt x="690" y="376"/>
                        <a:pt x="689" y="378"/>
                        <a:pt x="689" y="381"/>
                      </a:cubicBezTo>
                      <a:cubicBezTo>
                        <a:pt x="688" y="385"/>
                        <a:pt x="689" y="389"/>
                        <a:pt x="688" y="392"/>
                      </a:cubicBezTo>
                      <a:cubicBezTo>
                        <a:pt x="688" y="393"/>
                        <a:pt x="687" y="394"/>
                        <a:pt x="687" y="395"/>
                      </a:cubicBezTo>
                      <a:cubicBezTo>
                        <a:pt x="687" y="396"/>
                        <a:pt x="687" y="397"/>
                        <a:pt x="687" y="398"/>
                      </a:cubicBezTo>
                      <a:cubicBezTo>
                        <a:pt x="687" y="399"/>
                        <a:pt x="686" y="400"/>
                        <a:pt x="686" y="401"/>
                      </a:cubicBezTo>
                      <a:cubicBezTo>
                        <a:pt x="685" y="402"/>
                        <a:pt x="686" y="402"/>
                        <a:pt x="686" y="403"/>
                      </a:cubicBezTo>
                      <a:cubicBezTo>
                        <a:pt x="685" y="406"/>
                        <a:pt x="684" y="408"/>
                        <a:pt x="683" y="410"/>
                      </a:cubicBezTo>
                      <a:cubicBezTo>
                        <a:pt x="684" y="412"/>
                        <a:pt x="683" y="413"/>
                        <a:pt x="683" y="415"/>
                      </a:cubicBezTo>
                      <a:cubicBezTo>
                        <a:pt x="682" y="416"/>
                        <a:pt x="683" y="417"/>
                        <a:pt x="683" y="418"/>
                      </a:cubicBezTo>
                      <a:cubicBezTo>
                        <a:pt x="682" y="420"/>
                        <a:pt x="681" y="422"/>
                        <a:pt x="680" y="425"/>
                      </a:cubicBezTo>
                      <a:cubicBezTo>
                        <a:pt x="679" y="428"/>
                        <a:pt x="679" y="431"/>
                        <a:pt x="678" y="434"/>
                      </a:cubicBezTo>
                      <a:cubicBezTo>
                        <a:pt x="678" y="435"/>
                        <a:pt x="677" y="437"/>
                        <a:pt x="676" y="439"/>
                      </a:cubicBezTo>
                      <a:cubicBezTo>
                        <a:pt x="676" y="440"/>
                        <a:pt x="676" y="441"/>
                        <a:pt x="676" y="442"/>
                      </a:cubicBezTo>
                      <a:cubicBezTo>
                        <a:pt x="676" y="443"/>
                        <a:pt x="674" y="446"/>
                        <a:pt x="674" y="448"/>
                      </a:cubicBezTo>
                      <a:cubicBezTo>
                        <a:pt x="672" y="452"/>
                        <a:pt x="671" y="457"/>
                        <a:pt x="669" y="461"/>
                      </a:cubicBezTo>
                      <a:cubicBezTo>
                        <a:pt x="670" y="463"/>
                        <a:pt x="668" y="464"/>
                        <a:pt x="667" y="465"/>
                      </a:cubicBezTo>
                      <a:cubicBezTo>
                        <a:pt x="668" y="468"/>
                        <a:pt x="665" y="470"/>
                        <a:pt x="664" y="472"/>
                      </a:cubicBezTo>
                      <a:cubicBezTo>
                        <a:pt x="663" y="474"/>
                        <a:pt x="663" y="476"/>
                        <a:pt x="663" y="478"/>
                      </a:cubicBezTo>
                      <a:cubicBezTo>
                        <a:pt x="662" y="479"/>
                        <a:pt x="660" y="481"/>
                        <a:pt x="660" y="482"/>
                      </a:cubicBezTo>
                      <a:cubicBezTo>
                        <a:pt x="659" y="485"/>
                        <a:pt x="659" y="487"/>
                        <a:pt x="657" y="488"/>
                      </a:cubicBezTo>
                      <a:cubicBezTo>
                        <a:pt x="657" y="489"/>
                        <a:pt x="657" y="490"/>
                        <a:pt x="657" y="490"/>
                      </a:cubicBezTo>
                      <a:cubicBezTo>
                        <a:pt x="656" y="491"/>
                        <a:pt x="655" y="492"/>
                        <a:pt x="655" y="494"/>
                      </a:cubicBezTo>
                      <a:cubicBezTo>
                        <a:pt x="654" y="494"/>
                        <a:pt x="653" y="494"/>
                        <a:pt x="653" y="495"/>
                      </a:cubicBezTo>
                      <a:cubicBezTo>
                        <a:pt x="653" y="496"/>
                        <a:pt x="653" y="496"/>
                        <a:pt x="652" y="497"/>
                      </a:cubicBezTo>
                      <a:cubicBezTo>
                        <a:pt x="651" y="499"/>
                        <a:pt x="650" y="501"/>
                        <a:pt x="649" y="503"/>
                      </a:cubicBezTo>
                      <a:cubicBezTo>
                        <a:pt x="648" y="505"/>
                        <a:pt x="647" y="507"/>
                        <a:pt x="646" y="509"/>
                      </a:cubicBezTo>
                      <a:cubicBezTo>
                        <a:pt x="644" y="514"/>
                        <a:pt x="639" y="517"/>
                        <a:pt x="638" y="523"/>
                      </a:cubicBezTo>
                      <a:cubicBezTo>
                        <a:pt x="634" y="526"/>
                        <a:pt x="632" y="532"/>
                        <a:pt x="628" y="535"/>
                      </a:cubicBezTo>
                      <a:cubicBezTo>
                        <a:pt x="628" y="537"/>
                        <a:pt x="626" y="539"/>
                        <a:pt x="625" y="540"/>
                      </a:cubicBezTo>
                      <a:cubicBezTo>
                        <a:pt x="622" y="545"/>
                        <a:pt x="617" y="547"/>
                        <a:pt x="615" y="553"/>
                      </a:cubicBezTo>
                      <a:cubicBezTo>
                        <a:pt x="613" y="553"/>
                        <a:pt x="613" y="555"/>
                        <a:pt x="612" y="555"/>
                      </a:cubicBezTo>
                      <a:cubicBezTo>
                        <a:pt x="612" y="557"/>
                        <a:pt x="611" y="557"/>
                        <a:pt x="611" y="558"/>
                      </a:cubicBezTo>
                      <a:cubicBezTo>
                        <a:pt x="610" y="558"/>
                        <a:pt x="610" y="558"/>
                        <a:pt x="609" y="559"/>
                      </a:cubicBezTo>
                      <a:cubicBezTo>
                        <a:pt x="608" y="562"/>
                        <a:pt x="605" y="562"/>
                        <a:pt x="605" y="566"/>
                      </a:cubicBezTo>
                      <a:cubicBezTo>
                        <a:pt x="604" y="566"/>
                        <a:pt x="603" y="567"/>
                        <a:pt x="603" y="568"/>
                      </a:cubicBezTo>
                      <a:cubicBezTo>
                        <a:pt x="601" y="568"/>
                        <a:pt x="599" y="570"/>
                        <a:pt x="598" y="572"/>
                      </a:cubicBezTo>
                      <a:cubicBezTo>
                        <a:pt x="595" y="574"/>
                        <a:pt x="593" y="577"/>
                        <a:pt x="590" y="580"/>
                      </a:cubicBezTo>
                      <a:cubicBezTo>
                        <a:pt x="589" y="581"/>
                        <a:pt x="588" y="581"/>
                        <a:pt x="587" y="583"/>
                      </a:cubicBezTo>
                      <a:cubicBezTo>
                        <a:pt x="586" y="583"/>
                        <a:pt x="586" y="584"/>
                        <a:pt x="585" y="585"/>
                      </a:cubicBezTo>
                      <a:cubicBezTo>
                        <a:pt x="584" y="585"/>
                        <a:pt x="583" y="585"/>
                        <a:pt x="583" y="586"/>
                      </a:cubicBezTo>
                      <a:cubicBezTo>
                        <a:pt x="582" y="586"/>
                        <a:pt x="582" y="587"/>
                        <a:pt x="581" y="588"/>
                      </a:cubicBezTo>
                      <a:cubicBezTo>
                        <a:pt x="580" y="588"/>
                        <a:pt x="579" y="588"/>
                        <a:pt x="579" y="589"/>
                      </a:cubicBezTo>
                      <a:cubicBezTo>
                        <a:pt x="578" y="590"/>
                        <a:pt x="578" y="592"/>
                        <a:pt x="576" y="592"/>
                      </a:cubicBezTo>
                      <a:cubicBezTo>
                        <a:pt x="574" y="595"/>
                        <a:pt x="571" y="596"/>
                        <a:pt x="568" y="598"/>
                      </a:cubicBezTo>
                      <a:cubicBezTo>
                        <a:pt x="566" y="600"/>
                        <a:pt x="565" y="602"/>
                        <a:pt x="563" y="603"/>
                      </a:cubicBezTo>
                      <a:cubicBezTo>
                        <a:pt x="560" y="605"/>
                        <a:pt x="557" y="607"/>
                        <a:pt x="555" y="610"/>
                      </a:cubicBezTo>
                      <a:cubicBezTo>
                        <a:pt x="553" y="610"/>
                        <a:pt x="552" y="611"/>
                        <a:pt x="551" y="613"/>
                      </a:cubicBezTo>
                      <a:cubicBezTo>
                        <a:pt x="550" y="613"/>
                        <a:pt x="550" y="612"/>
                        <a:pt x="549" y="612"/>
                      </a:cubicBezTo>
                      <a:cubicBezTo>
                        <a:pt x="547" y="614"/>
                        <a:pt x="546" y="615"/>
                        <a:pt x="544" y="617"/>
                      </a:cubicBezTo>
                      <a:cubicBezTo>
                        <a:pt x="542" y="617"/>
                        <a:pt x="540" y="618"/>
                        <a:pt x="539" y="619"/>
                      </a:cubicBezTo>
                      <a:cubicBezTo>
                        <a:pt x="538" y="620"/>
                        <a:pt x="537" y="621"/>
                        <a:pt x="536" y="622"/>
                      </a:cubicBezTo>
                      <a:cubicBezTo>
                        <a:pt x="535" y="623"/>
                        <a:pt x="533" y="623"/>
                        <a:pt x="532" y="625"/>
                      </a:cubicBezTo>
                      <a:cubicBezTo>
                        <a:pt x="531" y="625"/>
                        <a:pt x="531" y="625"/>
                        <a:pt x="530" y="625"/>
                      </a:cubicBezTo>
                      <a:cubicBezTo>
                        <a:pt x="528" y="627"/>
                        <a:pt x="525" y="628"/>
                        <a:pt x="523" y="629"/>
                      </a:cubicBezTo>
                      <a:cubicBezTo>
                        <a:pt x="520" y="631"/>
                        <a:pt x="518" y="633"/>
                        <a:pt x="516" y="634"/>
                      </a:cubicBezTo>
                      <a:cubicBezTo>
                        <a:pt x="513" y="635"/>
                        <a:pt x="510" y="636"/>
                        <a:pt x="508" y="637"/>
                      </a:cubicBezTo>
                      <a:cubicBezTo>
                        <a:pt x="507" y="638"/>
                        <a:pt x="507" y="637"/>
                        <a:pt x="506" y="637"/>
                      </a:cubicBezTo>
                      <a:cubicBezTo>
                        <a:pt x="505" y="638"/>
                        <a:pt x="504" y="639"/>
                        <a:pt x="503" y="640"/>
                      </a:cubicBezTo>
                      <a:cubicBezTo>
                        <a:pt x="503" y="640"/>
                        <a:pt x="503" y="640"/>
                        <a:pt x="502" y="640"/>
                      </a:cubicBezTo>
                      <a:cubicBezTo>
                        <a:pt x="500" y="641"/>
                        <a:pt x="498" y="642"/>
                        <a:pt x="497" y="644"/>
                      </a:cubicBezTo>
                      <a:cubicBezTo>
                        <a:pt x="493" y="644"/>
                        <a:pt x="491" y="646"/>
                        <a:pt x="489" y="647"/>
                      </a:cubicBezTo>
                      <a:cubicBezTo>
                        <a:pt x="483" y="647"/>
                        <a:pt x="482" y="651"/>
                        <a:pt x="476" y="650"/>
                      </a:cubicBezTo>
                      <a:cubicBezTo>
                        <a:pt x="475" y="651"/>
                        <a:pt x="474" y="654"/>
                        <a:pt x="472" y="653"/>
                      </a:cubicBezTo>
                      <a:cubicBezTo>
                        <a:pt x="469" y="655"/>
                        <a:pt x="466" y="655"/>
                        <a:pt x="463" y="656"/>
                      </a:cubicBezTo>
                      <a:cubicBezTo>
                        <a:pt x="462" y="656"/>
                        <a:pt x="461" y="657"/>
                        <a:pt x="460" y="657"/>
                      </a:cubicBezTo>
                      <a:cubicBezTo>
                        <a:pt x="460" y="658"/>
                        <a:pt x="458" y="658"/>
                        <a:pt x="457" y="658"/>
                      </a:cubicBezTo>
                      <a:cubicBezTo>
                        <a:pt x="456" y="658"/>
                        <a:pt x="455" y="659"/>
                        <a:pt x="454" y="659"/>
                      </a:cubicBezTo>
                      <a:cubicBezTo>
                        <a:pt x="453" y="660"/>
                        <a:pt x="452" y="659"/>
                        <a:pt x="451" y="660"/>
                      </a:cubicBezTo>
                      <a:cubicBezTo>
                        <a:pt x="449" y="660"/>
                        <a:pt x="447" y="662"/>
                        <a:pt x="445" y="662"/>
                      </a:cubicBezTo>
                      <a:cubicBezTo>
                        <a:pt x="444" y="663"/>
                        <a:pt x="442" y="662"/>
                        <a:pt x="441" y="663"/>
                      </a:cubicBezTo>
                      <a:cubicBezTo>
                        <a:pt x="440" y="663"/>
                        <a:pt x="439" y="664"/>
                        <a:pt x="439" y="664"/>
                      </a:cubicBezTo>
                      <a:cubicBezTo>
                        <a:pt x="437" y="665"/>
                        <a:pt x="436" y="664"/>
                        <a:pt x="435" y="665"/>
                      </a:cubicBezTo>
                      <a:cubicBezTo>
                        <a:pt x="427" y="666"/>
                        <a:pt x="419" y="668"/>
                        <a:pt x="412" y="670"/>
                      </a:cubicBezTo>
                      <a:cubicBezTo>
                        <a:pt x="408" y="671"/>
                        <a:pt x="405" y="671"/>
                        <a:pt x="401" y="672"/>
                      </a:cubicBezTo>
                      <a:cubicBezTo>
                        <a:pt x="398" y="672"/>
                        <a:pt x="396" y="673"/>
                        <a:pt x="393" y="673"/>
                      </a:cubicBezTo>
                      <a:cubicBezTo>
                        <a:pt x="388" y="674"/>
                        <a:pt x="383" y="674"/>
                        <a:pt x="378" y="674"/>
                      </a:cubicBezTo>
                      <a:cubicBezTo>
                        <a:pt x="376" y="674"/>
                        <a:pt x="375" y="675"/>
                        <a:pt x="374" y="675"/>
                      </a:cubicBezTo>
                      <a:cubicBezTo>
                        <a:pt x="369" y="675"/>
                        <a:pt x="365" y="675"/>
                        <a:pt x="360" y="675"/>
                      </a:cubicBezTo>
                      <a:cubicBezTo>
                        <a:pt x="358" y="676"/>
                        <a:pt x="356" y="676"/>
                        <a:pt x="353" y="676"/>
                      </a:cubicBezTo>
                      <a:cubicBezTo>
                        <a:pt x="348" y="676"/>
                        <a:pt x="341" y="677"/>
                        <a:pt x="336" y="675"/>
                      </a:cubicBezTo>
                      <a:cubicBezTo>
                        <a:pt x="333" y="676"/>
                        <a:pt x="330" y="675"/>
                        <a:pt x="326" y="675"/>
                      </a:cubicBezTo>
                      <a:cubicBezTo>
                        <a:pt x="321" y="675"/>
                        <a:pt x="316" y="675"/>
                        <a:pt x="313" y="674"/>
                      </a:cubicBezTo>
                      <a:cubicBezTo>
                        <a:pt x="309" y="675"/>
                        <a:pt x="302" y="673"/>
                        <a:pt x="298" y="672"/>
                      </a:cubicBezTo>
                      <a:cubicBezTo>
                        <a:pt x="296" y="672"/>
                        <a:pt x="293" y="672"/>
                        <a:pt x="290" y="672"/>
                      </a:cubicBezTo>
                      <a:cubicBezTo>
                        <a:pt x="290" y="672"/>
                        <a:pt x="289" y="671"/>
                        <a:pt x="289" y="671"/>
                      </a:cubicBezTo>
                      <a:cubicBezTo>
                        <a:pt x="286" y="670"/>
                        <a:pt x="283" y="671"/>
                        <a:pt x="280" y="670"/>
                      </a:cubicBezTo>
                      <a:cubicBezTo>
                        <a:pt x="279" y="670"/>
                        <a:pt x="278" y="669"/>
                        <a:pt x="278" y="669"/>
                      </a:cubicBezTo>
                      <a:cubicBezTo>
                        <a:pt x="276" y="669"/>
                        <a:pt x="275" y="669"/>
                        <a:pt x="274" y="669"/>
                      </a:cubicBezTo>
                      <a:cubicBezTo>
                        <a:pt x="273" y="669"/>
                        <a:pt x="271" y="668"/>
                        <a:pt x="269" y="667"/>
                      </a:cubicBezTo>
                      <a:cubicBezTo>
                        <a:pt x="268" y="667"/>
                        <a:pt x="267" y="667"/>
                        <a:pt x="266" y="667"/>
                      </a:cubicBezTo>
                      <a:cubicBezTo>
                        <a:pt x="265" y="667"/>
                        <a:pt x="264" y="666"/>
                        <a:pt x="263" y="666"/>
                      </a:cubicBezTo>
                      <a:cubicBezTo>
                        <a:pt x="261" y="665"/>
                        <a:pt x="259" y="665"/>
                        <a:pt x="257" y="665"/>
                      </a:cubicBezTo>
                      <a:cubicBezTo>
                        <a:pt x="256" y="665"/>
                        <a:pt x="255" y="663"/>
                        <a:pt x="253" y="663"/>
                      </a:cubicBezTo>
                      <a:cubicBezTo>
                        <a:pt x="253" y="663"/>
                        <a:pt x="252" y="663"/>
                        <a:pt x="251" y="663"/>
                      </a:cubicBezTo>
                      <a:cubicBezTo>
                        <a:pt x="250" y="663"/>
                        <a:pt x="250" y="662"/>
                        <a:pt x="249" y="662"/>
                      </a:cubicBezTo>
                      <a:cubicBezTo>
                        <a:pt x="247" y="661"/>
                        <a:pt x="244" y="661"/>
                        <a:pt x="241" y="660"/>
                      </a:cubicBezTo>
                      <a:cubicBezTo>
                        <a:pt x="241" y="660"/>
                        <a:pt x="240" y="659"/>
                        <a:pt x="240" y="659"/>
                      </a:cubicBezTo>
                      <a:cubicBezTo>
                        <a:pt x="239" y="659"/>
                        <a:pt x="238" y="659"/>
                        <a:pt x="237" y="659"/>
                      </a:cubicBezTo>
                      <a:cubicBezTo>
                        <a:pt x="236" y="658"/>
                        <a:pt x="235" y="658"/>
                        <a:pt x="234" y="657"/>
                      </a:cubicBezTo>
                      <a:cubicBezTo>
                        <a:pt x="234" y="657"/>
                        <a:pt x="233" y="658"/>
                        <a:pt x="232" y="657"/>
                      </a:cubicBezTo>
                      <a:cubicBezTo>
                        <a:pt x="230" y="657"/>
                        <a:pt x="230" y="654"/>
                        <a:pt x="227" y="656"/>
                      </a:cubicBezTo>
                      <a:cubicBezTo>
                        <a:pt x="227" y="655"/>
                        <a:pt x="226" y="654"/>
                        <a:pt x="226" y="654"/>
                      </a:cubicBezTo>
                      <a:cubicBezTo>
                        <a:pt x="225" y="654"/>
                        <a:pt x="225" y="655"/>
                        <a:pt x="224" y="654"/>
                      </a:cubicBezTo>
                      <a:cubicBezTo>
                        <a:pt x="222" y="652"/>
                        <a:pt x="217" y="652"/>
                        <a:pt x="214" y="651"/>
                      </a:cubicBezTo>
                      <a:cubicBezTo>
                        <a:pt x="213" y="650"/>
                        <a:pt x="213" y="650"/>
                        <a:pt x="212" y="649"/>
                      </a:cubicBezTo>
                      <a:cubicBezTo>
                        <a:pt x="211" y="649"/>
                        <a:pt x="210" y="649"/>
                        <a:pt x="208" y="649"/>
                      </a:cubicBezTo>
                      <a:cubicBezTo>
                        <a:pt x="207" y="648"/>
                        <a:pt x="205" y="647"/>
                        <a:pt x="204" y="646"/>
                      </a:cubicBezTo>
                      <a:cubicBezTo>
                        <a:pt x="202" y="645"/>
                        <a:pt x="201" y="645"/>
                        <a:pt x="199" y="644"/>
                      </a:cubicBezTo>
                      <a:cubicBezTo>
                        <a:pt x="198" y="644"/>
                        <a:pt x="197" y="643"/>
                        <a:pt x="196" y="642"/>
                      </a:cubicBezTo>
                      <a:cubicBezTo>
                        <a:pt x="193" y="642"/>
                        <a:pt x="190" y="641"/>
                        <a:pt x="189" y="639"/>
                      </a:cubicBezTo>
                      <a:cubicBezTo>
                        <a:pt x="185" y="639"/>
                        <a:pt x="182" y="635"/>
                        <a:pt x="179" y="634"/>
                      </a:cubicBezTo>
                      <a:cubicBezTo>
                        <a:pt x="176" y="632"/>
                        <a:pt x="173" y="631"/>
                        <a:pt x="170" y="630"/>
                      </a:cubicBezTo>
                      <a:cubicBezTo>
                        <a:pt x="170" y="629"/>
                        <a:pt x="169" y="629"/>
                        <a:pt x="169" y="628"/>
                      </a:cubicBezTo>
                      <a:cubicBezTo>
                        <a:pt x="163" y="626"/>
                        <a:pt x="159" y="623"/>
                        <a:pt x="154" y="620"/>
                      </a:cubicBezTo>
                      <a:cubicBezTo>
                        <a:pt x="154" y="620"/>
                        <a:pt x="153" y="619"/>
                        <a:pt x="153" y="618"/>
                      </a:cubicBezTo>
                      <a:cubicBezTo>
                        <a:pt x="149" y="618"/>
                        <a:pt x="146" y="615"/>
                        <a:pt x="144" y="612"/>
                      </a:cubicBezTo>
                      <a:cubicBezTo>
                        <a:pt x="141" y="610"/>
                        <a:pt x="137" y="609"/>
                        <a:pt x="135" y="607"/>
                      </a:cubicBezTo>
                      <a:cubicBezTo>
                        <a:pt x="133" y="605"/>
                        <a:pt x="131" y="603"/>
                        <a:pt x="128" y="602"/>
                      </a:cubicBezTo>
                      <a:cubicBezTo>
                        <a:pt x="127" y="600"/>
                        <a:pt x="124" y="597"/>
                        <a:pt x="122" y="596"/>
                      </a:cubicBezTo>
                      <a:cubicBezTo>
                        <a:pt x="120" y="594"/>
                        <a:pt x="119" y="594"/>
                        <a:pt x="118" y="592"/>
                      </a:cubicBezTo>
                      <a:cubicBezTo>
                        <a:pt x="117" y="592"/>
                        <a:pt x="116" y="592"/>
                        <a:pt x="115" y="591"/>
                      </a:cubicBezTo>
                      <a:cubicBezTo>
                        <a:pt x="114" y="590"/>
                        <a:pt x="114" y="589"/>
                        <a:pt x="113" y="588"/>
                      </a:cubicBezTo>
                      <a:cubicBezTo>
                        <a:pt x="112" y="587"/>
                        <a:pt x="110" y="586"/>
                        <a:pt x="109" y="585"/>
                      </a:cubicBezTo>
                      <a:cubicBezTo>
                        <a:pt x="108" y="584"/>
                        <a:pt x="108" y="583"/>
                        <a:pt x="107" y="583"/>
                      </a:cubicBezTo>
                      <a:cubicBezTo>
                        <a:pt x="104" y="580"/>
                        <a:pt x="100" y="577"/>
                        <a:pt x="98" y="574"/>
                      </a:cubicBezTo>
                      <a:cubicBezTo>
                        <a:pt x="94" y="571"/>
                        <a:pt x="91" y="567"/>
                        <a:pt x="87" y="563"/>
                      </a:cubicBezTo>
                      <a:cubicBezTo>
                        <a:pt x="84" y="560"/>
                        <a:pt x="82" y="557"/>
                        <a:pt x="79" y="554"/>
                      </a:cubicBezTo>
                      <a:cubicBezTo>
                        <a:pt x="75" y="547"/>
                        <a:pt x="68" y="543"/>
                        <a:pt x="65" y="535"/>
                      </a:cubicBezTo>
                      <a:cubicBezTo>
                        <a:pt x="65" y="534"/>
                        <a:pt x="64" y="534"/>
                        <a:pt x="63" y="534"/>
                      </a:cubicBezTo>
                      <a:cubicBezTo>
                        <a:pt x="63" y="532"/>
                        <a:pt x="61" y="531"/>
                        <a:pt x="60" y="529"/>
                      </a:cubicBezTo>
                      <a:cubicBezTo>
                        <a:pt x="58" y="526"/>
                        <a:pt x="56" y="522"/>
                        <a:pt x="53" y="520"/>
                      </a:cubicBezTo>
                      <a:cubicBezTo>
                        <a:pt x="54" y="517"/>
                        <a:pt x="51" y="518"/>
                        <a:pt x="51" y="515"/>
                      </a:cubicBezTo>
                      <a:cubicBezTo>
                        <a:pt x="49" y="513"/>
                        <a:pt x="48" y="511"/>
                        <a:pt x="46" y="508"/>
                      </a:cubicBezTo>
                      <a:cubicBezTo>
                        <a:pt x="43" y="504"/>
                        <a:pt x="42" y="500"/>
                        <a:pt x="39" y="496"/>
                      </a:cubicBezTo>
                      <a:cubicBezTo>
                        <a:pt x="39" y="493"/>
                        <a:pt x="37" y="492"/>
                        <a:pt x="36" y="490"/>
                      </a:cubicBezTo>
                      <a:cubicBezTo>
                        <a:pt x="34" y="486"/>
                        <a:pt x="33" y="481"/>
                        <a:pt x="30" y="478"/>
                      </a:cubicBezTo>
                      <a:cubicBezTo>
                        <a:pt x="30" y="477"/>
                        <a:pt x="30" y="477"/>
                        <a:pt x="30" y="476"/>
                      </a:cubicBezTo>
                      <a:cubicBezTo>
                        <a:pt x="30" y="475"/>
                        <a:pt x="29" y="475"/>
                        <a:pt x="28" y="473"/>
                      </a:cubicBezTo>
                      <a:cubicBezTo>
                        <a:pt x="28" y="473"/>
                        <a:pt x="29" y="472"/>
                        <a:pt x="29" y="472"/>
                      </a:cubicBezTo>
                      <a:cubicBezTo>
                        <a:pt x="28" y="471"/>
                        <a:pt x="27" y="470"/>
                        <a:pt x="26" y="470"/>
                      </a:cubicBezTo>
                      <a:cubicBezTo>
                        <a:pt x="26" y="468"/>
                        <a:pt x="26" y="466"/>
                        <a:pt x="25" y="464"/>
                      </a:cubicBezTo>
                      <a:cubicBezTo>
                        <a:pt x="24" y="463"/>
                        <a:pt x="23" y="462"/>
                        <a:pt x="23" y="461"/>
                      </a:cubicBezTo>
                      <a:cubicBezTo>
                        <a:pt x="23" y="460"/>
                        <a:pt x="23" y="459"/>
                        <a:pt x="23" y="458"/>
                      </a:cubicBezTo>
                      <a:cubicBezTo>
                        <a:pt x="22" y="455"/>
                        <a:pt x="19" y="451"/>
                        <a:pt x="18" y="449"/>
                      </a:cubicBezTo>
                      <a:cubicBezTo>
                        <a:pt x="18" y="448"/>
                        <a:pt x="18" y="447"/>
                        <a:pt x="18" y="446"/>
                      </a:cubicBezTo>
                      <a:cubicBezTo>
                        <a:pt x="18" y="445"/>
                        <a:pt x="17" y="444"/>
                        <a:pt x="17" y="443"/>
                      </a:cubicBezTo>
                      <a:cubicBezTo>
                        <a:pt x="17" y="442"/>
                        <a:pt x="17" y="441"/>
                        <a:pt x="16" y="440"/>
                      </a:cubicBezTo>
                      <a:cubicBezTo>
                        <a:pt x="16" y="439"/>
                        <a:pt x="15" y="438"/>
                        <a:pt x="15" y="437"/>
                      </a:cubicBezTo>
                      <a:cubicBezTo>
                        <a:pt x="14" y="435"/>
                        <a:pt x="14" y="433"/>
                        <a:pt x="14" y="431"/>
                      </a:cubicBezTo>
                      <a:cubicBezTo>
                        <a:pt x="13" y="430"/>
                        <a:pt x="12" y="429"/>
                        <a:pt x="12" y="428"/>
                      </a:cubicBezTo>
                      <a:cubicBezTo>
                        <a:pt x="12" y="427"/>
                        <a:pt x="12" y="426"/>
                        <a:pt x="11" y="424"/>
                      </a:cubicBezTo>
                      <a:cubicBezTo>
                        <a:pt x="11" y="424"/>
                        <a:pt x="10" y="423"/>
                        <a:pt x="10" y="422"/>
                      </a:cubicBezTo>
                      <a:cubicBezTo>
                        <a:pt x="10" y="420"/>
                        <a:pt x="10" y="419"/>
                        <a:pt x="10" y="418"/>
                      </a:cubicBezTo>
                      <a:cubicBezTo>
                        <a:pt x="10" y="416"/>
                        <a:pt x="9" y="415"/>
                        <a:pt x="9" y="414"/>
                      </a:cubicBezTo>
                      <a:cubicBezTo>
                        <a:pt x="9" y="413"/>
                        <a:pt x="9" y="412"/>
                        <a:pt x="9" y="411"/>
                      </a:cubicBezTo>
                      <a:cubicBezTo>
                        <a:pt x="8" y="411"/>
                        <a:pt x="8" y="410"/>
                        <a:pt x="7" y="409"/>
                      </a:cubicBezTo>
                      <a:cubicBezTo>
                        <a:pt x="7" y="407"/>
                        <a:pt x="7" y="405"/>
                        <a:pt x="7" y="403"/>
                      </a:cubicBezTo>
                      <a:cubicBezTo>
                        <a:pt x="7" y="402"/>
                        <a:pt x="6" y="401"/>
                        <a:pt x="6" y="401"/>
                      </a:cubicBezTo>
                      <a:cubicBezTo>
                        <a:pt x="5" y="399"/>
                        <a:pt x="6" y="397"/>
                        <a:pt x="5" y="396"/>
                      </a:cubicBezTo>
                      <a:cubicBezTo>
                        <a:pt x="5" y="394"/>
                        <a:pt x="4" y="393"/>
                        <a:pt x="5" y="391"/>
                      </a:cubicBezTo>
                      <a:cubicBezTo>
                        <a:pt x="4" y="389"/>
                        <a:pt x="4" y="386"/>
                        <a:pt x="3" y="385"/>
                      </a:cubicBezTo>
                      <a:cubicBezTo>
                        <a:pt x="3" y="380"/>
                        <a:pt x="3" y="375"/>
                        <a:pt x="2" y="369"/>
                      </a:cubicBezTo>
                      <a:cubicBezTo>
                        <a:pt x="2" y="368"/>
                        <a:pt x="1" y="367"/>
                        <a:pt x="1" y="367"/>
                      </a:cubicBezTo>
                      <a:cubicBezTo>
                        <a:pt x="1" y="366"/>
                        <a:pt x="1" y="364"/>
                        <a:pt x="1" y="363"/>
                      </a:cubicBezTo>
                      <a:cubicBezTo>
                        <a:pt x="1" y="354"/>
                        <a:pt x="0" y="344"/>
                        <a:pt x="1" y="335"/>
                      </a:cubicBezTo>
                      <a:cubicBezTo>
                        <a:pt x="1" y="331"/>
                        <a:pt x="0" y="327"/>
                        <a:pt x="0" y="323"/>
                      </a:cubicBezTo>
                      <a:cubicBezTo>
                        <a:pt x="0" y="322"/>
                        <a:pt x="1" y="321"/>
                        <a:pt x="1" y="320"/>
                      </a:cubicBezTo>
                      <a:cubicBezTo>
                        <a:pt x="2" y="318"/>
                        <a:pt x="1" y="315"/>
                        <a:pt x="1" y="313"/>
                      </a:cubicBezTo>
                      <a:cubicBezTo>
                        <a:pt x="2" y="311"/>
                        <a:pt x="2" y="309"/>
                        <a:pt x="2" y="307"/>
                      </a:cubicBezTo>
                      <a:cubicBezTo>
                        <a:pt x="3" y="304"/>
                        <a:pt x="3" y="301"/>
                        <a:pt x="3" y="298"/>
                      </a:cubicBezTo>
                      <a:cubicBezTo>
                        <a:pt x="4" y="294"/>
                        <a:pt x="4" y="289"/>
                        <a:pt x="5" y="285"/>
                      </a:cubicBezTo>
                      <a:cubicBezTo>
                        <a:pt x="5" y="284"/>
                        <a:pt x="5" y="284"/>
                        <a:pt x="5" y="283"/>
                      </a:cubicBezTo>
                      <a:cubicBezTo>
                        <a:pt x="7" y="279"/>
                        <a:pt x="6" y="275"/>
                        <a:pt x="8" y="272"/>
                      </a:cubicBezTo>
                      <a:cubicBezTo>
                        <a:pt x="8" y="271"/>
                        <a:pt x="7" y="270"/>
                        <a:pt x="7" y="268"/>
                      </a:cubicBezTo>
                      <a:cubicBezTo>
                        <a:pt x="7" y="268"/>
                        <a:pt x="8" y="267"/>
                        <a:pt x="9" y="266"/>
                      </a:cubicBezTo>
                      <a:cubicBezTo>
                        <a:pt x="9" y="265"/>
                        <a:pt x="9" y="264"/>
                        <a:pt x="9" y="263"/>
                      </a:cubicBezTo>
                      <a:cubicBezTo>
                        <a:pt x="9" y="262"/>
                        <a:pt x="10" y="261"/>
                        <a:pt x="10" y="260"/>
                      </a:cubicBezTo>
                      <a:cubicBezTo>
                        <a:pt x="10" y="259"/>
                        <a:pt x="10" y="258"/>
                        <a:pt x="10" y="257"/>
                      </a:cubicBezTo>
                      <a:cubicBezTo>
                        <a:pt x="10" y="256"/>
                        <a:pt x="11" y="255"/>
                        <a:pt x="11" y="255"/>
                      </a:cubicBezTo>
                      <a:cubicBezTo>
                        <a:pt x="13" y="251"/>
                        <a:pt x="13" y="247"/>
                        <a:pt x="14" y="243"/>
                      </a:cubicBezTo>
                      <a:cubicBezTo>
                        <a:pt x="14" y="242"/>
                        <a:pt x="15" y="240"/>
                        <a:pt x="15" y="239"/>
                      </a:cubicBezTo>
                      <a:cubicBezTo>
                        <a:pt x="16" y="237"/>
                        <a:pt x="17" y="235"/>
                        <a:pt x="18" y="234"/>
                      </a:cubicBezTo>
                      <a:cubicBezTo>
                        <a:pt x="19" y="231"/>
                        <a:pt x="19" y="228"/>
                        <a:pt x="20" y="226"/>
                      </a:cubicBezTo>
                      <a:cubicBezTo>
                        <a:pt x="20" y="225"/>
                        <a:pt x="21" y="224"/>
                        <a:pt x="21" y="223"/>
                      </a:cubicBezTo>
                      <a:cubicBezTo>
                        <a:pt x="22" y="222"/>
                        <a:pt x="21" y="221"/>
                        <a:pt x="22" y="220"/>
                      </a:cubicBezTo>
                      <a:cubicBezTo>
                        <a:pt x="22" y="218"/>
                        <a:pt x="24" y="217"/>
                        <a:pt x="25" y="215"/>
                      </a:cubicBezTo>
                      <a:cubicBezTo>
                        <a:pt x="24" y="210"/>
                        <a:pt x="28" y="209"/>
                        <a:pt x="28" y="205"/>
                      </a:cubicBezTo>
                      <a:cubicBezTo>
                        <a:pt x="30" y="204"/>
                        <a:pt x="30" y="201"/>
                        <a:pt x="32" y="200"/>
                      </a:cubicBezTo>
                      <a:cubicBezTo>
                        <a:pt x="31" y="197"/>
                        <a:pt x="33" y="196"/>
                        <a:pt x="34" y="193"/>
                      </a:cubicBezTo>
                      <a:cubicBezTo>
                        <a:pt x="34" y="192"/>
                        <a:pt x="34" y="191"/>
                        <a:pt x="34" y="190"/>
                      </a:cubicBezTo>
                      <a:cubicBezTo>
                        <a:pt x="35" y="190"/>
                        <a:pt x="36" y="189"/>
                        <a:pt x="36" y="188"/>
                      </a:cubicBezTo>
                      <a:cubicBezTo>
                        <a:pt x="37" y="188"/>
                        <a:pt x="37" y="186"/>
                        <a:pt x="37" y="186"/>
                      </a:cubicBezTo>
                      <a:cubicBezTo>
                        <a:pt x="39" y="182"/>
                        <a:pt x="42" y="180"/>
                        <a:pt x="42" y="175"/>
                      </a:cubicBezTo>
                      <a:cubicBezTo>
                        <a:pt x="44" y="173"/>
                        <a:pt x="47" y="171"/>
                        <a:pt x="47" y="167"/>
                      </a:cubicBezTo>
                      <a:cubicBezTo>
                        <a:pt x="48" y="167"/>
                        <a:pt x="49" y="166"/>
                        <a:pt x="49" y="166"/>
                      </a:cubicBezTo>
                      <a:cubicBezTo>
                        <a:pt x="50" y="163"/>
                        <a:pt x="52" y="161"/>
                        <a:pt x="53" y="159"/>
                      </a:cubicBezTo>
                      <a:cubicBezTo>
                        <a:pt x="54" y="156"/>
                        <a:pt x="56" y="153"/>
                        <a:pt x="59" y="152"/>
                      </a:cubicBezTo>
                      <a:cubicBezTo>
                        <a:pt x="59" y="149"/>
                        <a:pt x="60" y="148"/>
                        <a:pt x="62" y="147"/>
                      </a:cubicBezTo>
                      <a:cubicBezTo>
                        <a:pt x="62" y="147"/>
                        <a:pt x="61" y="146"/>
                        <a:pt x="61" y="146"/>
                      </a:cubicBezTo>
                      <a:cubicBezTo>
                        <a:pt x="62" y="145"/>
                        <a:pt x="63" y="144"/>
                        <a:pt x="63" y="142"/>
                      </a:cubicBezTo>
                      <a:cubicBezTo>
                        <a:pt x="64" y="142"/>
                        <a:pt x="65" y="140"/>
                        <a:pt x="66" y="139"/>
                      </a:cubicBezTo>
                      <a:cubicBezTo>
                        <a:pt x="67" y="136"/>
                        <a:pt x="68" y="134"/>
                        <a:pt x="71" y="133"/>
                      </a:cubicBezTo>
                      <a:cubicBezTo>
                        <a:pt x="71" y="133"/>
                        <a:pt x="71" y="133"/>
                        <a:pt x="71" y="132"/>
                      </a:cubicBezTo>
                      <a:cubicBezTo>
                        <a:pt x="73" y="131"/>
                        <a:pt x="74" y="128"/>
                        <a:pt x="76" y="127"/>
                      </a:cubicBezTo>
                      <a:cubicBezTo>
                        <a:pt x="78" y="122"/>
                        <a:pt x="83" y="120"/>
                        <a:pt x="85" y="115"/>
                      </a:cubicBezTo>
                      <a:cubicBezTo>
                        <a:pt x="88" y="112"/>
                        <a:pt x="92" y="108"/>
                        <a:pt x="95" y="104"/>
                      </a:cubicBezTo>
                      <a:cubicBezTo>
                        <a:pt x="95" y="104"/>
                        <a:pt x="96" y="104"/>
                        <a:pt x="96" y="104"/>
                      </a:cubicBezTo>
                      <a:cubicBezTo>
                        <a:pt x="98" y="100"/>
                        <a:pt x="101" y="99"/>
                        <a:pt x="104" y="96"/>
                      </a:cubicBezTo>
                      <a:cubicBezTo>
                        <a:pt x="104" y="95"/>
                        <a:pt x="105" y="95"/>
                        <a:pt x="106" y="95"/>
                      </a:cubicBezTo>
                      <a:cubicBezTo>
                        <a:pt x="107" y="93"/>
                        <a:pt x="108" y="91"/>
                        <a:pt x="110" y="90"/>
                      </a:cubicBezTo>
                      <a:cubicBezTo>
                        <a:pt x="111" y="90"/>
                        <a:pt x="111" y="89"/>
                        <a:pt x="111" y="88"/>
                      </a:cubicBezTo>
                      <a:cubicBezTo>
                        <a:pt x="115" y="86"/>
                        <a:pt x="118" y="82"/>
                        <a:pt x="122" y="79"/>
                      </a:cubicBezTo>
                      <a:cubicBezTo>
                        <a:pt x="129" y="75"/>
                        <a:pt x="133" y="68"/>
                        <a:pt x="141" y="65"/>
                      </a:cubicBezTo>
                      <a:cubicBezTo>
                        <a:pt x="142" y="65"/>
                        <a:pt x="142" y="64"/>
                        <a:pt x="142" y="63"/>
                      </a:cubicBezTo>
                      <a:cubicBezTo>
                        <a:pt x="146" y="61"/>
                        <a:pt x="150" y="59"/>
                        <a:pt x="154" y="56"/>
                      </a:cubicBezTo>
                      <a:cubicBezTo>
                        <a:pt x="155" y="56"/>
                        <a:pt x="155" y="55"/>
                        <a:pt x="156" y="55"/>
                      </a:cubicBezTo>
                      <a:cubicBezTo>
                        <a:pt x="157" y="54"/>
                        <a:pt x="158" y="54"/>
                        <a:pt x="158" y="54"/>
                      </a:cubicBezTo>
                      <a:cubicBezTo>
                        <a:pt x="159" y="53"/>
                        <a:pt x="160" y="52"/>
                        <a:pt x="161" y="51"/>
                      </a:cubicBezTo>
                      <a:cubicBezTo>
                        <a:pt x="162" y="50"/>
                        <a:pt x="164" y="50"/>
                        <a:pt x="166" y="49"/>
                      </a:cubicBezTo>
                      <a:cubicBezTo>
                        <a:pt x="167" y="48"/>
                        <a:pt x="167" y="48"/>
                        <a:pt x="168" y="47"/>
                      </a:cubicBezTo>
                      <a:cubicBezTo>
                        <a:pt x="170" y="46"/>
                        <a:pt x="173" y="45"/>
                        <a:pt x="175" y="44"/>
                      </a:cubicBezTo>
                      <a:cubicBezTo>
                        <a:pt x="176" y="44"/>
                        <a:pt x="176" y="43"/>
                        <a:pt x="177" y="42"/>
                      </a:cubicBezTo>
                      <a:cubicBezTo>
                        <a:pt x="179" y="41"/>
                        <a:pt x="182" y="41"/>
                        <a:pt x="183" y="39"/>
                      </a:cubicBezTo>
                      <a:cubicBezTo>
                        <a:pt x="185" y="38"/>
                        <a:pt x="187" y="37"/>
                        <a:pt x="189" y="36"/>
                      </a:cubicBezTo>
                      <a:cubicBezTo>
                        <a:pt x="190" y="36"/>
                        <a:pt x="191" y="35"/>
                        <a:pt x="192" y="34"/>
                      </a:cubicBezTo>
                      <a:cubicBezTo>
                        <a:pt x="192" y="34"/>
                        <a:pt x="193" y="34"/>
                        <a:pt x="194" y="34"/>
                      </a:cubicBezTo>
                      <a:cubicBezTo>
                        <a:pt x="196" y="33"/>
                        <a:pt x="197" y="32"/>
                        <a:pt x="199" y="31"/>
                      </a:cubicBezTo>
                      <a:cubicBezTo>
                        <a:pt x="201" y="30"/>
                        <a:pt x="202" y="30"/>
                        <a:pt x="204" y="29"/>
                      </a:cubicBezTo>
                      <a:cubicBezTo>
                        <a:pt x="206" y="29"/>
                        <a:pt x="207" y="28"/>
                        <a:pt x="210" y="27"/>
                      </a:cubicBezTo>
                      <a:cubicBezTo>
                        <a:pt x="214" y="26"/>
                        <a:pt x="217" y="24"/>
                        <a:pt x="221" y="23"/>
                      </a:cubicBezTo>
                      <a:cubicBezTo>
                        <a:pt x="225" y="22"/>
                        <a:pt x="228" y="19"/>
                        <a:pt x="231" y="19"/>
                      </a:cubicBezTo>
                      <a:cubicBezTo>
                        <a:pt x="231" y="19"/>
                        <a:pt x="233" y="19"/>
                        <a:pt x="234" y="19"/>
                      </a:cubicBezTo>
                      <a:cubicBezTo>
                        <a:pt x="235" y="18"/>
                        <a:pt x="236" y="17"/>
                        <a:pt x="237" y="17"/>
                      </a:cubicBezTo>
                      <a:cubicBezTo>
                        <a:pt x="238" y="16"/>
                        <a:pt x="240" y="17"/>
                        <a:pt x="241" y="16"/>
                      </a:cubicBezTo>
                      <a:cubicBezTo>
                        <a:pt x="245" y="15"/>
                        <a:pt x="250" y="13"/>
                        <a:pt x="254" y="13"/>
                      </a:cubicBezTo>
                      <a:cubicBezTo>
                        <a:pt x="258" y="12"/>
                        <a:pt x="261" y="11"/>
                        <a:pt x="264" y="9"/>
                      </a:cubicBezTo>
                      <a:cubicBezTo>
                        <a:pt x="265" y="9"/>
                        <a:pt x="268" y="10"/>
                        <a:pt x="270" y="8"/>
                      </a:cubicBezTo>
                      <a:cubicBezTo>
                        <a:pt x="272" y="8"/>
                        <a:pt x="273" y="8"/>
                        <a:pt x="274" y="7"/>
                      </a:cubicBezTo>
                      <a:cubicBezTo>
                        <a:pt x="281" y="6"/>
                        <a:pt x="288" y="5"/>
                        <a:pt x="295" y="4"/>
                      </a:cubicBezTo>
                      <a:cubicBezTo>
                        <a:pt x="297" y="4"/>
                        <a:pt x="299" y="3"/>
                        <a:pt x="300" y="3"/>
                      </a:cubicBezTo>
                      <a:cubicBezTo>
                        <a:pt x="303" y="3"/>
                        <a:pt x="305" y="3"/>
                        <a:pt x="307" y="3"/>
                      </a:cubicBezTo>
                      <a:cubicBezTo>
                        <a:pt x="309" y="2"/>
                        <a:pt x="312" y="1"/>
                        <a:pt x="314" y="1"/>
                      </a:cubicBezTo>
                      <a:cubicBezTo>
                        <a:pt x="317" y="1"/>
                        <a:pt x="320" y="2"/>
                        <a:pt x="323" y="1"/>
                      </a:cubicBezTo>
                      <a:cubicBezTo>
                        <a:pt x="323" y="1"/>
                        <a:pt x="324" y="1"/>
                        <a:pt x="325" y="0"/>
                      </a:cubicBezTo>
                      <a:cubicBezTo>
                        <a:pt x="327" y="0"/>
                        <a:pt x="328" y="1"/>
                        <a:pt x="330" y="1"/>
                      </a:cubicBezTo>
                      <a:cubicBezTo>
                        <a:pt x="330" y="1"/>
                        <a:pt x="331" y="0"/>
                        <a:pt x="332" y="0"/>
                      </a:cubicBezTo>
                      <a:cubicBezTo>
                        <a:pt x="334" y="0"/>
                        <a:pt x="336" y="1"/>
                        <a:pt x="337" y="1"/>
                      </a:cubicBezTo>
                      <a:cubicBezTo>
                        <a:pt x="339" y="1"/>
                        <a:pt x="340" y="0"/>
                        <a:pt x="341" y="0"/>
                      </a:cubicBezTo>
                      <a:cubicBezTo>
                        <a:pt x="343" y="0"/>
                        <a:pt x="344" y="0"/>
                        <a:pt x="345" y="0"/>
                      </a:cubicBezTo>
                      <a:cubicBezTo>
                        <a:pt x="346" y="0"/>
                        <a:pt x="346" y="0"/>
                        <a:pt x="347" y="0"/>
                      </a:cubicBezTo>
                      <a:cubicBezTo>
                        <a:pt x="350" y="0"/>
                        <a:pt x="353" y="1"/>
                        <a:pt x="355" y="1"/>
                      </a:cubicBezTo>
                      <a:cubicBezTo>
                        <a:pt x="356" y="1"/>
                        <a:pt x="357" y="0"/>
                        <a:pt x="358" y="0"/>
                      </a:cubicBezTo>
                      <a:cubicBezTo>
                        <a:pt x="359" y="0"/>
                        <a:pt x="359" y="1"/>
                        <a:pt x="360" y="1"/>
                      </a:cubicBezTo>
                      <a:cubicBezTo>
                        <a:pt x="365" y="2"/>
                        <a:pt x="372" y="1"/>
                        <a:pt x="378" y="1"/>
                      </a:cubicBezTo>
                      <a:cubicBezTo>
                        <a:pt x="380" y="1"/>
                        <a:pt x="383" y="2"/>
                        <a:pt x="385" y="3"/>
                      </a:cubicBezTo>
                      <a:cubicBezTo>
                        <a:pt x="386" y="3"/>
                        <a:pt x="387" y="3"/>
                        <a:pt x="388" y="3"/>
                      </a:cubicBezTo>
                      <a:cubicBezTo>
                        <a:pt x="389" y="3"/>
                        <a:pt x="390" y="3"/>
                        <a:pt x="391" y="4"/>
                      </a:cubicBezTo>
                      <a:cubicBezTo>
                        <a:pt x="393" y="4"/>
                        <a:pt x="395" y="3"/>
                        <a:pt x="396" y="4"/>
                      </a:cubicBezTo>
                      <a:cubicBezTo>
                        <a:pt x="407" y="4"/>
                        <a:pt x="414" y="7"/>
                        <a:pt x="422" y="9"/>
                      </a:cubicBezTo>
                      <a:cubicBezTo>
                        <a:pt x="423" y="9"/>
                        <a:pt x="424" y="10"/>
                        <a:pt x="425" y="10"/>
                      </a:cubicBezTo>
                      <a:cubicBezTo>
                        <a:pt x="429" y="9"/>
                        <a:pt x="435" y="11"/>
                        <a:pt x="439" y="13"/>
                      </a:cubicBezTo>
                      <a:cubicBezTo>
                        <a:pt x="443" y="14"/>
                        <a:pt x="447" y="14"/>
                        <a:pt x="450" y="16"/>
                      </a:cubicBezTo>
                      <a:cubicBezTo>
                        <a:pt x="455" y="16"/>
                        <a:pt x="460" y="18"/>
                        <a:pt x="463" y="20"/>
                      </a:cubicBezTo>
                      <a:cubicBezTo>
                        <a:pt x="472" y="22"/>
                        <a:pt x="477" y="26"/>
                        <a:pt x="486" y="28"/>
                      </a:cubicBezTo>
                      <a:cubicBezTo>
                        <a:pt x="486" y="29"/>
                        <a:pt x="487" y="30"/>
                        <a:pt x="488" y="30"/>
                      </a:cubicBezTo>
                      <a:cubicBezTo>
                        <a:pt x="495" y="31"/>
                        <a:pt x="499" y="35"/>
                        <a:pt x="505" y="37"/>
                      </a:cubicBezTo>
                      <a:cubicBezTo>
                        <a:pt x="509" y="41"/>
                        <a:pt x="515" y="43"/>
                        <a:pt x="520" y="45"/>
                      </a:cubicBezTo>
                      <a:cubicBezTo>
                        <a:pt x="522" y="46"/>
                        <a:pt x="523" y="46"/>
                        <a:pt x="524" y="48"/>
                      </a:cubicBezTo>
                      <a:cubicBezTo>
                        <a:pt x="526" y="48"/>
                        <a:pt x="526" y="49"/>
                        <a:pt x="528" y="50"/>
                      </a:cubicBezTo>
                      <a:cubicBezTo>
                        <a:pt x="528" y="50"/>
                        <a:pt x="528" y="51"/>
                        <a:pt x="528" y="51"/>
                      </a:cubicBezTo>
                      <a:close/>
                      <a:moveTo>
                        <a:pt x="543" y="78"/>
                      </a:moveTo>
                      <a:cubicBezTo>
                        <a:pt x="538" y="76"/>
                        <a:pt x="536" y="73"/>
                        <a:pt x="532" y="70"/>
                      </a:cubicBezTo>
                      <a:cubicBezTo>
                        <a:pt x="529" y="71"/>
                        <a:pt x="529" y="68"/>
                        <a:pt x="527" y="67"/>
                      </a:cubicBezTo>
                      <a:cubicBezTo>
                        <a:pt x="526" y="67"/>
                        <a:pt x="525" y="67"/>
                        <a:pt x="524" y="66"/>
                      </a:cubicBezTo>
                      <a:cubicBezTo>
                        <a:pt x="523" y="65"/>
                        <a:pt x="523" y="64"/>
                        <a:pt x="522" y="63"/>
                      </a:cubicBezTo>
                      <a:cubicBezTo>
                        <a:pt x="521" y="63"/>
                        <a:pt x="520" y="63"/>
                        <a:pt x="519" y="63"/>
                      </a:cubicBezTo>
                      <a:cubicBezTo>
                        <a:pt x="519" y="63"/>
                        <a:pt x="518" y="62"/>
                        <a:pt x="517" y="61"/>
                      </a:cubicBezTo>
                      <a:cubicBezTo>
                        <a:pt x="517" y="61"/>
                        <a:pt x="515" y="60"/>
                        <a:pt x="514" y="60"/>
                      </a:cubicBezTo>
                      <a:cubicBezTo>
                        <a:pt x="514" y="59"/>
                        <a:pt x="513" y="58"/>
                        <a:pt x="512" y="58"/>
                      </a:cubicBezTo>
                      <a:cubicBezTo>
                        <a:pt x="510" y="57"/>
                        <a:pt x="508" y="56"/>
                        <a:pt x="506" y="55"/>
                      </a:cubicBezTo>
                      <a:cubicBezTo>
                        <a:pt x="505" y="54"/>
                        <a:pt x="504" y="53"/>
                        <a:pt x="503" y="53"/>
                      </a:cubicBezTo>
                      <a:cubicBezTo>
                        <a:pt x="502" y="52"/>
                        <a:pt x="501" y="52"/>
                        <a:pt x="500" y="52"/>
                      </a:cubicBezTo>
                      <a:cubicBezTo>
                        <a:pt x="500" y="52"/>
                        <a:pt x="499" y="50"/>
                        <a:pt x="499" y="50"/>
                      </a:cubicBezTo>
                      <a:cubicBezTo>
                        <a:pt x="498" y="50"/>
                        <a:pt x="497" y="50"/>
                        <a:pt x="496" y="50"/>
                      </a:cubicBezTo>
                      <a:cubicBezTo>
                        <a:pt x="494" y="49"/>
                        <a:pt x="492" y="47"/>
                        <a:pt x="491" y="46"/>
                      </a:cubicBezTo>
                      <a:cubicBezTo>
                        <a:pt x="490" y="46"/>
                        <a:pt x="489" y="46"/>
                        <a:pt x="488" y="46"/>
                      </a:cubicBezTo>
                      <a:cubicBezTo>
                        <a:pt x="487" y="45"/>
                        <a:pt x="486" y="44"/>
                        <a:pt x="484" y="43"/>
                      </a:cubicBezTo>
                      <a:cubicBezTo>
                        <a:pt x="483" y="43"/>
                        <a:pt x="483" y="43"/>
                        <a:pt x="482" y="43"/>
                      </a:cubicBezTo>
                      <a:cubicBezTo>
                        <a:pt x="480" y="42"/>
                        <a:pt x="478" y="41"/>
                        <a:pt x="476" y="40"/>
                      </a:cubicBezTo>
                      <a:cubicBezTo>
                        <a:pt x="476" y="40"/>
                        <a:pt x="475" y="40"/>
                        <a:pt x="474" y="40"/>
                      </a:cubicBezTo>
                      <a:cubicBezTo>
                        <a:pt x="473" y="39"/>
                        <a:pt x="473" y="39"/>
                        <a:pt x="472" y="38"/>
                      </a:cubicBezTo>
                      <a:cubicBezTo>
                        <a:pt x="471" y="38"/>
                        <a:pt x="470" y="38"/>
                        <a:pt x="469" y="38"/>
                      </a:cubicBezTo>
                      <a:cubicBezTo>
                        <a:pt x="467" y="37"/>
                        <a:pt x="465" y="35"/>
                        <a:pt x="463" y="35"/>
                      </a:cubicBezTo>
                      <a:cubicBezTo>
                        <a:pt x="463" y="35"/>
                        <a:pt x="462" y="35"/>
                        <a:pt x="461" y="35"/>
                      </a:cubicBezTo>
                      <a:cubicBezTo>
                        <a:pt x="460" y="35"/>
                        <a:pt x="459" y="34"/>
                        <a:pt x="459" y="34"/>
                      </a:cubicBezTo>
                      <a:cubicBezTo>
                        <a:pt x="457" y="33"/>
                        <a:pt x="455" y="33"/>
                        <a:pt x="453" y="32"/>
                      </a:cubicBezTo>
                      <a:cubicBezTo>
                        <a:pt x="452" y="31"/>
                        <a:pt x="450" y="30"/>
                        <a:pt x="448" y="30"/>
                      </a:cubicBezTo>
                      <a:cubicBezTo>
                        <a:pt x="447" y="29"/>
                        <a:pt x="445" y="30"/>
                        <a:pt x="444" y="29"/>
                      </a:cubicBezTo>
                      <a:cubicBezTo>
                        <a:pt x="440" y="28"/>
                        <a:pt x="435" y="26"/>
                        <a:pt x="431" y="25"/>
                      </a:cubicBezTo>
                      <a:cubicBezTo>
                        <a:pt x="429" y="24"/>
                        <a:pt x="426" y="23"/>
                        <a:pt x="424" y="23"/>
                      </a:cubicBezTo>
                      <a:cubicBezTo>
                        <a:pt x="423" y="23"/>
                        <a:pt x="422" y="23"/>
                        <a:pt x="422" y="23"/>
                      </a:cubicBezTo>
                      <a:cubicBezTo>
                        <a:pt x="421" y="23"/>
                        <a:pt x="419" y="22"/>
                        <a:pt x="419" y="22"/>
                      </a:cubicBezTo>
                      <a:cubicBezTo>
                        <a:pt x="416" y="22"/>
                        <a:pt x="413" y="21"/>
                        <a:pt x="410" y="20"/>
                      </a:cubicBezTo>
                      <a:cubicBezTo>
                        <a:pt x="408" y="20"/>
                        <a:pt x="406" y="20"/>
                        <a:pt x="404" y="20"/>
                      </a:cubicBezTo>
                      <a:cubicBezTo>
                        <a:pt x="401" y="19"/>
                        <a:pt x="399" y="18"/>
                        <a:pt x="396" y="18"/>
                      </a:cubicBezTo>
                      <a:cubicBezTo>
                        <a:pt x="395" y="18"/>
                        <a:pt x="394" y="17"/>
                        <a:pt x="392" y="17"/>
                      </a:cubicBezTo>
                      <a:cubicBezTo>
                        <a:pt x="388" y="17"/>
                        <a:pt x="383" y="17"/>
                        <a:pt x="378" y="16"/>
                      </a:cubicBezTo>
                      <a:cubicBezTo>
                        <a:pt x="377" y="16"/>
                        <a:pt x="376" y="16"/>
                        <a:pt x="375" y="15"/>
                      </a:cubicBezTo>
                      <a:cubicBezTo>
                        <a:pt x="365" y="14"/>
                        <a:pt x="353" y="15"/>
                        <a:pt x="345" y="14"/>
                      </a:cubicBezTo>
                      <a:cubicBezTo>
                        <a:pt x="344" y="15"/>
                        <a:pt x="341" y="15"/>
                        <a:pt x="339" y="14"/>
                      </a:cubicBezTo>
                      <a:cubicBezTo>
                        <a:pt x="338" y="15"/>
                        <a:pt x="336" y="14"/>
                        <a:pt x="335" y="14"/>
                      </a:cubicBezTo>
                      <a:cubicBezTo>
                        <a:pt x="334" y="14"/>
                        <a:pt x="333" y="15"/>
                        <a:pt x="333" y="15"/>
                      </a:cubicBezTo>
                      <a:cubicBezTo>
                        <a:pt x="330" y="16"/>
                        <a:pt x="327" y="15"/>
                        <a:pt x="324" y="15"/>
                      </a:cubicBezTo>
                      <a:cubicBezTo>
                        <a:pt x="319" y="16"/>
                        <a:pt x="315" y="16"/>
                        <a:pt x="311" y="16"/>
                      </a:cubicBezTo>
                      <a:cubicBezTo>
                        <a:pt x="307" y="17"/>
                        <a:pt x="302" y="17"/>
                        <a:pt x="297" y="18"/>
                      </a:cubicBezTo>
                      <a:cubicBezTo>
                        <a:pt x="292" y="18"/>
                        <a:pt x="288" y="21"/>
                        <a:pt x="284" y="21"/>
                      </a:cubicBezTo>
                      <a:cubicBezTo>
                        <a:pt x="283" y="21"/>
                        <a:pt x="282" y="20"/>
                        <a:pt x="281" y="20"/>
                      </a:cubicBezTo>
                      <a:cubicBezTo>
                        <a:pt x="281" y="20"/>
                        <a:pt x="280" y="21"/>
                        <a:pt x="279" y="21"/>
                      </a:cubicBezTo>
                      <a:cubicBezTo>
                        <a:pt x="278" y="21"/>
                        <a:pt x="277" y="21"/>
                        <a:pt x="276" y="22"/>
                      </a:cubicBezTo>
                      <a:cubicBezTo>
                        <a:pt x="275" y="22"/>
                        <a:pt x="274" y="23"/>
                        <a:pt x="273" y="23"/>
                      </a:cubicBezTo>
                      <a:cubicBezTo>
                        <a:pt x="271" y="23"/>
                        <a:pt x="270" y="23"/>
                        <a:pt x="268" y="23"/>
                      </a:cubicBezTo>
                      <a:cubicBezTo>
                        <a:pt x="268" y="23"/>
                        <a:pt x="267" y="24"/>
                        <a:pt x="267" y="24"/>
                      </a:cubicBezTo>
                      <a:cubicBezTo>
                        <a:pt x="265" y="24"/>
                        <a:pt x="263" y="24"/>
                        <a:pt x="262" y="25"/>
                      </a:cubicBezTo>
                      <a:cubicBezTo>
                        <a:pt x="260" y="25"/>
                        <a:pt x="259" y="26"/>
                        <a:pt x="257" y="26"/>
                      </a:cubicBezTo>
                      <a:cubicBezTo>
                        <a:pt x="255" y="27"/>
                        <a:pt x="254" y="27"/>
                        <a:pt x="252" y="28"/>
                      </a:cubicBezTo>
                      <a:cubicBezTo>
                        <a:pt x="251" y="28"/>
                        <a:pt x="250" y="28"/>
                        <a:pt x="249" y="28"/>
                      </a:cubicBezTo>
                      <a:cubicBezTo>
                        <a:pt x="247" y="29"/>
                        <a:pt x="245" y="31"/>
                        <a:pt x="242" y="30"/>
                      </a:cubicBezTo>
                      <a:cubicBezTo>
                        <a:pt x="241" y="31"/>
                        <a:pt x="241" y="32"/>
                        <a:pt x="240" y="32"/>
                      </a:cubicBezTo>
                      <a:cubicBezTo>
                        <a:pt x="239" y="32"/>
                        <a:pt x="239" y="31"/>
                        <a:pt x="238" y="31"/>
                      </a:cubicBezTo>
                      <a:cubicBezTo>
                        <a:pt x="237" y="31"/>
                        <a:pt x="237" y="32"/>
                        <a:pt x="237" y="32"/>
                      </a:cubicBezTo>
                      <a:cubicBezTo>
                        <a:pt x="232" y="34"/>
                        <a:pt x="228" y="35"/>
                        <a:pt x="224" y="36"/>
                      </a:cubicBezTo>
                      <a:cubicBezTo>
                        <a:pt x="222" y="38"/>
                        <a:pt x="220" y="39"/>
                        <a:pt x="217" y="40"/>
                      </a:cubicBezTo>
                      <a:cubicBezTo>
                        <a:pt x="216" y="40"/>
                        <a:pt x="215" y="41"/>
                        <a:pt x="214" y="41"/>
                      </a:cubicBezTo>
                      <a:cubicBezTo>
                        <a:pt x="205" y="44"/>
                        <a:pt x="197" y="49"/>
                        <a:pt x="189" y="53"/>
                      </a:cubicBezTo>
                      <a:cubicBezTo>
                        <a:pt x="189" y="53"/>
                        <a:pt x="188" y="53"/>
                        <a:pt x="188" y="53"/>
                      </a:cubicBezTo>
                      <a:cubicBezTo>
                        <a:pt x="187" y="54"/>
                        <a:pt x="187" y="55"/>
                        <a:pt x="186" y="55"/>
                      </a:cubicBezTo>
                      <a:cubicBezTo>
                        <a:pt x="185" y="56"/>
                        <a:pt x="184" y="56"/>
                        <a:pt x="183" y="56"/>
                      </a:cubicBezTo>
                      <a:cubicBezTo>
                        <a:pt x="182" y="56"/>
                        <a:pt x="182" y="57"/>
                        <a:pt x="181" y="57"/>
                      </a:cubicBezTo>
                      <a:cubicBezTo>
                        <a:pt x="181" y="58"/>
                        <a:pt x="180" y="57"/>
                        <a:pt x="180" y="58"/>
                      </a:cubicBezTo>
                      <a:cubicBezTo>
                        <a:pt x="178" y="58"/>
                        <a:pt x="178" y="59"/>
                        <a:pt x="176" y="60"/>
                      </a:cubicBezTo>
                      <a:cubicBezTo>
                        <a:pt x="176" y="60"/>
                        <a:pt x="175" y="60"/>
                        <a:pt x="174" y="61"/>
                      </a:cubicBezTo>
                      <a:cubicBezTo>
                        <a:pt x="173" y="61"/>
                        <a:pt x="172" y="62"/>
                        <a:pt x="171" y="63"/>
                      </a:cubicBezTo>
                      <a:cubicBezTo>
                        <a:pt x="170" y="64"/>
                        <a:pt x="167" y="65"/>
                        <a:pt x="165" y="66"/>
                      </a:cubicBezTo>
                      <a:cubicBezTo>
                        <a:pt x="163" y="67"/>
                        <a:pt x="161" y="70"/>
                        <a:pt x="158" y="70"/>
                      </a:cubicBezTo>
                      <a:cubicBezTo>
                        <a:pt x="155" y="75"/>
                        <a:pt x="147" y="76"/>
                        <a:pt x="143" y="82"/>
                      </a:cubicBezTo>
                      <a:cubicBezTo>
                        <a:pt x="138" y="85"/>
                        <a:pt x="133" y="89"/>
                        <a:pt x="129" y="93"/>
                      </a:cubicBezTo>
                      <a:cubicBezTo>
                        <a:pt x="127" y="94"/>
                        <a:pt x="125" y="95"/>
                        <a:pt x="124" y="97"/>
                      </a:cubicBezTo>
                      <a:cubicBezTo>
                        <a:pt x="124" y="98"/>
                        <a:pt x="123" y="99"/>
                        <a:pt x="123" y="99"/>
                      </a:cubicBezTo>
                      <a:cubicBezTo>
                        <a:pt x="122" y="99"/>
                        <a:pt x="122" y="100"/>
                        <a:pt x="121" y="100"/>
                      </a:cubicBezTo>
                      <a:cubicBezTo>
                        <a:pt x="120" y="101"/>
                        <a:pt x="119" y="103"/>
                        <a:pt x="118" y="104"/>
                      </a:cubicBezTo>
                      <a:cubicBezTo>
                        <a:pt x="117" y="104"/>
                        <a:pt x="116" y="105"/>
                        <a:pt x="115" y="106"/>
                      </a:cubicBezTo>
                      <a:cubicBezTo>
                        <a:pt x="112" y="108"/>
                        <a:pt x="110" y="111"/>
                        <a:pt x="107" y="114"/>
                      </a:cubicBezTo>
                      <a:cubicBezTo>
                        <a:pt x="107" y="114"/>
                        <a:pt x="106" y="114"/>
                        <a:pt x="105" y="115"/>
                      </a:cubicBezTo>
                      <a:cubicBezTo>
                        <a:pt x="105" y="117"/>
                        <a:pt x="102" y="119"/>
                        <a:pt x="101" y="121"/>
                      </a:cubicBezTo>
                      <a:cubicBezTo>
                        <a:pt x="99" y="121"/>
                        <a:pt x="99" y="122"/>
                        <a:pt x="97" y="122"/>
                      </a:cubicBezTo>
                      <a:cubicBezTo>
                        <a:pt x="96" y="125"/>
                        <a:pt x="94" y="128"/>
                        <a:pt x="92" y="129"/>
                      </a:cubicBezTo>
                      <a:cubicBezTo>
                        <a:pt x="88" y="135"/>
                        <a:pt x="84" y="140"/>
                        <a:pt x="80" y="145"/>
                      </a:cubicBezTo>
                      <a:cubicBezTo>
                        <a:pt x="79" y="146"/>
                        <a:pt x="78" y="148"/>
                        <a:pt x="77" y="149"/>
                      </a:cubicBezTo>
                      <a:cubicBezTo>
                        <a:pt x="75" y="155"/>
                        <a:pt x="70" y="157"/>
                        <a:pt x="69" y="163"/>
                      </a:cubicBezTo>
                      <a:cubicBezTo>
                        <a:pt x="68" y="163"/>
                        <a:pt x="67" y="164"/>
                        <a:pt x="67" y="164"/>
                      </a:cubicBezTo>
                      <a:cubicBezTo>
                        <a:pt x="66" y="168"/>
                        <a:pt x="64" y="169"/>
                        <a:pt x="62" y="172"/>
                      </a:cubicBezTo>
                      <a:cubicBezTo>
                        <a:pt x="60" y="179"/>
                        <a:pt x="56" y="183"/>
                        <a:pt x="53" y="189"/>
                      </a:cubicBezTo>
                      <a:cubicBezTo>
                        <a:pt x="53" y="195"/>
                        <a:pt x="48" y="196"/>
                        <a:pt x="47" y="201"/>
                      </a:cubicBezTo>
                      <a:cubicBezTo>
                        <a:pt x="47" y="202"/>
                        <a:pt x="46" y="203"/>
                        <a:pt x="45" y="203"/>
                      </a:cubicBezTo>
                      <a:cubicBezTo>
                        <a:pt x="45" y="207"/>
                        <a:pt x="43" y="209"/>
                        <a:pt x="42" y="213"/>
                      </a:cubicBezTo>
                      <a:cubicBezTo>
                        <a:pt x="41" y="217"/>
                        <a:pt x="39" y="221"/>
                        <a:pt x="38" y="224"/>
                      </a:cubicBezTo>
                      <a:cubicBezTo>
                        <a:pt x="37" y="227"/>
                        <a:pt x="37" y="229"/>
                        <a:pt x="35" y="231"/>
                      </a:cubicBezTo>
                      <a:cubicBezTo>
                        <a:pt x="36" y="234"/>
                        <a:pt x="32" y="234"/>
                        <a:pt x="33" y="237"/>
                      </a:cubicBezTo>
                      <a:cubicBezTo>
                        <a:pt x="31" y="241"/>
                        <a:pt x="31" y="245"/>
                        <a:pt x="30" y="249"/>
                      </a:cubicBezTo>
                      <a:cubicBezTo>
                        <a:pt x="29" y="252"/>
                        <a:pt x="27" y="254"/>
                        <a:pt x="26" y="257"/>
                      </a:cubicBezTo>
                      <a:cubicBezTo>
                        <a:pt x="26" y="258"/>
                        <a:pt x="26" y="259"/>
                        <a:pt x="26" y="260"/>
                      </a:cubicBezTo>
                      <a:cubicBezTo>
                        <a:pt x="26" y="260"/>
                        <a:pt x="25" y="261"/>
                        <a:pt x="25" y="262"/>
                      </a:cubicBezTo>
                      <a:cubicBezTo>
                        <a:pt x="24" y="264"/>
                        <a:pt x="25" y="267"/>
                        <a:pt x="24" y="270"/>
                      </a:cubicBezTo>
                      <a:cubicBezTo>
                        <a:pt x="23" y="274"/>
                        <a:pt x="22" y="278"/>
                        <a:pt x="21" y="282"/>
                      </a:cubicBezTo>
                      <a:cubicBezTo>
                        <a:pt x="21" y="283"/>
                        <a:pt x="22" y="285"/>
                        <a:pt x="21" y="287"/>
                      </a:cubicBezTo>
                      <a:cubicBezTo>
                        <a:pt x="21" y="289"/>
                        <a:pt x="20" y="293"/>
                        <a:pt x="20" y="296"/>
                      </a:cubicBezTo>
                      <a:cubicBezTo>
                        <a:pt x="19" y="299"/>
                        <a:pt x="19" y="301"/>
                        <a:pt x="18" y="304"/>
                      </a:cubicBezTo>
                      <a:cubicBezTo>
                        <a:pt x="18" y="305"/>
                        <a:pt x="18" y="306"/>
                        <a:pt x="18" y="308"/>
                      </a:cubicBezTo>
                      <a:cubicBezTo>
                        <a:pt x="18" y="310"/>
                        <a:pt x="17" y="312"/>
                        <a:pt x="17" y="314"/>
                      </a:cubicBezTo>
                      <a:cubicBezTo>
                        <a:pt x="16" y="318"/>
                        <a:pt x="17" y="321"/>
                        <a:pt x="17" y="324"/>
                      </a:cubicBezTo>
                      <a:cubicBezTo>
                        <a:pt x="16" y="327"/>
                        <a:pt x="17" y="330"/>
                        <a:pt x="17" y="333"/>
                      </a:cubicBezTo>
                      <a:cubicBezTo>
                        <a:pt x="16" y="338"/>
                        <a:pt x="17" y="341"/>
                        <a:pt x="17" y="345"/>
                      </a:cubicBezTo>
                      <a:cubicBezTo>
                        <a:pt x="16" y="347"/>
                        <a:pt x="17" y="350"/>
                        <a:pt x="17" y="352"/>
                      </a:cubicBezTo>
                      <a:cubicBezTo>
                        <a:pt x="17" y="355"/>
                        <a:pt x="17" y="358"/>
                        <a:pt x="17" y="360"/>
                      </a:cubicBezTo>
                      <a:cubicBezTo>
                        <a:pt x="17" y="361"/>
                        <a:pt x="18" y="362"/>
                        <a:pt x="18" y="362"/>
                      </a:cubicBezTo>
                      <a:cubicBezTo>
                        <a:pt x="17" y="367"/>
                        <a:pt x="18" y="370"/>
                        <a:pt x="18" y="374"/>
                      </a:cubicBezTo>
                      <a:cubicBezTo>
                        <a:pt x="18" y="376"/>
                        <a:pt x="19" y="378"/>
                        <a:pt x="19" y="379"/>
                      </a:cubicBezTo>
                      <a:cubicBezTo>
                        <a:pt x="19" y="382"/>
                        <a:pt x="20" y="383"/>
                        <a:pt x="20" y="384"/>
                      </a:cubicBezTo>
                      <a:cubicBezTo>
                        <a:pt x="20" y="385"/>
                        <a:pt x="20" y="387"/>
                        <a:pt x="20" y="388"/>
                      </a:cubicBezTo>
                      <a:cubicBezTo>
                        <a:pt x="20" y="389"/>
                        <a:pt x="21" y="391"/>
                        <a:pt x="21" y="392"/>
                      </a:cubicBezTo>
                      <a:cubicBezTo>
                        <a:pt x="22" y="395"/>
                        <a:pt x="22" y="398"/>
                        <a:pt x="22" y="400"/>
                      </a:cubicBezTo>
                      <a:cubicBezTo>
                        <a:pt x="23" y="401"/>
                        <a:pt x="23" y="402"/>
                        <a:pt x="23" y="402"/>
                      </a:cubicBezTo>
                      <a:cubicBezTo>
                        <a:pt x="24" y="405"/>
                        <a:pt x="23" y="408"/>
                        <a:pt x="24" y="410"/>
                      </a:cubicBezTo>
                      <a:cubicBezTo>
                        <a:pt x="24" y="411"/>
                        <a:pt x="25" y="412"/>
                        <a:pt x="25" y="413"/>
                      </a:cubicBezTo>
                      <a:cubicBezTo>
                        <a:pt x="26" y="416"/>
                        <a:pt x="27" y="418"/>
                        <a:pt x="27" y="421"/>
                      </a:cubicBezTo>
                      <a:cubicBezTo>
                        <a:pt x="28" y="422"/>
                        <a:pt x="27" y="423"/>
                        <a:pt x="28" y="424"/>
                      </a:cubicBezTo>
                      <a:cubicBezTo>
                        <a:pt x="28" y="424"/>
                        <a:pt x="29" y="425"/>
                        <a:pt x="29" y="426"/>
                      </a:cubicBezTo>
                      <a:cubicBezTo>
                        <a:pt x="30" y="429"/>
                        <a:pt x="31" y="434"/>
                        <a:pt x="32" y="437"/>
                      </a:cubicBezTo>
                      <a:cubicBezTo>
                        <a:pt x="33" y="438"/>
                        <a:pt x="34" y="439"/>
                        <a:pt x="34" y="440"/>
                      </a:cubicBezTo>
                      <a:cubicBezTo>
                        <a:pt x="34" y="443"/>
                        <a:pt x="35" y="444"/>
                        <a:pt x="35" y="446"/>
                      </a:cubicBezTo>
                      <a:cubicBezTo>
                        <a:pt x="35" y="447"/>
                        <a:pt x="35" y="447"/>
                        <a:pt x="35" y="448"/>
                      </a:cubicBezTo>
                      <a:cubicBezTo>
                        <a:pt x="36" y="449"/>
                        <a:pt x="37" y="450"/>
                        <a:pt x="37" y="451"/>
                      </a:cubicBezTo>
                      <a:cubicBezTo>
                        <a:pt x="37" y="452"/>
                        <a:pt x="37" y="453"/>
                        <a:pt x="37" y="454"/>
                      </a:cubicBezTo>
                      <a:cubicBezTo>
                        <a:pt x="38" y="456"/>
                        <a:pt x="41" y="459"/>
                        <a:pt x="41" y="462"/>
                      </a:cubicBezTo>
                      <a:cubicBezTo>
                        <a:pt x="43" y="464"/>
                        <a:pt x="42" y="466"/>
                        <a:pt x="43" y="468"/>
                      </a:cubicBezTo>
                      <a:cubicBezTo>
                        <a:pt x="43" y="470"/>
                        <a:pt x="46" y="471"/>
                        <a:pt x="46" y="473"/>
                      </a:cubicBezTo>
                      <a:cubicBezTo>
                        <a:pt x="46" y="474"/>
                        <a:pt x="45" y="474"/>
                        <a:pt x="45" y="475"/>
                      </a:cubicBezTo>
                      <a:cubicBezTo>
                        <a:pt x="47" y="477"/>
                        <a:pt x="51" y="479"/>
                        <a:pt x="51" y="483"/>
                      </a:cubicBezTo>
                      <a:cubicBezTo>
                        <a:pt x="52" y="484"/>
                        <a:pt x="51" y="485"/>
                        <a:pt x="51" y="486"/>
                      </a:cubicBezTo>
                      <a:cubicBezTo>
                        <a:pt x="52" y="489"/>
                        <a:pt x="55" y="492"/>
                        <a:pt x="57" y="495"/>
                      </a:cubicBezTo>
                      <a:cubicBezTo>
                        <a:pt x="58" y="497"/>
                        <a:pt x="60" y="499"/>
                        <a:pt x="61" y="501"/>
                      </a:cubicBezTo>
                      <a:cubicBezTo>
                        <a:pt x="61" y="503"/>
                        <a:pt x="62" y="504"/>
                        <a:pt x="63" y="505"/>
                      </a:cubicBezTo>
                      <a:cubicBezTo>
                        <a:pt x="63" y="506"/>
                        <a:pt x="63" y="506"/>
                        <a:pt x="63" y="507"/>
                      </a:cubicBezTo>
                      <a:cubicBezTo>
                        <a:pt x="64" y="508"/>
                        <a:pt x="66" y="509"/>
                        <a:pt x="66" y="511"/>
                      </a:cubicBezTo>
                      <a:cubicBezTo>
                        <a:pt x="68" y="513"/>
                        <a:pt x="68" y="516"/>
                        <a:pt x="70" y="517"/>
                      </a:cubicBezTo>
                      <a:cubicBezTo>
                        <a:pt x="71" y="518"/>
                        <a:pt x="71" y="518"/>
                        <a:pt x="71" y="519"/>
                      </a:cubicBezTo>
                      <a:cubicBezTo>
                        <a:pt x="74" y="522"/>
                        <a:pt x="77" y="526"/>
                        <a:pt x="79" y="529"/>
                      </a:cubicBezTo>
                      <a:cubicBezTo>
                        <a:pt x="80" y="530"/>
                        <a:pt x="81" y="532"/>
                        <a:pt x="82" y="533"/>
                      </a:cubicBezTo>
                      <a:cubicBezTo>
                        <a:pt x="83" y="535"/>
                        <a:pt x="85" y="536"/>
                        <a:pt x="85" y="538"/>
                      </a:cubicBezTo>
                      <a:cubicBezTo>
                        <a:pt x="86" y="539"/>
                        <a:pt x="87" y="539"/>
                        <a:pt x="88" y="540"/>
                      </a:cubicBezTo>
                      <a:cubicBezTo>
                        <a:pt x="88" y="541"/>
                        <a:pt x="88" y="541"/>
                        <a:pt x="88" y="542"/>
                      </a:cubicBezTo>
                      <a:cubicBezTo>
                        <a:pt x="91" y="543"/>
                        <a:pt x="92" y="546"/>
                        <a:pt x="93" y="548"/>
                      </a:cubicBezTo>
                      <a:cubicBezTo>
                        <a:pt x="94" y="548"/>
                        <a:pt x="95" y="548"/>
                        <a:pt x="95" y="549"/>
                      </a:cubicBezTo>
                      <a:cubicBezTo>
                        <a:pt x="96" y="549"/>
                        <a:pt x="96" y="550"/>
                        <a:pt x="97" y="551"/>
                      </a:cubicBezTo>
                      <a:cubicBezTo>
                        <a:pt x="99" y="553"/>
                        <a:pt x="101" y="554"/>
                        <a:pt x="102" y="557"/>
                      </a:cubicBezTo>
                      <a:cubicBezTo>
                        <a:pt x="102" y="557"/>
                        <a:pt x="102" y="558"/>
                        <a:pt x="102" y="558"/>
                      </a:cubicBezTo>
                      <a:cubicBezTo>
                        <a:pt x="107" y="562"/>
                        <a:pt x="114" y="565"/>
                        <a:pt x="117" y="572"/>
                      </a:cubicBezTo>
                      <a:cubicBezTo>
                        <a:pt x="122" y="575"/>
                        <a:pt x="126" y="580"/>
                        <a:pt x="130" y="584"/>
                      </a:cubicBezTo>
                      <a:cubicBezTo>
                        <a:pt x="132" y="586"/>
                        <a:pt x="135" y="586"/>
                        <a:pt x="136" y="589"/>
                      </a:cubicBezTo>
                      <a:cubicBezTo>
                        <a:pt x="139" y="589"/>
                        <a:pt x="139" y="591"/>
                        <a:pt x="140" y="593"/>
                      </a:cubicBezTo>
                      <a:cubicBezTo>
                        <a:pt x="145" y="593"/>
                        <a:pt x="146" y="597"/>
                        <a:pt x="150" y="598"/>
                      </a:cubicBezTo>
                      <a:cubicBezTo>
                        <a:pt x="150" y="599"/>
                        <a:pt x="150" y="599"/>
                        <a:pt x="150" y="600"/>
                      </a:cubicBezTo>
                      <a:cubicBezTo>
                        <a:pt x="153" y="599"/>
                        <a:pt x="152" y="602"/>
                        <a:pt x="155" y="601"/>
                      </a:cubicBezTo>
                      <a:cubicBezTo>
                        <a:pt x="155" y="602"/>
                        <a:pt x="156" y="603"/>
                        <a:pt x="156" y="604"/>
                      </a:cubicBezTo>
                      <a:cubicBezTo>
                        <a:pt x="158" y="604"/>
                        <a:pt x="158" y="604"/>
                        <a:pt x="159" y="604"/>
                      </a:cubicBezTo>
                      <a:cubicBezTo>
                        <a:pt x="160" y="608"/>
                        <a:pt x="165" y="608"/>
                        <a:pt x="167" y="610"/>
                      </a:cubicBezTo>
                      <a:cubicBezTo>
                        <a:pt x="168" y="611"/>
                        <a:pt x="169" y="610"/>
                        <a:pt x="169" y="611"/>
                      </a:cubicBezTo>
                      <a:cubicBezTo>
                        <a:pt x="170" y="612"/>
                        <a:pt x="171" y="614"/>
                        <a:pt x="174" y="614"/>
                      </a:cubicBezTo>
                      <a:cubicBezTo>
                        <a:pt x="175" y="615"/>
                        <a:pt x="176" y="616"/>
                        <a:pt x="177" y="617"/>
                      </a:cubicBezTo>
                      <a:cubicBezTo>
                        <a:pt x="179" y="617"/>
                        <a:pt x="180" y="618"/>
                        <a:pt x="181" y="619"/>
                      </a:cubicBezTo>
                      <a:cubicBezTo>
                        <a:pt x="182" y="619"/>
                        <a:pt x="183" y="619"/>
                        <a:pt x="184" y="620"/>
                      </a:cubicBezTo>
                      <a:cubicBezTo>
                        <a:pt x="185" y="620"/>
                        <a:pt x="186" y="622"/>
                        <a:pt x="187" y="622"/>
                      </a:cubicBezTo>
                      <a:cubicBezTo>
                        <a:pt x="188" y="623"/>
                        <a:pt x="189" y="623"/>
                        <a:pt x="190" y="623"/>
                      </a:cubicBezTo>
                      <a:cubicBezTo>
                        <a:pt x="190" y="623"/>
                        <a:pt x="191" y="625"/>
                        <a:pt x="192" y="625"/>
                      </a:cubicBezTo>
                      <a:cubicBezTo>
                        <a:pt x="192" y="625"/>
                        <a:pt x="193" y="625"/>
                        <a:pt x="194" y="625"/>
                      </a:cubicBezTo>
                      <a:cubicBezTo>
                        <a:pt x="195" y="626"/>
                        <a:pt x="195" y="627"/>
                        <a:pt x="196" y="627"/>
                      </a:cubicBezTo>
                      <a:cubicBezTo>
                        <a:pt x="197" y="627"/>
                        <a:pt x="198" y="627"/>
                        <a:pt x="198" y="627"/>
                      </a:cubicBezTo>
                      <a:cubicBezTo>
                        <a:pt x="202" y="628"/>
                        <a:pt x="206" y="630"/>
                        <a:pt x="209" y="632"/>
                      </a:cubicBezTo>
                      <a:cubicBezTo>
                        <a:pt x="210" y="632"/>
                        <a:pt x="212" y="633"/>
                        <a:pt x="213" y="633"/>
                      </a:cubicBezTo>
                      <a:cubicBezTo>
                        <a:pt x="214" y="634"/>
                        <a:pt x="214" y="635"/>
                        <a:pt x="215" y="635"/>
                      </a:cubicBezTo>
                      <a:cubicBezTo>
                        <a:pt x="216" y="636"/>
                        <a:pt x="218" y="636"/>
                        <a:pt x="219" y="636"/>
                      </a:cubicBezTo>
                      <a:cubicBezTo>
                        <a:pt x="222" y="637"/>
                        <a:pt x="224" y="639"/>
                        <a:pt x="227" y="640"/>
                      </a:cubicBezTo>
                      <a:cubicBezTo>
                        <a:pt x="227" y="641"/>
                        <a:pt x="228" y="640"/>
                        <a:pt x="229" y="641"/>
                      </a:cubicBezTo>
                      <a:cubicBezTo>
                        <a:pt x="230" y="641"/>
                        <a:pt x="230" y="642"/>
                        <a:pt x="231" y="642"/>
                      </a:cubicBezTo>
                      <a:cubicBezTo>
                        <a:pt x="232" y="642"/>
                        <a:pt x="233" y="642"/>
                        <a:pt x="234" y="643"/>
                      </a:cubicBezTo>
                      <a:cubicBezTo>
                        <a:pt x="235" y="643"/>
                        <a:pt x="236" y="644"/>
                        <a:pt x="237" y="644"/>
                      </a:cubicBezTo>
                      <a:cubicBezTo>
                        <a:pt x="238" y="644"/>
                        <a:pt x="239" y="644"/>
                        <a:pt x="240" y="644"/>
                      </a:cubicBezTo>
                      <a:cubicBezTo>
                        <a:pt x="240" y="644"/>
                        <a:pt x="241" y="645"/>
                        <a:pt x="242" y="645"/>
                      </a:cubicBezTo>
                      <a:cubicBezTo>
                        <a:pt x="243" y="646"/>
                        <a:pt x="244" y="645"/>
                        <a:pt x="245" y="646"/>
                      </a:cubicBezTo>
                      <a:cubicBezTo>
                        <a:pt x="246" y="646"/>
                        <a:pt x="248" y="647"/>
                        <a:pt x="249" y="648"/>
                      </a:cubicBezTo>
                      <a:cubicBezTo>
                        <a:pt x="251" y="648"/>
                        <a:pt x="253" y="648"/>
                        <a:pt x="255" y="649"/>
                      </a:cubicBezTo>
                      <a:cubicBezTo>
                        <a:pt x="260" y="650"/>
                        <a:pt x="266" y="653"/>
                        <a:pt x="271" y="653"/>
                      </a:cubicBezTo>
                      <a:cubicBezTo>
                        <a:pt x="275" y="654"/>
                        <a:pt x="279" y="653"/>
                        <a:pt x="282" y="655"/>
                      </a:cubicBezTo>
                      <a:cubicBezTo>
                        <a:pt x="283" y="655"/>
                        <a:pt x="283" y="656"/>
                        <a:pt x="284" y="656"/>
                      </a:cubicBezTo>
                      <a:cubicBezTo>
                        <a:pt x="286" y="656"/>
                        <a:pt x="288" y="656"/>
                        <a:pt x="289" y="656"/>
                      </a:cubicBezTo>
                      <a:cubicBezTo>
                        <a:pt x="291" y="656"/>
                        <a:pt x="292" y="657"/>
                        <a:pt x="293" y="657"/>
                      </a:cubicBezTo>
                      <a:cubicBezTo>
                        <a:pt x="296" y="658"/>
                        <a:pt x="299" y="658"/>
                        <a:pt x="302" y="658"/>
                      </a:cubicBezTo>
                      <a:cubicBezTo>
                        <a:pt x="304" y="658"/>
                        <a:pt x="307" y="659"/>
                        <a:pt x="309" y="659"/>
                      </a:cubicBezTo>
                      <a:cubicBezTo>
                        <a:pt x="313" y="660"/>
                        <a:pt x="317" y="660"/>
                        <a:pt x="320" y="660"/>
                      </a:cubicBezTo>
                      <a:cubicBezTo>
                        <a:pt x="326" y="661"/>
                        <a:pt x="334" y="661"/>
                        <a:pt x="340" y="661"/>
                      </a:cubicBezTo>
                      <a:cubicBezTo>
                        <a:pt x="341" y="661"/>
                        <a:pt x="342" y="662"/>
                        <a:pt x="343" y="662"/>
                      </a:cubicBezTo>
                      <a:cubicBezTo>
                        <a:pt x="345" y="662"/>
                        <a:pt x="348" y="661"/>
                        <a:pt x="351" y="661"/>
                      </a:cubicBezTo>
                      <a:cubicBezTo>
                        <a:pt x="351" y="661"/>
                        <a:pt x="352" y="662"/>
                        <a:pt x="353" y="662"/>
                      </a:cubicBezTo>
                      <a:cubicBezTo>
                        <a:pt x="355" y="662"/>
                        <a:pt x="357" y="661"/>
                        <a:pt x="359" y="661"/>
                      </a:cubicBezTo>
                      <a:cubicBezTo>
                        <a:pt x="363" y="661"/>
                        <a:pt x="369" y="661"/>
                        <a:pt x="372" y="661"/>
                      </a:cubicBezTo>
                      <a:cubicBezTo>
                        <a:pt x="373" y="661"/>
                        <a:pt x="374" y="660"/>
                        <a:pt x="375" y="660"/>
                      </a:cubicBezTo>
                      <a:cubicBezTo>
                        <a:pt x="376" y="660"/>
                        <a:pt x="377" y="660"/>
                        <a:pt x="377" y="660"/>
                      </a:cubicBezTo>
                      <a:cubicBezTo>
                        <a:pt x="378" y="660"/>
                        <a:pt x="379" y="660"/>
                        <a:pt x="380" y="659"/>
                      </a:cubicBezTo>
                      <a:cubicBezTo>
                        <a:pt x="382" y="659"/>
                        <a:pt x="384" y="660"/>
                        <a:pt x="386" y="659"/>
                      </a:cubicBezTo>
                      <a:cubicBezTo>
                        <a:pt x="387" y="659"/>
                        <a:pt x="388" y="658"/>
                        <a:pt x="389" y="658"/>
                      </a:cubicBezTo>
                      <a:cubicBezTo>
                        <a:pt x="391" y="658"/>
                        <a:pt x="392" y="659"/>
                        <a:pt x="393" y="659"/>
                      </a:cubicBezTo>
                      <a:cubicBezTo>
                        <a:pt x="394" y="659"/>
                        <a:pt x="395" y="658"/>
                        <a:pt x="396" y="658"/>
                      </a:cubicBezTo>
                      <a:cubicBezTo>
                        <a:pt x="397" y="658"/>
                        <a:pt x="399" y="658"/>
                        <a:pt x="401" y="657"/>
                      </a:cubicBezTo>
                      <a:cubicBezTo>
                        <a:pt x="402" y="657"/>
                        <a:pt x="402" y="657"/>
                        <a:pt x="402" y="657"/>
                      </a:cubicBezTo>
                      <a:cubicBezTo>
                        <a:pt x="409" y="655"/>
                        <a:pt x="416" y="655"/>
                        <a:pt x="423" y="653"/>
                      </a:cubicBezTo>
                      <a:cubicBezTo>
                        <a:pt x="423" y="653"/>
                        <a:pt x="424" y="652"/>
                        <a:pt x="425" y="652"/>
                      </a:cubicBezTo>
                      <a:cubicBezTo>
                        <a:pt x="426" y="652"/>
                        <a:pt x="426" y="652"/>
                        <a:pt x="427" y="652"/>
                      </a:cubicBezTo>
                      <a:cubicBezTo>
                        <a:pt x="428" y="652"/>
                        <a:pt x="429" y="651"/>
                        <a:pt x="430" y="651"/>
                      </a:cubicBezTo>
                      <a:cubicBezTo>
                        <a:pt x="431" y="650"/>
                        <a:pt x="432" y="651"/>
                        <a:pt x="433" y="650"/>
                      </a:cubicBezTo>
                      <a:cubicBezTo>
                        <a:pt x="434" y="650"/>
                        <a:pt x="435" y="649"/>
                        <a:pt x="436" y="649"/>
                      </a:cubicBezTo>
                      <a:cubicBezTo>
                        <a:pt x="436" y="649"/>
                        <a:pt x="437" y="649"/>
                        <a:pt x="438" y="649"/>
                      </a:cubicBezTo>
                      <a:cubicBezTo>
                        <a:pt x="442" y="648"/>
                        <a:pt x="445" y="645"/>
                        <a:pt x="448" y="647"/>
                      </a:cubicBezTo>
                      <a:cubicBezTo>
                        <a:pt x="450" y="646"/>
                        <a:pt x="452" y="645"/>
                        <a:pt x="453" y="644"/>
                      </a:cubicBezTo>
                      <a:cubicBezTo>
                        <a:pt x="460" y="643"/>
                        <a:pt x="465" y="639"/>
                        <a:pt x="471" y="639"/>
                      </a:cubicBezTo>
                      <a:cubicBezTo>
                        <a:pt x="476" y="636"/>
                        <a:pt x="482" y="635"/>
                        <a:pt x="486" y="632"/>
                      </a:cubicBezTo>
                      <a:cubicBezTo>
                        <a:pt x="492" y="630"/>
                        <a:pt x="496" y="627"/>
                        <a:pt x="502" y="625"/>
                      </a:cubicBezTo>
                      <a:cubicBezTo>
                        <a:pt x="502" y="624"/>
                        <a:pt x="503" y="623"/>
                        <a:pt x="503" y="623"/>
                      </a:cubicBezTo>
                      <a:cubicBezTo>
                        <a:pt x="504" y="623"/>
                        <a:pt x="505" y="623"/>
                        <a:pt x="505" y="623"/>
                      </a:cubicBezTo>
                      <a:cubicBezTo>
                        <a:pt x="507" y="621"/>
                        <a:pt x="509" y="621"/>
                        <a:pt x="511" y="620"/>
                      </a:cubicBezTo>
                      <a:cubicBezTo>
                        <a:pt x="514" y="619"/>
                        <a:pt x="515" y="615"/>
                        <a:pt x="519" y="616"/>
                      </a:cubicBezTo>
                      <a:cubicBezTo>
                        <a:pt x="520" y="616"/>
                        <a:pt x="520" y="614"/>
                        <a:pt x="521" y="614"/>
                      </a:cubicBezTo>
                      <a:cubicBezTo>
                        <a:pt x="523" y="614"/>
                        <a:pt x="523" y="612"/>
                        <a:pt x="525" y="612"/>
                      </a:cubicBezTo>
                      <a:cubicBezTo>
                        <a:pt x="529" y="608"/>
                        <a:pt x="536" y="605"/>
                        <a:pt x="541" y="602"/>
                      </a:cubicBezTo>
                      <a:cubicBezTo>
                        <a:pt x="541" y="601"/>
                        <a:pt x="542" y="601"/>
                        <a:pt x="542" y="601"/>
                      </a:cubicBezTo>
                      <a:cubicBezTo>
                        <a:pt x="543" y="600"/>
                        <a:pt x="543" y="600"/>
                        <a:pt x="543" y="599"/>
                      </a:cubicBezTo>
                      <a:cubicBezTo>
                        <a:pt x="544" y="598"/>
                        <a:pt x="546" y="598"/>
                        <a:pt x="547" y="597"/>
                      </a:cubicBezTo>
                      <a:cubicBezTo>
                        <a:pt x="548" y="597"/>
                        <a:pt x="548" y="596"/>
                        <a:pt x="549" y="595"/>
                      </a:cubicBezTo>
                      <a:cubicBezTo>
                        <a:pt x="549" y="595"/>
                        <a:pt x="550" y="595"/>
                        <a:pt x="550" y="595"/>
                      </a:cubicBezTo>
                      <a:cubicBezTo>
                        <a:pt x="551" y="595"/>
                        <a:pt x="552" y="593"/>
                        <a:pt x="552" y="593"/>
                      </a:cubicBezTo>
                      <a:cubicBezTo>
                        <a:pt x="553" y="592"/>
                        <a:pt x="553" y="592"/>
                        <a:pt x="554" y="591"/>
                      </a:cubicBezTo>
                      <a:cubicBezTo>
                        <a:pt x="556" y="590"/>
                        <a:pt x="559" y="589"/>
                        <a:pt x="560" y="588"/>
                      </a:cubicBezTo>
                      <a:cubicBezTo>
                        <a:pt x="562" y="586"/>
                        <a:pt x="563" y="583"/>
                        <a:pt x="566" y="583"/>
                      </a:cubicBezTo>
                      <a:cubicBezTo>
                        <a:pt x="567" y="583"/>
                        <a:pt x="566" y="582"/>
                        <a:pt x="566" y="581"/>
                      </a:cubicBezTo>
                      <a:cubicBezTo>
                        <a:pt x="567" y="581"/>
                        <a:pt x="568" y="580"/>
                        <a:pt x="569" y="580"/>
                      </a:cubicBezTo>
                      <a:cubicBezTo>
                        <a:pt x="570" y="580"/>
                        <a:pt x="570" y="579"/>
                        <a:pt x="570" y="578"/>
                      </a:cubicBezTo>
                      <a:cubicBezTo>
                        <a:pt x="575" y="574"/>
                        <a:pt x="581" y="569"/>
                        <a:pt x="585" y="564"/>
                      </a:cubicBezTo>
                      <a:cubicBezTo>
                        <a:pt x="589" y="563"/>
                        <a:pt x="588" y="559"/>
                        <a:pt x="592" y="558"/>
                      </a:cubicBezTo>
                      <a:cubicBezTo>
                        <a:pt x="594" y="553"/>
                        <a:pt x="597" y="550"/>
                        <a:pt x="601" y="548"/>
                      </a:cubicBezTo>
                      <a:cubicBezTo>
                        <a:pt x="601" y="547"/>
                        <a:pt x="601" y="546"/>
                        <a:pt x="601" y="546"/>
                      </a:cubicBezTo>
                      <a:cubicBezTo>
                        <a:pt x="603" y="543"/>
                        <a:pt x="606" y="542"/>
                        <a:pt x="607" y="539"/>
                      </a:cubicBezTo>
                      <a:cubicBezTo>
                        <a:pt x="609" y="537"/>
                        <a:pt x="609" y="534"/>
                        <a:pt x="612" y="533"/>
                      </a:cubicBezTo>
                      <a:cubicBezTo>
                        <a:pt x="612" y="531"/>
                        <a:pt x="615" y="530"/>
                        <a:pt x="615" y="527"/>
                      </a:cubicBezTo>
                      <a:cubicBezTo>
                        <a:pt x="615" y="527"/>
                        <a:pt x="616" y="526"/>
                        <a:pt x="617" y="526"/>
                      </a:cubicBezTo>
                      <a:cubicBezTo>
                        <a:pt x="617" y="523"/>
                        <a:pt x="620" y="523"/>
                        <a:pt x="620" y="520"/>
                      </a:cubicBezTo>
                      <a:cubicBezTo>
                        <a:pt x="622" y="518"/>
                        <a:pt x="623" y="516"/>
                        <a:pt x="625" y="515"/>
                      </a:cubicBezTo>
                      <a:cubicBezTo>
                        <a:pt x="625" y="513"/>
                        <a:pt x="627" y="512"/>
                        <a:pt x="627" y="511"/>
                      </a:cubicBezTo>
                      <a:cubicBezTo>
                        <a:pt x="628" y="510"/>
                        <a:pt x="627" y="509"/>
                        <a:pt x="628" y="509"/>
                      </a:cubicBezTo>
                      <a:cubicBezTo>
                        <a:pt x="628" y="507"/>
                        <a:pt x="631" y="506"/>
                        <a:pt x="632" y="504"/>
                      </a:cubicBezTo>
                      <a:cubicBezTo>
                        <a:pt x="632" y="503"/>
                        <a:pt x="632" y="502"/>
                        <a:pt x="632" y="501"/>
                      </a:cubicBezTo>
                      <a:cubicBezTo>
                        <a:pt x="633" y="499"/>
                        <a:pt x="636" y="497"/>
                        <a:pt x="637" y="495"/>
                      </a:cubicBezTo>
                      <a:cubicBezTo>
                        <a:pt x="638" y="493"/>
                        <a:pt x="638" y="491"/>
                        <a:pt x="638" y="489"/>
                      </a:cubicBezTo>
                      <a:cubicBezTo>
                        <a:pt x="639" y="488"/>
                        <a:pt x="640" y="487"/>
                        <a:pt x="641" y="487"/>
                      </a:cubicBezTo>
                      <a:cubicBezTo>
                        <a:pt x="641" y="486"/>
                        <a:pt x="641" y="485"/>
                        <a:pt x="642" y="484"/>
                      </a:cubicBezTo>
                      <a:cubicBezTo>
                        <a:pt x="645" y="480"/>
                        <a:pt x="647" y="474"/>
                        <a:pt x="650" y="469"/>
                      </a:cubicBezTo>
                      <a:cubicBezTo>
                        <a:pt x="650" y="468"/>
                        <a:pt x="650" y="468"/>
                        <a:pt x="650" y="467"/>
                      </a:cubicBezTo>
                      <a:cubicBezTo>
                        <a:pt x="650" y="466"/>
                        <a:pt x="652" y="466"/>
                        <a:pt x="652" y="465"/>
                      </a:cubicBezTo>
                      <a:cubicBezTo>
                        <a:pt x="652" y="465"/>
                        <a:pt x="651" y="464"/>
                        <a:pt x="652" y="464"/>
                      </a:cubicBezTo>
                      <a:cubicBezTo>
                        <a:pt x="653" y="462"/>
                        <a:pt x="653" y="461"/>
                        <a:pt x="654" y="458"/>
                      </a:cubicBezTo>
                      <a:cubicBezTo>
                        <a:pt x="655" y="455"/>
                        <a:pt x="658" y="453"/>
                        <a:pt x="658" y="449"/>
                      </a:cubicBezTo>
                      <a:cubicBezTo>
                        <a:pt x="659" y="446"/>
                        <a:pt x="660" y="443"/>
                        <a:pt x="661" y="439"/>
                      </a:cubicBezTo>
                      <a:cubicBezTo>
                        <a:pt x="662" y="439"/>
                        <a:pt x="663" y="438"/>
                        <a:pt x="663" y="438"/>
                      </a:cubicBezTo>
                      <a:cubicBezTo>
                        <a:pt x="663" y="437"/>
                        <a:pt x="662" y="436"/>
                        <a:pt x="662" y="435"/>
                      </a:cubicBezTo>
                      <a:cubicBezTo>
                        <a:pt x="663" y="434"/>
                        <a:pt x="664" y="433"/>
                        <a:pt x="664" y="431"/>
                      </a:cubicBezTo>
                      <a:cubicBezTo>
                        <a:pt x="665" y="429"/>
                        <a:pt x="665" y="425"/>
                        <a:pt x="666" y="423"/>
                      </a:cubicBezTo>
                      <a:cubicBezTo>
                        <a:pt x="667" y="422"/>
                        <a:pt x="667" y="421"/>
                        <a:pt x="667" y="421"/>
                      </a:cubicBezTo>
                      <a:cubicBezTo>
                        <a:pt x="668" y="419"/>
                        <a:pt x="668" y="418"/>
                        <a:pt x="668" y="416"/>
                      </a:cubicBezTo>
                      <a:cubicBezTo>
                        <a:pt x="668" y="415"/>
                        <a:pt x="669" y="414"/>
                        <a:pt x="669" y="412"/>
                      </a:cubicBezTo>
                      <a:cubicBezTo>
                        <a:pt x="669" y="411"/>
                        <a:pt x="669" y="410"/>
                        <a:pt x="669" y="409"/>
                      </a:cubicBezTo>
                      <a:cubicBezTo>
                        <a:pt x="669" y="408"/>
                        <a:pt x="670" y="407"/>
                        <a:pt x="670" y="406"/>
                      </a:cubicBezTo>
                      <a:cubicBezTo>
                        <a:pt x="671" y="404"/>
                        <a:pt x="671" y="402"/>
                        <a:pt x="671" y="399"/>
                      </a:cubicBezTo>
                      <a:cubicBezTo>
                        <a:pt x="671" y="398"/>
                        <a:pt x="672" y="398"/>
                        <a:pt x="672" y="397"/>
                      </a:cubicBezTo>
                      <a:cubicBezTo>
                        <a:pt x="673" y="394"/>
                        <a:pt x="672" y="390"/>
                        <a:pt x="673" y="387"/>
                      </a:cubicBezTo>
                      <a:cubicBezTo>
                        <a:pt x="673" y="386"/>
                        <a:pt x="674" y="386"/>
                        <a:pt x="674" y="385"/>
                      </a:cubicBezTo>
                      <a:cubicBezTo>
                        <a:pt x="674" y="384"/>
                        <a:pt x="674" y="383"/>
                        <a:pt x="674" y="383"/>
                      </a:cubicBezTo>
                      <a:cubicBezTo>
                        <a:pt x="674" y="380"/>
                        <a:pt x="675" y="377"/>
                        <a:pt x="675" y="374"/>
                      </a:cubicBezTo>
                      <a:cubicBezTo>
                        <a:pt x="675" y="373"/>
                        <a:pt x="675" y="372"/>
                        <a:pt x="675" y="371"/>
                      </a:cubicBezTo>
                      <a:cubicBezTo>
                        <a:pt x="675" y="370"/>
                        <a:pt x="675" y="369"/>
                        <a:pt x="676" y="368"/>
                      </a:cubicBezTo>
                      <a:cubicBezTo>
                        <a:pt x="676" y="366"/>
                        <a:pt x="675" y="364"/>
                        <a:pt x="675" y="363"/>
                      </a:cubicBezTo>
                      <a:cubicBezTo>
                        <a:pt x="675" y="362"/>
                        <a:pt x="676" y="361"/>
                        <a:pt x="676" y="361"/>
                      </a:cubicBezTo>
                      <a:cubicBezTo>
                        <a:pt x="676" y="359"/>
                        <a:pt x="676" y="357"/>
                        <a:pt x="676" y="355"/>
                      </a:cubicBezTo>
                      <a:cubicBezTo>
                        <a:pt x="676" y="352"/>
                        <a:pt x="678" y="351"/>
                        <a:pt x="676" y="350"/>
                      </a:cubicBezTo>
                      <a:cubicBezTo>
                        <a:pt x="678" y="347"/>
                        <a:pt x="676" y="342"/>
                        <a:pt x="676" y="338"/>
                      </a:cubicBezTo>
                      <a:cubicBezTo>
                        <a:pt x="676" y="337"/>
                        <a:pt x="677" y="336"/>
                        <a:pt x="677" y="336"/>
                      </a:cubicBezTo>
                      <a:cubicBezTo>
                        <a:pt x="677" y="335"/>
                        <a:pt x="676" y="334"/>
                        <a:pt x="676" y="333"/>
                      </a:cubicBezTo>
                      <a:cubicBezTo>
                        <a:pt x="676" y="331"/>
                        <a:pt x="677" y="330"/>
                        <a:pt x="677" y="329"/>
                      </a:cubicBezTo>
                      <a:cubicBezTo>
                        <a:pt x="677" y="327"/>
                        <a:pt x="676" y="326"/>
                        <a:pt x="676" y="325"/>
                      </a:cubicBezTo>
                      <a:cubicBezTo>
                        <a:pt x="676" y="324"/>
                        <a:pt x="677" y="323"/>
                        <a:pt x="677" y="322"/>
                      </a:cubicBezTo>
                      <a:cubicBezTo>
                        <a:pt x="677" y="320"/>
                        <a:pt x="676" y="318"/>
                        <a:pt x="676" y="315"/>
                      </a:cubicBezTo>
                      <a:cubicBezTo>
                        <a:pt x="676" y="313"/>
                        <a:pt x="676" y="311"/>
                        <a:pt x="676" y="309"/>
                      </a:cubicBezTo>
                      <a:cubicBezTo>
                        <a:pt x="676" y="308"/>
                        <a:pt x="675" y="307"/>
                        <a:pt x="675" y="306"/>
                      </a:cubicBezTo>
                      <a:cubicBezTo>
                        <a:pt x="675" y="305"/>
                        <a:pt x="675" y="304"/>
                        <a:pt x="675" y="302"/>
                      </a:cubicBezTo>
                      <a:cubicBezTo>
                        <a:pt x="675" y="299"/>
                        <a:pt x="673" y="295"/>
                        <a:pt x="673" y="292"/>
                      </a:cubicBezTo>
                      <a:cubicBezTo>
                        <a:pt x="672" y="289"/>
                        <a:pt x="673" y="286"/>
                        <a:pt x="672" y="283"/>
                      </a:cubicBezTo>
                      <a:cubicBezTo>
                        <a:pt x="672" y="281"/>
                        <a:pt x="671" y="279"/>
                        <a:pt x="670" y="277"/>
                      </a:cubicBezTo>
                      <a:cubicBezTo>
                        <a:pt x="670" y="275"/>
                        <a:pt x="669" y="275"/>
                        <a:pt x="669" y="274"/>
                      </a:cubicBezTo>
                      <a:cubicBezTo>
                        <a:pt x="668" y="269"/>
                        <a:pt x="668" y="264"/>
                        <a:pt x="666" y="260"/>
                      </a:cubicBezTo>
                      <a:cubicBezTo>
                        <a:pt x="666" y="259"/>
                        <a:pt x="665" y="259"/>
                        <a:pt x="665" y="258"/>
                      </a:cubicBezTo>
                      <a:cubicBezTo>
                        <a:pt x="665" y="256"/>
                        <a:pt x="665" y="255"/>
                        <a:pt x="665" y="254"/>
                      </a:cubicBezTo>
                      <a:cubicBezTo>
                        <a:pt x="665" y="253"/>
                        <a:pt x="664" y="252"/>
                        <a:pt x="664" y="252"/>
                      </a:cubicBezTo>
                      <a:cubicBezTo>
                        <a:pt x="662" y="247"/>
                        <a:pt x="661" y="242"/>
                        <a:pt x="659" y="238"/>
                      </a:cubicBezTo>
                      <a:cubicBezTo>
                        <a:pt x="659" y="238"/>
                        <a:pt x="660" y="237"/>
                        <a:pt x="659" y="237"/>
                      </a:cubicBezTo>
                      <a:cubicBezTo>
                        <a:pt x="657" y="236"/>
                        <a:pt x="658" y="233"/>
                        <a:pt x="657" y="231"/>
                      </a:cubicBezTo>
                      <a:cubicBezTo>
                        <a:pt x="656" y="230"/>
                        <a:pt x="655" y="228"/>
                        <a:pt x="655" y="226"/>
                      </a:cubicBezTo>
                      <a:cubicBezTo>
                        <a:pt x="653" y="224"/>
                        <a:pt x="652" y="216"/>
                        <a:pt x="649" y="216"/>
                      </a:cubicBezTo>
                      <a:cubicBezTo>
                        <a:pt x="646" y="216"/>
                        <a:pt x="645" y="219"/>
                        <a:pt x="644" y="221"/>
                      </a:cubicBezTo>
                      <a:cubicBezTo>
                        <a:pt x="643" y="222"/>
                        <a:pt x="641" y="223"/>
                        <a:pt x="641" y="225"/>
                      </a:cubicBezTo>
                      <a:cubicBezTo>
                        <a:pt x="640" y="227"/>
                        <a:pt x="644" y="229"/>
                        <a:pt x="645" y="232"/>
                      </a:cubicBezTo>
                      <a:cubicBezTo>
                        <a:pt x="645" y="234"/>
                        <a:pt x="645" y="236"/>
                        <a:pt x="646" y="238"/>
                      </a:cubicBezTo>
                      <a:cubicBezTo>
                        <a:pt x="646" y="239"/>
                        <a:pt x="645" y="239"/>
                        <a:pt x="645" y="240"/>
                      </a:cubicBezTo>
                      <a:cubicBezTo>
                        <a:pt x="645" y="241"/>
                        <a:pt x="646" y="241"/>
                        <a:pt x="646" y="242"/>
                      </a:cubicBezTo>
                      <a:cubicBezTo>
                        <a:pt x="645" y="243"/>
                        <a:pt x="645" y="245"/>
                        <a:pt x="644" y="246"/>
                      </a:cubicBezTo>
                      <a:cubicBezTo>
                        <a:pt x="642" y="247"/>
                        <a:pt x="640" y="249"/>
                        <a:pt x="639" y="248"/>
                      </a:cubicBezTo>
                      <a:cubicBezTo>
                        <a:pt x="638" y="248"/>
                        <a:pt x="638" y="249"/>
                        <a:pt x="638" y="250"/>
                      </a:cubicBezTo>
                      <a:cubicBezTo>
                        <a:pt x="637" y="250"/>
                        <a:pt x="636" y="249"/>
                        <a:pt x="635" y="250"/>
                      </a:cubicBezTo>
                      <a:cubicBezTo>
                        <a:pt x="631" y="252"/>
                        <a:pt x="626" y="254"/>
                        <a:pt x="620" y="255"/>
                      </a:cubicBezTo>
                      <a:cubicBezTo>
                        <a:pt x="620" y="256"/>
                        <a:pt x="619" y="257"/>
                        <a:pt x="619" y="257"/>
                      </a:cubicBezTo>
                      <a:cubicBezTo>
                        <a:pt x="618" y="261"/>
                        <a:pt x="616" y="263"/>
                        <a:pt x="614" y="265"/>
                      </a:cubicBezTo>
                      <a:cubicBezTo>
                        <a:pt x="613" y="267"/>
                        <a:pt x="611" y="268"/>
                        <a:pt x="610" y="268"/>
                      </a:cubicBezTo>
                      <a:cubicBezTo>
                        <a:pt x="604" y="270"/>
                        <a:pt x="600" y="265"/>
                        <a:pt x="594" y="264"/>
                      </a:cubicBezTo>
                      <a:cubicBezTo>
                        <a:pt x="593" y="264"/>
                        <a:pt x="593" y="264"/>
                        <a:pt x="592" y="264"/>
                      </a:cubicBezTo>
                      <a:cubicBezTo>
                        <a:pt x="590" y="264"/>
                        <a:pt x="589" y="263"/>
                        <a:pt x="587" y="262"/>
                      </a:cubicBezTo>
                      <a:cubicBezTo>
                        <a:pt x="585" y="262"/>
                        <a:pt x="584" y="263"/>
                        <a:pt x="582" y="262"/>
                      </a:cubicBezTo>
                      <a:cubicBezTo>
                        <a:pt x="581" y="263"/>
                        <a:pt x="580" y="265"/>
                        <a:pt x="581" y="266"/>
                      </a:cubicBezTo>
                      <a:cubicBezTo>
                        <a:pt x="581" y="267"/>
                        <a:pt x="582" y="268"/>
                        <a:pt x="583" y="269"/>
                      </a:cubicBezTo>
                      <a:cubicBezTo>
                        <a:pt x="583" y="270"/>
                        <a:pt x="583" y="271"/>
                        <a:pt x="582" y="272"/>
                      </a:cubicBezTo>
                      <a:cubicBezTo>
                        <a:pt x="582" y="273"/>
                        <a:pt x="581" y="273"/>
                        <a:pt x="581" y="274"/>
                      </a:cubicBezTo>
                      <a:cubicBezTo>
                        <a:pt x="580" y="274"/>
                        <a:pt x="580" y="275"/>
                        <a:pt x="580" y="275"/>
                      </a:cubicBezTo>
                      <a:cubicBezTo>
                        <a:pt x="579" y="277"/>
                        <a:pt x="576" y="278"/>
                        <a:pt x="573" y="278"/>
                      </a:cubicBezTo>
                      <a:cubicBezTo>
                        <a:pt x="572" y="277"/>
                        <a:pt x="571" y="276"/>
                        <a:pt x="570" y="276"/>
                      </a:cubicBezTo>
                      <a:cubicBezTo>
                        <a:pt x="567" y="276"/>
                        <a:pt x="563" y="278"/>
                        <a:pt x="562" y="280"/>
                      </a:cubicBezTo>
                      <a:cubicBezTo>
                        <a:pt x="562" y="281"/>
                        <a:pt x="561" y="282"/>
                        <a:pt x="561" y="282"/>
                      </a:cubicBezTo>
                      <a:cubicBezTo>
                        <a:pt x="559" y="285"/>
                        <a:pt x="558" y="286"/>
                        <a:pt x="555" y="287"/>
                      </a:cubicBezTo>
                      <a:cubicBezTo>
                        <a:pt x="555" y="288"/>
                        <a:pt x="554" y="287"/>
                        <a:pt x="554" y="287"/>
                      </a:cubicBezTo>
                      <a:cubicBezTo>
                        <a:pt x="553" y="292"/>
                        <a:pt x="543" y="294"/>
                        <a:pt x="541" y="289"/>
                      </a:cubicBezTo>
                      <a:cubicBezTo>
                        <a:pt x="537" y="288"/>
                        <a:pt x="536" y="285"/>
                        <a:pt x="531" y="285"/>
                      </a:cubicBezTo>
                      <a:cubicBezTo>
                        <a:pt x="531" y="286"/>
                        <a:pt x="531" y="288"/>
                        <a:pt x="530" y="290"/>
                      </a:cubicBezTo>
                      <a:cubicBezTo>
                        <a:pt x="531" y="293"/>
                        <a:pt x="532" y="295"/>
                        <a:pt x="533" y="299"/>
                      </a:cubicBezTo>
                      <a:cubicBezTo>
                        <a:pt x="535" y="302"/>
                        <a:pt x="534" y="305"/>
                        <a:pt x="534" y="309"/>
                      </a:cubicBezTo>
                      <a:cubicBezTo>
                        <a:pt x="534" y="310"/>
                        <a:pt x="535" y="311"/>
                        <a:pt x="535" y="312"/>
                      </a:cubicBezTo>
                      <a:cubicBezTo>
                        <a:pt x="536" y="314"/>
                        <a:pt x="536" y="316"/>
                        <a:pt x="537" y="318"/>
                      </a:cubicBezTo>
                      <a:cubicBezTo>
                        <a:pt x="537" y="320"/>
                        <a:pt x="536" y="323"/>
                        <a:pt x="536" y="326"/>
                      </a:cubicBezTo>
                      <a:cubicBezTo>
                        <a:pt x="536" y="327"/>
                        <a:pt x="537" y="328"/>
                        <a:pt x="537" y="329"/>
                      </a:cubicBezTo>
                      <a:cubicBezTo>
                        <a:pt x="538" y="336"/>
                        <a:pt x="536" y="345"/>
                        <a:pt x="537" y="350"/>
                      </a:cubicBezTo>
                      <a:cubicBezTo>
                        <a:pt x="536" y="351"/>
                        <a:pt x="537" y="353"/>
                        <a:pt x="537" y="355"/>
                      </a:cubicBezTo>
                      <a:cubicBezTo>
                        <a:pt x="537" y="356"/>
                        <a:pt x="536" y="357"/>
                        <a:pt x="536" y="358"/>
                      </a:cubicBezTo>
                      <a:cubicBezTo>
                        <a:pt x="535" y="359"/>
                        <a:pt x="535" y="362"/>
                        <a:pt x="534" y="364"/>
                      </a:cubicBezTo>
                      <a:cubicBezTo>
                        <a:pt x="534" y="366"/>
                        <a:pt x="535" y="367"/>
                        <a:pt x="535" y="369"/>
                      </a:cubicBezTo>
                      <a:cubicBezTo>
                        <a:pt x="535" y="369"/>
                        <a:pt x="534" y="370"/>
                        <a:pt x="534" y="371"/>
                      </a:cubicBezTo>
                      <a:cubicBezTo>
                        <a:pt x="534" y="372"/>
                        <a:pt x="534" y="373"/>
                        <a:pt x="534" y="374"/>
                      </a:cubicBezTo>
                      <a:cubicBezTo>
                        <a:pt x="533" y="377"/>
                        <a:pt x="531" y="379"/>
                        <a:pt x="532" y="382"/>
                      </a:cubicBezTo>
                      <a:cubicBezTo>
                        <a:pt x="532" y="384"/>
                        <a:pt x="530" y="386"/>
                        <a:pt x="530" y="387"/>
                      </a:cubicBezTo>
                      <a:cubicBezTo>
                        <a:pt x="530" y="388"/>
                        <a:pt x="530" y="388"/>
                        <a:pt x="530" y="389"/>
                      </a:cubicBezTo>
                      <a:cubicBezTo>
                        <a:pt x="530" y="391"/>
                        <a:pt x="528" y="392"/>
                        <a:pt x="528" y="394"/>
                      </a:cubicBezTo>
                      <a:cubicBezTo>
                        <a:pt x="527" y="396"/>
                        <a:pt x="526" y="398"/>
                        <a:pt x="525" y="399"/>
                      </a:cubicBezTo>
                      <a:cubicBezTo>
                        <a:pt x="525" y="400"/>
                        <a:pt x="525" y="401"/>
                        <a:pt x="525" y="401"/>
                      </a:cubicBezTo>
                      <a:cubicBezTo>
                        <a:pt x="525" y="403"/>
                        <a:pt x="523" y="405"/>
                        <a:pt x="523" y="407"/>
                      </a:cubicBezTo>
                      <a:cubicBezTo>
                        <a:pt x="522" y="407"/>
                        <a:pt x="523" y="408"/>
                        <a:pt x="523" y="408"/>
                      </a:cubicBezTo>
                      <a:cubicBezTo>
                        <a:pt x="522" y="410"/>
                        <a:pt x="521" y="411"/>
                        <a:pt x="520" y="412"/>
                      </a:cubicBezTo>
                      <a:cubicBezTo>
                        <a:pt x="520" y="413"/>
                        <a:pt x="520" y="414"/>
                        <a:pt x="520" y="415"/>
                      </a:cubicBezTo>
                      <a:cubicBezTo>
                        <a:pt x="519" y="416"/>
                        <a:pt x="517" y="417"/>
                        <a:pt x="518" y="419"/>
                      </a:cubicBezTo>
                      <a:cubicBezTo>
                        <a:pt x="515" y="421"/>
                        <a:pt x="516" y="426"/>
                        <a:pt x="513" y="427"/>
                      </a:cubicBezTo>
                      <a:cubicBezTo>
                        <a:pt x="513" y="431"/>
                        <a:pt x="511" y="432"/>
                        <a:pt x="509" y="435"/>
                      </a:cubicBezTo>
                      <a:cubicBezTo>
                        <a:pt x="508" y="437"/>
                        <a:pt x="507" y="438"/>
                        <a:pt x="506" y="439"/>
                      </a:cubicBezTo>
                      <a:cubicBezTo>
                        <a:pt x="505" y="441"/>
                        <a:pt x="504" y="444"/>
                        <a:pt x="503" y="445"/>
                      </a:cubicBezTo>
                      <a:cubicBezTo>
                        <a:pt x="501" y="447"/>
                        <a:pt x="499" y="449"/>
                        <a:pt x="499" y="451"/>
                      </a:cubicBezTo>
                      <a:cubicBezTo>
                        <a:pt x="498" y="451"/>
                        <a:pt x="497" y="451"/>
                        <a:pt x="497" y="451"/>
                      </a:cubicBezTo>
                      <a:cubicBezTo>
                        <a:pt x="497" y="452"/>
                        <a:pt x="496" y="453"/>
                        <a:pt x="496" y="454"/>
                      </a:cubicBezTo>
                      <a:cubicBezTo>
                        <a:pt x="495" y="455"/>
                        <a:pt x="495" y="456"/>
                        <a:pt x="493" y="456"/>
                      </a:cubicBezTo>
                      <a:cubicBezTo>
                        <a:pt x="492" y="461"/>
                        <a:pt x="488" y="463"/>
                        <a:pt x="485" y="466"/>
                      </a:cubicBezTo>
                      <a:cubicBezTo>
                        <a:pt x="484" y="467"/>
                        <a:pt x="484" y="468"/>
                        <a:pt x="483" y="469"/>
                      </a:cubicBezTo>
                      <a:cubicBezTo>
                        <a:pt x="483" y="469"/>
                        <a:pt x="482" y="469"/>
                        <a:pt x="482" y="470"/>
                      </a:cubicBezTo>
                      <a:cubicBezTo>
                        <a:pt x="480" y="471"/>
                        <a:pt x="480" y="472"/>
                        <a:pt x="479" y="473"/>
                      </a:cubicBezTo>
                      <a:cubicBezTo>
                        <a:pt x="476" y="474"/>
                        <a:pt x="476" y="477"/>
                        <a:pt x="473" y="478"/>
                      </a:cubicBezTo>
                      <a:cubicBezTo>
                        <a:pt x="471" y="478"/>
                        <a:pt x="471" y="479"/>
                        <a:pt x="470" y="479"/>
                      </a:cubicBezTo>
                      <a:cubicBezTo>
                        <a:pt x="469" y="478"/>
                        <a:pt x="467" y="478"/>
                        <a:pt x="467" y="477"/>
                      </a:cubicBezTo>
                      <a:cubicBezTo>
                        <a:pt x="467" y="476"/>
                        <a:pt x="467" y="474"/>
                        <a:pt x="468" y="473"/>
                      </a:cubicBezTo>
                      <a:cubicBezTo>
                        <a:pt x="468" y="472"/>
                        <a:pt x="469" y="472"/>
                        <a:pt x="470" y="472"/>
                      </a:cubicBezTo>
                      <a:cubicBezTo>
                        <a:pt x="471" y="471"/>
                        <a:pt x="471" y="470"/>
                        <a:pt x="472" y="469"/>
                      </a:cubicBezTo>
                      <a:cubicBezTo>
                        <a:pt x="473" y="468"/>
                        <a:pt x="475" y="466"/>
                        <a:pt x="477" y="465"/>
                      </a:cubicBezTo>
                      <a:cubicBezTo>
                        <a:pt x="477" y="463"/>
                        <a:pt x="479" y="463"/>
                        <a:pt x="480" y="462"/>
                      </a:cubicBezTo>
                      <a:cubicBezTo>
                        <a:pt x="480" y="461"/>
                        <a:pt x="480" y="461"/>
                        <a:pt x="480" y="460"/>
                      </a:cubicBezTo>
                      <a:cubicBezTo>
                        <a:pt x="486" y="456"/>
                        <a:pt x="487" y="450"/>
                        <a:pt x="493" y="447"/>
                      </a:cubicBezTo>
                      <a:cubicBezTo>
                        <a:pt x="493" y="445"/>
                        <a:pt x="494" y="443"/>
                        <a:pt x="496" y="442"/>
                      </a:cubicBezTo>
                      <a:cubicBezTo>
                        <a:pt x="496" y="441"/>
                        <a:pt x="496" y="440"/>
                        <a:pt x="496" y="439"/>
                      </a:cubicBezTo>
                      <a:cubicBezTo>
                        <a:pt x="497" y="439"/>
                        <a:pt x="498" y="438"/>
                        <a:pt x="499" y="437"/>
                      </a:cubicBezTo>
                      <a:cubicBezTo>
                        <a:pt x="500" y="436"/>
                        <a:pt x="500" y="434"/>
                        <a:pt x="501" y="432"/>
                      </a:cubicBezTo>
                      <a:cubicBezTo>
                        <a:pt x="502" y="431"/>
                        <a:pt x="503" y="430"/>
                        <a:pt x="504" y="428"/>
                      </a:cubicBezTo>
                      <a:cubicBezTo>
                        <a:pt x="505" y="427"/>
                        <a:pt x="506" y="425"/>
                        <a:pt x="507" y="423"/>
                      </a:cubicBezTo>
                      <a:cubicBezTo>
                        <a:pt x="507" y="423"/>
                        <a:pt x="507" y="422"/>
                        <a:pt x="507" y="421"/>
                      </a:cubicBezTo>
                      <a:cubicBezTo>
                        <a:pt x="508" y="420"/>
                        <a:pt x="508" y="419"/>
                        <a:pt x="509" y="419"/>
                      </a:cubicBezTo>
                      <a:cubicBezTo>
                        <a:pt x="509" y="418"/>
                        <a:pt x="509" y="417"/>
                        <a:pt x="510" y="416"/>
                      </a:cubicBezTo>
                      <a:cubicBezTo>
                        <a:pt x="510" y="415"/>
                        <a:pt x="511" y="414"/>
                        <a:pt x="512" y="413"/>
                      </a:cubicBezTo>
                      <a:cubicBezTo>
                        <a:pt x="512" y="413"/>
                        <a:pt x="512" y="412"/>
                        <a:pt x="512" y="411"/>
                      </a:cubicBezTo>
                      <a:cubicBezTo>
                        <a:pt x="513" y="409"/>
                        <a:pt x="515" y="407"/>
                        <a:pt x="515" y="405"/>
                      </a:cubicBezTo>
                      <a:cubicBezTo>
                        <a:pt x="515" y="404"/>
                        <a:pt x="515" y="404"/>
                        <a:pt x="515" y="403"/>
                      </a:cubicBezTo>
                      <a:cubicBezTo>
                        <a:pt x="516" y="402"/>
                        <a:pt x="516" y="401"/>
                        <a:pt x="517" y="401"/>
                      </a:cubicBezTo>
                      <a:cubicBezTo>
                        <a:pt x="517" y="400"/>
                        <a:pt x="517" y="399"/>
                        <a:pt x="517" y="399"/>
                      </a:cubicBezTo>
                      <a:cubicBezTo>
                        <a:pt x="517" y="398"/>
                        <a:pt x="518" y="398"/>
                        <a:pt x="518" y="397"/>
                      </a:cubicBezTo>
                      <a:cubicBezTo>
                        <a:pt x="519" y="396"/>
                        <a:pt x="518" y="394"/>
                        <a:pt x="519" y="392"/>
                      </a:cubicBezTo>
                      <a:cubicBezTo>
                        <a:pt x="519" y="391"/>
                        <a:pt x="520" y="390"/>
                        <a:pt x="520" y="389"/>
                      </a:cubicBezTo>
                      <a:cubicBezTo>
                        <a:pt x="520" y="389"/>
                        <a:pt x="520" y="388"/>
                        <a:pt x="520" y="387"/>
                      </a:cubicBezTo>
                      <a:cubicBezTo>
                        <a:pt x="520" y="385"/>
                        <a:pt x="522" y="384"/>
                        <a:pt x="523" y="382"/>
                      </a:cubicBezTo>
                      <a:cubicBezTo>
                        <a:pt x="523" y="380"/>
                        <a:pt x="523" y="377"/>
                        <a:pt x="523" y="374"/>
                      </a:cubicBezTo>
                      <a:cubicBezTo>
                        <a:pt x="524" y="373"/>
                        <a:pt x="524" y="372"/>
                        <a:pt x="524" y="370"/>
                      </a:cubicBezTo>
                      <a:cubicBezTo>
                        <a:pt x="525" y="368"/>
                        <a:pt x="526" y="364"/>
                        <a:pt x="526" y="362"/>
                      </a:cubicBezTo>
                      <a:cubicBezTo>
                        <a:pt x="526" y="360"/>
                        <a:pt x="525" y="357"/>
                        <a:pt x="527" y="356"/>
                      </a:cubicBezTo>
                      <a:cubicBezTo>
                        <a:pt x="527" y="355"/>
                        <a:pt x="526" y="355"/>
                        <a:pt x="526" y="354"/>
                      </a:cubicBezTo>
                      <a:cubicBezTo>
                        <a:pt x="526" y="353"/>
                        <a:pt x="527" y="353"/>
                        <a:pt x="527" y="352"/>
                      </a:cubicBezTo>
                      <a:cubicBezTo>
                        <a:pt x="526" y="347"/>
                        <a:pt x="527" y="341"/>
                        <a:pt x="528" y="335"/>
                      </a:cubicBezTo>
                      <a:cubicBezTo>
                        <a:pt x="528" y="331"/>
                        <a:pt x="526" y="327"/>
                        <a:pt x="526" y="322"/>
                      </a:cubicBezTo>
                      <a:cubicBezTo>
                        <a:pt x="526" y="319"/>
                        <a:pt x="526" y="316"/>
                        <a:pt x="526" y="313"/>
                      </a:cubicBezTo>
                      <a:cubicBezTo>
                        <a:pt x="526" y="310"/>
                        <a:pt x="523" y="307"/>
                        <a:pt x="524" y="303"/>
                      </a:cubicBezTo>
                      <a:cubicBezTo>
                        <a:pt x="524" y="302"/>
                        <a:pt x="523" y="300"/>
                        <a:pt x="522" y="298"/>
                      </a:cubicBezTo>
                      <a:cubicBezTo>
                        <a:pt x="522" y="297"/>
                        <a:pt x="522" y="296"/>
                        <a:pt x="522" y="295"/>
                      </a:cubicBezTo>
                      <a:cubicBezTo>
                        <a:pt x="522" y="294"/>
                        <a:pt x="521" y="293"/>
                        <a:pt x="520" y="292"/>
                      </a:cubicBezTo>
                      <a:cubicBezTo>
                        <a:pt x="520" y="291"/>
                        <a:pt x="521" y="290"/>
                        <a:pt x="520" y="290"/>
                      </a:cubicBezTo>
                      <a:cubicBezTo>
                        <a:pt x="520" y="286"/>
                        <a:pt x="518" y="284"/>
                        <a:pt x="517" y="281"/>
                      </a:cubicBezTo>
                      <a:cubicBezTo>
                        <a:pt x="517" y="280"/>
                        <a:pt x="517" y="279"/>
                        <a:pt x="517" y="278"/>
                      </a:cubicBezTo>
                      <a:cubicBezTo>
                        <a:pt x="516" y="275"/>
                        <a:pt x="513" y="273"/>
                        <a:pt x="513" y="270"/>
                      </a:cubicBezTo>
                      <a:cubicBezTo>
                        <a:pt x="511" y="268"/>
                        <a:pt x="511" y="267"/>
                        <a:pt x="510" y="265"/>
                      </a:cubicBezTo>
                      <a:cubicBezTo>
                        <a:pt x="509" y="263"/>
                        <a:pt x="507" y="262"/>
                        <a:pt x="506" y="260"/>
                      </a:cubicBezTo>
                      <a:cubicBezTo>
                        <a:pt x="502" y="260"/>
                        <a:pt x="502" y="264"/>
                        <a:pt x="499" y="265"/>
                      </a:cubicBezTo>
                      <a:cubicBezTo>
                        <a:pt x="497" y="267"/>
                        <a:pt x="496" y="270"/>
                        <a:pt x="494" y="271"/>
                      </a:cubicBezTo>
                      <a:cubicBezTo>
                        <a:pt x="493" y="271"/>
                        <a:pt x="493" y="271"/>
                        <a:pt x="492" y="271"/>
                      </a:cubicBezTo>
                      <a:cubicBezTo>
                        <a:pt x="492" y="272"/>
                        <a:pt x="491" y="273"/>
                        <a:pt x="491" y="273"/>
                      </a:cubicBezTo>
                      <a:cubicBezTo>
                        <a:pt x="488" y="274"/>
                        <a:pt x="487" y="275"/>
                        <a:pt x="484" y="276"/>
                      </a:cubicBezTo>
                      <a:cubicBezTo>
                        <a:pt x="483" y="276"/>
                        <a:pt x="481" y="276"/>
                        <a:pt x="480" y="276"/>
                      </a:cubicBezTo>
                      <a:cubicBezTo>
                        <a:pt x="478" y="277"/>
                        <a:pt x="477" y="278"/>
                        <a:pt x="476" y="278"/>
                      </a:cubicBezTo>
                      <a:cubicBezTo>
                        <a:pt x="474" y="278"/>
                        <a:pt x="472" y="278"/>
                        <a:pt x="469" y="278"/>
                      </a:cubicBezTo>
                      <a:cubicBezTo>
                        <a:pt x="466" y="278"/>
                        <a:pt x="463" y="280"/>
                        <a:pt x="461" y="278"/>
                      </a:cubicBezTo>
                      <a:cubicBezTo>
                        <a:pt x="460" y="278"/>
                        <a:pt x="460" y="279"/>
                        <a:pt x="459" y="279"/>
                      </a:cubicBezTo>
                      <a:cubicBezTo>
                        <a:pt x="458" y="279"/>
                        <a:pt x="457" y="278"/>
                        <a:pt x="456" y="278"/>
                      </a:cubicBezTo>
                      <a:cubicBezTo>
                        <a:pt x="455" y="278"/>
                        <a:pt x="454" y="279"/>
                        <a:pt x="453" y="278"/>
                      </a:cubicBezTo>
                      <a:cubicBezTo>
                        <a:pt x="452" y="278"/>
                        <a:pt x="452" y="279"/>
                        <a:pt x="451" y="279"/>
                      </a:cubicBezTo>
                      <a:cubicBezTo>
                        <a:pt x="446" y="278"/>
                        <a:pt x="445" y="282"/>
                        <a:pt x="443" y="285"/>
                      </a:cubicBezTo>
                      <a:cubicBezTo>
                        <a:pt x="443" y="286"/>
                        <a:pt x="442" y="287"/>
                        <a:pt x="443" y="288"/>
                      </a:cubicBezTo>
                      <a:cubicBezTo>
                        <a:pt x="446" y="292"/>
                        <a:pt x="457" y="289"/>
                        <a:pt x="462" y="291"/>
                      </a:cubicBezTo>
                      <a:cubicBezTo>
                        <a:pt x="465" y="289"/>
                        <a:pt x="472" y="291"/>
                        <a:pt x="475" y="291"/>
                      </a:cubicBezTo>
                      <a:cubicBezTo>
                        <a:pt x="478" y="292"/>
                        <a:pt x="481" y="292"/>
                        <a:pt x="482" y="292"/>
                      </a:cubicBezTo>
                      <a:cubicBezTo>
                        <a:pt x="484" y="295"/>
                        <a:pt x="481" y="297"/>
                        <a:pt x="480" y="299"/>
                      </a:cubicBezTo>
                      <a:cubicBezTo>
                        <a:pt x="480" y="299"/>
                        <a:pt x="480" y="300"/>
                        <a:pt x="480" y="300"/>
                      </a:cubicBezTo>
                      <a:cubicBezTo>
                        <a:pt x="479" y="302"/>
                        <a:pt x="476" y="304"/>
                        <a:pt x="474" y="306"/>
                      </a:cubicBezTo>
                      <a:cubicBezTo>
                        <a:pt x="474" y="307"/>
                        <a:pt x="474" y="308"/>
                        <a:pt x="473" y="308"/>
                      </a:cubicBezTo>
                      <a:cubicBezTo>
                        <a:pt x="472" y="309"/>
                        <a:pt x="471" y="309"/>
                        <a:pt x="470" y="309"/>
                      </a:cubicBezTo>
                      <a:cubicBezTo>
                        <a:pt x="469" y="310"/>
                        <a:pt x="469" y="311"/>
                        <a:pt x="469" y="312"/>
                      </a:cubicBezTo>
                      <a:cubicBezTo>
                        <a:pt x="467" y="312"/>
                        <a:pt x="466" y="313"/>
                        <a:pt x="465" y="313"/>
                      </a:cubicBezTo>
                      <a:cubicBezTo>
                        <a:pt x="464" y="314"/>
                        <a:pt x="462" y="314"/>
                        <a:pt x="461" y="315"/>
                      </a:cubicBezTo>
                      <a:cubicBezTo>
                        <a:pt x="460" y="315"/>
                        <a:pt x="459" y="316"/>
                        <a:pt x="459" y="316"/>
                      </a:cubicBezTo>
                      <a:cubicBezTo>
                        <a:pt x="457" y="316"/>
                        <a:pt x="456" y="315"/>
                        <a:pt x="454" y="315"/>
                      </a:cubicBezTo>
                      <a:cubicBezTo>
                        <a:pt x="453" y="315"/>
                        <a:pt x="451" y="316"/>
                        <a:pt x="449" y="316"/>
                      </a:cubicBezTo>
                      <a:cubicBezTo>
                        <a:pt x="448" y="316"/>
                        <a:pt x="447" y="316"/>
                        <a:pt x="446" y="316"/>
                      </a:cubicBezTo>
                      <a:cubicBezTo>
                        <a:pt x="445" y="316"/>
                        <a:pt x="444" y="316"/>
                        <a:pt x="443" y="316"/>
                      </a:cubicBezTo>
                      <a:cubicBezTo>
                        <a:pt x="440" y="317"/>
                        <a:pt x="437" y="316"/>
                        <a:pt x="435" y="317"/>
                      </a:cubicBezTo>
                      <a:cubicBezTo>
                        <a:pt x="432" y="317"/>
                        <a:pt x="431" y="320"/>
                        <a:pt x="429" y="320"/>
                      </a:cubicBezTo>
                      <a:cubicBezTo>
                        <a:pt x="429" y="323"/>
                        <a:pt x="428" y="324"/>
                        <a:pt x="427" y="326"/>
                      </a:cubicBezTo>
                      <a:cubicBezTo>
                        <a:pt x="427" y="327"/>
                        <a:pt x="428" y="328"/>
                        <a:pt x="429" y="329"/>
                      </a:cubicBezTo>
                      <a:cubicBezTo>
                        <a:pt x="430" y="329"/>
                        <a:pt x="432" y="330"/>
                        <a:pt x="433" y="330"/>
                      </a:cubicBezTo>
                      <a:cubicBezTo>
                        <a:pt x="438" y="330"/>
                        <a:pt x="444" y="329"/>
                        <a:pt x="448" y="329"/>
                      </a:cubicBezTo>
                      <a:cubicBezTo>
                        <a:pt x="449" y="330"/>
                        <a:pt x="450" y="330"/>
                        <a:pt x="451" y="330"/>
                      </a:cubicBezTo>
                      <a:cubicBezTo>
                        <a:pt x="454" y="331"/>
                        <a:pt x="456" y="330"/>
                        <a:pt x="458" y="332"/>
                      </a:cubicBezTo>
                      <a:cubicBezTo>
                        <a:pt x="458" y="333"/>
                        <a:pt x="458" y="335"/>
                        <a:pt x="458" y="336"/>
                      </a:cubicBezTo>
                      <a:cubicBezTo>
                        <a:pt x="455" y="337"/>
                        <a:pt x="454" y="340"/>
                        <a:pt x="452" y="343"/>
                      </a:cubicBezTo>
                      <a:cubicBezTo>
                        <a:pt x="451" y="345"/>
                        <a:pt x="448" y="346"/>
                        <a:pt x="447" y="348"/>
                      </a:cubicBezTo>
                      <a:cubicBezTo>
                        <a:pt x="446" y="349"/>
                        <a:pt x="446" y="348"/>
                        <a:pt x="445" y="348"/>
                      </a:cubicBezTo>
                      <a:cubicBezTo>
                        <a:pt x="445" y="352"/>
                        <a:pt x="441" y="351"/>
                        <a:pt x="439" y="352"/>
                      </a:cubicBezTo>
                      <a:cubicBezTo>
                        <a:pt x="437" y="353"/>
                        <a:pt x="436" y="354"/>
                        <a:pt x="434" y="355"/>
                      </a:cubicBezTo>
                      <a:cubicBezTo>
                        <a:pt x="432" y="354"/>
                        <a:pt x="429" y="356"/>
                        <a:pt x="426" y="356"/>
                      </a:cubicBezTo>
                      <a:cubicBezTo>
                        <a:pt x="425" y="356"/>
                        <a:pt x="425" y="355"/>
                        <a:pt x="424" y="355"/>
                      </a:cubicBezTo>
                      <a:cubicBezTo>
                        <a:pt x="421" y="355"/>
                        <a:pt x="419" y="356"/>
                        <a:pt x="416" y="356"/>
                      </a:cubicBezTo>
                      <a:cubicBezTo>
                        <a:pt x="415" y="358"/>
                        <a:pt x="414" y="360"/>
                        <a:pt x="414" y="364"/>
                      </a:cubicBezTo>
                      <a:cubicBezTo>
                        <a:pt x="417" y="369"/>
                        <a:pt x="427" y="366"/>
                        <a:pt x="434" y="368"/>
                      </a:cubicBezTo>
                      <a:cubicBezTo>
                        <a:pt x="435" y="369"/>
                        <a:pt x="435" y="371"/>
                        <a:pt x="436" y="373"/>
                      </a:cubicBezTo>
                      <a:cubicBezTo>
                        <a:pt x="434" y="375"/>
                        <a:pt x="433" y="378"/>
                        <a:pt x="432" y="380"/>
                      </a:cubicBezTo>
                      <a:cubicBezTo>
                        <a:pt x="431" y="381"/>
                        <a:pt x="430" y="381"/>
                        <a:pt x="429" y="382"/>
                      </a:cubicBezTo>
                      <a:cubicBezTo>
                        <a:pt x="426" y="384"/>
                        <a:pt x="424" y="389"/>
                        <a:pt x="421" y="390"/>
                      </a:cubicBezTo>
                      <a:cubicBezTo>
                        <a:pt x="420" y="391"/>
                        <a:pt x="419" y="390"/>
                        <a:pt x="419" y="391"/>
                      </a:cubicBezTo>
                      <a:cubicBezTo>
                        <a:pt x="417" y="391"/>
                        <a:pt x="416" y="392"/>
                        <a:pt x="414" y="392"/>
                      </a:cubicBezTo>
                      <a:cubicBezTo>
                        <a:pt x="411" y="392"/>
                        <a:pt x="407" y="392"/>
                        <a:pt x="404" y="392"/>
                      </a:cubicBezTo>
                      <a:cubicBezTo>
                        <a:pt x="400" y="393"/>
                        <a:pt x="397" y="398"/>
                        <a:pt x="399" y="403"/>
                      </a:cubicBezTo>
                      <a:cubicBezTo>
                        <a:pt x="400" y="403"/>
                        <a:pt x="401" y="404"/>
                        <a:pt x="403" y="404"/>
                      </a:cubicBezTo>
                      <a:cubicBezTo>
                        <a:pt x="404" y="404"/>
                        <a:pt x="405" y="404"/>
                        <a:pt x="407" y="404"/>
                      </a:cubicBezTo>
                      <a:cubicBezTo>
                        <a:pt x="408" y="404"/>
                        <a:pt x="409" y="405"/>
                        <a:pt x="410" y="405"/>
                      </a:cubicBezTo>
                      <a:cubicBezTo>
                        <a:pt x="414" y="406"/>
                        <a:pt x="413" y="407"/>
                        <a:pt x="413" y="410"/>
                      </a:cubicBezTo>
                      <a:cubicBezTo>
                        <a:pt x="413" y="411"/>
                        <a:pt x="412" y="411"/>
                        <a:pt x="411" y="412"/>
                      </a:cubicBezTo>
                      <a:cubicBezTo>
                        <a:pt x="412" y="415"/>
                        <a:pt x="409" y="415"/>
                        <a:pt x="409" y="418"/>
                      </a:cubicBezTo>
                      <a:cubicBezTo>
                        <a:pt x="405" y="421"/>
                        <a:pt x="402" y="426"/>
                        <a:pt x="396" y="427"/>
                      </a:cubicBezTo>
                      <a:cubicBezTo>
                        <a:pt x="395" y="427"/>
                        <a:pt x="393" y="427"/>
                        <a:pt x="392" y="427"/>
                      </a:cubicBezTo>
                      <a:cubicBezTo>
                        <a:pt x="391" y="427"/>
                        <a:pt x="390" y="428"/>
                        <a:pt x="389" y="428"/>
                      </a:cubicBezTo>
                      <a:cubicBezTo>
                        <a:pt x="386" y="429"/>
                        <a:pt x="384" y="429"/>
                        <a:pt x="382" y="430"/>
                      </a:cubicBezTo>
                      <a:cubicBezTo>
                        <a:pt x="380" y="434"/>
                        <a:pt x="378" y="437"/>
                        <a:pt x="380" y="441"/>
                      </a:cubicBezTo>
                      <a:cubicBezTo>
                        <a:pt x="381" y="442"/>
                        <a:pt x="383" y="443"/>
                        <a:pt x="384" y="444"/>
                      </a:cubicBezTo>
                      <a:cubicBezTo>
                        <a:pt x="384" y="445"/>
                        <a:pt x="385" y="447"/>
                        <a:pt x="386" y="448"/>
                      </a:cubicBezTo>
                      <a:cubicBezTo>
                        <a:pt x="387" y="450"/>
                        <a:pt x="389" y="451"/>
                        <a:pt x="387" y="455"/>
                      </a:cubicBezTo>
                      <a:cubicBezTo>
                        <a:pt x="387" y="457"/>
                        <a:pt x="384" y="459"/>
                        <a:pt x="383" y="461"/>
                      </a:cubicBezTo>
                      <a:cubicBezTo>
                        <a:pt x="383" y="462"/>
                        <a:pt x="383" y="463"/>
                        <a:pt x="382" y="464"/>
                      </a:cubicBezTo>
                      <a:cubicBezTo>
                        <a:pt x="382" y="464"/>
                        <a:pt x="381" y="465"/>
                        <a:pt x="380" y="466"/>
                      </a:cubicBezTo>
                      <a:cubicBezTo>
                        <a:pt x="379" y="468"/>
                        <a:pt x="378" y="470"/>
                        <a:pt x="376" y="472"/>
                      </a:cubicBezTo>
                      <a:cubicBezTo>
                        <a:pt x="376" y="472"/>
                        <a:pt x="376" y="473"/>
                        <a:pt x="376" y="473"/>
                      </a:cubicBezTo>
                      <a:cubicBezTo>
                        <a:pt x="375" y="474"/>
                        <a:pt x="374" y="475"/>
                        <a:pt x="374" y="476"/>
                      </a:cubicBezTo>
                      <a:cubicBezTo>
                        <a:pt x="373" y="477"/>
                        <a:pt x="372" y="478"/>
                        <a:pt x="372" y="480"/>
                      </a:cubicBezTo>
                      <a:cubicBezTo>
                        <a:pt x="372" y="480"/>
                        <a:pt x="371" y="480"/>
                        <a:pt x="370" y="481"/>
                      </a:cubicBezTo>
                      <a:cubicBezTo>
                        <a:pt x="370" y="482"/>
                        <a:pt x="370" y="483"/>
                        <a:pt x="370" y="483"/>
                      </a:cubicBezTo>
                      <a:cubicBezTo>
                        <a:pt x="369" y="484"/>
                        <a:pt x="368" y="484"/>
                        <a:pt x="368" y="484"/>
                      </a:cubicBezTo>
                      <a:cubicBezTo>
                        <a:pt x="366" y="487"/>
                        <a:pt x="365" y="489"/>
                        <a:pt x="364" y="491"/>
                      </a:cubicBezTo>
                      <a:cubicBezTo>
                        <a:pt x="363" y="492"/>
                        <a:pt x="362" y="494"/>
                        <a:pt x="362" y="495"/>
                      </a:cubicBezTo>
                      <a:cubicBezTo>
                        <a:pt x="361" y="496"/>
                        <a:pt x="360" y="496"/>
                        <a:pt x="359" y="498"/>
                      </a:cubicBezTo>
                      <a:cubicBezTo>
                        <a:pt x="359" y="498"/>
                        <a:pt x="359" y="499"/>
                        <a:pt x="358" y="499"/>
                      </a:cubicBezTo>
                      <a:cubicBezTo>
                        <a:pt x="358" y="500"/>
                        <a:pt x="358" y="500"/>
                        <a:pt x="357" y="501"/>
                      </a:cubicBezTo>
                      <a:cubicBezTo>
                        <a:pt x="357" y="501"/>
                        <a:pt x="356" y="502"/>
                        <a:pt x="356" y="503"/>
                      </a:cubicBezTo>
                      <a:cubicBezTo>
                        <a:pt x="356" y="503"/>
                        <a:pt x="354" y="503"/>
                        <a:pt x="354" y="504"/>
                      </a:cubicBezTo>
                      <a:cubicBezTo>
                        <a:pt x="353" y="505"/>
                        <a:pt x="353" y="506"/>
                        <a:pt x="353" y="506"/>
                      </a:cubicBezTo>
                      <a:cubicBezTo>
                        <a:pt x="350" y="508"/>
                        <a:pt x="349" y="505"/>
                        <a:pt x="347" y="504"/>
                      </a:cubicBezTo>
                      <a:cubicBezTo>
                        <a:pt x="346" y="503"/>
                        <a:pt x="344" y="502"/>
                        <a:pt x="344" y="501"/>
                      </a:cubicBezTo>
                      <a:cubicBezTo>
                        <a:pt x="343" y="500"/>
                        <a:pt x="343" y="499"/>
                        <a:pt x="342" y="498"/>
                      </a:cubicBezTo>
                      <a:cubicBezTo>
                        <a:pt x="341" y="496"/>
                        <a:pt x="339" y="494"/>
                        <a:pt x="338" y="492"/>
                      </a:cubicBezTo>
                      <a:cubicBezTo>
                        <a:pt x="336" y="490"/>
                        <a:pt x="334" y="488"/>
                        <a:pt x="333" y="486"/>
                      </a:cubicBezTo>
                      <a:cubicBezTo>
                        <a:pt x="333" y="485"/>
                        <a:pt x="333" y="485"/>
                        <a:pt x="333" y="484"/>
                      </a:cubicBezTo>
                      <a:cubicBezTo>
                        <a:pt x="331" y="483"/>
                        <a:pt x="330" y="482"/>
                        <a:pt x="330" y="480"/>
                      </a:cubicBezTo>
                      <a:cubicBezTo>
                        <a:pt x="329" y="479"/>
                        <a:pt x="328" y="479"/>
                        <a:pt x="327" y="478"/>
                      </a:cubicBezTo>
                      <a:cubicBezTo>
                        <a:pt x="328" y="476"/>
                        <a:pt x="326" y="475"/>
                        <a:pt x="326" y="473"/>
                      </a:cubicBezTo>
                      <a:cubicBezTo>
                        <a:pt x="325" y="473"/>
                        <a:pt x="326" y="472"/>
                        <a:pt x="326" y="471"/>
                      </a:cubicBezTo>
                      <a:cubicBezTo>
                        <a:pt x="325" y="470"/>
                        <a:pt x="324" y="471"/>
                        <a:pt x="323" y="471"/>
                      </a:cubicBezTo>
                      <a:cubicBezTo>
                        <a:pt x="322" y="470"/>
                        <a:pt x="321" y="468"/>
                        <a:pt x="320" y="466"/>
                      </a:cubicBezTo>
                      <a:cubicBezTo>
                        <a:pt x="319" y="465"/>
                        <a:pt x="317" y="463"/>
                        <a:pt x="317" y="462"/>
                      </a:cubicBezTo>
                      <a:cubicBezTo>
                        <a:pt x="316" y="462"/>
                        <a:pt x="317" y="461"/>
                        <a:pt x="316" y="461"/>
                      </a:cubicBezTo>
                      <a:cubicBezTo>
                        <a:pt x="316" y="459"/>
                        <a:pt x="314" y="457"/>
                        <a:pt x="313" y="456"/>
                      </a:cubicBezTo>
                      <a:cubicBezTo>
                        <a:pt x="312" y="453"/>
                        <a:pt x="311" y="449"/>
                        <a:pt x="314" y="449"/>
                      </a:cubicBezTo>
                      <a:cubicBezTo>
                        <a:pt x="314" y="447"/>
                        <a:pt x="316" y="446"/>
                        <a:pt x="317" y="445"/>
                      </a:cubicBezTo>
                      <a:cubicBezTo>
                        <a:pt x="319" y="443"/>
                        <a:pt x="317" y="439"/>
                        <a:pt x="319" y="436"/>
                      </a:cubicBezTo>
                      <a:cubicBezTo>
                        <a:pt x="318" y="434"/>
                        <a:pt x="316" y="433"/>
                        <a:pt x="316" y="431"/>
                      </a:cubicBezTo>
                      <a:cubicBezTo>
                        <a:pt x="314" y="431"/>
                        <a:pt x="313" y="429"/>
                        <a:pt x="311" y="428"/>
                      </a:cubicBezTo>
                      <a:cubicBezTo>
                        <a:pt x="309" y="429"/>
                        <a:pt x="307" y="429"/>
                        <a:pt x="305" y="428"/>
                      </a:cubicBezTo>
                      <a:cubicBezTo>
                        <a:pt x="301" y="427"/>
                        <a:pt x="299" y="427"/>
                        <a:pt x="296" y="426"/>
                      </a:cubicBezTo>
                      <a:cubicBezTo>
                        <a:pt x="296" y="425"/>
                        <a:pt x="295" y="424"/>
                        <a:pt x="295" y="424"/>
                      </a:cubicBezTo>
                      <a:cubicBezTo>
                        <a:pt x="292" y="423"/>
                        <a:pt x="290" y="420"/>
                        <a:pt x="287" y="418"/>
                      </a:cubicBezTo>
                      <a:cubicBezTo>
                        <a:pt x="287" y="417"/>
                        <a:pt x="287" y="416"/>
                        <a:pt x="287" y="416"/>
                      </a:cubicBezTo>
                      <a:cubicBezTo>
                        <a:pt x="284" y="416"/>
                        <a:pt x="285" y="412"/>
                        <a:pt x="284" y="410"/>
                      </a:cubicBezTo>
                      <a:cubicBezTo>
                        <a:pt x="286" y="405"/>
                        <a:pt x="294" y="407"/>
                        <a:pt x="299" y="405"/>
                      </a:cubicBezTo>
                      <a:cubicBezTo>
                        <a:pt x="299" y="402"/>
                        <a:pt x="297" y="397"/>
                        <a:pt x="295" y="396"/>
                      </a:cubicBezTo>
                      <a:cubicBezTo>
                        <a:pt x="294" y="395"/>
                        <a:pt x="293" y="395"/>
                        <a:pt x="291" y="395"/>
                      </a:cubicBezTo>
                      <a:cubicBezTo>
                        <a:pt x="290" y="394"/>
                        <a:pt x="289" y="394"/>
                        <a:pt x="288" y="394"/>
                      </a:cubicBezTo>
                      <a:cubicBezTo>
                        <a:pt x="287" y="393"/>
                        <a:pt x="285" y="394"/>
                        <a:pt x="284" y="394"/>
                      </a:cubicBezTo>
                      <a:cubicBezTo>
                        <a:pt x="277" y="393"/>
                        <a:pt x="274" y="390"/>
                        <a:pt x="269" y="387"/>
                      </a:cubicBezTo>
                      <a:cubicBezTo>
                        <a:pt x="269" y="386"/>
                        <a:pt x="268" y="386"/>
                        <a:pt x="268" y="385"/>
                      </a:cubicBezTo>
                      <a:cubicBezTo>
                        <a:pt x="268" y="385"/>
                        <a:pt x="267" y="385"/>
                        <a:pt x="266" y="384"/>
                      </a:cubicBezTo>
                      <a:cubicBezTo>
                        <a:pt x="264" y="382"/>
                        <a:pt x="257" y="373"/>
                        <a:pt x="264" y="372"/>
                      </a:cubicBezTo>
                      <a:cubicBezTo>
                        <a:pt x="265" y="371"/>
                        <a:pt x="268" y="372"/>
                        <a:pt x="269" y="372"/>
                      </a:cubicBezTo>
                      <a:cubicBezTo>
                        <a:pt x="270" y="372"/>
                        <a:pt x="271" y="371"/>
                        <a:pt x="272" y="370"/>
                      </a:cubicBezTo>
                      <a:cubicBezTo>
                        <a:pt x="275" y="370"/>
                        <a:pt x="277" y="371"/>
                        <a:pt x="279" y="370"/>
                      </a:cubicBezTo>
                      <a:cubicBezTo>
                        <a:pt x="282" y="369"/>
                        <a:pt x="281" y="366"/>
                        <a:pt x="280" y="364"/>
                      </a:cubicBezTo>
                      <a:cubicBezTo>
                        <a:pt x="279" y="362"/>
                        <a:pt x="279" y="360"/>
                        <a:pt x="277" y="359"/>
                      </a:cubicBezTo>
                      <a:cubicBezTo>
                        <a:pt x="275" y="357"/>
                        <a:pt x="270" y="359"/>
                        <a:pt x="267" y="359"/>
                      </a:cubicBezTo>
                      <a:cubicBezTo>
                        <a:pt x="266" y="359"/>
                        <a:pt x="265" y="358"/>
                        <a:pt x="264" y="358"/>
                      </a:cubicBezTo>
                      <a:cubicBezTo>
                        <a:pt x="263" y="358"/>
                        <a:pt x="262" y="358"/>
                        <a:pt x="261" y="358"/>
                      </a:cubicBezTo>
                      <a:cubicBezTo>
                        <a:pt x="258" y="358"/>
                        <a:pt x="256" y="356"/>
                        <a:pt x="252" y="357"/>
                      </a:cubicBezTo>
                      <a:cubicBezTo>
                        <a:pt x="251" y="356"/>
                        <a:pt x="251" y="355"/>
                        <a:pt x="249" y="355"/>
                      </a:cubicBezTo>
                      <a:cubicBezTo>
                        <a:pt x="245" y="351"/>
                        <a:pt x="242" y="348"/>
                        <a:pt x="239" y="344"/>
                      </a:cubicBezTo>
                      <a:cubicBezTo>
                        <a:pt x="237" y="343"/>
                        <a:pt x="235" y="340"/>
                        <a:pt x="235" y="339"/>
                      </a:cubicBezTo>
                      <a:cubicBezTo>
                        <a:pt x="235" y="338"/>
                        <a:pt x="236" y="336"/>
                        <a:pt x="237" y="336"/>
                      </a:cubicBezTo>
                      <a:cubicBezTo>
                        <a:pt x="237" y="336"/>
                        <a:pt x="238" y="336"/>
                        <a:pt x="239" y="336"/>
                      </a:cubicBezTo>
                      <a:cubicBezTo>
                        <a:pt x="239" y="335"/>
                        <a:pt x="239" y="335"/>
                        <a:pt x="240" y="335"/>
                      </a:cubicBezTo>
                      <a:cubicBezTo>
                        <a:pt x="240" y="335"/>
                        <a:pt x="241" y="335"/>
                        <a:pt x="242" y="335"/>
                      </a:cubicBezTo>
                      <a:cubicBezTo>
                        <a:pt x="243" y="335"/>
                        <a:pt x="245" y="335"/>
                        <a:pt x="246" y="335"/>
                      </a:cubicBezTo>
                      <a:cubicBezTo>
                        <a:pt x="247" y="335"/>
                        <a:pt x="249" y="334"/>
                        <a:pt x="250" y="334"/>
                      </a:cubicBezTo>
                      <a:cubicBezTo>
                        <a:pt x="256" y="332"/>
                        <a:pt x="264" y="336"/>
                        <a:pt x="263" y="328"/>
                      </a:cubicBezTo>
                      <a:cubicBezTo>
                        <a:pt x="263" y="327"/>
                        <a:pt x="262" y="327"/>
                        <a:pt x="261" y="326"/>
                      </a:cubicBezTo>
                      <a:cubicBezTo>
                        <a:pt x="261" y="325"/>
                        <a:pt x="261" y="324"/>
                        <a:pt x="261" y="323"/>
                      </a:cubicBezTo>
                      <a:cubicBezTo>
                        <a:pt x="259" y="320"/>
                        <a:pt x="254" y="321"/>
                        <a:pt x="250" y="320"/>
                      </a:cubicBezTo>
                      <a:cubicBezTo>
                        <a:pt x="247" y="320"/>
                        <a:pt x="246" y="321"/>
                        <a:pt x="244" y="321"/>
                      </a:cubicBezTo>
                      <a:cubicBezTo>
                        <a:pt x="242" y="321"/>
                        <a:pt x="240" y="320"/>
                        <a:pt x="238" y="320"/>
                      </a:cubicBezTo>
                      <a:cubicBezTo>
                        <a:pt x="236" y="319"/>
                        <a:pt x="233" y="320"/>
                        <a:pt x="231" y="319"/>
                      </a:cubicBezTo>
                      <a:cubicBezTo>
                        <a:pt x="230" y="319"/>
                        <a:pt x="229" y="318"/>
                        <a:pt x="228" y="318"/>
                      </a:cubicBezTo>
                      <a:cubicBezTo>
                        <a:pt x="228" y="318"/>
                        <a:pt x="227" y="318"/>
                        <a:pt x="226" y="318"/>
                      </a:cubicBezTo>
                      <a:cubicBezTo>
                        <a:pt x="225" y="317"/>
                        <a:pt x="225" y="317"/>
                        <a:pt x="224" y="316"/>
                      </a:cubicBezTo>
                      <a:cubicBezTo>
                        <a:pt x="223" y="315"/>
                        <a:pt x="221" y="315"/>
                        <a:pt x="219" y="314"/>
                      </a:cubicBezTo>
                      <a:cubicBezTo>
                        <a:pt x="218" y="311"/>
                        <a:pt x="215" y="310"/>
                        <a:pt x="213" y="307"/>
                      </a:cubicBezTo>
                      <a:cubicBezTo>
                        <a:pt x="212" y="306"/>
                        <a:pt x="212" y="305"/>
                        <a:pt x="211" y="304"/>
                      </a:cubicBezTo>
                      <a:cubicBezTo>
                        <a:pt x="209" y="301"/>
                        <a:pt x="208" y="299"/>
                        <a:pt x="212" y="298"/>
                      </a:cubicBezTo>
                      <a:cubicBezTo>
                        <a:pt x="217" y="296"/>
                        <a:pt x="227" y="297"/>
                        <a:pt x="233" y="296"/>
                      </a:cubicBezTo>
                      <a:cubicBezTo>
                        <a:pt x="235" y="296"/>
                        <a:pt x="236" y="295"/>
                        <a:pt x="237" y="295"/>
                      </a:cubicBezTo>
                      <a:cubicBezTo>
                        <a:pt x="240" y="295"/>
                        <a:pt x="244" y="296"/>
                        <a:pt x="245" y="293"/>
                      </a:cubicBezTo>
                      <a:cubicBezTo>
                        <a:pt x="245" y="290"/>
                        <a:pt x="244" y="288"/>
                        <a:pt x="242" y="285"/>
                      </a:cubicBezTo>
                      <a:cubicBezTo>
                        <a:pt x="240" y="284"/>
                        <a:pt x="238" y="283"/>
                        <a:pt x="236" y="283"/>
                      </a:cubicBezTo>
                      <a:cubicBezTo>
                        <a:pt x="233" y="282"/>
                        <a:pt x="231" y="283"/>
                        <a:pt x="229" y="283"/>
                      </a:cubicBezTo>
                      <a:cubicBezTo>
                        <a:pt x="226" y="283"/>
                        <a:pt x="222" y="282"/>
                        <a:pt x="219" y="282"/>
                      </a:cubicBezTo>
                      <a:cubicBezTo>
                        <a:pt x="215" y="282"/>
                        <a:pt x="210" y="283"/>
                        <a:pt x="207" y="282"/>
                      </a:cubicBezTo>
                      <a:cubicBezTo>
                        <a:pt x="205" y="281"/>
                        <a:pt x="203" y="280"/>
                        <a:pt x="201" y="279"/>
                      </a:cubicBezTo>
                      <a:cubicBezTo>
                        <a:pt x="200" y="279"/>
                        <a:pt x="199" y="278"/>
                        <a:pt x="198" y="277"/>
                      </a:cubicBezTo>
                      <a:cubicBezTo>
                        <a:pt x="195" y="276"/>
                        <a:pt x="193" y="274"/>
                        <a:pt x="191" y="272"/>
                      </a:cubicBezTo>
                      <a:cubicBezTo>
                        <a:pt x="190" y="271"/>
                        <a:pt x="184" y="266"/>
                        <a:pt x="182" y="266"/>
                      </a:cubicBezTo>
                      <a:cubicBezTo>
                        <a:pt x="179" y="266"/>
                        <a:pt x="179" y="273"/>
                        <a:pt x="177" y="274"/>
                      </a:cubicBezTo>
                      <a:cubicBezTo>
                        <a:pt x="176" y="275"/>
                        <a:pt x="177" y="275"/>
                        <a:pt x="177" y="276"/>
                      </a:cubicBezTo>
                      <a:cubicBezTo>
                        <a:pt x="177" y="276"/>
                        <a:pt x="176" y="276"/>
                        <a:pt x="175" y="277"/>
                      </a:cubicBezTo>
                      <a:cubicBezTo>
                        <a:pt x="176" y="281"/>
                        <a:pt x="174" y="282"/>
                        <a:pt x="173" y="285"/>
                      </a:cubicBezTo>
                      <a:cubicBezTo>
                        <a:pt x="172" y="286"/>
                        <a:pt x="173" y="287"/>
                        <a:pt x="172" y="288"/>
                      </a:cubicBezTo>
                      <a:cubicBezTo>
                        <a:pt x="172" y="290"/>
                        <a:pt x="170" y="294"/>
                        <a:pt x="169" y="296"/>
                      </a:cubicBezTo>
                      <a:cubicBezTo>
                        <a:pt x="169" y="297"/>
                        <a:pt x="169" y="297"/>
                        <a:pt x="169" y="298"/>
                      </a:cubicBezTo>
                      <a:cubicBezTo>
                        <a:pt x="169" y="299"/>
                        <a:pt x="169" y="299"/>
                        <a:pt x="168" y="300"/>
                      </a:cubicBezTo>
                      <a:cubicBezTo>
                        <a:pt x="168" y="301"/>
                        <a:pt x="168" y="301"/>
                        <a:pt x="168" y="302"/>
                      </a:cubicBezTo>
                      <a:cubicBezTo>
                        <a:pt x="168" y="303"/>
                        <a:pt x="167" y="303"/>
                        <a:pt x="167" y="304"/>
                      </a:cubicBezTo>
                      <a:cubicBezTo>
                        <a:pt x="167" y="307"/>
                        <a:pt x="167" y="309"/>
                        <a:pt x="167" y="311"/>
                      </a:cubicBezTo>
                      <a:cubicBezTo>
                        <a:pt x="166" y="312"/>
                        <a:pt x="165" y="312"/>
                        <a:pt x="165" y="313"/>
                      </a:cubicBezTo>
                      <a:cubicBezTo>
                        <a:pt x="165" y="314"/>
                        <a:pt x="166" y="315"/>
                        <a:pt x="166" y="316"/>
                      </a:cubicBezTo>
                      <a:cubicBezTo>
                        <a:pt x="166" y="317"/>
                        <a:pt x="165" y="318"/>
                        <a:pt x="165" y="319"/>
                      </a:cubicBezTo>
                      <a:cubicBezTo>
                        <a:pt x="165" y="323"/>
                        <a:pt x="165" y="326"/>
                        <a:pt x="165" y="330"/>
                      </a:cubicBezTo>
                      <a:cubicBezTo>
                        <a:pt x="165" y="331"/>
                        <a:pt x="164" y="331"/>
                        <a:pt x="164" y="332"/>
                      </a:cubicBezTo>
                      <a:cubicBezTo>
                        <a:pt x="164" y="334"/>
                        <a:pt x="164" y="336"/>
                        <a:pt x="164" y="338"/>
                      </a:cubicBezTo>
                      <a:cubicBezTo>
                        <a:pt x="165" y="341"/>
                        <a:pt x="164" y="344"/>
                        <a:pt x="164" y="347"/>
                      </a:cubicBezTo>
                      <a:cubicBezTo>
                        <a:pt x="164" y="349"/>
                        <a:pt x="165" y="351"/>
                        <a:pt x="165" y="354"/>
                      </a:cubicBezTo>
                      <a:cubicBezTo>
                        <a:pt x="165" y="355"/>
                        <a:pt x="165" y="357"/>
                        <a:pt x="165" y="358"/>
                      </a:cubicBezTo>
                      <a:cubicBezTo>
                        <a:pt x="165" y="359"/>
                        <a:pt x="166" y="360"/>
                        <a:pt x="166" y="361"/>
                      </a:cubicBezTo>
                      <a:cubicBezTo>
                        <a:pt x="166" y="365"/>
                        <a:pt x="166" y="369"/>
                        <a:pt x="167" y="372"/>
                      </a:cubicBezTo>
                      <a:cubicBezTo>
                        <a:pt x="168" y="373"/>
                        <a:pt x="168" y="375"/>
                        <a:pt x="168" y="377"/>
                      </a:cubicBezTo>
                      <a:cubicBezTo>
                        <a:pt x="169" y="381"/>
                        <a:pt x="171" y="384"/>
                        <a:pt x="171" y="387"/>
                      </a:cubicBezTo>
                      <a:cubicBezTo>
                        <a:pt x="172" y="389"/>
                        <a:pt x="172" y="391"/>
                        <a:pt x="173" y="394"/>
                      </a:cubicBezTo>
                      <a:cubicBezTo>
                        <a:pt x="173" y="395"/>
                        <a:pt x="174" y="397"/>
                        <a:pt x="174" y="398"/>
                      </a:cubicBezTo>
                      <a:cubicBezTo>
                        <a:pt x="175" y="400"/>
                        <a:pt x="175" y="402"/>
                        <a:pt x="175" y="403"/>
                      </a:cubicBezTo>
                      <a:cubicBezTo>
                        <a:pt x="176" y="404"/>
                        <a:pt x="177" y="405"/>
                        <a:pt x="177" y="406"/>
                      </a:cubicBezTo>
                      <a:cubicBezTo>
                        <a:pt x="179" y="409"/>
                        <a:pt x="180" y="413"/>
                        <a:pt x="181" y="415"/>
                      </a:cubicBezTo>
                      <a:cubicBezTo>
                        <a:pt x="182" y="416"/>
                        <a:pt x="182" y="417"/>
                        <a:pt x="182" y="417"/>
                      </a:cubicBezTo>
                      <a:cubicBezTo>
                        <a:pt x="183" y="419"/>
                        <a:pt x="184" y="419"/>
                        <a:pt x="185" y="421"/>
                      </a:cubicBezTo>
                      <a:cubicBezTo>
                        <a:pt x="185" y="422"/>
                        <a:pt x="185" y="424"/>
                        <a:pt x="186" y="425"/>
                      </a:cubicBezTo>
                      <a:cubicBezTo>
                        <a:pt x="187" y="428"/>
                        <a:pt x="189" y="430"/>
                        <a:pt x="190" y="432"/>
                      </a:cubicBezTo>
                      <a:cubicBezTo>
                        <a:pt x="190" y="433"/>
                        <a:pt x="190" y="434"/>
                        <a:pt x="191" y="434"/>
                      </a:cubicBezTo>
                      <a:cubicBezTo>
                        <a:pt x="192" y="437"/>
                        <a:pt x="194" y="439"/>
                        <a:pt x="196" y="441"/>
                      </a:cubicBezTo>
                      <a:cubicBezTo>
                        <a:pt x="198" y="443"/>
                        <a:pt x="199" y="445"/>
                        <a:pt x="201" y="447"/>
                      </a:cubicBezTo>
                      <a:cubicBezTo>
                        <a:pt x="201" y="448"/>
                        <a:pt x="200" y="448"/>
                        <a:pt x="200" y="449"/>
                      </a:cubicBezTo>
                      <a:cubicBezTo>
                        <a:pt x="203" y="451"/>
                        <a:pt x="207" y="453"/>
                        <a:pt x="208" y="457"/>
                      </a:cubicBezTo>
                      <a:cubicBezTo>
                        <a:pt x="209" y="458"/>
                        <a:pt x="210" y="459"/>
                        <a:pt x="211" y="461"/>
                      </a:cubicBezTo>
                      <a:cubicBezTo>
                        <a:pt x="212" y="462"/>
                        <a:pt x="213" y="463"/>
                        <a:pt x="215" y="463"/>
                      </a:cubicBezTo>
                      <a:cubicBezTo>
                        <a:pt x="218" y="468"/>
                        <a:pt x="223" y="471"/>
                        <a:pt x="227" y="475"/>
                      </a:cubicBezTo>
                      <a:cubicBezTo>
                        <a:pt x="227" y="476"/>
                        <a:pt x="227" y="476"/>
                        <a:pt x="227" y="476"/>
                      </a:cubicBezTo>
                      <a:cubicBezTo>
                        <a:pt x="228" y="477"/>
                        <a:pt x="230" y="478"/>
                        <a:pt x="231" y="480"/>
                      </a:cubicBezTo>
                      <a:cubicBezTo>
                        <a:pt x="231" y="482"/>
                        <a:pt x="227" y="485"/>
                        <a:pt x="224" y="483"/>
                      </a:cubicBezTo>
                      <a:cubicBezTo>
                        <a:pt x="220" y="480"/>
                        <a:pt x="216" y="477"/>
                        <a:pt x="213" y="473"/>
                      </a:cubicBezTo>
                      <a:cubicBezTo>
                        <a:pt x="212" y="473"/>
                        <a:pt x="211" y="472"/>
                        <a:pt x="211" y="472"/>
                      </a:cubicBezTo>
                      <a:cubicBezTo>
                        <a:pt x="210" y="472"/>
                        <a:pt x="210" y="471"/>
                        <a:pt x="210" y="471"/>
                      </a:cubicBezTo>
                      <a:cubicBezTo>
                        <a:pt x="210" y="470"/>
                        <a:pt x="208" y="471"/>
                        <a:pt x="208" y="470"/>
                      </a:cubicBezTo>
                      <a:cubicBezTo>
                        <a:pt x="207" y="468"/>
                        <a:pt x="205" y="467"/>
                        <a:pt x="204" y="465"/>
                      </a:cubicBezTo>
                      <a:cubicBezTo>
                        <a:pt x="202" y="463"/>
                        <a:pt x="201" y="461"/>
                        <a:pt x="199" y="459"/>
                      </a:cubicBezTo>
                      <a:cubicBezTo>
                        <a:pt x="199" y="458"/>
                        <a:pt x="199" y="458"/>
                        <a:pt x="199" y="458"/>
                      </a:cubicBezTo>
                      <a:cubicBezTo>
                        <a:pt x="198" y="456"/>
                        <a:pt x="195" y="455"/>
                        <a:pt x="194" y="453"/>
                      </a:cubicBezTo>
                      <a:cubicBezTo>
                        <a:pt x="193" y="452"/>
                        <a:pt x="193" y="451"/>
                        <a:pt x="193" y="450"/>
                      </a:cubicBezTo>
                      <a:cubicBezTo>
                        <a:pt x="192" y="450"/>
                        <a:pt x="192" y="449"/>
                        <a:pt x="191" y="449"/>
                      </a:cubicBezTo>
                      <a:cubicBezTo>
                        <a:pt x="190" y="447"/>
                        <a:pt x="189" y="445"/>
                        <a:pt x="188" y="443"/>
                      </a:cubicBezTo>
                      <a:cubicBezTo>
                        <a:pt x="187" y="442"/>
                        <a:pt x="186" y="441"/>
                        <a:pt x="185" y="440"/>
                      </a:cubicBezTo>
                      <a:cubicBezTo>
                        <a:pt x="184" y="439"/>
                        <a:pt x="184" y="437"/>
                        <a:pt x="183" y="436"/>
                      </a:cubicBezTo>
                      <a:cubicBezTo>
                        <a:pt x="183" y="436"/>
                        <a:pt x="183" y="435"/>
                        <a:pt x="183" y="435"/>
                      </a:cubicBezTo>
                      <a:cubicBezTo>
                        <a:pt x="181" y="434"/>
                        <a:pt x="180" y="432"/>
                        <a:pt x="179" y="430"/>
                      </a:cubicBezTo>
                      <a:cubicBezTo>
                        <a:pt x="178" y="429"/>
                        <a:pt x="177" y="427"/>
                        <a:pt x="177" y="425"/>
                      </a:cubicBezTo>
                      <a:cubicBezTo>
                        <a:pt x="176" y="425"/>
                        <a:pt x="177" y="425"/>
                        <a:pt x="177" y="424"/>
                      </a:cubicBezTo>
                      <a:cubicBezTo>
                        <a:pt x="174" y="421"/>
                        <a:pt x="173" y="416"/>
                        <a:pt x="170" y="413"/>
                      </a:cubicBezTo>
                      <a:cubicBezTo>
                        <a:pt x="170" y="412"/>
                        <a:pt x="170" y="412"/>
                        <a:pt x="170" y="411"/>
                      </a:cubicBezTo>
                      <a:cubicBezTo>
                        <a:pt x="168" y="411"/>
                        <a:pt x="169" y="408"/>
                        <a:pt x="168" y="406"/>
                      </a:cubicBezTo>
                      <a:cubicBezTo>
                        <a:pt x="168" y="405"/>
                        <a:pt x="167" y="404"/>
                        <a:pt x="167" y="403"/>
                      </a:cubicBezTo>
                      <a:cubicBezTo>
                        <a:pt x="166" y="401"/>
                        <a:pt x="166" y="399"/>
                        <a:pt x="165" y="397"/>
                      </a:cubicBezTo>
                      <a:cubicBezTo>
                        <a:pt x="164" y="395"/>
                        <a:pt x="163" y="393"/>
                        <a:pt x="162" y="391"/>
                      </a:cubicBezTo>
                      <a:cubicBezTo>
                        <a:pt x="162" y="390"/>
                        <a:pt x="162" y="389"/>
                        <a:pt x="161" y="387"/>
                      </a:cubicBezTo>
                      <a:cubicBezTo>
                        <a:pt x="161" y="387"/>
                        <a:pt x="160" y="386"/>
                        <a:pt x="160" y="385"/>
                      </a:cubicBezTo>
                      <a:cubicBezTo>
                        <a:pt x="160" y="384"/>
                        <a:pt x="160" y="382"/>
                        <a:pt x="160" y="380"/>
                      </a:cubicBezTo>
                      <a:cubicBezTo>
                        <a:pt x="160" y="379"/>
                        <a:pt x="159" y="379"/>
                        <a:pt x="158" y="378"/>
                      </a:cubicBezTo>
                      <a:cubicBezTo>
                        <a:pt x="158" y="375"/>
                        <a:pt x="159" y="373"/>
                        <a:pt x="158" y="370"/>
                      </a:cubicBezTo>
                      <a:cubicBezTo>
                        <a:pt x="158" y="369"/>
                        <a:pt x="157" y="369"/>
                        <a:pt x="157" y="368"/>
                      </a:cubicBezTo>
                      <a:cubicBezTo>
                        <a:pt x="156" y="365"/>
                        <a:pt x="157" y="363"/>
                        <a:pt x="156" y="360"/>
                      </a:cubicBezTo>
                      <a:cubicBezTo>
                        <a:pt x="156" y="358"/>
                        <a:pt x="154" y="356"/>
                        <a:pt x="154" y="354"/>
                      </a:cubicBezTo>
                      <a:cubicBezTo>
                        <a:pt x="154" y="352"/>
                        <a:pt x="155" y="351"/>
                        <a:pt x="155" y="349"/>
                      </a:cubicBezTo>
                      <a:cubicBezTo>
                        <a:pt x="155" y="348"/>
                        <a:pt x="155" y="347"/>
                        <a:pt x="155" y="347"/>
                      </a:cubicBezTo>
                      <a:cubicBezTo>
                        <a:pt x="154" y="342"/>
                        <a:pt x="154" y="335"/>
                        <a:pt x="154" y="331"/>
                      </a:cubicBezTo>
                      <a:cubicBezTo>
                        <a:pt x="154" y="330"/>
                        <a:pt x="155" y="329"/>
                        <a:pt x="155" y="328"/>
                      </a:cubicBezTo>
                      <a:cubicBezTo>
                        <a:pt x="156" y="326"/>
                        <a:pt x="155" y="325"/>
                        <a:pt x="155" y="323"/>
                      </a:cubicBezTo>
                      <a:cubicBezTo>
                        <a:pt x="155" y="321"/>
                        <a:pt x="156" y="319"/>
                        <a:pt x="156" y="317"/>
                      </a:cubicBezTo>
                      <a:cubicBezTo>
                        <a:pt x="156" y="315"/>
                        <a:pt x="155" y="314"/>
                        <a:pt x="156" y="313"/>
                      </a:cubicBezTo>
                      <a:cubicBezTo>
                        <a:pt x="156" y="312"/>
                        <a:pt x="157" y="312"/>
                        <a:pt x="157" y="311"/>
                      </a:cubicBezTo>
                      <a:cubicBezTo>
                        <a:pt x="157" y="309"/>
                        <a:pt x="157" y="307"/>
                        <a:pt x="157" y="305"/>
                      </a:cubicBezTo>
                      <a:cubicBezTo>
                        <a:pt x="157" y="304"/>
                        <a:pt x="158" y="304"/>
                        <a:pt x="158" y="303"/>
                      </a:cubicBezTo>
                      <a:cubicBezTo>
                        <a:pt x="159" y="301"/>
                        <a:pt x="158" y="299"/>
                        <a:pt x="159" y="298"/>
                      </a:cubicBezTo>
                      <a:cubicBezTo>
                        <a:pt x="159" y="297"/>
                        <a:pt x="160" y="296"/>
                        <a:pt x="160" y="295"/>
                      </a:cubicBezTo>
                      <a:cubicBezTo>
                        <a:pt x="160" y="294"/>
                        <a:pt x="160" y="293"/>
                        <a:pt x="160" y="292"/>
                      </a:cubicBezTo>
                      <a:cubicBezTo>
                        <a:pt x="161" y="289"/>
                        <a:pt x="163" y="286"/>
                        <a:pt x="163" y="283"/>
                      </a:cubicBezTo>
                      <a:cubicBezTo>
                        <a:pt x="164" y="282"/>
                        <a:pt x="163" y="281"/>
                        <a:pt x="164" y="280"/>
                      </a:cubicBezTo>
                      <a:cubicBezTo>
                        <a:pt x="164" y="280"/>
                        <a:pt x="165" y="279"/>
                        <a:pt x="165" y="278"/>
                      </a:cubicBezTo>
                      <a:cubicBezTo>
                        <a:pt x="167" y="274"/>
                        <a:pt x="169" y="269"/>
                        <a:pt x="170" y="265"/>
                      </a:cubicBezTo>
                      <a:cubicBezTo>
                        <a:pt x="171" y="263"/>
                        <a:pt x="172" y="261"/>
                        <a:pt x="173" y="260"/>
                      </a:cubicBezTo>
                      <a:cubicBezTo>
                        <a:pt x="173" y="255"/>
                        <a:pt x="177" y="253"/>
                        <a:pt x="178" y="249"/>
                      </a:cubicBezTo>
                      <a:cubicBezTo>
                        <a:pt x="179" y="249"/>
                        <a:pt x="180" y="248"/>
                        <a:pt x="180" y="248"/>
                      </a:cubicBezTo>
                      <a:cubicBezTo>
                        <a:pt x="179" y="245"/>
                        <a:pt x="182" y="246"/>
                        <a:pt x="181" y="243"/>
                      </a:cubicBezTo>
                      <a:cubicBezTo>
                        <a:pt x="183" y="242"/>
                        <a:pt x="185" y="239"/>
                        <a:pt x="185" y="237"/>
                      </a:cubicBezTo>
                      <a:cubicBezTo>
                        <a:pt x="186" y="236"/>
                        <a:pt x="187" y="236"/>
                        <a:pt x="188" y="235"/>
                      </a:cubicBezTo>
                      <a:cubicBezTo>
                        <a:pt x="190" y="231"/>
                        <a:pt x="193" y="226"/>
                        <a:pt x="197" y="223"/>
                      </a:cubicBezTo>
                      <a:cubicBezTo>
                        <a:pt x="197" y="222"/>
                        <a:pt x="198" y="221"/>
                        <a:pt x="199" y="220"/>
                      </a:cubicBezTo>
                      <a:cubicBezTo>
                        <a:pt x="200" y="219"/>
                        <a:pt x="200" y="220"/>
                        <a:pt x="201" y="219"/>
                      </a:cubicBezTo>
                      <a:cubicBezTo>
                        <a:pt x="202" y="218"/>
                        <a:pt x="201" y="218"/>
                        <a:pt x="202" y="217"/>
                      </a:cubicBezTo>
                      <a:cubicBezTo>
                        <a:pt x="203" y="215"/>
                        <a:pt x="205" y="213"/>
                        <a:pt x="207" y="211"/>
                      </a:cubicBezTo>
                      <a:cubicBezTo>
                        <a:pt x="209" y="209"/>
                        <a:pt x="211" y="208"/>
                        <a:pt x="213" y="206"/>
                      </a:cubicBezTo>
                      <a:cubicBezTo>
                        <a:pt x="214" y="204"/>
                        <a:pt x="217" y="202"/>
                        <a:pt x="219" y="200"/>
                      </a:cubicBezTo>
                      <a:cubicBezTo>
                        <a:pt x="220" y="198"/>
                        <a:pt x="221" y="197"/>
                        <a:pt x="222" y="196"/>
                      </a:cubicBezTo>
                      <a:cubicBezTo>
                        <a:pt x="223" y="196"/>
                        <a:pt x="223" y="197"/>
                        <a:pt x="224" y="197"/>
                      </a:cubicBezTo>
                      <a:cubicBezTo>
                        <a:pt x="226" y="195"/>
                        <a:pt x="228" y="190"/>
                        <a:pt x="232" y="191"/>
                      </a:cubicBezTo>
                      <a:cubicBezTo>
                        <a:pt x="233" y="188"/>
                        <a:pt x="235" y="187"/>
                        <a:pt x="238" y="186"/>
                      </a:cubicBezTo>
                      <a:cubicBezTo>
                        <a:pt x="240" y="185"/>
                        <a:pt x="240" y="183"/>
                        <a:pt x="243" y="182"/>
                      </a:cubicBezTo>
                      <a:cubicBezTo>
                        <a:pt x="245" y="179"/>
                        <a:pt x="249" y="178"/>
                        <a:pt x="252" y="177"/>
                      </a:cubicBezTo>
                      <a:cubicBezTo>
                        <a:pt x="253" y="175"/>
                        <a:pt x="254" y="175"/>
                        <a:pt x="256" y="174"/>
                      </a:cubicBezTo>
                      <a:cubicBezTo>
                        <a:pt x="257" y="174"/>
                        <a:pt x="257" y="173"/>
                        <a:pt x="258" y="173"/>
                      </a:cubicBezTo>
                      <a:cubicBezTo>
                        <a:pt x="259" y="172"/>
                        <a:pt x="261" y="172"/>
                        <a:pt x="262" y="172"/>
                      </a:cubicBezTo>
                      <a:cubicBezTo>
                        <a:pt x="263" y="171"/>
                        <a:pt x="263" y="170"/>
                        <a:pt x="264" y="170"/>
                      </a:cubicBezTo>
                      <a:cubicBezTo>
                        <a:pt x="264" y="170"/>
                        <a:pt x="265" y="170"/>
                        <a:pt x="265" y="170"/>
                      </a:cubicBezTo>
                      <a:cubicBezTo>
                        <a:pt x="267" y="169"/>
                        <a:pt x="269" y="168"/>
                        <a:pt x="271" y="167"/>
                      </a:cubicBezTo>
                      <a:cubicBezTo>
                        <a:pt x="272" y="167"/>
                        <a:pt x="273" y="168"/>
                        <a:pt x="273" y="167"/>
                      </a:cubicBezTo>
                      <a:cubicBezTo>
                        <a:pt x="274" y="167"/>
                        <a:pt x="274" y="166"/>
                        <a:pt x="274" y="165"/>
                      </a:cubicBezTo>
                      <a:cubicBezTo>
                        <a:pt x="275" y="165"/>
                        <a:pt x="275" y="166"/>
                        <a:pt x="276" y="166"/>
                      </a:cubicBezTo>
                      <a:cubicBezTo>
                        <a:pt x="277" y="165"/>
                        <a:pt x="277" y="164"/>
                        <a:pt x="278" y="164"/>
                      </a:cubicBezTo>
                      <a:cubicBezTo>
                        <a:pt x="281" y="165"/>
                        <a:pt x="282" y="163"/>
                        <a:pt x="285" y="162"/>
                      </a:cubicBezTo>
                      <a:cubicBezTo>
                        <a:pt x="286" y="162"/>
                        <a:pt x="289" y="162"/>
                        <a:pt x="290" y="161"/>
                      </a:cubicBezTo>
                      <a:cubicBezTo>
                        <a:pt x="292" y="161"/>
                        <a:pt x="293" y="159"/>
                        <a:pt x="295" y="160"/>
                      </a:cubicBezTo>
                      <a:cubicBezTo>
                        <a:pt x="296" y="160"/>
                        <a:pt x="296" y="158"/>
                        <a:pt x="297" y="158"/>
                      </a:cubicBezTo>
                      <a:cubicBezTo>
                        <a:pt x="300" y="158"/>
                        <a:pt x="302" y="157"/>
                        <a:pt x="305" y="156"/>
                      </a:cubicBezTo>
                      <a:cubicBezTo>
                        <a:pt x="307" y="156"/>
                        <a:pt x="309" y="156"/>
                        <a:pt x="310" y="155"/>
                      </a:cubicBezTo>
                      <a:cubicBezTo>
                        <a:pt x="312" y="155"/>
                        <a:pt x="314" y="154"/>
                        <a:pt x="315" y="154"/>
                      </a:cubicBezTo>
                      <a:cubicBezTo>
                        <a:pt x="317" y="154"/>
                        <a:pt x="318" y="154"/>
                        <a:pt x="320" y="154"/>
                      </a:cubicBezTo>
                      <a:cubicBezTo>
                        <a:pt x="322" y="154"/>
                        <a:pt x="323" y="153"/>
                        <a:pt x="325" y="153"/>
                      </a:cubicBezTo>
                      <a:cubicBezTo>
                        <a:pt x="327" y="152"/>
                        <a:pt x="328" y="153"/>
                        <a:pt x="329" y="153"/>
                      </a:cubicBezTo>
                      <a:cubicBezTo>
                        <a:pt x="333" y="152"/>
                        <a:pt x="337" y="151"/>
                        <a:pt x="341" y="152"/>
                      </a:cubicBezTo>
                      <a:cubicBezTo>
                        <a:pt x="343" y="152"/>
                        <a:pt x="344" y="152"/>
                        <a:pt x="346" y="151"/>
                      </a:cubicBezTo>
                      <a:cubicBezTo>
                        <a:pt x="350" y="151"/>
                        <a:pt x="355" y="152"/>
                        <a:pt x="359" y="151"/>
                      </a:cubicBezTo>
                      <a:cubicBezTo>
                        <a:pt x="360" y="152"/>
                        <a:pt x="361" y="152"/>
                        <a:pt x="362" y="152"/>
                      </a:cubicBezTo>
                      <a:cubicBezTo>
                        <a:pt x="363" y="152"/>
                        <a:pt x="365" y="152"/>
                        <a:pt x="366" y="152"/>
                      </a:cubicBezTo>
                      <a:cubicBezTo>
                        <a:pt x="367" y="153"/>
                        <a:pt x="371" y="152"/>
                        <a:pt x="374" y="153"/>
                      </a:cubicBezTo>
                      <a:cubicBezTo>
                        <a:pt x="376" y="153"/>
                        <a:pt x="379" y="155"/>
                        <a:pt x="383" y="154"/>
                      </a:cubicBezTo>
                      <a:cubicBezTo>
                        <a:pt x="386" y="157"/>
                        <a:pt x="392" y="156"/>
                        <a:pt x="396" y="158"/>
                      </a:cubicBezTo>
                      <a:cubicBezTo>
                        <a:pt x="396" y="158"/>
                        <a:pt x="397" y="158"/>
                        <a:pt x="398" y="159"/>
                      </a:cubicBezTo>
                      <a:cubicBezTo>
                        <a:pt x="400" y="160"/>
                        <a:pt x="403" y="160"/>
                        <a:pt x="406" y="160"/>
                      </a:cubicBezTo>
                      <a:cubicBezTo>
                        <a:pt x="407" y="161"/>
                        <a:pt x="409" y="162"/>
                        <a:pt x="410" y="162"/>
                      </a:cubicBezTo>
                      <a:cubicBezTo>
                        <a:pt x="412" y="163"/>
                        <a:pt x="413" y="163"/>
                        <a:pt x="415" y="164"/>
                      </a:cubicBezTo>
                      <a:cubicBezTo>
                        <a:pt x="416" y="164"/>
                        <a:pt x="416" y="165"/>
                        <a:pt x="417" y="165"/>
                      </a:cubicBezTo>
                      <a:cubicBezTo>
                        <a:pt x="418" y="165"/>
                        <a:pt x="419" y="165"/>
                        <a:pt x="419" y="165"/>
                      </a:cubicBezTo>
                      <a:cubicBezTo>
                        <a:pt x="422" y="166"/>
                        <a:pt x="424" y="168"/>
                        <a:pt x="426" y="169"/>
                      </a:cubicBezTo>
                      <a:cubicBezTo>
                        <a:pt x="430" y="171"/>
                        <a:pt x="435" y="172"/>
                        <a:pt x="438" y="175"/>
                      </a:cubicBezTo>
                      <a:cubicBezTo>
                        <a:pt x="438" y="175"/>
                        <a:pt x="439" y="175"/>
                        <a:pt x="439" y="175"/>
                      </a:cubicBezTo>
                      <a:cubicBezTo>
                        <a:pt x="440" y="176"/>
                        <a:pt x="440" y="176"/>
                        <a:pt x="440" y="177"/>
                      </a:cubicBezTo>
                      <a:cubicBezTo>
                        <a:pt x="443" y="177"/>
                        <a:pt x="444" y="178"/>
                        <a:pt x="445" y="179"/>
                      </a:cubicBezTo>
                      <a:cubicBezTo>
                        <a:pt x="445" y="179"/>
                        <a:pt x="446" y="179"/>
                        <a:pt x="447" y="179"/>
                      </a:cubicBezTo>
                      <a:cubicBezTo>
                        <a:pt x="448" y="180"/>
                        <a:pt x="450" y="182"/>
                        <a:pt x="451" y="183"/>
                      </a:cubicBezTo>
                      <a:cubicBezTo>
                        <a:pt x="452" y="183"/>
                        <a:pt x="453" y="183"/>
                        <a:pt x="454" y="184"/>
                      </a:cubicBezTo>
                      <a:cubicBezTo>
                        <a:pt x="454" y="185"/>
                        <a:pt x="454" y="186"/>
                        <a:pt x="455" y="186"/>
                      </a:cubicBezTo>
                      <a:cubicBezTo>
                        <a:pt x="456" y="187"/>
                        <a:pt x="457" y="187"/>
                        <a:pt x="458" y="187"/>
                      </a:cubicBezTo>
                      <a:cubicBezTo>
                        <a:pt x="459" y="188"/>
                        <a:pt x="459" y="190"/>
                        <a:pt x="461" y="190"/>
                      </a:cubicBezTo>
                      <a:cubicBezTo>
                        <a:pt x="461" y="190"/>
                        <a:pt x="462" y="190"/>
                        <a:pt x="462" y="190"/>
                      </a:cubicBezTo>
                      <a:cubicBezTo>
                        <a:pt x="464" y="191"/>
                        <a:pt x="465" y="193"/>
                        <a:pt x="467" y="194"/>
                      </a:cubicBezTo>
                      <a:cubicBezTo>
                        <a:pt x="468" y="195"/>
                        <a:pt x="470" y="197"/>
                        <a:pt x="471" y="199"/>
                      </a:cubicBezTo>
                      <a:cubicBezTo>
                        <a:pt x="474" y="200"/>
                        <a:pt x="476" y="202"/>
                        <a:pt x="478" y="205"/>
                      </a:cubicBezTo>
                      <a:cubicBezTo>
                        <a:pt x="481" y="206"/>
                        <a:pt x="482" y="209"/>
                        <a:pt x="485" y="211"/>
                      </a:cubicBezTo>
                      <a:cubicBezTo>
                        <a:pt x="487" y="213"/>
                        <a:pt x="489" y="214"/>
                        <a:pt x="489" y="216"/>
                      </a:cubicBezTo>
                      <a:cubicBezTo>
                        <a:pt x="491" y="218"/>
                        <a:pt x="493" y="220"/>
                        <a:pt x="494" y="222"/>
                      </a:cubicBezTo>
                      <a:cubicBezTo>
                        <a:pt x="496" y="223"/>
                        <a:pt x="496" y="224"/>
                        <a:pt x="497" y="226"/>
                      </a:cubicBezTo>
                      <a:cubicBezTo>
                        <a:pt x="499" y="227"/>
                        <a:pt x="501" y="229"/>
                        <a:pt x="502" y="232"/>
                      </a:cubicBezTo>
                      <a:cubicBezTo>
                        <a:pt x="504" y="235"/>
                        <a:pt x="507" y="237"/>
                        <a:pt x="508" y="241"/>
                      </a:cubicBezTo>
                      <a:cubicBezTo>
                        <a:pt x="510" y="242"/>
                        <a:pt x="511" y="244"/>
                        <a:pt x="512" y="245"/>
                      </a:cubicBezTo>
                      <a:cubicBezTo>
                        <a:pt x="513" y="247"/>
                        <a:pt x="515" y="249"/>
                        <a:pt x="515" y="252"/>
                      </a:cubicBezTo>
                      <a:cubicBezTo>
                        <a:pt x="516" y="253"/>
                        <a:pt x="518" y="255"/>
                        <a:pt x="520" y="254"/>
                      </a:cubicBezTo>
                      <a:cubicBezTo>
                        <a:pt x="521" y="249"/>
                        <a:pt x="517" y="245"/>
                        <a:pt x="519" y="240"/>
                      </a:cubicBezTo>
                      <a:cubicBezTo>
                        <a:pt x="520" y="240"/>
                        <a:pt x="521" y="238"/>
                        <a:pt x="522" y="238"/>
                      </a:cubicBezTo>
                      <a:cubicBezTo>
                        <a:pt x="526" y="237"/>
                        <a:pt x="528" y="241"/>
                        <a:pt x="531" y="243"/>
                      </a:cubicBezTo>
                      <a:cubicBezTo>
                        <a:pt x="531" y="243"/>
                        <a:pt x="532" y="243"/>
                        <a:pt x="533" y="244"/>
                      </a:cubicBezTo>
                      <a:cubicBezTo>
                        <a:pt x="535" y="245"/>
                        <a:pt x="537" y="246"/>
                        <a:pt x="538" y="247"/>
                      </a:cubicBezTo>
                      <a:cubicBezTo>
                        <a:pt x="539" y="247"/>
                        <a:pt x="541" y="247"/>
                        <a:pt x="542" y="247"/>
                      </a:cubicBezTo>
                      <a:cubicBezTo>
                        <a:pt x="543" y="248"/>
                        <a:pt x="543" y="248"/>
                        <a:pt x="544" y="249"/>
                      </a:cubicBezTo>
                      <a:cubicBezTo>
                        <a:pt x="545" y="249"/>
                        <a:pt x="546" y="248"/>
                        <a:pt x="547" y="249"/>
                      </a:cubicBezTo>
                      <a:cubicBezTo>
                        <a:pt x="548" y="249"/>
                        <a:pt x="549" y="250"/>
                        <a:pt x="549" y="250"/>
                      </a:cubicBezTo>
                      <a:cubicBezTo>
                        <a:pt x="550" y="250"/>
                        <a:pt x="551" y="250"/>
                        <a:pt x="552" y="250"/>
                      </a:cubicBezTo>
                      <a:cubicBezTo>
                        <a:pt x="556" y="252"/>
                        <a:pt x="559" y="254"/>
                        <a:pt x="563" y="253"/>
                      </a:cubicBezTo>
                      <a:cubicBezTo>
                        <a:pt x="566" y="249"/>
                        <a:pt x="560" y="249"/>
                        <a:pt x="557" y="248"/>
                      </a:cubicBezTo>
                      <a:cubicBezTo>
                        <a:pt x="556" y="246"/>
                        <a:pt x="555" y="244"/>
                        <a:pt x="552" y="244"/>
                      </a:cubicBezTo>
                      <a:cubicBezTo>
                        <a:pt x="552" y="241"/>
                        <a:pt x="544" y="237"/>
                        <a:pt x="547" y="234"/>
                      </a:cubicBezTo>
                      <a:cubicBezTo>
                        <a:pt x="551" y="234"/>
                        <a:pt x="554" y="234"/>
                        <a:pt x="558" y="235"/>
                      </a:cubicBezTo>
                      <a:cubicBezTo>
                        <a:pt x="560" y="235"/>
                        <a:pt x="561" y="236"/>
                        <a:pt x="563" y="236"/>
                      </a:cubicBezTo>
                      <a:cubicBezTo>
                        <a:pt x="567" y="236"/>
                        <a:pt x="569" y="238"/>
                        <a:pt x="572" y="238"/>
                      </a:cubicBezTo>
                      <a:cubicBezTo>
                        <a:pt x="573" y="238"/>
                        <a:pt x="574" y="238"/>
                        <a:pt x="575" y="238"/>
                      </a:cubicBezTo>
                      <a:cubicBezTo>
                        <a:pt x="578" y="239"/>
                        <a:pt x="585" y="241"/>
                        <a:pt x="587" y="241"/>
                      </a:cubicBezTo>
                      <a:cubicBezTo>
                        <a:pt x="588" y="241"/>
                        <a:pt x="591" y="239"/>
                        <a:pt x="591" y="238"/>
                      </a:cubicBezTo>
                      <a:cubicBezTo>
                        <a:pt x="591" y="236"/>
                        <a:pt x="590" y="236"/>
                        <a:pt x="588" y="236"/>
                      </a:cubicBezTo>
                      <a:cubicBezTo>
                        <a:pt x="587" y="235"/>
                        <a:pt x="585" y="235"/>
                        <a:pt x="583" y="234"/>
                      </a:cubicBezTo>
                      <a:cubicBezTo>
                        <a:pt x="582" y="234"/>
                        <a:pt x="580" y="232"/>
                        <a:pt x="579" y="231"/>
                      </a:cubicBezTo>
                      <a:cubicBezTo>
                        <a:pt x="577" y="231"/>
                        <a:pt x="575" y="232"/>
                        <a:pt x="573" y="231"/>
                      </a:cubicBezTo>
                      <a:cubicBezTo>
                        <a:pt x="572" y="231"/>
                        <a:pt x="569" y="230"/>
                        <a:pt x="568" y="230"/>
                      </a:cubicBezTo>
                      <a:cubicBezTo>
                        <a:pt x="567" y="229"/>
                        <a:pt x="565" y="225"/>
                        <a:pt x="565" y="223"/>
                      </a:cubicBezTo>
                      <a:cubicBezTo>
                        <a:pt x="566" y="222"/>
                        <a:pt x="568" y="220"/>
                        <a:pt x="570" y="220"/>
                      </a:cubicBezTo>
                      <a:cubicBezTo>
                        <a:pt x="570" y="219"/>
                        <a:pt x="569" y="219"/>
                        <a:pt x="569" y="218"/>
                      </a:cubicBezTo>
                      <a:cubicBezTo>
                        <a:pt x="569" y="217"/>
                        <a:pt x="571" y="217"/>
                        <a:pt x="571" y="217"/>
                      </a:cubicBezTo>
                      <a:cubicBezTo>
                        <a:pt x="572" y="216"/>
                        <a:pt x="571" y="216"/>
                        <a:pt x="571" y="215"/>
                      </a:cubicBezTo>
                      <a:cubicBezTo>
                        <a:pt x="574" y="212"/>
                        <a:pt x="576" y="206"/>
                        <a:pt x="577" y="201"/>
                      </a:cubicBezTo>
                      <a:cubicBezTo>
                        <a:pt x="579" y="198"/>
                        <a:pt x="579" y="194"/>
                        <a:pt x="584" y="194"/>
                      </a:cubicBezTo>
                      <a:cubicBezTo>
                        <a:pt x="588" y="194"/>
                        <a:pt x="587" y="198"/>
                        <a:pt x="589" y="201"/>
                      </a:cubicBezTo>
                      <a:cubicBezTo>
                        <a:pt x="586" y="204"/>
                        <a:pt x="591" y="208"/>
                        <a:pt x="588" y="211"/>
                      </a:cubicBezTo>
                      <a:cubicBezTo>
                        <a:pt x="589" y="213"/>
                        <a:pt x="589" y="217"/>
                        <a:pt x="589" y="219"/>
                      </a:cubicBezTo>
                      <a:cubicBezTo>
                        <a:pt x="588" y="220"/>
                        <a:pt x="587" y="221"/>
                        <a:pt x="588" y="222"/>
                      </a:cubicBezTo>
                      <a:cubicBezTo>
                        <a:pt x="591" y="224"/>
                        <a:pt x="591" y="220"/>
                        <a:pt x="594" y="219"/>
                      </a:cubicBezTo>
                      <a:cubicBezTo>
                        <a:pt x="596" y="219"/>
                        <a:pt x="599" y="220"/>
                        <a:pt x="601" y="219"/>
                      </a:cubicBezTo>
                      <a:cubicBezTo>
                        <a:pt x="602" y="217"/>
                        <a:pt x="604" y="214"/>
                        <a:pt x="602" y="212"/>
                      </a:cubicBezTo>
                      <a:cubicBezTo>
                        <a:pt x="604" y="211"/>
                        <a:pt x="604" y="208"/>
                        <a:pt x="606" y="208"/>
                      </a:cubicBezTo>
                      <a:cubicBezTo>
                        <a:pt x="607" y="207"/>
                        <a:pt x="608" y="208"/>
                        <a:pt x="609" y="207"/>
                      </a:cubicBezTo>
                      <a:cubicBezTo>
                        <a:pt x="611" y="208"/>
                        <a:pt x="612" y="208"/>
                        <a:pt x="614" y="209"/>
                      </a:cubicBezTo>
                      <a:cubicBezTo>
                        <a:pt x="618" y="210"/>
                        <a:pt x="621" y="214"/>
                        <a:pt x="628" y="213"/>
                      </a:cubicBezTo>
                      <a:cubicBezTo>
                        <a:pt x="629" y="211"/>
                        <a:pt x="634" y="212"/>
                        <a:pt x="636" y="210"/>
                      </a:cubicBezTo>
                      <a:cubicBezTo>
                        <a:pt x="637" y="210"/>
                        <a:pt x="637" y="211"/>
                        <a:pt x="638" y="211"/>
                      </a:cubicBezTo>
                      <a:cubicBezTo>
                        <a:pt x="639" y="208"/>
                        <a:pt x="643" y="211"/>
                        <a:pt x="645" y="209"/>
                      </a:cubicBezTo>
                      <a:cubicBezTo>
                        <a:pt x="647" y="208"/>
                        <a:pt x="645" y="205"/>
                        <a:pt x="645" y="204"/>
                      </a:cubicBezTo>
                      <a:cubicBezTo>
                        <a:pt x="644" y="201"/>
                        <a:pt x="644" y="199"/>
                        <a:pt x="642" y="198"/>
                      </a:cubicBezTo>
                      <a:cubicBezTo>
                        <a:pt x="643" y="196"/>
                        <a:pt x="641" y="195"/>
                        <a:pt x="641" y="194"/>
                      </a:cubicBezTo>
                      <a:cubicBezTo>
                        <a:pt x="640" y="193"/>
                        <a:pt x="641" y="192"/>
                        <a:pt x="640" y="191"/>
                      </a:cubicBezTo>
                      <a:cubicBezTo>
                        <a:pt x="640" y="190"/>
                        <a:pt x="638" y="189"/>
                        <a:pt x="637" y="187"/>
                      </a:cubicBezTo>
                      <a:cubicBezTo>
                        <a:pt x="637" y="186"/>
                        <a:pt x="637" y="186"/>
                        <a:pt x="637" y="185"/>
                      </a:cubicBezTo>
                      <a:cubicBezTo>
                        <a:pt x="635" y="182"/>
                        <a:pt x="632" y="179"/>
                        <a:pt x="631" y="176"/>
                      </a:cubicBezTo>
                      <a:cubicBezTo>
                        <a:pt x="629" y="173"/>
                        <a:pt x="628" y="171"/>
                        <a:pt x="627" y="168"/>
                      </a:cubicBezTo>
                      <a:cubicBezTo>
                        <a:pt x="626" y="167"/>
                        <a:pt x="625" y="165"/>
                        <a:pt x="624" y="163"/>
                      </a:cubicBezTo>
                      <a:cubicBezTo>
                        <a:pt x="622" y="161"/>
                        <a:pt x="620" y="159"/>
                        <a:pt x="620" y="157"/>
                      </a:cubicBezTo>
                      <a:cubicBezTo>
                        <a:pt x="619" y="156"/>
                        <a:pt x="618" y="156"/>
                        <a:pt x="618" y="155"/>
                      </a:cubicBezTo>
                      <a:cubicBezTo>
                        <a:pt x="617" y="154"/>
                        <a:pt x="617" y="154"/>
                        <a:pt x="617" y="153"/>
                      </a:cubicBezTo>
                      <a:cubicBezTo>
                        <a:pt x="615" y="152"/>
                        <a:pt x="614" y="150"/>
                        <a:pt x="612" y="148"/>
                      </a:cubicBezTo>
                      <a:cubicBezTo>
                        <a:pt x="612" y="147"/>
                        <a:pt x="611" y="145"/>
                        <a:pt x="610" y="144"/>
                      </a:cubicBezTo>
                      <a:cubicBezTo>
                        <a:pt x="610" y="143"/>
                        <a:pt x="608" y="143"/>
                        <a:pt x="608" y="142"/>
                      </a:cubicBezTo>
                      <a:cubicBezTo>
                        <a:pt x="607" y="140"/>
                        <a:pt x="606" y="138"/>
                        <a:pt x="605" y="137"/>
                      </a:cubicBezTo>
                      <a:cubicBezTo>
                        <a:pt x="604" y="136"/>
                        <a:pt x="602" y="134"/>
                        <a:pt x="601" y="133"/>
                      </a:cubicBezTo>
                      <a:cubicBezTo>
                        <a:pt x="600" y="132"/>
                        <a:pt x="600" y="131"/>
                        <a:pt x="599" y="130"/>
                      </a:cubicBezTo>
                      <a:cubicBezTo>
                        <a:pt x="598" y="128"/>
                        <a:pt x="596" y="127"/>
                        <a:pt x="595" y="125"/>
                      </a:cubicBezTo>
                      <a:cubicBezTo>
                        <a:pt x="591" y="122"/>
                        <a:pt x="588" y="118"/>
                        <a:pt x="586" y="115"/>
                      </a:cubicBezTo>
                      <a:cubicBezTo>
                        <a:pt x="581" y="111"/>
                        <a:pt x="577" y="107"/>
                        <a:pt x="573" y="102"/>
                      </a:cubicBezTo>
                      <a:cubicBezTo>
                        <a:pt x="570" y="101"/>
                        <a:pt x="568" y="99"/>
                        <a:pt x="567" y="96"/>
                      </a:cubicBezTo>
                      <a:cubicBezTo>
                        <a:pt x="566" y="96"/>
                        <a:pt x="565" y="96"/>
                        <a:pt x="565" y="96"/>
                      </a:cubicBezTo>
                      <a:cubicBezTo>
                        <a:pt x="562" y="93"/>
                        <a:pt x="560" y="90"/>
                        <a:pt x="556" y="88"/>
                      </a:cubicBezTo>
                      <a:cubicBezTo>
                        <a:pt x="553" y="85"/>
                        <a:pt x="550" y="83"/>
                        <a:pt x="547" y="81"/>
                      </a:cubicBezTo>
                      <a:cubicBezTo>
                        <a:pt x="546" y="80"/>
                        <a:pt x="546" y="80"/>
                        <a:pt x="546" y="79"/>
                      </a:cubicBezTo>
                      <a:cubicBezTo>
                        <a:pt x="545" y="79"/>
                        <a:pt x="545" y="80"/>
                        <a:pt x="544" y="80"/>
                      </a:cubicBezTo>
                      <a:cubicBezTo>
                        <a:pt x="543" y="79"/>
                        <a:pt x="543" y="78"/>
                        <a:pt x="543" y="78"/>
                      </a:cubicBezTo>
                      <a:close/>
                      <a:moveTo>
                        <a:pt x="492" y="233"/>
                      </a:moveTo>
                      <a:cubicBezTo>
                        <a:pt x="491" y="231"/>
                        <a:pt x="489" y="231"/>
                        <a:pt x="489" y="229"/>
                      </a:cubicBezTo>
                      <a:cubicBezTo>
                        <a:pt x="488" y="228"/>
                        <a:pt x="487" y="228"/>
                        <a:pt x="487" y="226"/>
                      </a:cubicBezTo>
                      <a:cubicBezTo>
                        <a:pt x="486" y="226"/>
                        <a:pt x="486" y="226"/>
                        <a:pt x="486" y="225"/>
                      </a:cubicBezTo>
                      <a:cubicBezTo>
                        <a:pt x="485" y="224"/>
                        <a:pt x="484" y="224"/>
                        <a:pt x="483" y="223"/>
                      </a:cubicBezTo>
                      <a:cubicBezTo>
                        <a:pt x="483" y="222"/>
                        <a:pt x="483" y="221"/>
                        <a:pt x="482" y="221"/>
                      </a:cubicBezTo>
                      <a:cubicBezTo>
                        <a:pt x="482" y="220"/>
                        <a:pt x="481" y="220"/>
                        <a:pt x="481" y="220"/>
                      </a:cubicBezTo>
                      <a:cubicBezTo>
                        <a:pt x="479" y="218"/>
                        <a:pt x="479" y="216"/>
                        <a:pt x="477" y="215"/>
                      </a:cubicBezTo>
                      <a:cubicBezTo>
                        <a:pt x="477" y="215"/>
                        <a:pt x="476" y="214"/>
                        <a:pt x="475" y="214"/>
                      </a:cubicBezTo>
                      <a:cubicBezTo>
                        <a:pt x="474" y="213"/>
                        <a:pt x="472" y="212"/>
                        <a:pt x="471" y="211"/>
                      </a:cubicBezTo>
                      <a:cubicBezTo>
                        <a:pt x="471" y="210"/>
                        <a:pt x="471" y="209"/>
                        <a:pt x="470" y="209"/>
                      </a:cubicBezTo>
                      <a:cubicBezTo>
                        <a:pt x="470" y="208"/>
                        <a:pt x="469" y="208"/>
                        <a:pt x="468" y="208"/>
                      </a:cubicBezTo>
                      <a:cubicBezTo>
                        <a:pt x="468" y="207"/>
                        <a:pt x="467" y="206"/>
                        <a:pt x="467" y="206"/>
                      </a:cubicBezTo>
                      <a:cubicBezTo>
                        <a:pt x="466" y="205"/>
                        <a:pt x="466" y="205"/>
                        <a:pt x="465" y="205"/>
                      </a:cubicBezTo>
                      <a:cubicBezTo>
                        <a:pt x="464" y="204"/>
                        <a:pt x="463" y="203"/>
                        <a:pt x="462" y="202"/>
                      </a:cubicBezTo>
                      <a:cubicBezTo>
                        <a:pt x="460" y="201"/>
                        <a:pt x="459" y="199"/>
                        <a:pt x="458" y="198"/>
                      </a:cubicBezTo>
                      <a:cubicBezTo>
                        <a:pt x="455" y="198"/>
                        <a:pt x="454" y="195"/>
                        <a:pt x="453" y="194"/>
                      </a:cubicBezTo>
                      <a:cubicBezTo>
                        <a:pt x="452" y="194"/>
                        <a:pt x="452" y="194"/>
                        <a:pt x="451" y="194"/>
                      </a:cubicBezTo>
                      <a:cubicBezTo>
                        <a:pt x="451" y="194"/>
                        <a:pt x="450" y="193"/>
                        <a:pt x="450" y="192"/>
                      </a:cubicBezTo>
                      <a:cubicBezTo>
                        <a:pt x="449" y="192"/>
                        <a:pt x="448" y="192"/>
                        <a:pt x="448" y="191"/>
                      </a:cubicBezTo>
                      <a:cubicBezTo>
                        <a:pt x="446" y="191"/>
                        <a:pt x="446" y="189"/>
                        <a:pt x="445" y="188"/>
                      </a:cubicBezTo>
                      <a:cubicBezTo>
                        <a:pt x="444" y="188"/>
                        <a:pt x="444" y="189"/>
                        <a:pt x="443" y="189"/>
                      </a:cubicBezTo>
                      <a:cubicBezTo>
                        <a:pt x="442" y="187"/>
                        <a:pt x="441" y="186"/>
                        <a:pt x="440" y="185"/>
                      </a:cubicBezTo>
                      <a:cubicBezTo>
                        <a:pt x="437" y="186"/>
                        <a:pt x="437" y="184"/>
                        <a:pt x="436" y="183"/>
                      </a:cubicBezTo>
                      <a:cubicBezTo>
                        <a:pt x="435" y="183"/>
                        <a:pt x="434" y="183"/>
                        <a:pt x="434" y="183"/>
                      </a:cubicBezTo>
                      <a:cubicBezTo>
                        <a:pt x="429" y="181"/>
                        <a:pt x="425" y="178"/>
                        <a:pt x="421" y="176"/>
                      </a:cubicBezTo>
                      <a:cubicBezTo>
                        <a:pt x="417" y="176"/>
                        <a:pt x="415" y="173"/>
                        <a:pt x="412" y="173"/>
                      </a:cubicBezTo>
                      <a:cubicBezTo>
                        <a:pt x="412" y="172"/>
                        <a:pt x="411" y="173"/>
                        <a:pt x="410" y="172"/>
                      </a:cubicBezTo>
                      <a:cubicBezTo>
                        <a:pt x="409" y="172"/>
                        <a:pt x="407" y="170"/>
                        <a:pt x="406" y="170"/>
                      </a:cubicBezTo>
                      <a:cubicBezTo>
                        <a:pt x="405" y="169"/>
                        <a:pt x="404" y="170"/>
                        <a:pt x="404" y="170"/>
                      </a:cubicBezTo>
                      <a:cubicBezTo>
                        <a:pt x="403" y="168"/>
                        <a:pt x="401" y="169"/>
                        <a:pt x="399" y="168"/>
                      </a:cubicBezTo>
                      <a:cubicBezTo>
                        <a:pt x="398" y="168"/>
                        <a:pt x="397" y="167"/>
                        <a:pt x="396" y="167"/>
                      </a:cubicBezTo>
                      <a:cubicBezTo>
                        <a:pt x="395" y="166"/>
                        <a:pt x="394" y="167"/>
                        <a:pt x="392" y="167"/>
                      </a:cubicBezTo>
                      <a:cubicBezTo>
                        <a:pt x="391" y="166"/>
                        <a:pt x="390" y="166"/>
                        <a:pt x="389" y="165"/>
                      </a:cubicBezTo>
                      <a:cubicBezTo>
                        <a:pt x="387" y="165"/>
                        <a:pt x="385" y="165"/>
                        <a:pt x="383" y="165"/>
                      </a:cubicBezTo>
                      <a:cubicBezTo>
                        <a:pt x="382" y="164"/>
                        <a:pt x="381" y="164"/>
                        <a:pt x="380" y="164"/>
                      </a:cubicBezTo>
                      <a:cubicBezTo>
                        <a:pt x="379" y="163"/>
                        <a:pt x="378" y="164"/>
                        <a:pt x="377" y="163"/>
                      </a:cubicBezTo>
                      <a:cubicBezTo>
                        <a:pt x="376" y="163"/>
                        <a:pt x="374" y="161"/>
                        <a:pt x="372" y="163"/>
                      </a:cubicBezTo>
                      <a:cubicBezTo>
                        <a:pt x="370" y="162"/>
                        <a:pt x="367" y="162"/>
                        <a:pt x="365" y="161"/>
                      </a:cubicBezTo>
                      <a:cubicBezTo>
                        <a:pt x="363" y="161"/>
                        <a:pt x="361" y="162"/>
                        <a:pt x="360" y="161"/>
                      </a:cubicBezTo>
                      <a:cubicBezTo>
                        <a:pt x="359" y="161"/>
                        <a:pt x="359" y="161"/>
                        <a:pt x="358" y="160"/>
                      </a:cubicBezTo>
                      <a:cubicBezTo>
                        <a:pt x="354" y="160"/>
                        <a:pt x="348" y="160"/>
                        <a:pt x="344" y="160"/>
                      </a:cubicBezTo>
                      <a:cubicBezTo>
                        <a:pt x="340" y="160"/>
                        <a:pt x="335" y="160"/>
                        <a:pt x="331" y="161"/>
                      </a:cubicBezTo>
                      <a:cubicBezTo>
                        <a:pt x="330" y="161"/>
                        <a:pt x="330" y="162"/>
                        <a:pt x="329" y="162"/>
                      </a:cubicBezTo>
                      <a:cubicBezTo>
                        <a:pt x="328" y="162"/>
                        <a:pt x="327" y="161"/>
                        <a:pt x="326" y="161"/>
                      </a:cubicBezTo>
                      <a:cubicBezTo>
                        <a:pt x="325" y="161"/>
                        <a:pt x="324" y="162"/>
                        <a:pt x="323" y="162"/>
                      </a:cubicBezTo>
                      <a:cubicBezTo>
                        <a:pt x="322" y="162"/>
                        <a:pt x="320" y="162"/>
                        <a:pt x="319" y="162"/>
                      </a:cubicBezTo>
                      <a:cubicBezTo>
                        <a:pt x="316" y="162"/>
                        <a:pt x="313" y="164"/>
                        <a:pt x="309" y="164"/>
                      </a:cubicBezTo>
                      <a:cubicBezTo>
                        <a:pt x="308" y="165"/>
                        <a:pt x="306" y="164"/>
                        <a:pt x="304" y="165"/>
                      </a:cubicBezTo>
                      <a:cubicBezTo>
                        <a:pt x="303" y="165"/>
                        <a:pt x="302" y="166"/>
                        <a:pt x="300" y="166"/>
                      </a:cubicBezTo>
                      <a:cubicBezTo>
                        <a:pt x="299" y="167"/>
                        <a:pt x="297" y="166"/>
                        <a:pt x="296" y="167"/>
                      </a:cubicBezTo>
                      <a:cubicBezTo>
                        <a:pt x="295" y="167"/>
                        <a:pt x="294" y="168"/>
                        <a:pt x="293" y="168"/>
                      </a:cubicBezTo>
                      <a:cubicBezTo>
                        <a:pt x="292" y="168"/>
                        <a:pt x="290" y="168"/>
                        <a:pt x="290" y="169"/>
                      </a:cubicBezTo>
                      <a:cubicBezTo>
                        <a:pt x="287" y="170"/>
                        <a:pt x="285" y="172"/>
                        <a:pt x="282" y="172"/>
                      </a:cubicBezTo>
                      <a:cubicBezTo>
                        <a:pt x="281" y="172"/>
                        <a:pt x="280" y="172"/>
                        <a:pt x="280" y="172"/>
                      </a:cubicBezTo>
                      <a:cubicBezTo>
                        <a:pt x="279" y="172"/>
                        <a:pt x="279" y="173"/>
                        <a:pt x="278" y="173"/>
                      </a:cubicBezTo>
                      <a:cubicBezTo>
                        <a:pt x="277" y="173"/>
                        <a:pt x="276" y="173"/>
                        <a:pt x="276" y="173"/>
                      </a:cubicBezTo>
                      <a:cubicBezTo>
                        <a:pt x="275" y="174"/>
                        <a:pt x="275" y="175"/>
                        <a:pt x="275" y="175"/>
                      </a:cubicBezTo>
                      <a:cubicBezTo>
                        <a:pt x="272" y="175"/>
                        <a:pt x="271" y="177"/>
                        <a:pt x="270" y="177"/>
                      </a:cubicBezTo>
                      <a:cubicBezTo>
                        <a:pt x="267" y="178"/>
                        <a:pt x="264" y="179"/>
                        <a:pt x="261" y="180"/>
                      </a:cubicBezTo>
                      <a:cubicBezTo>
                        <a:pt x="260" y="181"/>
                        <a:pt x="260" y="182"/>
                        <a:pt x="259" y="182"/>
                      </a:cubicBezTo>
                      <a:cubicBezTo>
                        <a:pt x="257" y="184"/>
                        <a:pt x="254" y="184"/>
                        <a:pt x="251" y="186"/>
                      </a:cubicBezTo>
                      <a:cubicBezTo>
                        <a:pt x="249" y="187"/>
                        <a:pt x="247" y="189"/>
                        <a:pt x="246" y="190"/>
                      </a:cubicBezTo>
                      <a:cubicBezTo>
                        <a:pt x="243" y="191"/>
                        <a:pt x="242" y="192"/>
                        <a:pt x="241" y="193"/>
                      </a:cubicBezTo>
                      <a:cubicBezTo>
                        <a:pt x="239" y="194"/>
                        <a:pt x="238" y="194"/>
                        <a:pt x="237" y="195"/>
                      </a:cubicBezTo>
                      <a:cubicBezTo>
                        <a:pt x="235" y="197"/>
                        <a:pt x="232" y="200"/>
                        <a:pt x="229" y="201"/>
                      </a:cubicBezTo>
                      <a:cubicBezTo>
                        <a:pt x="227" y="204"/>
                        <a:pt x="225" y="206"/>
                        <a:pt x="222" y="208"/>
                      </a:cubicBezTo>
                      <a:cubicBezTo>
                        <a:pt x="222" y="210"/>
                        <a:pt x="220" y="211"/>
                        <a:pt x="219" y="212"/>
                      </a:cubicBezTo>
                      <a:cubicBezTo>
                        <a:pt x="217" y="214"/>
                        <a:pt x="216" y="217"/>
                        <a:pt x="213" y="217"/>
                      </a:cubicBezTo>
                      <a:cubicBezTo>
                        <a:pt x="212" y="218"/>
                        <a:pt x="212" y="219"/>
                        <a:pt x="212" y="220"/>
                      </a:cubicBezTo>
                      <a:cubicBezTo>
                        <a:pt x="209" y="221"/>
                        <a:pt x="209" y="225"/>
                        <a:pt x="205" y="226"/>
                      </a:cubicBezTo>
                      <a:cubicBezTo>
                        <a:pt x="203" y="229"/>
                        <a:pt x="202" y="232"/>
                        <a:pt x="199" y="234"/>
                      </a:cubicBezTo>
                      <a:cubicBezTo>
                        <a:pt x="197" y="236"/>
                        <a:pt x="197" y="239"/>
                        <a:pt x="195" y="241"/>
                      </a:cubicBezTo>
                      <a:cubicBezTo>
                        <a:pt x="194" y="242"/>
                        <a:pt x="193" y="243"/>
                        <a:pt x="193" y="243"/>
                      </a:cubicBezTo>
                      <a:cubicBezTo>
                        <a:pt x="192" y="244"/>
                        <a:pt x="192" y="245"/>
                        <a:pt x="192" y="246"/>
                      </a:cubicBezTo>
                      <a:cubicBezTo>
                        <a:pt x="191" y="247"/>
                        <a:pt x="191" y="247"/>
                        <a:pt x="190" y="248"/>
                      </a:cubicBezTo>
                      <a:cubicBezTo>
                        <a:pt x="190" y="249"/>
                        <a:pt x="189" y="250"/>
                        <a:pt x="188" y="252"/>
                      </a:cubicBezTo>
                      <a:cubicBezTo>
                        <a:pt x="187" y="254"/>
                        <a:pt x="186" y="256"/>
                        <a:pt x="187" y="259"/>
                      </a:cubicBezTo>
                      <a:cubicBezTo>
                        <a:pt x="190" y="261"/>
                        <a:pt x="193" y="260"/>
                        <a:pt x="195" y="259"/>
                      </a:cubicBezTo>
                      <a:cubicBezTo>
                        <a:pt x="198" y="259"/>
                        <a:pt x="201" y="259"/>
                        <a:pt x="204" y="259"/>
                      </a:cubicBezTo>
                      <a:cubicBezTo>
                        <a:pt x="213" y="259"/>
                        <a:pt x="223" y="259"/>
                        <a:pt x="232" y="259"/>
                      </a:cubicBezTo>
                      <a:cubicBezTo>
                        <a:pt x="234" y="257"/>
                        <a:pt x="237" y="258"/>
                        <a:pt x="240" y="258"/>
                      </a:cubicBezTo>
                      <a:cubicBezTo>
                        <a:pt x="245" y="258"/>
                        <a:pt x="250" y="258"/>
                        <a:pt x="255" y="258"/>
                      </a:cubicBezTo>
                      <a:cubicBezTo>
                        <a:pt x="256" y="258"/>
                        <a:pt x="258" y="257"/>
                        <a:pt x="259" y="257"/>
                      </a:cubicBezTo>
                      <a:cubicBezTo>
                        <a:pt x="260" y="257"/>
                        <a:pt x="261" y="258"/>
                        <a:pt x="262" y="258"/>
                      </a:cubicBezTo>
                      <a:cubicBezTo>
                        <a:pt x="263" y="258"/>
                        <a:pt x="265" y="257"/>
                        <a:pt x="266" y="257"/>
                      </a:cubicBezTo>
                      <a:cubicBezTo>
                        <a:pt x="273" y="257"/>
                        <a:pt x="277" y="257"/>
                        <a:pt x="282" y="258"/>
                      </a:cubicBezTo>
                      <a:cubicBezTo>
                        <a:pt x="285" y="259"/>
                        <a:pt x="288" y="260"/>
                        <a:pt x="290" y="262"/>
                      </a:cubicBezTo>
                      <a:cubicBezTo>
                        <a:pt x="294" y="263"/>
                        <a:pt x="296" y="265"/>
                        <a:pt x="299" y="268"/>
                      </a:cubicBezTo>
                      <a:cubicBezTo>
                        <a:pt x="299" y="270"/>
                        <a:pt x="302" y="272"/>
                        <a:pt x="303" y="274"/>
                      </a:cubicBezTo>
                      <a:cubicBezTo>
                        <a:pt x="304" y="276"/>
                        <a:pt x="305" y="278"/>
                        <a:pt x="306" y="280"/>
                      </a:cubicBezTo>
                      <a:cubicBezTo>
                        <a:pt x="306" y="281"/>
                        <a:pt x="308" y="281"/>
                        <a:pt x="308" y="282"/>
                      </a:cubicBezTo>
                      <a:cubicBezTo>
                        <a:pt x="308" y="283"/>
                        <a:pt x="308" y="284"/>
                        <a:pt x="309" y="284"/>
                      </a:cubicBezTo>
                      <a:cubicBezTo>
                        <a:pt x="309" y="286"/>
                        <a:pt x="312" y="289"/>
                        <a:pt x="314" y="289"/>
                      </a:cubicBezTo>
                      <a:cubicBezTo>
                        <a:pt x="317" y="289"/>
                        <a:pt x="317" y="283"/>
                        <a:pt x="318" y="279"/>
                      </a:cubicBezTo>
                      <a:cubicBezTo>
                        <a:pt x="318" y="278"/>
                        <a:pt x="319" y="277"/>
                        <a:pt x="319" y="276"/>
                      </a:cubicBezTo>
                      <a:cubicBezTo>
                        <a:pt x="320" y="275"/>
                        <a:pt x="319" y="274"/>
                        <a:pt x="319" y="274"/>
                      </a:cubicBezTo>
                      <a:cubicBezTo>
                        <a:pt x="320" y="273"/>
                        <a:pt x="321" y="272"/>
                        <a:pt x="321" y="271"/>
                      </a:cubicBezTo>
                      <a:cubicBezTo>
                        <a:pt x="321" y="270"/>
                        <a:pt x="321" y="268"/>
                        <a:pt x="321" y="267"/>
                      </a:cubicBezTo>
                      <a:cubicBezTo>
                        <a:pt x="322" y="265"/>
                        <a:pt x="324" y="264"/>
                        <a:pt x="323" y="262"/>
                      </a:cubicBezTo>
                      <a:cubicBezTo>
                        <a:pt x="324" y="261"/>
                        <a:pt x="325" y="260"/>
                        <a:pt x="324" y="258"/>
                      </a:cubicBezTo>
                      <a:cubicBezTo>
                        <a:pt x="326" y="256"/>
                        <a:pt x="328" y="256"/>
                        <a:pt x="330" y="254"/>
                      </a:cubicBezTo>
                      <a:cubicBezTo>
                        <a:pt x="331" y="253"/>
                        <a:pt x="331" y="252"/>
                        <a:pt x="332" y="251"/>
                      </a:cubicBezTo>
                      <a:cubicBezTo>
                        <a:pt x="332" y="251"/>
                        <a:pt x="333" y="252"/>
                        <a:pt x="334" y="251"/>
                      </a:cubicBezTo>
                      <a:cubicBezTo>
                        <a:pt x="335" y="251"/>
                        <a:pt x="336" y="250"/>
                        <a:pt x="337" y="250"/>
                      </a:cubicBezTo>
                      <a:cubicBezTo>
                        <a:pt x="340" y="249"/>
                        <a:pt x="343" y="248"/>
                        <a:pt x="347" y="249"/>
                      </a:cubicBezTo>
                      <a:cubicBezTo>
                        <a:pt x="349" y="249"/>
                        <a:pt x="352" y="248"/>
                        <a:pt x="355" y="249"/>
                      </a:cubicBezTo>
                      <a:cubicBezTo>
                        <a:pt x="355" y="249"/>
                        <a:pt x="356" y="249"/>
                        <a:pt x="357" y="249"/>
                      </a:cubicBezTo>
                      <a:cubicBezTo>
                        <a:pt x="359" y="250"/>
                        <a:pt x="362" y="250"/>
                        <a:pt x="364" y="250"/>
                      </a:cubicBezTo>
                      <a:cubicBezTo>
                        <a:pt x="365" y="250"/>
                        <a:pt x="366" y="251"/>
                        <a:pt x="367" y="251"/>
                      </a:cubicBezTo>
                      <a:cubicBezTo>
                        <a:pt x="369" y="252"/>
                        <a:pt x="371" y="252"/>
                        <a:pt x="372" y="253"/>
                      </a:cubicBezTo>
                      <a:cubicBezTo>
                        <a:pt x="377" y="253"/>
                        <a:pt x="379" y="256"/>
                        <a:pt x="383" y="256"/>
                      </a:cubicBezTo>
                      <a:cubicBezTo>
                        <a:pt x="387" y="258"/>
                        <a:pt x="386" y="262"/>
                        <a:pt x="383" y="264"/>
                      </a:cubicBezTo>
                      <a:cubicBezTo>
                        <a:pt x="379" y="266"/>
                        <a:pt x="373" y="267"/>
                        <a:pt x="369" y="270"/>
                      </a:cubicBezTo>
                      <a:cubicBezTo>
                        <a:pt x="366" y="270"/>
                        <a:pt x="364" y="272"/>
                        <a:pt x="364" y="274"/>
                      </a:cubicBezTo>
                      <a:cubicBezTo>
                        <a:pt x="364" y="274"/>
                        <a:pt x="365" y="275"/>
                        <a:pt x="365" y="276"/>
                      </a:cubicBezTo>
                      <a:cubicBezTo>
                        <a:pt x="366" y="277"/>
                        <a:pt x="366" y="278"/>
                        <a:pt x="366" y="279"/>
                      </a:cubicBezTo>
                      <a:cubicBezTo>
                        <a:pt x="366" y="280"/>
                        <a:pt x="367" y="281"/>
                        <a:pt x="368" y="282"/>
                      </a:cubicBezTo>
                      <a:cubicBezTo>
                        <a:pt x="368" y="282"/>
                        <a:pt x="368" y="283"/>
                        <a:pt x="368" y="283"/>
                      </a:cubicBezTo>
                      <a:cubicBezTo>
                        <a:pt x="369" y="284"/>
                        <a:pt x="369" y="285"/>
                        <a:pt x="370" y="285"/>
                      </a:cubicBezTo>
                      <a:cubicBezTo>
                        <a:pt x="371" y="288"/>
                        <a:pt x="372" y="292"/>
                        <a:pt x="374" y="293"/>
                      </a:cubicBezTo>
                      <a:cubicBezTo>
                        <a:pt x="377" y="293"/>
                        <a:pt x="378" y="291"/>
                        <a:pt x="378" y="288"/>
                      </a:cubicBezTo>
                      <a:cubicBezTo>
                        <a:pt x="380" y="286"/>
                        <a:pt x="381" y="284"/>
                        <a:pt x="382" y="282"/>
                      </a:cubicBezTo>
                      <a:cubicBezTo>
                        <a:pt x="384" y="281"/>
                        <a:pt x="384" y="278"/>
                        <a:pt x="384" y="276"/>
                      </a:cubicBezTo>
                      <a:cubicBezTo>
                        <a:pt x="388" y="273"/>
                        <a:pt x="389" y="267"/>
                        <a:pt x="393" y="264"/>
                      </a:cubicBezTo>
                      <a:cubicBezTo>
                        <a:pt x="393" y="264"/>
                        <a:pt x="394" y="264"/>
                        <a:pt x="395" y="264"/>
                      </a:cubicBezTo>
                      <a:cubicBezTo>
                        <a:pt x="397" y="260"/>
                        <a:pt x="402" y="258"/>
                        <a:pt x="407" y="257"/>
                      </a:cubicBezTo>
                      <a:cubicBezTo>
                        <a:pt x="415" y="254"/>
                        <a:pt x="424" y="252"/>
                        <a:pt x="434" y="254"/>
                      </a:cubicBezTo>
                      <a:cubicBezTo>
                        <a:pt x="436" y="252"/>
                        <a:pt x="441" y="254"/>
                        <a:pt x="446" y="254"/>
                      </a:cubicBezTo>
                      <a:cubicBezTo>
                        <a:pt x="448" y="254"/>
                        <a:pt x="449" y="254"/>
                        <a:pt x="450" y="254"/>
                      </a:cubicBezTo>
                      <a:cubicBezTo>
                        <a:pt x="450" y="254"/>
                        <a:pt x="451" y="253"/>
                        <a:pt x="452" y="253"/>
                      </a:cubicBezTo>
                      <a:cubicBezTo>
                        <a:pt x="456" y="253"/>
                        <a:pt x="462" y="253"/>
                        <a:pt x="468" y="253"/>
                      </a:cubicBezTo>
                      <a:cubicBezTo>
                        <a:pt x="469" y="253"/>
                        <a:pt x="470" y="253"/>
                        <a:pt x="471" y="253"/>
                      </a:cubicBezTo>
                      <a:cubicBezTo>
                        <a:pt x="473" y="253"/>
                        <a:pt x="475" y="252"/>
                        <a:pt x="476" y="252"/>
                      </a:cubicBezTo>
                      <a:cubicBezTo>
                        <a:pt x="478" y="252"/>
                        <a:pt x="480" y="253"/>
                        <a:pt x="481" y="253"/>
                      </a:cubicBezTo>
                      <a:cubicBezTo>
                        <a:pt x="482" y="253"/>
                        <a:pt x="483" y="252"/>
                        <a:pt x="484" y="252"/>
                      </a:cubicBezTo>
                      <a:cubicBezTo>
                        <a:pt x="489" y="252"/>
                        <a:pt x="494" y="253"/>
                        <a:pt x="499" y="252"/>
                      </a:cubicBezTo>
                      <a:cubicBezTo>
                        <a:pt x="503" y="247"/>
                        <a:pt x="496" y="242"/>
                        <a:pt x="496" y="237"/>
                      </a:cubicBezTo>
                      <a:cubicBezTo>
                        <a:pt x="494" y="236"/>
                        <a:pt x="493" y="234"/>
                        <a:pt x="492" y="233"/>
                      </a:cubicBezTo>
                      <a:close/>
                      <a:moveTo>
                        <a:pt x="614" y="234"/>
                      </a:moveTo>
                      <a:cubicBezTo>
                        <a:pt x="614" y="237"/>
                        <a:pt x="616" y="237"/>
                        <a:pt x="615" y="240"/>
                      </a:cubicBezTo>
                      <a:cubicBezTo>
                        <a:pt x="616" y="243"/>
                        <a:pt x="620" y="242"/>
                        <a:pt x="621" y="240"/>
                      </a:cubicBezTo>
                      <a:cubicBezTo>
                        <a:pt x="621" y="237"/>
                        <a:pt x="620" y="235"/>
                        <a:pt x="619" y="233"/>
                      </a:cubicBezTo>
                      <a:cubicBezTo>
                        <a:pt x="617" y="233"/>
                        <a:pt x="615" y="232"/>
                        <a:pt x="614" y="234"/>
                      </a:cubicBezTo>
                      <a:close/>
                      <a:moveTo>
                        <a:pt x="536" y="262"/>
                      </a:moveTo>
                      <a:cubicBezTo>
                        <a:pt x="534" y="263"/>
                        <a:pt x="532" y="262"/>
                        <a:pt x="530" y="261"/>
                      </a:cubicBezTo>
                      <a:cubicBezTo>
                        <a:pt x="529" y="261"/>
                        <a:pt x="528" y="261"/>
                        <a:pt x="527" y="261"/>
                      </a:cubicBezTo>
                      <a:cubicBezTo>
                        <a:pt x="525" y="260"/>
                        <a:pt x="524" y="257"/>
                        <a:pt x="522" y="256"/>
                      </a:cubicBezTo>
                      <a:cubicBezTo>
                        <a:pt x="517" y="256"/>
                        <a:pt x="519" y="258"/>
                        <a:pt x="520" y="260"/>
                      </a:cubicBezTo>
                      <a:cubicBezTo>
                        <a:pt x="520" y="261"/>
                        <a:pt x="521" y="263"/>
                        <a:pt x="522" y="265"/>
                      </a:cubicBezTo>
                      <a:cubicBezTo>
                        <a:pt x="524" y="268"/>
                        <a:pt x="525" y="268"/>
                        <a:pt x="528" y="270"/>
                      </a:cubicBezTo>
                      <a:cubicBezTo>
                        <a:pt x="529" y="271"/>
                        <a:pt x="531" y="272"/>
                        <a:pt x="532" y="272"/>
                      </a:cubicBezTo>
                      <a:cubicBezTo>
                        <a:pt x="534" y="273"/>
                        <a:pt x="537" y="273"/>
                        <a:pt x="538" y="274"/>
                      </a:cubicBezTo>
                      <a:cubicBezTo>
                        <a:pt x="540" y="273"/>
                        <a:pt x="542" y="274"/>
                        <a:pt x="543" y="274"/>
                      </a:cubicBezTo>
                      <a:cubicBezTo>
                        <a:pt x="544" y="273"/>
                        <a:pt x="546" y="272"/>
                        <a:pt x="546" y="270"/>
                      </a:cubicBezTo>
                      <a:cubicBezTo>
                        <a:pt x="546" y="269"/>
                        <a:pt x="545" y="268"/>
                        <a:pt x="545" y="266"/>
                      </a:cubicBezTo>
                      <a:cubicBezTo>
                        <a:pt x="543" y="264"/>
                        <a:pt x="539" y="264"/>
                        <a:pt x="536" y="2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Freeform 6">
                  <a:extLst>
                    <a:ext uri="{FF2B5EF4-FFF2-40B4-BE49-F238E27FC236}">
                      <a16:creationId xmlns="" xmlns:a16="http://schemas.microsoft.com/office/drawing/2014/main" id="{79A8FAAE-197A-4747-969C-1EADF2EB2BF0}"/>
                    </a:ext>
                  </a:extLst>
                </p:cNvPr>
                <p:cNvSpPr>
                  <a:spLocks/>
                </p:cNvSpPr>
                <p:nvPr/>
              </p:nvSpPr>
              <p:spPr bwMode="auto">
                <a:xfrm>
                  <a:off x="2883" y="1255"/>
                  <a:ext cx="73" cy="75"/>
                </a:xfrm>
                <a:custGeom>
                  <a:avLst/>
                  <a:gdLst>
                    <a:gd name="T0" fmla="*/ 17 w 35"/>
                    <a:gd name="T1" fmla="*/ 35 h 36"/>
                    <a:gd name="T2" fmla="*/ 15 w 35"/>
                    <a:gd name="T3" fmla="*/ 26 h 36"/>
                    <a:gd name="T4" fmla="*/ 11 w 35"/>
                    <a:gd name="T5" fmla="*/ 25 h 36"/>
                    <a:gd name="T6" fmla="*/ 9 w 35"/>
                    <a:gd name="T7" fmla="*/ 26 h 36"/>
                    <a:gd name="T8" fmla="*/ 3 w 35"/>
                    <a:gd name="T9" fmla="*/ 23 h 36"/>
                    <a:gd name="T10" fmla="*/ 0 w 35"/>
                    <a:gd name="T11" fmla="*/ 20 h 36"/>
                    <a:gd name="T12" fmla="*/ 0 w 35"/>
                    <a:gd name="T13" fmla="*/ 15 h 36"/>
                    <a:gd name="T14" fmla="*/ 4 w 35"/>
                    <a:gd name="T15" fmla="*/ 12 h 36"/>
                    <a:gd name="T16" fmla="*/ 6 w 35"/>
                    <a:gd name="T17" fmla="*/ 10 h 36"/>
                    <a:gd name="T18" fmla="*/ 10 w 35"/>
                    <a:gd name="T19" fmla="*/ 8 h 36"/>
                    <a:gd name="T20" fmla="*/ 14 w 35"/>
                    <a:gd name="T21" fmla="*/ 4 h 36"/>
                    <a:gd name="T22" fmla="*/ 15 w 35"/>
                    <a:gd name="T23" fmla="*/ 4 h 36"/>
                    <a:gd name="T24" fmla="*/ 18 w 35"/>
                    <a:gd name="T25" fmla="*/ 1 h 36"/>
                    <a:gd name="T26" fmla="*/ 24 w 35"/>
                    <a:gd name="T27" fmla="*/ 0 h 36"/>
                    <a:gd name="T28" fmla="*/ 33 w 35"/>
                    <a:gd name="T29" fmla="*/ 4 h 36"/>
                    <a:gd name="T30" fmla="*/ 33 w 35"/>
                    <a:gd name="T31" fmla="*/ 6 h 36"/>
                    <a:gd name="T32" fmla="*/ 34 w 35"/>
                    <a:gd name="T33" fmla="*/ 14 h 36"/>
                    <a:gd name="T34" fmla="*/ 33 w 35"/>
                    <a:gd name="T35" fmla="*/ 17 h 36"/>
                    <a:gd name="T36" fmla="*/ 33 w 35"/>
                    <a:gd name="T37" fmla="*/ 18 h 36"/>
                    <a:gd name="T38" fmla="*/ 31 w 35"/>
                    <a:gd name="T39" fmla="*/ 20 h 36"/>
                    <a:gd name="T40" fmla="*/ 30 w 35"/>
                    <a:gd name="T41" fmla="*/ 24 h 36"/>
                    <a:gd name="T42" fmla="*/ 23 w 35"/>
                    <a:gd name="T43" fmla="*/ 31 h 36"/>
                    <a:gd name="T44" fmla="*/ 17 w 35"/>
                    <a:gd name="T45"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6">
                      <a:moveTo>
                        <a:pt x="17" y="35"/>
                      </a:moveTo>
                      <a:cubicBezTo>
                        <a:pt x="16" y="32"/>
                        <a:pt x="16" y="29"/>
                        <a:pt x="15" y="26"/>
                      </a:cubicBezTo>
                      <a:cubicBezTo>
                        <a:pt x="14" y="26"/>
                        <a:pt x="13" y="25"/>
                        <a:pt x="11" y="25"/>
                      </a:cubicBezTo>
                      <a:cubicBezTo>
                        <a:pt x="10" y="25"/>
                        <a:pt x="10" y="26"/>
                        <a:pt x="9" y="26"/>
                      </a:cubicBezTo>
                      <a:cubicBezTo>
                        <a:pt x="6" y="26"/>
                        <a:pt x="5" y="24"/>
                        <a:pt x="3" y="23"/>
                      </a:cubicBezTo>
                      <a:cubicBezTo>
                        <a:pt x="2" y="21"/>
                        <a:pt x="1" y="21"/>
                        <a:pt x="0" y="20"/>
                      </a:cubicBezTo>
                      <a:cubicBezTo>
                        <a:pt x="0" y="18"/>
                        <a:pt x="0" y="17"/>
                        <a:pt x="0" y="15"/>
                      </a:cubicBezTo>
                      <a:cubicBezTo>
                        <a:pt x="0" y="13"/>
                        <a:pt x="2" y="13"/>
                        <a:pt x="4" y="12"/>
                      </a:cubicBezTo>
                      <a:cubicBezTo>
                        <a:pt x="5" y="12"/>
                        <a:pt x="5" y="11"/>
                        <a:pt x="6" y="10"/>
                      </a:cubicBezTo>
                      <a:cubicBezTo>
                        <a:pt x="7" y="9"/>
                        <a:pt x="9" y="9"/>
                        <a:pt x="10" y="8"/>
                      </a:cubicBezTo>
                      <a:cubicBezTo>
                        <a:pt x="12" y="7"/>
                        <a:pt x="12" y="5"/>
                        <a:pt x="14" y="4"/>
                      </a:cubicBezTo>
                      <a:cubicBezTo>
                        <a:pt x="14" y="4"/>
                        <a:pt x="15" y="4"/>
                        <a:pt x="15" y="4"/>
                      </a:cubicBezTo>
                      <a:cubicBezTo>
                        <a:pt x="16" y="3"/>
                        <a:pt x="17" y="2"/>
                        <a:pt x="18" y="1"/>
                      </a:cubicBezTo>
                      <a:cubicBezTo>
                        <a:pt x="21" y="1"/>
                        <a:pt x="22" y="0"/>
                        <a:pt x="24" y="0"/>
                      </a:cubicBezTo>
                      <a:cubicBezTo>
                        <a:pt x="28" y="0"/>
                        <a:pt x="31" y="2"/>
                        <a:pt x="33" y="4"/>
                      </a:cubicBezTo>
                      <a:cubicBezTo>
                        <a:pt x="33" y="5"/>
                        <a:pt x="33" y="5"/>
                        <a:pt x="33" y="6"/>
                      </a:cubicBezTo>
                      <a:cubicBezTo>
                        <a:pt x="35" y="8"/>
                        <a:pt x="35" y="11"/>
                        <a:pt x="34" y="14"/>
                      </a:cubicBezTo>
                      <a:cubicBezTo>
                        <a:pt x="34" y="14"/>
                        <a:pt x="33" y="15"/>
                        <a:pt x="33" y="17"/>
                      </a:cubicBezTo>
                      <a:cubicBezTo>
                        <a:pt x="33" y="17"/>
                        <a:pt x="33" y="18"/>
                        <a:pt x="33" y="18"/>
                      </a:cubicBezTo>
                      <a:cubicBezTo>
                        <a:pt x="32" y="19"/>
                        <a:pt x="32" y="19"/>
                        <a:pt x="31" y="20"/>
                      </a:cubicBezTo>
                      <a:cubicBezTo>
                        <a:pt x="31" y="21"/>
                        <a:pt x="31" y="23"/>
                        <a:pt x="30" y="24"/>
                      </a:cubicBezTo>
                      <a:cubicBezTo>
                        <a:pt x="29" y="26"/>
                        <a:pt x="25" y="29"/>
                        <a:pt x="23" y="31"/>
                      </a:cubicBezTo>
                      <a:cubicBezTo>
                        <a:pt x="23" y="34"/>
                        <a:pt x="20" y="36"/>
                        <a:pt x="1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Freeform 7">
                  <a:extLst>
                    <a:ext uri="{FF2B5EF4-FFF2-40B4-BE49-F238E27FC236}">
                      <a16:creationId xmlns="" xmlns:a16="http://schemas.microsoft.com/office/drawing/2014/main" id="{6452BB79-258E-46C5-8957-69AB37CE5A54}"/>
                    </a:ext>
                  </a:extLst>
                </p:cNvPr>
                <p:cNvSpPr>
                  <a:spLocks/>
                </p:cNvSpPr>
                <p:nvPr/>
              </p:nvSpPr>
              <p:spPr bwMode="auto">
                <a:xfrm>
                  <a:off x="2787" y="1255"/>
                  <a:ext cx="44" cy="48"/>
                </a:xfrm>
                <a:custGeom>
                  <a:avLst/>
                  <a:gdLst>
                    <a:gd name="T0" fmla="*/ 17 w 21"/>
                    <a:gd name="T1" fmla="*/ 5 h 23"/>
                    <a:gd name="T2" fmla="*/ 20 w 21"/>
                    <a:gd name="T3" fmla="*/ 9 h 23"/>
                    <a:gd name="T4" fmla="*/ 19 w 21"/>
                    <a:gd name="T5" fmla="*/ 16 h 23"/>
                    <a:gd name="T6" fmla="*/ 18 w 21"/>
                    <a:gd name="T7" fmla="*/ 17 h 23"/>
                    <a:gd name="T8" fmla="*/ 16 w 21"/>
                    <a:gd name="T9" fmla="*/ 18 h 23"/>
                    <a:gd name="T10" fmla="*/ 11 w 21"/>
                    <a:gd name="T11" fmla="*/ 21 h 23"/>
                    <a:gd name="T12" fmla="*/ 7 w 21"/>
                    <a:gd name="T13" fmla="*/ 22 h 23"/>
                    <a:gd name="T14" fmla="*/ 6 w 21"/>
                    <a:gd name="T15" fmla="*/ 20 h 23"/>
                    <a:gd name="T16" fmla="*/ 4 w 21"/>
                    <a:gd name="T17" fmla="*/ 18 h 23"/>
                    <a:gd name="T18" fmla="*/ 3 w 21"/>
                    <a:gd name="T19" fmla="*/ 16 h 23"/>
                    <a:gd name="T20" fmla="*/ 2 w 21"/>
                    <a:gd name="T21" fmla="*/ 14 h 23"/>
                    <a:gd name="T22" fmla="*/ 1 w 21"/>
                    <a:gd name="T23" fmla="*/ 4 h 23"/>
                    <a:gd name="T24" fmla="*/ 11 w 21"/>
                    <a:gd name="T25" fmla="*/ 3 h 23"/>
                    <a:gd name="T26" fmla="*/ 12 w 21"/>
                    <a:gd name="T27" fmla="*/ 3 h 23"/>
                    <a:gd name="T28" fmla="*/ 14 w 21"/>
                    <a:gd name="T29" fmla="*/ 5 h 23"/>
                    <a:gd name="T30" fmla="*/ 17 w 21"/>
                    <a:gd name="T31"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23">
                      <a:moveTo>
                        <a:pt x="17" y="5"/>
                      </a:moveTo>
                      <a:cubicBezTo>
                        <a:pt x="19" y="6"/>
                        <a:pt x="20" y="7"/>
                        <a:pt x="20" y="9"/>
                      </a:cubicBezTo>
                      <a:cubicBezTo>
                        <a:pt x="21" y="11"/>
                        <a:pt x="20" y="15"/>
                        <a:pt x="19" y="16"/>
                      </a:cubicBezTo>
                      <a:cubicBezTo>
                        <a:pt x="19" y="16"/>
                        <a:pt x="18" y="16"/>
                        <a:pt x="18" y="17"/>
                      </a:cubicBezTo>
                      <a:cubicBezTo>
                        <a:pt x="17" y="17"/>
                        <a:pt x="17" y="18"/>
                        <a:pt x="16" y="18"/>
                      </a:cubicBezTo>
                      <a:cubicBezTo>
                        <a:pt x="15" y="20"/>
                        <a:pt x="13" y="20"/>
                        <a:pt x="11" y="21"/>
                      </a:cubicBezTo>
                      <a:cubicBezTo>
                        <a:pt x="10" y="22"/>
                        <a:pt x="9" y="23"/>
                        <a:pt x="7" y="22"/>
                      </a:cubicBezTo>
                      <a:cubicBezTo>
                        <a:pt x="6" y="22"/>
                        <a:pt x="6" y="21"/>
                        <a:pt x="6" y="20"/>
                      </a:cubicBezTo>
                      <a:cubicBezTo>
                        <a:pt x="5" y="19"/>
                        <a:pt x="4" y="19"/>
                        <a:pt x="4" y="18"/>
                      </a:cubicBezTo>
                      <a:cubicBezTo>
                        <a:pt x="4" y="17"/>
                        <a:pt x="3" y="16"/>
                        <a:pt x="3" y="16"/>
                      </a:cubicBezTo>
                      <a:cubicBezTo>
                        <a:pt x="3" y="15"/>
                        <a:pt x="2" y="14"/>
                        <a:pt x="2" y="14"/>
                      </a:cubicBezTo>
                      <a:cubicBezTo>
                        <a:pt x="0" y="11"/>
                        <a:pt x="1" y="7"/>
                        <a:pt x="1" y="4"/>
                      </a:cubicBezTo>
                      <a:cubicBezTo>
                        <a:pt x="2" y="1"/>
                        <a:pt x="8" y="0"/>
                        <a:pt x="11" y="3"/>
                      </a:cubicBezTo>
                      <a:cubicBezTo>
                        <a:pt x="12" y="3"/>
                        <a:pt x="12" y="2"/>
                        <a:pt x="12" y="3"/>
                      </a:cubicBezTo>
                      <a:cubicBezTo>
                        <a:pt x="13" y="3"/>
                        <a:pt x="13" y="4"/>
                        <a:pt x="14" y="5"/>
                      </a:cubicBezTo>
                      <a:cubicBezTo>
                        <a:pt x="15" y="5"/>
                        <a:pt x="16"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Freeform 8">
                  <a:extLst>
                    <a:ext uri="{FF2B5EF4-FFF2-40B4-BE49-F238E27FC236}">
                      <a16:creationId xmlns="" xmlns:a16="http://schemas.microsoft.com/office/drawing/2014/main" id="{D0A41CB3-B3A0-45F2-AE4C-057A40E39401}"/>
                    </a:ext>
                  </a:extLst>
                </p:cNvPr>
                <p:cNvSpPr>
                  <a:spLocks/>
                </p:cNvSpPr>
                <p:nvPr/>
              </p:nvSpPr>
              <p:spPr bwMode="auto">
                <a:xfrm>
                  <a:off x="3137" y="1312"/>
                  <a:ext cx="200" cy="153"/>
                </a:xfrm>
                <a:custGeom>
                  <a:avLst/>
                  <a:gdLst>
                    <a:gd name="T0" fmla="*/ 82 w 96"/>
                    <a:gd name="T1" fmla="*/ 2 h 74"/>
                    <a:gd name="T2" fmla="*/ 84 w 96"/>
                    <a:gd name="T3" fmla="*/ 5 h 74"/>
                    <a:gd name="T4" fmla="*/ 84 w 96"/>
                    <a:gd name="T5" fmla="*/ 7 h 74"/>
                    <a:gd name="T6" fmla="*/ 88 w 96"/>
                    <a:gd name="T7" fmla="*/ 11 h 74"/>
                    <a:gd name="T8" fmla="*/ 88 w 96"/>
                    <a:gd name="T9" fmla="*/ 13 h 74"/>
                    <a:gd name="T10" fmla="*/ 89 w 96"/>
                    <a:gd name="T11" fmla="*/ 15 h 74"/>
                    <a:gd name="T12" fmla="*/ 88 w 96"/>
                    <a:gd name="T13" fmla="*/ 22 h 74"/>
                    <a:gd name="T14" fmla="*/ 81 w 96"/>
                    <a:gd name="T15" fmla="*/ 28 h 74"/>
                    <a:gd name="T16" fmla="*/ 81 w 96"/>
                    <a:gd name="T17" fmla="*/ 30 h 74"/>
                    <a:gd name="T18" fmla="*/ 78 w 96"/>
                    <a:gd name="T19" fmla="*/ 33 h 74"/>
                    <a:gd name="T20" fmla="*/ 78 w 96"/>
                    <a:gd name="T21" fmla="*/ 36 h 74"/>
                    <a:gd name="T22" fmla="*/ 76 w 96"/>
                    <a:gd name="T23" fmla="*/ 42 h 74"/>
                    <a:gd name="T24" fmla="*/ 94 w 96"/>
                    <a:gd name="T25" fmla="*/ 43 h 74"/>
                    <a:gd name="T26" fmla="*/ 94 w 96"/>
                    <a:gd name="T27" fmla="*/ 49 h 74"/>
                    <a:gd name="T28" fmla="*/ 88 w 96"/>
                    <a:gd name="T29" fmla="*/ 51 h 74"/>
                    <a:gd name="T30" fmla="*/ 86 w 96"/>
                    <a:gd name="T31" fmla="*/ 52 h 74"/>
                    <a:gd name="T32" fmla="*/ 82 w 96"/>
                    <a:gd name="T33" fmla="*/ 52 h 74"/>
                    <a:gd name="T34" fmla="*/ 69 w 96"/>
                    <a:gd name="T35" fmla="*/ 53 h 74"/>
                    <a:gd name="T36" fmla="*/ 59 w 96"/>
                    <a:gd name="T37" fmla="*/ 64 h 74"/>
                    <a:gd name="T38" fmla="*/ 53 w 96"/>
                    <a:gd name="T39" fmla="*/ 69 h 74"/>
                    <a:gd name="T40" fmla="*/ 46 w 96"/>
                    <a:gd name="T41" fmla="*/ 72 h 74"/>
                    <a:gd name="T42" fmla="*/ 40 w 96"/>
                    <a:gd name="T43" fmla="*/ 74 h 74"/>
                    <a:gd name="T44" fmla="*/ 38 w 96"/>
                    <a:gd name="T45" fmla="*/ 74 h 74"/>
                    <a:gd name="T46" fmla="*/ 25 w 96"/>
                    <a:gd name="T47" fmla="*/ 74 h 74"/>
                    <a:gd name="T48" fmla="*/ 19 w 96"/>
                    <a:gd name="T49" fmla="*/ 71 h 74"/>
                    <a:gd name="T50" fmla="*/ 29 w 96"/>
                    <a:gd name="T51" fmla="*/ 67 h 74"/>
                    <a:gd name="T52" fmla="*/ 36 w 96"/>
                    <a:gd name="T53" fmla="*/ 65 h 74"/>
                    <a:gd name="T54" fmla="*/ 40 w 96"/>
                    <a:gd name="T55" fmla="*/ 62 h 74"/>
                    <a:gd name="T56" fmla="*/ 35 w 96"/>
                    <a:gd name="T57" fmla="*/ 58 h 74"/>
                    <a:gd name="T58" fmla="*/ 26 w 96"/>
                    <a:gd name="T59" fmla="*/ 58 h 74"/>
                    <a:gd name="T60" fmla="*/ 23 w 96"/>
                    <a:gd name="T61" fmla="*/ 58 h 74"/>
                    <a:gd name="T62" fmla="*/ 19 w 96"/>
                    <a:gd name="T63" fmla="*/ 58 h 74"/>
                    <a:gd name="T64" fmla="*/ 14 w 96"/>
                    <a:gd name="T65" fmla="*/ 57 h 74"/>
                    <a:gd name="T66" fmla="*/ 4 w 96"/>
                    <a:gd name="T67" fmla="*/ 50 h 74"/>
                    <a:gd name="T68" fmla="*/ 4 w 96"/>
                    <a:gd name="T69" fmla="*/ 49 h 74"/>
                    <a:gd name="T70" fmla="*/ 0 w 96"/>
                    <a:gd name="T71" fmla="*/ 45 h 74"/>
                    <a:gd name="T72" fmla="*/ 2 w 96"/>
                    <a:gd name="T73" fmla="*/ 40 h 74"/>
                    <a:gd name="T74" fmla="*/ 8 w 96"/>
                    <a:gd name="T75" fmla="*/ 41 h 74"/>
                    <a:gd name="T76" fmla="*/ 11 w 96"/>
                    <a:gd name="T77" fmla="*/ 42 h 74"/>
                    <a:gd name="T78" fmla="*/ 14 w 96"/>
                    <a:gd name="T79" fmla="*/ 43 h 74"/>
                    <a:gd name="T80" fmla="*/ 27 w 96"/>
                    <a:gd name="T81" fmla="*/ 43 h 74"/>
                    <a:gd name="T82" fmla="*/ 32 w 96"/>
                    <a:gd name="T83" fmla="*/ 43 h 74"/>
                    <a:gd name="T84" fmla="*/ 55 w 96"/>
                    <a:gd name="T85" fmla="*/ 42 h 74"/>
                    <a:gd name="T86" fmla="*/ 59 w 96"/>
                    <a:gd name="T87" fmla="*/ 38 h 74"/>
                    <a:gd name="T88" fmla="*/ 63 w 96"/>
                    <a:gd name="T89" fmla="*/ 30 h 74"/>
                    <a:gd name="T90" fmla="*/ 65 w 96"/>
                    <a:gd name="T91" fmla="*/ 24 h 74"/>
                    <a:gd name="T92" fmla="*/ 66 w 96"/>
                    <a:gd name="T93" fmla="*/ 19 h 74"/>
                    <a:gd name="T94" fmla="*/ 71 w 96"/>
                    <a:gd name="T95" fmla="*/ 12 h 74"/>
                    <a:gd name="T96" fmla="*/ 72 w 96"/>
                    <a:gd name="T97" fmla="*/ 7 h 74"/>
                    <a:gd name="T98" fmla="*/ 73 w 96"/>
                    <a:gd name="T99" fmla="*/ 5 h 74"/>
                    <a:gd name="T100" fmla="*/ 74 w 96"/>
                    <a:gd name="T101" fmla="*/ 3 h 74"/>
                    <a:gd name="T102" fmla="*/ 82 w 96"/>
                    <a:gd name="T103"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6" h="74">
                      <a:moveTo>
                        <a:pt x="82" y="2"/>
                      </a:moveTo>
                      <a:cubicBezTo>
                        <a:pt x="82" y="3"/>
                        <a:pt x="84" y="4"/>
                        <a:pt x="84" y="5"/>
                      </a:cubicBezTo>
                      <a:cubicBezTo>
                        <a:pt x="84" y="6"/>
                        <a:pt x="84" y="6"/>
                        <a:pt x="84" y="7"/>
                      </a:cubicBezTo>
                      <a:cubicBezTo>
                        <a:pt x="85" y="8"/>
                        <a:pt x="87" y="9"/>
                        <a:pt x="88" y="11"/>
                      </a:cubicBezTo>
                      <a:cubicBezTo>
                        <a:pt x="88" y="11"/>
                        <a:pt x="88" y="12"/>
                        <a:pt x="88" y="13"/>
                      </a:cubicBezTo>
                      <a:cubicBezTo>
                        <a:pt x="89" y="14"/>
                        <a:pt x="89" y="15"/>
                        <a:pt x="89" y="15"/>
                      </a:cubicBezTo>
                      <a:cubicBezTo>
                        <a:pt x="90" y="18"/>
                        <a:pt x="88" y="19"/>
                        <a:pt x="88" y="22"/>
                      </a:cubicBezTo>
                      <a:cubicBezTo>
                        <a:pt x="86" y="23"/>
                        <a:pt x="82" y="25"/>
                        <a:pt x="81" y="28"/>
                      </a:cubicBezTo>
                      <a:cubicBezTo>
                        <a:pt x="81" y="29"/>
                        <a:pt x="81" y="29"/>
                        <a:pt x="81" y="30"/>
                      </a:cubicBezTo>
                      <a:cubicBezTo>
                        <a:pt x="81" y="31"/>
                        <a:pt x="79" y="32"/>
                        <a:pt x="78" y="33"/>
                      </a:cubicBezTo>
                      <a:cubicBezTo>
                        <a:pt x="78" y="34"/>
                        <a:pt x="78" y="35"/>
                        <a:pt x="78" y="36"/>
                      </a:cubicBezTo>
                      <a:cubicBezTo>
                        <a:pt x="77" y="38"/>
                        <a:pt x="76" y="39"/>
                        <a:pt x="76" y="42"/>
                      </a:cubicBezTo>
                      <a:cubicBezTo>
                        <a:pt x="80" y="46"/>
                        <a:pt x="88" y="42"/>
                        <a:pt x="94" y="43"/>
                      </a:cubicBezTo>
                      <a:cubicBezTo>
                        <a:pt x="96" y="45"/>
                        <a:pt x="95" y="48"/>
                        <a:pt x="94" y="49"/>
                      </a:cubicBezTo>
                      <a:cubicBezTo>
                        <a:pt x="93" y="50"/>
                        <a:pt x="90" y="50"/>
                        <a:pt x="88" y="51"/>
                      </a:cubicBezTo>
                      <a:cubicBezTo>
                        <a:pt x="87" y="51"/>
                        <a:pt x="86" y="52"/>
                        <a:pt x="86" y="52"/>
                      </a:cubicBezTo>
                      <a:cubicBezTo>
                        <a:pt x="84" y="52"/>
                        <a:pt x="83" y="52"/>
                        <a:pt x="82" y="52"/>
                      </a:cubicBezTo>
                      <a:cubicBezTo>
                        <a:pt x="77" y="52"/>
                        <a:pt x="73" y="52"/>
                        <a:pt x="69" y="53"/>
                      </a:cubicBezTo>
                      <a:cubicBezTo>
                        <a:pt x="65" y="57"/>
                        <a:pt x="63" y="60"/>
                        <a:pt x="59" y="64"/>
                      </a:cubicBezTo>
                      <a:cubicBezTo>
                        <a:pt x="57" y="66"/>
                        <a:pt x="55" y="68"/>
                        <a:pt x="53" y="69"/>
                      </a:cubicBezTo>
                      <a:cubicBezTo>
                        <a:pt x="50" y="70"/>
                        <a:pt x="47" y="69"/>
                        <a:pt x="46" y="72"/>
                      </a:cubicBezTo>
                      <a:cubicBezTo>
                        <a:pt x="44" y="71"/>
                        <a:pt x="42" y="74"/>
                        <a:pt x="40" y="74"/>
                      </a:cubicBezTo>
                      <a:cubicBezTo>
                        <a:pt x="40" y="74"/>
                        <a:pt x="39" y="74"/>
                        <a:pt x="38" y="74"/>
                      </a:cubicBezTo>
                      <a:cubicBezTo>
                        <a:pt x="34" y="74"/>
                        <a:pt x="29" y="74"/>
                        <a:pt x="25" y="74"/>
                      </a:cubicBezTo>
                      <a:cubicBezTo>
                        <a:pt x="23" y="74"/>
                        <a:pt x="20" y="72"/>
                        <a:pt x="19" y="71"/>
                      </a:cubicBezTo>
                      <a:cubicBezTo>
                        <a:pt x="20" y="68"/>
                        <a:pt x="26" y="69"/>
                        <a:pt x="29" y="67"/>
                      </a:cubicBezTo>
                      <a:cubicBezTo>
                        <a:pt x="32" y="67"/>
                        <a:pt x="33" y="65"/>
                        <a:pt x="36" y="65"/>
                      </a:cubicBezTo>
                      <a:cubicBezTo>
                        <a:pt x="37" y="64"/>
                        <a:pt x="38" y="63"/>
                        <a:pt x="40" y="62"/>
                      </a:cubicBezTo>
                      <a:cubicBezTo>
                        <a:pt x="41" y="59"/>
                        <a:pt x="38" y="57"/>
                        <a:pt x="35" y="58"/>
                      </a:cubicBezTo>
                      <a:cubicBezTo>
                        <a:pt x="33" y="56"/>
                        <a:pt x="29" y="59"/>
                        <a:pt x="26" y="58"/>
                      </a:cubicBezTo>
                      <a:cubicBezTo>
                        <a:pt x="25" y="58"/>
                        <a:pt x="24" y="58"/>
                        <a:pt x="23" y="58"/>
                      </a:cubicBezTo>
                      <a:cubicBezTo>
                        <a:pt x="21" y="58"/>
                        <a:pt x="20" y="58"/>
                        <a:pt x="19" y="58"/>
                      </a:cubicBezTo>
                      <a:cubicBezTo>
                        <a:pt x="17" y="58"/>
                        <a:pt x="15" y="58"/>
                        <a:pt x="14" y="57"/>
                      </a:cubicBezTo>
                      <a:cubicBezTo>
                        <a:pt x="10" y="56"/>
                        <a:pt x="7" y="53"/>
                        <a:pt x="4" y="50"/>
                      </a:cubicBezTo>
                      <a:cubicBezTo>
                        <a:pt x="4" y="50"/>
                        <a:pt x="3" y="50"/>
                        <a:pt x="4" y="49"/>
                      </a:cubicBezTo>
                      <a:cubicBezTo>
                        <a:pt x="2" y="48"/>
                        <a:pt x="1" y="47"/>
                        <a:pt x="0" y="45"/>
                      </a:cubicBezTo>
                      <a:cubicBezTo>
                        <a:pt x="1" y="44"/>
                        <a:pt x="1" y="41"/>
                        <a:pt x="2" y="40"/>
                      </a:cubicBezTo>
                      <a:cubicBezTo>
                        <a:pt x="4" y="39"/>
                        <a:pt x="6" y="41"/>
                        <a:pt x="8" y="41"/>
                      </a:cubicBezTo>
                      <a:cubicBezTo>
                        <a:pt x="9" y="41"/>
                        <a:pt x="10" y="41"/>
                        <a:pt x="11" y="42"/>
                      </a:cubicBezTo>
                      <a:cubicBezTo>
                        <a:pt x="12" y="42"/>
                        <a:pt x="13" y="42"/>
                        <a:pt x="14" y="43"/>
                      </a:cubicBezTo>
                      <a:cubicBezTo>
                        <a:pt x="17" y="44"/>
                        <a:pt x="23" y="43"/>
                        <a:pt x="27" y="43"/>
                      </a:cubicBezTo>
                      <a:cubicBezTo>
                        <a:pt x="29" y="43"/>
                        <a:pt x="30" y="43"/>
                        <a:pt x="32" y="43"/>
                      </a:cubicBezTo>
                      <a:cubicBezTo>
                        <a:pt x="40" y="43"/>
                        <a:pt x="48" y="45"/>
                        <a:pt x="55" y="42"/>
                      </a:cubicBezTo>
                      <a:cubicBezTo>
                        <a:pt x="56" y="41"/>
                        <a:pt x="57" y="39"/>
                        <a:pt x="59" y="38"/>
                      </a:cubicBezTo>
                      <a:cubicBezTo>
                        <a:pt x="59" y="35"/>
                        <a:pt x="61" y="32"/>
                        <a:pt x="63" y="30"/>
                      </a:cubicBezTo>
                      <a:cubicBezTo>
                        <a:pt x="62" y="27"/>
                        <a:pt x="64" y="26"/>
                        <a:pt x="65" y="24"/>
                      </a:cubicBezTo>
                      <a:cubicBezTo>
                        <a:pt x="66" y="22"/>
                        <a:pt x="66" y="21"/>
                        <a:pt x="66" y="19"/>
                      </a:cubicBezTo>
                      <a:cubicBezTo>
                        <a:pt x="67" y="17"/>
                        <a:pt x="70" y="14"/>
                        <a:pt x="71" y="12"/>
                      </a:cubicBezTo>
                      <a:cubicBezTo>
                        <a:pt x="71" y="10"/>
                        <a:pt x="71" y="8"/>
                        <a:pt x="72" y="7"/>
                      </a:cubicBezTo>
                      <a:cubicBezTo>
                        <a:pt x="72" y="6"/>
                        <a:pt x="73" y="6"/>
                        <a:pt x="73" y="5"/>
                      </a:cubicBezTo>
                      <a:cubicBezTo>
                        <a:pt x="74" y="4"/>
                        <a:pt x="73" y="3"/>
                        <a:pt x="74" y="3"/>
                      </a:cubicBezTo>
                      <a:cubicBezTo>
                        <a:pt x="75" y="0"/>
                        <a:pt x="79" y="1"/>
                        <a:pt x="8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Freeform 9">
                  <a:extLst>
                    <a:ext uri="{FF2B5EF4-FFF2-40B4-BE49-F238E27FC236}">
                      <a16:creationId xmlns="" xmlns:a16="http://schemas.microsoft.com/office/drawing/2014/main" id="{48D07CC7-AD57-44D0-8E45-8B90CDABAEC6}"/>
                    </a:ext>
                  </a:extLst>
                </p:cNvPr>
                <p:cNvSpPr>
                  <a:spLocks/>
                </p:cNvSpPr>
                <p:nvPr/>
              </p:nvSpPr>
              <p:spPr bwMode="auto">
                <a:xfrm>
                  <a:off x="2897" y="1322"/>
                  <a:ext cx="61" cy="56"/>
                </a:xfrm>
                <a:custGeom>
                  <a:avLst/>
                  <a:gdLst>
                    <a:gd name="T0" fmla="*/ 14 w 29"/>
                    <a:gd name="T1" fmla="*/ 27 h 27"/>
                    <a:gd name="T2" fmla="*/ 4 w 29"/>
                    <a:gd name="T3" fmla="*/ 22 h 27"/>
                    <a:gd name="T4" fmla="*/ 2 w 29"/>
                    <a:gd name="T5" fmla="*/ 22 h 27"/>
                    <a:gd name="T6" fmla="*/ 2 w 29"/>
                    <a:gd name="T7" fmla="*/ 20 h 27"/>
                    <a:gd name="T8" fmla="*/ 0 w 29"/>
                    <a:gd name="T9" fmla="*/ 19 h 27"/>
                    <a:gd name="T10" fmla="*/ 2 w 29"/>
                    <a:gd name="T11" fmla="*/ 16 h 27"/>
                    <a:gd name="T12" fmla="*/ 15 w 29"/>
                    <a:gd name="T13" fmla="*/ 6 h 27"/>
                    <a:gd name="T14" fmla="*/ 17 w 29"/>
                    <a:gd name="T15" fmla="*/ 6 h 27"/>
                    <a:gd name="T16" fmla="*/ 28 w 29"/>
                    <a:gd name="T17" fmla="*/ 4 h 27"/>
                    <a:gd name="T18" fmla="*/ 29 w 29"/>
                    <a:gd name="T19" fmla="*/ 5 h 27"/>
                    <a:gd name="T20" fmla="*/ 28 w 29"/>
                    <a:gd name="T21" fmla="*/ 12 h 27"/>
                    <a:gd name="T22" fmla="*/ 26 w 29"/>
                    <a:gd name="T23" fmla="*/ 14 h 27"/>
                    <a:gd name="T24" fmla="*/ 24 w 29"/>
                    <a:gd name="T25" fmla="*/ 19 h 27"/>
                    <a:gd name="T26" fmla="*/ 23 w 29"/>
                    <a:gd name="T27" fmla="*/ 19 h 27"/>
                    <a:gd name="T28" fmla="*/ 21 w 29"/>
                    <a:gd name="T29" fmla="*/ 22 h 27"/>
                    <a:gd name="T30" fmla="*/ 18 w 29"/>
                    <a:gd name="T31" fmla="*/ 25 h 27"/>
                    <a:gd name="T32" fmla="*/ 14 w 29"/>
                    <a:gd name="T3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7">
                      <a:moveTo>
                        <a:pt x="14" y="27"/>
                      </a:moveTo>
                      <a:cubicBezTo>
                        <a:pt x="10" y="26"/>
                        <a:pt x="5" y="26"/>
                        <a:pt x="4" y="22"/>
                      </a:cubicBezTo>
                      <a:cubicBezTo>
                        <a:pt x="3" y="22"/>
                        <a:pt x="3" y="22"/>
                        <a:pt x="2" y="22"/>
                      </a:cubicBezTo>
                      <a:cubicBezTo>
                        <a:pt x="2" y="21"/>
                        <a:pt x="2" y="21"/>
                        <a:pt x="2" y="20"/>
                      </a:cubicBezTo>
                      <a:cubicBezTo>
                        <a:pt x="2" y="20"/>
                        <a:pt x="0" y="20"/>
                        <a:pt x="0" y="19"/>
                      </a:cubicBezTo>
                      <a:cubicBezTo>
                        <a:pt x="0" y="18"/>
                        <a:pt x="2" y="18"/>
                        <a:pt x="2" y="16"/>
                      </a:cubicBezTo>
                      <a:cubicBezTo>
                        <a:pt x="6" y="12"/>
                        <a:pt x="13" y="12"/>
                        <a:pt x="15" y="6"/>
                      </a:cubicBezTo>
                      <a:cubicBezTo>
                        <a:pt x="16" y="6"/>
                        <a:pt x="17" y="6"/>
                        <a:pt x="17" y="6"/>
                      </a:cubicBezTo>
                      <a:cubicBezTo>
                        <a:pt x="20" y="4"/>
                        <a:pt x="26" y="0"/>
                        <a:pt x="28" y="4"/>
                      </a:cubicBezTo>
                      <a:cubicBezTo>
                        <a:pt x="28" y="5"/>
                        <a:pt x="29" y="5"/>
                        <a:pt x="29" y="5"/>
                      </a:cubicBezTo>
                      <a:cubicBezTo>
                        <a:pt x="28" y="7"/>
                        <a:pt x="29" y="10"/>
                        <a:pt x="28" y="12"/>
                      </a:cubicBezTo>
                      <a:cubicBezTo>
                        <a:pt x="27" y="13"/>
                        <a:pt x="26" y="13"/>
                        <a:pt x="26" y="14"/>
                      </a:cubicBezTo>
                      <a:cubicBezTo>
                        <a:pt x="25" y="16"/>
                        <a:pt x="25" y="17"/>
                        <a:pt x="24" y="19"/>
                      </a:cubicBezTo>
                      <a:cubicBezTo>
                        <a:pt x="24" y="19"/>
                        <a:pt x="23" y="19"/>
                        <a:pt x="23" y="19"/>
                      </a:cubicBezTo>
                      <a:cubicBezTo>
                        <a:pt x="22" y="20"/>
                        <a:pt x="22" y="21"/>
                        <a:pt x="21" y="22"/>
                      </a:cubicBezTo>
                      <a:cubicBezTo>
                        <a:pt x="20" y="23"/>
                        <a:pt x="18" y="24"/>
                        <a:pt x="18" y="25"/>
                      </a:cubicBezTo>
                      <a:cubicBezTo>
                        <a:pt x="16" y="25"/>
                        <a:pt x="15" y="26"/>
                        <a:pt x="1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Freeform 10">
                  <a:extLst>
                    <a:ext uri="{FF2B5EF4-FFF2-40B4-BE49-F238E27FC236}">
                      <a16:creationId xmlns="" xmlns:a16="http://schemas.microsoft.com/office/drawing/2014/main" id="{E181439D-560D-4CB0-9B17-0EA03444A756}"/>
                    </a:ext>
                  </a:extLst>
                </p:cNvPr>
                <p:cNvSpPr>
                  <a:spLocks/>
                </p:cNvSpPr>
                <p:nvPr/>
              </p:nvSpPr>
              <p:spPr bwMode="auto">
                <a:xfrm>
                  <a:off x="2781" y="1326"/>
                  <a:ext cx="48" cy="48"/>
                </a:xfrm>
                <a:custGeom>
                  <a:avLst/>
                  <a:gdLst>
                    <a:gd name="T0" fmla="*/ 17 w 23"/>
                    <a:gd name="T1" fmla="*/ 4 h 23"/>
                    <a:gd name="T2" fmla="*/ 17 w 23"/>
                    <a:gd name="T3" fmla="*/ 6 h 23"/>
                    <a:gd name="T4" fmla="*/ 19 w 23"/>
                    <a:gd name="T5" fmla="*/ 6 h 23"/>
                    <a:gd name="T6" fmla="*/ 20 w 23"/>
                    <a:gd name="T7" fmla="*/ 14 h 23"/>
                    <a:gd name="T8" fmla="*/ 16 w 23"/>
                    <a:gd name="T9" fmla="*/ 20 h 23"/>
                    <a:gd name="T10" fmla="*/ 11 w 23"/>
                    <a:gd name="T11" fmla="*/ 23 h 23"/>
                    <a:gd name="T12" fmla="*/ 6 w 23"/>
                    <a:gd name="T13" fmla="*/ 21 h 23"/>
                    <a:gd name="T14" fmla="*/ 2 w 23"/>
                    <a:gd name="T15" fmla="*/ 15 h 23"/>
                    <a:gd name="T16" fmla="*/ 2 w 23"/>
                    <a:gd name="T17" fmla="*/ 11 h 23"/>
                    <a:gd name="T18" fmla="*/ 1 w 23"/>
                    <a:gd name="T19" fmla="*/ 5 h 23"/>
                    <a:gd name="T20" fmla="*/ 5 w 23"/>
                    <a:gd name="T21" fmla="*/ 2 h 23"/>
                    <a:gd name="T22" fmla="*/ 15 w 23"/>
                    <a:gd name="T23" fmla="*/ 4 h 23"/>
                    <a:gd name="T24" fmla="*/ 17 w 23"/>
                    <a:gd name="T25"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17" y="4"/>
                      </a:moveTo>
                      <a:cubicBezTo>
                        <a:pt x="17" y="5"/>
                        <a:pt x="17" y="5"/>
                        <a:pt x="17" y="6"/>
                      </a:cubicBezTo>
                      <a:cubicBezTo>
                        <a:pt x="17" y="7"/>
                        <a:pt x="18" y="5"/>
                        <a:pt x="19" y="6"/>
                      </a:cubicBezTo>
                      <a:cubicBezTo>
                        <a:pt x="18" y="9"/>
                        <a:pt x="23" y="11"/>
                        <a:pt x="20" y="14"/>
                      </a:cubicBezTo>
                      <a:cubicBezTo>
                        <a:pt x="22" y="18"/>
                        <a:pt x="18" y="18"/>
                        <a:pt x="16" y="20"/>
                      </a:cubicBezTo>
                      <a:cubicBezTo>
                        <a:pt x="14" y="21"/>
                        <a:pt x="12" y="23"/>
                        <a:pt x="11" y="23"/>
                      </a:cubicBezTo>
                      <a:cubicBezTo>
                        <a:pt x="9" y="23"/>
                        <a:pt x="8" y="22"/>
                        <a:pt x="6" y="21"/>
                      </a:cubicBezTo>
                      <a:cubicBezTo>
                        <a:pt x="6" y="19"/>
                        <a:pt x="3" y="17"/>
                        <a:pt x="2" y="15"/>
                      </a:cubicBezTo>
                      <a:cubicBezTo>
                        <a:pt x="2" y="14"/>
                        <a:pt x="2" y="12"/>
                        <a:pt x="2" y="11"/>
                      </a:cubicBezTo>
                      <a:cubicBezTo>
                        <a:pt x="1" y="10"/>
                        <a:pt x="0" y="6"/>
                        <a:pt x="1" y="5"/>
                      </a:cubicBezTo>
                      <a:cubicBezTo>
                        <a:pt x="3" y="4"/>
                        <a:pt x="4" y="3"/>
                        <a:pt x="5" y="2"/>
                      </a:cubicBezTo>
                      <a:cubicBezTo>
                        <a:pt x="9" y="0"/>
                        <a:pt x="13" y="1"/>
                        <a:pt x="15" y="4"/>
                      </a:cubicBezTo>
                      <a:cubicBezTo>
                        <a:pt x="16" y="4"/>
                        <a:pt x="17"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Freeform 11">
                  <a:extLst>
                    <a:ext uri="{FF2B5EF4-FFF2-40B4-BE49-F238E27FC236}">
                      <a16:creationId xmlns="" xmlns:a16="http://schemas.microsoft.com/office/drawing/2014/main" id="{2142FEEC-24E1-4EDD-8271-08031F310A1E}"/>
                    </a:ext>
                  </a:extLst>
                </p:cNvPr>
                <p:cNvSpPr>
                  <a:spLocks/>
                </p:cNvSpPr>
                <p:nvPr/>
              </p:nvSpPr>
              <p:spPr bwMode="auto">
                <a:xfrm>
                  <a:off x="2766" y="1355"/>
                  <a:ext cx="92" cy="154"/>
                </a:xfrm>
                <a:custGeom>
                  <a:avLst/>
                  <a:gdLst>
                    <a:gd name="T0" fmla="*/ 43 w 44"/>
                    <a:gd name="T1" fmla="*/ 1 h 74"/>
                    <a:gd name="T2" fmla="*/ 43 w 44"/>
                    <a:gd name="T3" fmla="*/ 6 h 74"/>
                    <a:gd name="T4" fmla="*/ 41 w 44"/>
                    <a:gd name="T5" fmla="*/ 8 h 74"/>
                    <a:gd name="T6" fmla="*/ 40 w 44"/>
                    <a:gd name="T7" fmla="*/ 10 h 74"/>
                    <a:gd name="T8" fmla="*/ 39 w 44"/>
                    <a:gd name="T9" fmla="*/ 13 h 74"/>
                    <a:gd name="T10" fmla="*/ 39 w 44"/>
                    <a:gd name="T11" fmla="*/ 15 h 74"/>
                    <a:gd name="T12" fmla="*/ 38 w 44"/>
                    <a:gd name="T13" fmla="*/ 18 h 74"/>
                    <a:gd name="T14" fmla="*/ 36 w 44"/>
                    <a:gd name="T15" fmla="*/ 25 h 74"/>
                    <a:gd name="T16" fmla="*/ 35 w 44"/>
                    <a:gd name="T17" fmla="*/ 32 h 74"/>
                    <a:gd name="T18" fmla="*/ 35 w 44"/>
                    <a:gd name="T19" fmla="*/ 34 h 74"/>
                    <a:gd name="T20" fmla="*/ 33 w 44"/>
                    <a:gd name="T21" fmla="*/ 41 h 74"/>
                    <a:gd name="T22" fmla="*/ 31 w 44"/>
                    <a:gd name="T23" fmla="*/ 46 h 74"/>
                    <a:gd name="T24" fmla="*/ 29 w 44"/>
                    <a:gd name="T25" fmla="*/ 49 h 74"/>
                    <a:gd name="T26" fmla="*/ 27 w 44"/>
                    <a:gd name="T27" fmla="*/ 54 h 74"/>
                    <a:gd name="T28" fmla="*/ 24 w 44"/>
                    <a:gd name="T29" fmla="*/ 64 h 74"/>
                    <a:gd name="T30" fmla="*/ 22 w 44"/>
                    <a:gd name="T31" fmla="*/ 66 h 74"/>
                    <a:gd name="T32" fmla="*/ 22 w 44"/>
                    <a:gd name="T33" fmla="*/ 69 h 74"/>
                    <a:gd name="T34" fmla="*/ 18 w 44"/>
                    <a:gd name="T35" fmla="*/ 73 h 74"/>
                    <a:gd name="T36" fmla="*/ 13 w 44"/>
                    <a:gd name="T37" fmla="*/ 73 h 74"/>
                    <a:gd name="T38" fmla="*/ 10 w 44"/>
                    <a:gd name="T39" fmla="*/ 71 h 74"/>
                    <a:gd name="T40" fmla="*/ 8 w 44"/>
                    <a:gd name="T41" fmla="*/ 71 h 74"/>
                    <a:gd name="T42" fmla="*/ 7 w 44"/>
                    <a:gd name="T43" fmla="*/ 69 h 74"/>
                    <a:gd name="T44" fmla="*/ 4 w 44"/>
                    <a:gd name="T45" fmla="*/ 68 h 74"/>
                    <a:gd name="T46" fmla="*/ 0 w 44"/>
                    <a:gd name="T47" fmla="*/ 63 h 74"/>
                    <a:gd name="T48" fmla="*/ 3 w 44"/>
                    <a:gd name="T49" fmla="*/ 56 h 74"/>
                    <a:gd name="T50" fmla="*/ 6 w 44"/>
                    <a:gd name="T51" fmla="*/ 55 h 74"/>
                    <a:gd name="T52" fmla="*/ 6 w 44"/>
                    <a:gd name="T53" fmla="*/ 53 h 74"/>
                    <a:gd name="T54" fmla="*/ 8 w 44"/>
                    <a:gd name="T55" fmla="*/ 52 h 74"/>
                    <a:gd name="T56" fmla="*/ 11 w 44"/>
                    <a:gd name="T57" fmla="*/ 46 h 74"/>
                    <a:gd name="T58" fmla="*/ 16 w 44"/>
                    <a:gd name="T59" fmla="*/ 40 h 74"/>
                    <a:gd name="T60" fmla="*/ 19 w 44"/>
                    <a:gd name="T61" fmla="*/ 39 h 74"/>
                    <a:gd name="T62" fmla="*/ 19 w 44"/>
                    <a:gd name="T63" fmla="*/ 37 h 74"/>
                    <a:gd name="T64" fmla="*/ 22 w 44"/>
                    <a:gd name="T65" fmla="*/ 34 h 74"/>
                    <a:gd name="T66" fmla="*/ 26 w 44"/>
                    <a:gd name="T67" fmla="*/ 29 h 74"/>
                    <a:gd name="T68" fmla="*/ 26 w 44"/>
                    <a:gd name="T69" fmla="*/ 27 h 74"/>
                    <a:gd name="T70" fmla="*/ 31 w 44"/>
                    <a:gd name="T71" fmla="*/ 18 h 74"/>
                    <a:gd name="T72" fmla="*/ 31 w 44"/>
                    <a:gd name="T73" fmla="*/ 16 h 74"/>
                    <a:gd name="T74" fmla="*/ 33 w 44"/>
                    <a:gd name="T75" fmla="*/ 12 h 74"/>
                    <a:gd name="T76" fmla="*/ 35 w 44"/>
                    <a:gd name="T77" fmla="*/ 6 h 74"/>
                    <a:gd name="T78" fmla="*/ 36 w 44"/>
                    <a:gd name="T79" fmla="*/ 4 h 74"/>
                    <a:gd name="T80" fmla="*/ 37 w 44"/>
                    <a:gd name="T81" fmla="*/ 3 h 74"/>
                    <a:gd name="T82" fmla="*/ 38 w 44"/>
                    <a:gd name="T83" fmla="*/ 3 h 74"/>
                    <a:gd name="T84" fmla="*/ 40 w 44"/>
                    <a:gd name="T85" fmla="*/ 0 h 74"/>
                    <a:gd name="T86" fmla="*/ 43 w 44"/>
                    <a:gd name="T8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 h="74">
                      <a:moveTo>
                        <a:pt x="43" y="1"/>
                      </a:moveTo>
                      <a:cubicBezTo>
                        <a:pt x="43" y="3"/>
                        <a:pt x="44" y="4"/>
                        <a:pt x="43" y="6"/>
                      </a:cubicBezTo>
                      <a:cubicBezTo>
                        <a:pt x="42" y="7"/>
                        <a:pt x="41" y="7"/>
                        <a:pt x="41" y="8"/>
                      </a:cubicBezTo>
                      <a:cubicBezTo>
                        <a:pt x="41" y="9"/>
                        <a:pt x="41" y="10"/>
                        <a:pt x="40" y="10"/>
                      </a:cubicBezTo>
                      <a:cubicBezTo>
                        <a:pt x="40" y="11"/>
                        <a:pt x="39" y="12"/>
                        <a:pt x="39" y="13"/>
                      </a:cubicBezTo>
                      <a:cubicBezTo>
                        <a:pt x="39" y="14"/>
                        <a:pt x="39" y="15"/>
                        <a:pt x="39" y="15"/>
                      </a:cubicBezTo>
                      <a:cubicBezTo>
                        <a:pt x="39" y="16"/>
                        <a:pt x="38" y="17"/>
                        <a:pt x="38" y="18"/>
                      </a:cubicBezTo>
                      <a:cubicBezTo>
                        <a:pt x="37" y="20"/>
                        <a:pt x="38" y="23"/>
                        <a:pt x="36" y="25"/>
                      </a:cubicBezTo>
                      <a:cubicBezTo>
                        <a:pt x="37" y="28"/>
                        <a:pt x="36" y="29"/>
                        <a:pt x="35" y="32"/>
                      </a:cubicBezTo>
                      <a:cubicBezTo>
                        <a:pt x="35" y="32"/>
                        <a:pt x="35" y="33"/>
                        <a:pt x="35" y="34"/>
                      </a:cubicBezTo>
                      <a:cubicBezTo>
                        <a:pt x="34" y="36"/>
                        <a:pt x="34" y="38"/>
                        <a:pt x="33" y="41"/>
                      </a:cubicBezTo>
                      <a:cubicBezTo>
                        <a:pt x="33" y="42"/>
                        <a:pt x="30" y="44"/>
                        <a:pt x="31" y="46"/>
                      </a:cubicBezTo>
                      <a:cubicBezTo>
                        <a:pt x="30" y="47"/>
                        <a:pt x="29" y="48"/>
                        <a:pt x="29" y="49"/>
                      </a:cubicBezTo>
                      <a:cubicBezTo>
                        <a:pt x="30" y="52"/>
                        <a:pt x="28" y="53"/>
                        <a:pt x="27" y="54"/>
                      </a:cubicBezTo>
                      <a:cubicBezTo>
                        <a:pt x="26" y="57"/>
                        <a:pt x="25" y="62"/>
                        <a:pt x="24" y="64"/>
                      </a:cubicBezTo>
                      <a:cubicBezTo>
                        <a:pt x="24" y="65"/>
                        <a:pt x="23" y="65"/>
                        <a:pt x="22" y="66"/>
                      </a:cubicBezTo>
                      <a:cubicBezTo>
                        <a:pt x="22" y="67"/>
                        <a:pt x="22" y="68"/>
                        <a:pt x="22" y="69"/>
                      </a:cubicBezTo>
                      <a:cubicBezTo>
                        <a:pt x="21" y="71"/>
                        <a:pt x="19" y="72"/>
                        <a:pt x="18" y="73"/>
                      </a:cubicBezTo>
                      <a:cubicBezTo>
                        <a:pt x="17" y="73"/>
                        <a:pt x="14" y="74"/>
                        <a:pt x="13" y="73"/>
                      </a:cubicBezTo>
                      <a:cubicBezTo>
                        <a:pt x="12" y="73"/>
                        <a:pt x="11" y="72"/>
                        <a:pt x="10" y="71"/>
                      </a:cubicBezTo>
                      <a:cubicBezTo>
                        <a:pt x="9" y="71"/>
                        <a:pt x="9" y="71"/>
                        <a:pt x="8" y="71"/>
                      </a:cubicBezTo>
                      <a:cubicBezTo>
                        <a:pt x="8" y="71"/>
                        <a:pt x="7" y="70"/>
                        <a:pt x="7" y="69"/>
                      </a:cubicBezTo>
                      <a:cubicBezTo>
                        <a:pt x="6" y="69"/>
                        <a:pt x="4" y="68"/>
                        <a:pt x="4" y="68"/>
                      </a:cubicBezTo>
                      <a:cubicBezTo>
                        <a:pt x="2" y="67"/>
                        <a:pt x="0" y="64"/>
                        <a:pt x="0" y="63"/>
                      </a:cubicBezTo>
                      <a:cubicBezTo>
                        <a:pt x="0" y="62"/>
                        <a:pt x="2" y="58"/>
                        <a:pt x="3" y="56"/>
                      </a:cubicBezTo>
                      <a:cubicBezTo>
                        <a:pt x="4" y="56"/>
                        <a:pt x="5" y="56"/>
                        <a:pt x="6" y="55"/>
                      </a:cubicBezTo>
                      <a:cubicBezTo>
                        <a:pt x="5" y="54"/>
                        <a:pt x="6" y="54"/>
                        <a:pt x="6" y="53"/>
                      </a:cubicBezTo>
                      <a:cubicBezTo>
                        <a:pt x="7" y="52"/>
                        <a:pt x="7" y="52"/>
                        <a:pt x="8" y="52"/>
                      </a:cubicBezTo>
                      <a:cubicBezTo>
                        <a:pt x="9" y="50"/>
                        <a:pt x="11" y="49"/>
                        <a:pt x="11" y="46"/>
                      </a:cubicBezTo>
                      <a:cubicBezTo>
                        <a:pt x="13" y="44"/>
                        <a:pt x="16" y="43"/>
                        <a:pt x="16" y="40"/>
                      </a:cubicBezTo>
                      <a:cubicBezTo>
                        <a:pt x="18" y="40"/>
                        <a:pt x="18" y="39"/>
                        <a:pt x="19" y="39"/>
                      </a:cubicBezTo>
                      <a:cubicBezTo>
                        <a:pt x="20" y="38"/>
                        <a:pt x="19" y="37"/>
                        <a:pt x="19" y="37"/>
                      </a:cubicBezTo>
                      <a:cubicBezTo>
                        <a:pt x="20" y="36"/>
                        <a:pt x="21" y="35"/>
                        <a:pt x="22" y="34"/>
                      </a:cubicBezTo>
                      <a:cubicBezTo>
                        <a:pt x="22" y="32"/>
                        <a:pt x="24" y="31"/>
                        <a:pt x="26" y="29"/>
                      </a:cubicBezTo>
                      <a:cubicBezTo>
                        <a:pt x="26" y="28"/>
                        <a:pt x="25" y="28"/>
                        <a:pt x="26" y="27"/>
                      </a:cubicBezTo>
                      <a:cubicBezTo>
                        <a:pt x="28" y="25"/>
                        <a:pt x="29" y="21"/>
                        <a:pt x="31" y="18"/>
                      </a:cubicBezTo>
                      <a:cubicBezTo>
                        <a:pt x="31" y="17"/>
                        <a:pt x="31" y="17"/>
                        <a:pt x="31" y="16"/>
                      </a:cubicBezTo>
                      <a:cubicBezTo>
                        <a:pt x="32" y="15"/>
                        <a:pt x="33" y="14"/>
                        <a:pt x="33" y="12"/>
                      </a:cubicBezTo>
                      <a:cubicBezTo>
                        <a:pt x="34" y="10"/>
                        <a:pt x="34" y="8"/>
                        <a:pt x="35" y="6"/>
                      </a:cubicBezTo>
                      <a:cubicBezTo>
                        <a:pt x="35" y="6"/>
                        <a:pt x="36" y="5"/>
                        <a:pt x="36" y="4"/>
                      </a:cubicBezTo>
                      <a:cubicBezTo>
                        <a:pt x="37" y="4"/>
                        <a:pt x="37" y="3"/>
                        <a:pt x="37" y="3"/>
                      </a:cubicBezTo>
                      <a:cubicBezTo>
                        <a:pt x="37" y="3"/>
                        <a:pt x="38" y="3"/>
                        <a:pt x="38" y="3"/>
                      </a:cubicBezTo>
                      <a:cubicBezTo>
                        <a:pt x="39" y="2"/>
                        <a:pt x="38" y="1"/>
                        <a:pt x="40" y="0"/>
                      </a:cubicBezTo>
                      <a:cubicBezTo>
                        <a:pt x="41" y="0"/>
                        <a:pt x="42" y="0"/>
                        <a:pt x="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Freeform 12">
                  <a:extLst>
                    <a:ext uri="{FF2B5EF4-FFF2-40B4-BE49-F238E27FC236}">
                      <a16:creationId xmlns="" xmlns:a16="http://schemas.microsoft.com/office/drawing/2014/main" id="{CC44AF47-EAF8-477B-9E47-BBF1D02076BD}"/>
                    </a:ext>
                  </a:extLst>
                </p:cNvPr>
                <p:cNvSpPr>
                  <a:spLocks/>
                </p:cNvSpPr>
                <p:nvPr/>
              </p:nvSpPr>
              <p:spPr bwMode="auto">
                <a:xfrm>
                  <a:off x="3270" y="1478"/>
                  <a:ext cx="44" cy="50"/>
                </a:xfrm>
                <a:custGeom>
                  <a:avLst/>
                  <a:gdLst>
                    <a:gd name="T0" fmla="*/ 20 w 21"/>
                    <a:gd name="T1" fmla="*/ 19 h 24"/>
                    <a:gd name="T2" fmla="*/ 16 w 21"/>
                    <a:gd name="T3" fmla="*/ 22 h 24"/>
                    <a:gd name="T4" fmla="*/ 12 w 21"/>
                    <a:gd name="T5" fmla="*/ 23 h 24"/>
                    <a:gd name="T6" fmla="*/ 7 w 21"/>
                    <a:gd name="T7" fmla="*/ 22 h 24"/>
                    <a:gd name="T8" fmla="*/ 1 w 21"/>
                    <a:gd name="T9" fmla="*/ 19 h 24"/>
                    <a:gd name="T10" fmla="*/ 0 w 21"/>
                    <a:gd name="T11" fmla="*/ 16 h 24"/>
                    <a:gd name="T12" fmla="*/ 1 w 21"/>
                    <a:gd name="T13" fmla="*/ 10 h 24"/>
                    <a:gd name="T14" fmla="*/ 1 w 21"/>
                    <a:gd name="T15" fmla="*/ 4 h 24"/>
                    <a:gd name="T16" fmla="*/ 4 w 21"/>
                    <a:gd name="T17" fmla="*/ 1 h 24"/>
                    <a:gd name="T18" fmla="*/ 12 w 21"/>
                    <a:gd name="T19" fmla="*/ 1 h 24"/>
                    <a:gd name="T20" fmla="*/ 17 w 21"/>
                    <a:gd name="T21" fmla="*/ 4 h 24"/>
                    <a:gd name="T22" fmla="*/ 20 w 21"/>
                    <a:gd name="T23" fmla="*/ 11 h 24"/>
                    <a:gd name="T24" fmla="*/ 21 w 21"/>
                    <a:gd name="T25" fmla="*/ 13 h 24"/>
                    <a:gd name="T26" fmla="*/ 20 w 21"/>
                    <a:gd name="T27"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4">
                      <a:moveTo>
                        <a:pt x="20" y="19"/>
                      </a:moveTo>
                      <a:cubicBezTo>
                        <a:pt x="19" y="21"/>
                        <a:pt x="17" y="21"/>
                        <a:pt x="16" y="22"/>
                      </a:cubicBezTo>
                      <a:cubicBezTo>
                        <a:pt x="14" y="21"/>
                        <a:pt x="14" y="23"/>
                        <a:pt x="12" y="23"/>
                      </a:cubicBezTo>
                      <a:cubicBezTo>
                        <a:pt x="11" y="24"/>
                        <a:pt x="9" y="22"/>
                        <a:pt x="7" y="22"/>
                      </a:cubicBezTo>
                      <a:cubicBezTo>
                        <a:pt x="5" y="21"/>
                        <a:pt x="2" y="22"/>
                        <a:pt x="1" y="19"/>
                      </a:cubicBezTo>
                      <a:cubicBezTo>
                        <a:pt x="2" y="18"/>
                        <a:pt x="1" y="17"/>
                        <a:pt x="0" y="16"/>
                      </a:cubicBezTo>
                      <a:cubicBezTo>
                        <a:pt x="0" y="14"/>
                        <a:pt x="1" y="12"/>
                        <a:pt x="1" y="10"/>
                      </a:cubicBezTo>
                      <a:cubicBezTo>
                        <a:pt x="2" y="8"/>
                        <a:pt x="1" y="6"/>
                        <a:pt x="1" y="4"/>
                      </a:cubicBezTo>
                      <a:cubicBezTo>
                        <a:pt x="2" y="3"/>
                        <a:pt x="4" y="2"/>
                        <a:pt x="4" y="1"/>
                      </a:cubicBezTo>
                      <a:cubicBezTo>
                        <a:pt x="7" y="0"/>
                        <a:pt x="10" y="0"/>
                        <a:pt x="12" y="1"/>
                      </a:cubicBezTo>
                      <a:cubicBezTo>
                        <a:pt x="14" y="2"/>
                        <a:pt x="15" y="4"/>
                        <a:pt x="17" y="4"/>
                      </a:cubicBezTo>
                      <a:cubicBezTo>
                        <a:pt x="19" y="6"/>
                        <a:pt x="19" y="9"/>
                        <a:pt x="20" y="11"/>
                      </a:cubicBezTo>
                      <a:cubicBezTo>
                        <a:pt x="20" y="12"/>
                        <a:pt x="21" y="13"/>
                        <a:pt x="21" y="13"/>
                      </a:cubicBezTo>
                      <a:cubicBezTo>
                        <a:pt x="21" y="15"/>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Freeform 13">
                  <a:extLst>
                    <a:ext uri="{FF2B5EF4-FFF2-40B4-BE49-F238E27FC236}">
                      <a16:creationId xmlns="" xmlns:a16="http://schemas.microsoft.com/office/drawing/2014/main" id="{EA6A0387-C828-4CC5-B94B-37DE28B6C64F}"/>
                    </a:ext>
                  </a:extLst>
                </p:cNvPr>
                <p:cNvSpPr>
                  <a:spLocks/>
                </p:cNvSpPr>
                <p:nvPr/>
              </p:nvSpPr>
              <p:spPr bwMode="auto">
                <a:xfrm>
                  <a:off x="2454" y="1499"/>
                  <a:ext cx="196" cy="326"/>
                </a:xfrm>
                <a:custGeom>
                  <a:avLst/>
                  <a:gdLst>
                    <a:gd name="T0" fmla="*/ 62 w 94"/>
                    <a:gd name="T1" fmla="*/ 17 h 157"/>
                    <a:gd name="T2" fmla="*/ 81 w 94"/>
                    <a:gd name="T3" fmla="*/ 29 h 157"/>
                    <a:gd name="T4" fmla="*/ 89 w 94"/>
                    <a:gd name="T5" fmla="*/ 35 h 157"/>
                    <a:gd name="T6" fmla="*/ 92 w 94"/>
                    <a:gd name="T7" fmla="*/ 42 h 157"/>
                    <a:gd name="T8" fmla="*/ 89 w 94"/>
                    <a:gd name="T9" fmla="*/ 53 h 157"/>
                    <a:gd name="T10" fmla="*/ 84 w 94"/>
                    <a:gd name="T11" fmla="*/ 52 h 157"/>
                    <a:gd name="T12" fmla="*/ 76 w 94"/>
                    <a:gd name="T13" fmla="*/ 47 h 157"/>
                    <a:gd name="T14" fmla="*/ 70 w 94"/>
                    <a:gd name="T15" fmla="*/ 42 h 157"/>
                    <a:gd name="T16" fmla="*/ 63 w 94"/>
                    <a:gd name="T17" fmla="*/ 42 h 157"/>
                    <a:gd name="T18" fmla="*/ 71 w 94"/>
                    <a:gd name="T19" fmla="*/ 57 h 157"/>
                    <a:gd name="T20" fmla="*/ 48 w 94"/>
                    <a:gd name="T21" fmla="*/ 54 h 157"/>
                    <a:gd name="T22" fmla="*/ 39 w 94"/>
                    <a:gd name="T23" fmla="*/ 53 h 157"/>
                    <a:gd name="T24" fmla="*/ 43 w 94"/>
                    <a:gd name="T25" fmla="*/ 68 h 157"/>
                    <a:gd name="T26" fmla="*/ 44 w 94"/>
                    <a:gd name="T27" fmla="*/ 71 h 157"/>
                    <a:gd name="T28" fmla="*/ 51 w 94"/>
                    <a:gd name="T29" fmla="*/ 82 h 157"/>
                    <a:gd name="T30" fmla="*/ 59 w 94"/>
                    <a:gd name="T31" fmla="*/ 104 h 157"/>
                    <a:gd name="T32" fmla="*/ 45 w 94"/>
                    <a:gd name="T33" fmla="*/ 98 h 157"/>
                    <a:gd name="T34" fmla="*/ 42 w 94"/>
                    <a:gd name="T35" fmla="*/ 109 h 157"/>
                    <a:gd name="T36" fmla="*/ 39 w 94"/>
                    <a:gd name="T37" fmla="*/ 118 h 157"/>
                    <a:gd name="T38" fmla="*/ 43 w 94"/>
                    <a:gd name="T39" fmla="*/ 127 h 157"/>
                    <a:gd name="T40" fmla="*/ 46 w 94"/>
                    <a:gd name="T41" fmla="*/ 131 h 157"/>
                    <a:gd name="T42" fmla="*/ 53 w 94"/>
                    <a:gd name="T43" fmla="*/ 139 h 157"/>
                    <a:gd name="T44" fmla="*/ 60 w 94"/>
                    <a:gd name="T45" fmla="*/ 148 h 157"/>
                    <a:gd name="T46" fmla="*/ 57 w 94"/>
                    <a:gd name="T47" fmla="*/ 157 h 157"/>
                    <a:gd name="T48" fmla="*/ 52 w 94"/>
                    <a:gd name="T49" fmla="*/ 157 h 157"/>
                    <a:gd name="T50" fmla="*/ 43 w 94"/>
                    <a:gd name="T51" fmla="*/ 152 h 157"/>
                    <a:gd name="T52" fmla="*/ 36 w 94"/>
                    <a:gd name="T53" fmla="*/ 137 h 157"/>
                    <a:gd name="T54" fmla="*/ 30 w 94"/>
                    <a:gd name="T55" fmla="*/ 125 h 157"/>
                    <a:gd name="T56" fmla="*/ 26 w 94"/>
                    <a:gd name="T57" fmla="*/ 115 h 157"/>
                    <a:gd name="T58" fmla="*/ 24 w 94"/>
                    <a:gd name="T59" fmla="*/ 111 h 157"/>
                    <a:gd name="T60" fmla="*/ 29 w 94"/>
                    <a:gd name="T61" fmla="*/ 104 h 157"/>
                    <a:gd name="T62" fmla="*/ 30 w 94"/>
                    <a:gd name="T63" fmla="*/ 98 h 157"/>
                    <a:gd name="T64" fmla="*/ 29 w 94"/>
                    <a:gd name="T65" fmla="*/ 81 h 157"/>
                    <a:gd name="T66" fmla="*/ 14 w 94"/>
                    <a:gd name="T67" fmla="*/ 82 h 157"/>
                    <a:gd name="T68" fmla="*/ 10 w 94"/>
                    <a:gd name="T69" fmla="*/ 65 h 157"/>
                    <a:gd name="T70" fmla="*/ 9 w 94"/>
                    <a:gd name="T71" fmla="*/ 49 h 157"/>
                    <a:gd name="T72" fmla="*/ 21 w 94"/>
                    <a:gd name="T73" fmla="*/ 50 h 157"/>
                    <a:gd name="T74" fmla="*/ 27 w 94"/>
                    <a:gd name="T75" fmla="*/ 56 h 157"/>
                    <a:gd name="T76" fmla="*/ 28 w 94"/>
                    <a:gd name="T77" fmla="*/ 45 h 157"/>
                    <a:gd name="T78" fmla="*/ 24 w 94"/>
                    <a:gd name="T79" fmla="*/ 35 h 157"/>
                    <a:gd name="T80" fmla="*/ 16 w 94"/>
                    <a:gd name="T81" fmla="*/ 24 h 157"/>
                    <a:gd name="T82" fmla="*/ 21 w 94"/>
                    <a:gd name="T83" fmla="*/ 17 h 157"/>
                    <a:gd name="T84" fmla="*/ 30 w 94"/>
                    <a:gd name="T85" fmla="*/ 9 h 157"/>
                    <a:gd name="T86" fmla="*/ 38 w 94"/>
                    <a:gd name="T87" fmla="*/ 5 h 157"/>
                    <a:gd name="T88" fmla="*/ 41 w 94"/>
                    <a:gd name="T89" fmla="*/ 12 h 157"/>
                    <a:gd name="T90" fmla="*/ 58 w 94"/>
                    <a:gd name="T91" fmla="*/ 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4" h="157">
                      <a:moveTo>
                        <a:pt x="58" y="6"/>
                      </a:moveTo>
                      <a:cubicBezTo>
                        <a:pt x="60" y="9"/>
                        <a:pt x="61" y="13"/>
                        <a:pt x="62" y="17"/>
                      </a:cubicBezTo>
                      <a:cubicBezTo>
                        <a:pt x="67" y="22"/>
                        <a:pt x="73" y="25"/>
                        <a:pt x="79" y="29"/>
                      </a:cubicBezTo>
                      <a:cubicBezTo>
                        <a:pt x="80" y="29"/>
                        <a:pt x="81" y="29"/>
                        <a:pt x="81" y="29"/>
                      </a:cubicBezTo>
                      <a:cubicBezTo>
                        <a:pt x="82" y="30"/>
                        <a:pt x="84" y="31"/>
                        <a:pt x="84" y="33"/>
                      </a:cubicBezTo>
                      <a:cubicBezTo>
                        <a:pt x="87" y="32"/>
                        <a:pt x="87" y="35"/>
                        <a:pt x="89" y="35"/>
                      </a:cubicBezTo>
                      <a:cubicBezTo>
                        <a:pt x="89" y="37"/>
                        <a:pt x="90" y="38"/>
                        <a:pt x="90" y="40"/>
                      </a:cubicBezTo>
                      <a:cubicBezTo>
                        <a:pt x="90" y="41"/>
                        <a:pt x="92" y="41"/>
                        <a:pt x="92" y="42"/>
                      </a:cubicBezTo>
                      <a:cubicBezTo>
                        <a:pt x="92" y="45"/>
                        <a:pt x="94" y="47"/>
                        <a:pt x="93" y="49"/>
                      </a:cubicBezTo>
                      <a:cubicBezTo>
                        <a:pt x="93" y="51"/>
                        <a:pt x="90" y="53"/>
                        <a:pt x="89" y="53"/>
                      </a:cubicBezTo>
                      <a:cubicBezTo>
                        <a:pt x="88" y="53"/>
                        <a:pt x="88" y="53"/>
                        <a:pt x="86" y="52"/>
                      </a:cubicBezTo>
                      <a:cubicBezTo>
                        <a:pt x="85" y="52"/>
                        <a:pt x="84" y="52"/>
                        <a:pt x="84" y="52"/>
                      </a:cubicBezTo>
                      <a:cubicBezTo>
                        <a:pt x="82" y="51"/>
                        <a:pt x="81" y="49"/>
                        <a:pt x="78" y="48"/>
                      </a:cubicBezTo>
                      <a:cubicBezTo>
                        <a:pt x="78" y="47"/>
                        <a:pt x="77" y="47"/>
                        <a:pt x="76" y="47"/>
                      </a:cubicBezTo>
                      <a:cubicBezTo>
                        <a:pt x="76" y="46"/>
                        <a:pt x="75" y="45"/>
                        <a:pt x="74" y="45"/>
                      </a:cubicBezTo>
                      <a:cubicBezTo>
                        <a:pt x="73" y="44"/>
                        <a:pt x="71" y="43"/>
                        <a:pt x="70" y="42"/>
                      </a:cubicBezTo>
                      <a:cubicBezTo>
                        <a:pt x="69" y="42"/>
                        <a:pt x="69" y="42"/>
                        <a:pt x="68" y="42"/>
                      </a:cubicBezTo>
                      <a:cubicBezTo>
                        <a:pt x="68" y="40"/>
                        <a:pt x="63" y="39"/>
                        <a:pt x="63" y="42"/>
                      </a:cubicBezTo>
                      <a:cubicBezTo>
                        <a:pt x="63" y="44"/>
                        <a:pt x="66" y="47"/>
                        <a:pt x="67" y="50"/>
                      </a:cubicBezTo>
                      <a:cubicBezTo>
                        <a:pt x="68" y="52"/>
                        <a:pt x="70" y="56"/>
                        <a:pt x="71" y="57"/>
                      </a:cubicBezTo>
                      <a:cubicBezTo>
                        <a:pt x="67" y="60"/>
                        <a:pt x="62" y="66"/>
                        <a:pt x="57" y="62"/>
                      </a:cubicBezTo>
                      <a:cubicBezTo>
                        <a:pt x="55" y="58"/>
                        <a:pt x="52" y="55"/>
                        <a:pt x="48" y="54"/>
                      </a:cubicBezTo>
                      <a:cubicBezTo>
                        <a:pt x="47" y="53"/>
                        <a:pt x="45" y="50"/>
                        <a:pt x="43" y="50"/>
                      </a:cubicBezTo>
                      <a:cubicBezTo>
                        <a:pt x="42" y="50"/>
                        <a:pt x="40" y="51"/>
                        <a:pt x="39" y="53"/>
                      </a:cubicBezTo>
                      <a:cubicBezTo>
                        <a:pt x="39" y="54"/>
                        <a:pt x="40" y="55"/>
                        <a:pt x="41" y="57"/>
                      </a:cubicBezTo>
                      <a:cubicBezTo>
                        <a:pt x="41" y="61"/>
                        <a:pt x="41" y="66"/>
                        <a:pt x="43" y="68"/>
                      </a:cubicBezTo>
                      <a:cubicBezTo>
                        <a:pt x="43" y="69"/>
                        <a:pt x="43" y="69"/>
                        <a:pt x="43" y="70"/>
                      </a:cubicBezTo>
                      <a:cubicBezTo>
                        <a:pt x="43" y="71"/>
                        <a:pt x="44" y="70"/>
                        <a:pt x="44" y="71"/>
                      </a:cubicBezTo>
                      <a:cubicBezTo>
                        <a:pt x="45" y="74"/>
                        <a:pt x="46" y="76"/>
                        <a:pt x="48" y="78"/>
                      </a:cubicBezTo>
                      <a:cubicBezTo>
                        <a:pt x="49" y="79"/>
                        <a:pt x="50" y="81"/>
                        <a:pt x="51" y="82"/>
                      </a:cubicBezTo>
                      <a:cubicBezTo>
                        <a:pt x="53" y="84"/>
                        <a:pt x="55" y="85"/>
                        <a:pt x="56" y="88"/>
                      </a:cubicBezTo>
                      <a:cubicBezTo>
                        <a:pt x="59" y="91"/>
                        <a:pt x="64" y="100"/>
                        <a:pt x="59" y="104"/>
                      </a:cubicBezTo>
                      <a:cubicBezTo>
                        <a:pt x="53" y="103"/>
                        <a:pt x="52" y="98"/>
                        <a:pt x="48" y="95"/>
                      </a:cubicBezTo>
                      <a:cubicBezTo>
                        <a:pt x="47" y="96"/>
                        <a:pt x="46" y="97"/>
                        <a:pt x="45" y="98"/>
                      </a:cubicBezTo>
                      <a:cubicBezTo>
                        <a:pt x="45" y="101"/>
                        <a:pt x="45" y="105"/>
                        <a:pt x="42" y="107"/>
                      </a:cubicBezTo>
                      <a:cubicBezTo>
                        <a:pt x="42" y="108"/>
                        <a:pt x="42" y="108"/>
                        <a:pt x="42" y="109"/>
                      </a:cubicBezTo>
                      <a:cubicBezTo>
                        <a:pt x="39" y="108"/>
                        <a:pt x="36" y="114"/>
                        <a:pt x="36" y="116"/>
                      </a:cubicBezTo>
                      <a:cubicBezTo>
                        <a:pt x="37" y="117"/>
                        <a:pt x="38" y="117"/>
                        <a:pt x="39" y="118"/>
                      </a:cubicBezTo>
                      <a:cubicBezTo>
                        <a:pt x="39" y="119"/>
                        <a:pt x="39" y="120"/>
                        <a:pt x="40" y="121"/>
                      </a:cubicBezTo>
                      <a:cubicBezTo>
                        <a:pt x="41" y="124"/>
                        <a:pt x="43" y="124"/>
                        <a:pt x="43" y="127"/>
                      </a:cubicBezTo>
                      <a:cubicBezTo>
                        <a:pt x="43" y="128"/>
                        <a:pt x="45" y="128"/>
                        <a:pt x="45" y="128"/>
                      </a:cubicBezTo>
                      <a:cubicBezTo>
                        <a:pt x="46" y="129"/>
                        <a:pt x="46" y="130"/>
                        <a:pt x="46" y="131"/>
                      </a:cubicBezTo>
                      <a:cubicBezTo>
                        <a:pt x="48" y="132"/>
                        <a:pt x="50" y="134"/>
                        <a:pt x="51" y="136"/>
                      </a:cubicBezTo>
                      <a:cubicBezTo>
                        <a:pt x="52" y="137"/>
                        <a:pt x="52" y="138"/>
                        <a:pt x="53" y="139"/>
                      </a:cubicBezTo>
                      <a:cubicBezTo>
                        <a:pt x="55" y="142"/>
                        <a:pt x="58" y="143"/>
                        <a:pt x="60" y="146"/>
                      </a:cubicBezTo>
                      <a:cubicBezTo>
                        <a:pt x="60" y="146"/>
                        <a:pt x="60" y="147"/>
                        <a:pt x="60" y="148"/>
                      </a:cubicBezTo>
                      <a:cubicBezTo>
                        <a:pt x="61" y="149"/>
                        <a:pt x="62" y="150"/>
                        <a:pt x="62" y="151"/>
                      </a:cubicBezTo>
                      <a:cubicBezTo>
                        <a:pt x="62" y="153"/>
                        <a:pt x="58" y="156"/>
                        <a:pt x="57" y="157"/>
                      </a:cubicBezTo>
                      <a:cubicBezTo>
                        <a:pt x="56" y="157"/>
                        <a:pt x="56" y="156"/>
                        <a:pt x="54" y="156"/>
                      </a:cubicBezTo>
                      <a:cubicBezTo>
                        <a:pt x="54" y="156"/>
                        <a:pt x="53" y="157"/>
                        <a:pt x="52" y="157"/>
                      </a:cubicBezTo>
                      <a:cubicBezTo>
                        <a:pt x="49" y="156"/>
                        <a:pt x="45" y="154"/>
                        <a:pt x="43" y="153"/>
                      </a:cubicBezTo>
                      <a:cubicBezTo>
                        <a:pt x="42" y="153"/>
                        <a:pt x="43" y="153"/>
                        <a:pt x="43" y="152"/>
                      </a:cubicBezTo>
                      <a:cubicBezTo>
                        <a:pt x="41" y="152"/>
                        <a:pt x="41" y="151"/>
                        <a:pt x="40" y="150"/>
                      </a:cubicBezTo>
                      <a:cubicBezTo>
                        <a:pt x="39" y="146"/>
                        <a:pt x="37" y="141"/>
                        <a:pt x="36" y="137"/>
                      </a:cubicBezTo>
                      <a:cubicBezTo>
                        <a:pt x="35" y="135"/>
                        <a:pt x="34" y="133"/>
                        <a:pt x="33" y="132"/>
                      </a:cubicBezTo>
                      <a:cubicBezTo>
                        <a:pt x="32" y="129"/>
                        <a:pt x="32" y="127"/>
                        <a:pt x="30" y="125"/>
                      </a:cubicBezTo>
                      <a:cubicBezTo>
                        <a:pt x="30" y="123"/>
                        <a:pt x="28" y="122"/>
                        <a:pt x="29" y="119"/>
                      </a:cubicBezTo>
                      <a:cubicBezTo>
                        <a:pt x="27" y="118"/>
                        <a:pt x="27" y="117"/>
                        <a:pt x="26" y="115"/>
                      </a:cubicBezTo>
                      <a:cubicBezTo>
                        <a:pt x="26" y="114"/>
                        <a:pt x="25" y="113"/>
                        <a:pt x="24" y="112"/>
                      </a:cubicBezTo>
                      <a:cubicBezTo>
                        <a:pt x="24" y="112"/>
                        <a:pt x="24" y="111"/>
                        <a:pt x="24" y="111"/>
                      </a:cubicBezTo>
                      <a:cubicBezTo>
                        <a:pt x="23" y="109"/>
                        <a:pt x="21" y="108"/>
                        <a:pt x="23" y="105"/>
                      </a:cubicBezTo>
                      <a:cubicBezTo>
                        <a:pt x="25" y="104"/>
                        <a:pt x="28" y="105"/>
                        <a:pt x="29" y="104"/>
                      </a:cubicBezTo>
                      <a:cubicBezTo>
                        <a:pt x="30" y="103"/>
                        <a:pt x="31" y="101"/>
                        <a:pt x="30" y="100"/>
                      </a:cubicBezTo>
                      <a:cubicBezTo>
                        <a:pt x="30" y="99"/>
                        <a:pt x="30" y="98"/>
                        <a:pt x="30" y="98"/>
                      </a:cubicBezTo>
                      <a:cubicBezTo>
                        <a:pt x="30" y="96"/>
                        <a:pt x="30" y="94"/>
                        <a:pt x="30" y="93"/>
                      </a:cubicBezTo>
                      <a:cubicBezTo>
                        <a:pt x="30" y="89"/>
                        <a:pt x="29" y="85"/>
                        <a:pt x="29" y="81"/>
                      </a:cubicBezTo>
                      <a:cubicBezTo>
                        <a:pt x="27" y="78"/>
                        <a:pt x="21" y="78"/>
                        <a:pt x="21" y="82"/>
                      </a:cubicBezTo>
                      <a:cubicBezTo>
                        <a:pt x="19" y="84"/>
                        <a:pt x="15" y="86"/>
                        <a:pt x="14" y="82"/>
                      </a:cubicBezTo>
                      <a:cubicBezTo>
                        <a:pt x="13" y="80"/>
                        <a:pt x="14" y="78"/>
                        <a:pt x="13" y="75"/>
                      </a:cubicBezTo>
                      <a:cubicBezTo>
                        <a:pt x="13" y="71"/>
                        <a:pt x="11" y="67"/>
                        <a:pt x="10" y="65"/>
                      </a:cubicBezTo>
                      <a:cubicBezTo>
                        <a:pt x="7" y="63"/>
                        <a:pt x="5" y="60"/>
                        <a:pt x="2" y="59"/>
                      </a:cubicBezTo>
                      <a:cubicBezTo>
                        <a:pt x="0" y="54"/>
                        <a:pt x="5" y="50"/>
                        <a:pt x="9" y="49"/>
                      </a:cubicBezTo>
                      <a:cubicBezTo>
                        <a:pt x="10" y="49"/>
                        <a:pt x="11" y="50"/>
                        <a:pt x="12" y="50"/>
                      </a:cubicBezTo>
                      <a:cubicBezTo>
                        <a:pt x="15" y="50"/>
                        <a:pt x="19" y="49"/>
                        <a:pt x="21" y="50"/>
                      </a:cubicBezTo>
                      <a:cubicBezTo>
                        <a:pt x="23" y="50"/>
                        <a:pt x="24" y="52"/>
                        <a:pt x="25" y="54"/>
                      </a:cubicBezTo>
                      <a:cubicBezTo>
                        <a:pt x="25" y="55"/>
                        <a:pt x="26" y="56"/>
                        <a:pt x="27" y="56"/>
                      </a:cubicBezTo>
                      <a:cubicBezTo>
                        <a:pt x="29" y="56"/>
                        <a:pt x="29" y="52"/>
                        <a:pt x="29" y="51"/>
                      </a:cubicBezTo>
                      <a:cubicBezTo>
                        <a:pt x="29" y="49"/>
                        <a:pt x="29" y="47"/>
                        <a:pt x="28" y="45"/>
                      </a:cubicBezTo>
                      <a:cubicBezTo>
                        <a:pt x="28" y="43"/>
                        <a:pt x="28" y="41"/>
                        <a:pt x="28" y="40"/>
                      </a:cubicBezTo>
                      <a:cubicBezTo>
                        <a:pt x="27" y="38"/>
                        <a:pt x="25" y="38"/>
                        <a:pt x="24" y="35"/>
                      </a:cubicBezTo>
                      <a:cubicBezTo>
                        <a:pt x="24" y="35"/>
                        <a:pt x="23" y="35"/>
                        <a:pt x="23" y="35"/>
                      </a:cubicBezTo>
                      <a:cubicBezTo>
                        <a:pt x="21" y="31"/>
                        <a:pt x="16" y="28"/>
                        <a:pt x="16" y="24"/>
                      </a:cubicBezTo>
                      <a:cubicBezTo>
                        <a:pt x="15" y="21"/>
                        <a:pt x="19" y="20"/>
                        <a:pt x="19" y="17"/>
                      </a:cubicBezTo>
                      <a:cubicBezTo>
                        <a:pt x="19" y="17"/>
                        <a:pt x="20" y="17"/>
                        <a:pt x="21" y="17"/>
                      </a:cubicBezTo>
                      <a:cubicBezTo>
                        <a:pt x="23" y="15"/>
                        <a:pt x="26" y="14"/>
                        <a:pt x="28" y="13"/>
                      </a:cubicBezTo>
                      <a:cubicBezTo>
                        <a:pt x="28" y="11"/>
                        <a:pt x="29" y="11"/>
                        <a:pt x="30" y="9"/>
                      </a:cubicBezTo>
                      <a:cubicBezTo>
                        <a:pt x="30" y="5"/>
                        <a:pt x="29" y="0"/>
                        <a:pt x="34" y="1"/>
                      </a:cubicBezTo>
                      <a:cubicBezTo>
                        <a:pt x="36" y="2"/>
                        <a:pt x="38" y="2"/>
                        <a:pt x="38" y="5"/>
                      </a:cubicBezTo>
                      <a:cubicBezTo>
                        <a:pt x="38" y="5"/>
                        <a:pt x="38" y="6"/>
                        <a:pt x="38" y="7"/>
                      </a:cubicBezTo>
                      <a:cubicBezTo>
                        <a:pt x="38" y="9"/>
                        <a:pt x="40" y="12"/>
                        <a:pt x="41" y="12"/>
                      </a:cubicBezTo>
                      <a:cubicBezTo>
                        <a:pt x="45" y="13"/>
                        <a:pt x="48" y="7"/>
                        <a:pt x="51" y="6"/>
                      </a:cubicBezTo>
                      <a:cubicBezTo>
                        <a:pt x="53" y="5"/>
                        <a:pt x="55" y="6"/>
                        <a:pt x="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Freeform 14">
                  <a:extLst>
                    <a:ext uri="{FF2B5EF4-FFF2-40B4-BE49-F238E27FC236}">
                      <a16:creationId xmlns="" xmlns:a16="http://schemas.microsoft.com/office/drawing/2014/main" id="{28F62FC8-65BB-41CB-9961-6AFCA1B93A76}"/>
                    </a:ext>
                  </a:extLst>
                </p:cNvPr>
                <p:cNvSpPr>
                  <a:spLocks/>
                </p:cNvSpPr>
                <p:nvPr/>
              </p:nvSpPr>
              <p:spPr bwMode="auto">
                <a:xfrm>
                  <a:off x="3429" y="1597"/>
                  <a:ext cx="33" cy="41"/>
                </a:xfrm>
                <a:custGeom>
                  <a:avLst/>
                  <a:gdLst>
                    <a:gd name="T0" fmla="*/ 16 w 16"/>
                    <a:gd name="T1" fmla="*/ 9 h 20"/>
                    <a:gd name="T2" fmla="*/ 15 w 16"/>
                    <a:gd name="T3" fmla="*/ 14 h 20"/>
                    <a:gd name="T4" fmla="*/ 5 w 16"/>
                    <a:gd name="T5" fmla="*/ 18 h 20"/>
                    <a:gd name="T6" fmla="*/ 3 w 16"/>
                    <a:gd name="T7" fmla="*/ 16 h 20"/>
                    <a:gd name="T8" fmla="*/ 0 w 16"/>
                    <a:gd name="T9" fmla="*/ 14 h 20"/>
                    <a:gd name="T10" fmla="*/ 3 w 16"/>
                    <a:gd name="T11" fmla="*/ 7 h 20"/>
                    <a:gd name="T12" fmla="*/ 12 w 16"/>
                    <a:gd name="T13" fmla="*/ 1 h 20"/>
                    <a:gd name="T14" fmla="*/ 16 w 16"/>
                    <a:gd name="T15" fmla="*/ 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0">
                      <a:moveTo>
                        <a:pt x="16" y="9"/>
                      </a:moveTo>
                      <a:cubicBezTo>
                        <a:pt x="15" y="9"/>
                        <a:pt x="14" y="12"/>
                        <a:pt x="15" y="14"/>
                      </a:cubicBezTo>
                      <a:cubicBezTo>
                        <a:pt x="13" y="16"/>
                        <a:pt x="10" y="20"/>
                        <a:pt x="5" y="18"/>
                      </a:cubicBezTo>
                      <a:cubicBezTo>
                        <a:pt x="4" y="18"/>
                        <a:pt x="4" y="17"/>
                        <a:pt x="3" y="16"/>
                      </a:cubicBezTo>
                      <a:cubicBezTo>
                        <a:pt x="2" y="15"/>
                        <a:pt x="1" y="16"/>
                        <a:pt x="0" y="14"/>
                      </a:cubicBezTo>
                      <a:cubicBezTo>
                        <a:pt x="0" y="13"/>
                        <a:pt x="2" y="9"/>
                        <a:pt x="3" y="7"/>
                      </a:cubicBezTo>
                      <a:cubicBezTo>
                        <a:pt x="5" y="4"/>
                        <a:pt x="8" y="0"/>
                        <a:pt x="12" y="1"/>
                      </a:cubicBezTo>
                      <a:cubicBezTo>
                        <a:pt x="15" y="2"/>
                        <a:pt x="16" y="5"/>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Freeform 15">
                  <a:extLst>
                    <a:ext uri="{FF2B5EF4-FFF2-40B4-BE49-F238E27FC236}">
                      <a16:creationId xmlns="" xmlns:a16="http://schemas.microsoft.com/office/drawing/2014/main" id="{A061FD97-1515-4AE3-A69A-5F480B4B5F26}"/>
                    </a:ext>
                  </a:extLst>
                </p:cNvPr>
                <p:cNvSpPr>
                  <a:spLocks/>
                </p:cNvSpPr>
                <p:nvPr/>
              </p:nvSpPr>
              <p:spPr bwMode="auto">
                <a:xfrm>
                  <a:off x="2387" y="1649"/>
                  <a:ext cx="54" cy="41"/>
                </a:xfrm>
                <a:custGeom>
                  <a:avLst/>
                  <a:gdLst>
                    <a:gd name="T0" fmla="*/ 25 w 26"/>
                    <a:gd name="T1" fmla="*/ 4 h 20"/>
                    <a:gd name="T2" fmla="*/ 17 w 26"/>
                    <a:gd name="T3" fmla="*/ 16 h 20"/>
                    <a:gd name="T4" fmla="*/ 10 w 26"/>
                    <a:gd name="T5" fmla="*/ 16 h 20"/>
                    <a:gd name="T6" fmla="*/ 4 w 26"/>
                    <a:gd name="T7" fmla="*/ 12 h 20"/>
                    <a:gd name="T8" fmla="*/ 0 w 26"/>
                    <a:gd name="T9" fmla="*/ 5 h 20"/>
                    <a:gd name="T10" fmla="*/ 7 w 26"/>
                    <a:gd name="T11" fmla="*/ 2 h 20"/>
                    <a:gd name="T12" fmla="*/ 13 w 26"/>
                    <a:gd name="T13" fmla="*/ 0 h 20"/>
                    <a:gd name="T14" fmla="*/ 21 w 26"/>
                    <a:gd name="T15" fmla="*/ 1 h 20"/>
                    <a:gd name="T16" fmla="*/ 25 w 26"/>
                    <a:gd name="T1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
                      <a:moveTo>
                        <a:pt x="25" y="4"/>
                      </a:moveTo>
                      <a:cubicBezTo>
                        <a:pt x="26" y="10"/>
                        <a:pt x="24" y="20"/>
                        <a:pt x="17" y="16"/>
                      </a:cubicBezTo>
                      <a:cubicBezTo>
                        <a:pt x="14" y="17"/>
                        <a:pt x="13" y="15"/>
                        <a:pt x="10" y="16"/>
                      </a:cubicBezTo>
                      <a:cubicBezTo>
                        <a:pt x="8" y="15"/>
                        <a:pt x="6" y="13"/>
                        <a:pt x="4" y="12"/>
                      </a:cubicBezTo>
                      <a:cubicBezTo>
                        <a:pt x="4" y="9"/>
                        <a:pt x="0" y="8"/>
                        <a:pt x="0" y="5"/>
                      </a:cubicBezTo>
                      <a:cubicBezTo>
                        <a:pt x="1" y="3"/>
                        <a:pt x="4" y="1"/>
                        <a:pt x="7" y="2"/>
                      </a:cubicBezTo>
                      <a:cubicBezTo>
                        <a:pt x="8" y="2"/>
                        <a:pt x="11" y="1"/>
                        <a:pt x="13" y="0"/>
                      </a:cubicBezTo>
                      <a:cubicBezTo>
                        <a:pt x="14" y="0"/>
                        <a:pt x="20" y="0"/>
                        <a:pt x="21" y="1"/>
                      </a:cubicBezTo>
                      <a:cubicBezTo>
                        <a:pt x="23" y="1"/>
                        <a:pt x="23" y="3"/>
                        <a:pt x="2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 name="Freeform 16">
                  <a:extLst>
                    <a:ext uri="{FF2B5EF4-FFF2-40B4-BE49-F238E27FC236}">
                      <a16:creationId xmlns="" xmlns:a16="http://schemas.microsoft.com/office/drawing/2014/main" id="{01F1DEEC-7349-411C-9120-3B6A66FECD5A}"/>
                    </a:ext>
                  </a:extLst>
                </p:cNvPr>
                <p:cNvSpPr>
                  <a:spLocks/>
                </p:cNvSpPr>
                <p:nvPr/>
              </p:nvSpPr>
              <p:spPr bwMode="auto">
                <a:xfrm>
                  <a:off x="2431" y="1692"/>
                  <a:ext cx="54" cy="38"/>
                </a:xfrm>
                <a:custGeom>
                  <a:avLst/>
                  <a:gdLst>
                    <a:gd name="T0" fmla="*/ 1 w 26"/>
                    <a:gd name="T1" fmla="*/ 3 h 18"/>
                    <a:gd name="T2" fmla="*/ 19 w 26"/>
                    <a:gd name="T3" fmla="*/ 0 h 18"/>
                    <a:gd name="T4" fmla="*/ 23 w 26"/>
                    <a:gd name="T5" fmla="*/ 3 h 18"/>
                    <a:gd name="T6" fmla="*/ 26 w 26"/>
                    <a:gd name="T7" fmla="*/ 9 h 18"/>
                    <a:gd name="T8" fmla="*/ 21 w 26"/>
                    <a:gd name="T9" fmla="*/ 17 h 18"/>
                    <a:gd name="T10" fmla="*/ 17 w 26"/>
                    <a:gd name="T11" fmla="*/ 15 h 18"/>
                    <a:gd name="T12" fmla="*/ 10 w 26"/>
                    <a:gd name="T13" fmla="*/ 12 h 18"/>
                    <a:gd name="T14" fmla="*/ 4 w 26"/>
                    <a:gd name="T15" fmla="*/ 10 h 18"/>
                    <a:gd name="T16" fmla="*/ 1 w 2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
                      <a:moveTo>
                        <a:pt x="1" y="3"/>
                      </a:moveTo>
                      <a:cubicBezTo>
                        <a:pt x="6" y="0"/>
                        <a:pt x="13" y="1"/>
                        <a:pt x="19" y="0"/>
                      </a:cubicBezTo>
                      <a:cubicBezTo>
                        <a:pt x="20" y="0"/>
                        <a:pt x="23" y="2"/>
                        <a:pt x="23" y="3"/>
                      </a:cubicBezTo>
                      <a:cubicBezTo>
                        <a:pt x="24" y="5"/>
                        <a:pt x="25" y="7"/>
                        <a:pt x="26" y="9"/>
                      </a:cubicBezTo>
                      <a:cubicBezTo>
                        <a:pt x="25" y="12"/>
                        <a:pt x="25" y="18"/>
                        <a:pt x="21" y="17"/>
                      </a:cubicBezTo>
                      <a:cubicBezTo>
                        <a:pt x="19" y="17"/>
                        <a:pt x="19" y="16"/>
                        <a:pt x="17" y="15"/>
                      </a:cubicBezTo>
                      <a:cubicBezTo>
                        <a:pt x="14" y="14"/>
                        <a:pt x="11" y="14"/>
                        <a:pt x="10" y="12"/>
                      </a:cubicBezTo>
                      <a:cubicBezTo>
                        <a:pt x="7" y="12"/>
                        <a:pt x="6" y="11"/>
                        <a:pt x="4" y="10"/>
                      </a:cubicBezTo>
                      <a:cubicBezTo>
                        <a:pt x="2" y="8"/>
                        <a:pt x="0" y="7"/>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 name="Freeform 17">
                  <a:extLst>
                    <a:ext uri="{FF2B5EF4-FFF2-40B4-BE49-F238E27FC236}">
                      <a16:creationId xmlns="" xmlns:a16="http://schemas.microsoft.com/office/drawing/2014/main" id="{FDBCF4DF-A02D-42CB-AF9C-7E389C2C4B22}"/>
                    </a:ext>
                  </a:extLst>
                </p:cNvPr>
                <p:cNvSpPr>
                  <a:spLocks/>
                </p:cNvSpPr>
                <p:nvPr/>
              </p:nvSpPr>
              <p:spPr bwMode="auto">
                <a:xfrm>
                  <a:off x="3495" y="1983"/>
                  <a:ext cx="142" cy="86"/>
                </a:xfrm>
                <a:custGeom>
                  <a:avLst/>
                  <a:gdLst>
                    <a:gd name="T0" fmla="*/ 64 w 68"/>
                    <a:gd name="T1" fmla="*/ 41 h 41"/>
                    <a:gd name="T2" fmla="*/ 61 w 68"/>
                    <a:gd name="T3" fmla="*/ 41 h 41"/>
                    <a:gd name="T4" fmla="*/ 57 w 68"/>
                    <a:gd name="T5" fmla="*/ 40 h 41"/>
                    <a:gd name="T6" fmla="*/ 56 w 68"/>
                    <a:gd name="T7" fmla="*/ 39 h 41"/>
                    <a:gd name="T8" fmla="*/ 52 w 68"/>
                    <a:gd name="T9" fmla="*/ 38 h 41"/>
                    <a:gd name="T10" fmla="*/ 45 w 68"/>
                    <a:gd name="T11" fmla="*/ 35 h 41"/>
                    <a:gd name="T12" fmla="*/ 41 w 68"/>
                    <a:gd name="T13" fmla="*/ 35 h 41"/>
                    <a:gd name="T14" fmla="*/ 34 w 68"/>
                    <a:gd name="T15" fmla="*/ 34 h 41"/>
                    <a:gd name="T16" fmla="*/ 19 w 68"/>
                    <a:gd name="T17" fmla="*/ 34 h 41"/>
                    <a:gd name="T18" fmla="*/ 2 w 68"/>
                    <a:gd name="T19" fmla="*/ 34 h 41"/>
                    <a:gd name="T20" fmla="*/ 0 w 68"/>
                    <a:gd name="T21" fmla="*/ 30 h 41"/>
                    <a:gd name="T22" fmla="*/ 4 w 68"/>
                    <a:gd name="T23" fmla="*/ 26 h 41"/>
                    <a:gd name="T24" fmla="*/ 19 w 68"/>
                    <a:gd name="T25" fmla="*/ 26 h 41"/>
                    <a:gd name="T26" fmla="*/ 22 w 68"/>
                    <a:gd name="T27" fmla="*/ 25 h 41"/>
                    <a:gd name="T28" fmla="*/ 24 w 68"/>
                    <a:gd name="T29" fmla="*/ 25 h 41"/>
                    <a:gd name="T30" fmla="*/ 29 w 68"/>
                    <a:gd name="T31" fmla="*/ 25 h 41"/>
                    <a:gd name="T32" fmla="*/ 26 w 68"/>
                    <a:gd name="T33" fmla="*/ 17 h 41"/>
                    <a:gd name="T34" fmla="*/ 21 w 68"/>
                    <a:gd name="T35" fmla="*/ 13 h 41"/>
                    <a:gd name="T36" fmla="*/ 19 w 68"/>
                    <a:gd name="T37" fmla="*/ 13 h 41"/>
                    <a:gd name="T38" fmla="*/ 16 w 68"/>
                    <a:gd name="T39" fmla="*/ 9 h 41"/>
                    <a:gd name="T40" fmla="*/ 15 w 68"/>
                    <a:gd name="T41" fmla="*/ 0 h 41"/>
                    <a:gd name="T42" fmla="*/ 18 w 68"/>
                    <a:gd name="T43" fmla="*/ 2 h 41"/>
                    <a:gd name="T44" fmla="*/ 20 w 68"/>
                    <a:gd name="T45" fmla="*/ 2 h 41"/>
                    <a:gd name="T46" fmla="*/ 23 w 68"/>
                    <a:gd name="T47" fmla="*/ 6 h 41"/>
                    <a:gd name="T48" fmla="*/ 29 w 68"/>
                    <a:gd name="T49" fmla="*/ 11 h 41"/>
                    <a:gd name="T50" fmla="*/ 31 w 68"/>
                    <a:gd name="T51" fmla="*/ 12 h 41"/>
                    <a:gd name="T52" fmla="*/ 32 w 68"/>
                    <a:gd name="T53" fmla="*/ 14 h 41"/>
                    <a:gd name="T54" fmla="*/ 43 w 68"/>
                    <a:gd name="T55" fmla="*/ 23 h 41"/>
                    <a:gd name="T56" fmla="*/ 48 w 68"/>
                    <a:gd name="T57" fmla="*/ 27 h 41"/>
                    <a:gd name="T58" fmla="*/ 56 w 68"/>
                    <a:gd name="T59" fmla="*/ 31 h 41"/>
                    <a:gd name="T60" fmla="*/ 60 w 68"/>
                    <a:gd name="T61" fmla="*/ 31 h 41"/>
                    <a:gd name="T62" fmla="*/ 62 w 68"/>
                    <a:gd name="T63" fmla="*/ 33 h 41"/>
                    <a:gd name="T64" fmla="*/ 64 w 68"/>
                    <a:gd name="T65" fmla="*/ 33 h 41"/>
                    <a:gd name="T66" fmla="*/ 64 w 68"/>
                    <a:gd name="T6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41">
                      <a:moveTo>
                        <a:pt x="64" y="41"/>
                      </a:moveTo>
                      <a:cubicBezTo>
                        <a:pt x="62" y="41"/>
                        <a:pt x="62" y="41"/>
                        <a:pt x="61" y="41"/>
                      </a:cubicBezTo>
                      <a:cubicBezTo>
                        <a:pt x="60" y="40"/>
                        <a:pt x="58" y="40"/>
                        <a:pt x="57" y="40"/>
                      </a:cubicBezTo>
                      <a:cubicBezTo>
                        <a:pt x="57" y="40"/>
                        <a:pt x="56" y="39"/>
                        <a:pt x="56" y="39"/>
                      </a:cubicBezTo>
                      <a:cubicBezTo>
                        <a:pt x="54" y="38"/>
                        <a:pt x="53" y="38"/>
                        <a:pt x="52" y="38"/>
                      </a:cubicBezTo>
                      <a:cubicBezTo>
                        <a:pt x="50" y="37"/>
                        <a:pt x="48" y="36"/>
                        <a:pt x="45" y="35"/>
                      </a:cubicBezTo>
                      <a:cubicBezTo>
                        <a:pt x="44" y="35"/>
                        <a:pt x="43" y="35"/>
                        <a:pt x="41" y="35"/>
                      </a:cubicBezTo>
                      <a:cubicBezTo>
                        <a:pt x="39" y="35"/>
                        <a:pt x="37" y="34"/>
                        <a:pt x="34" y="34"/>
                      </a:cubicBezTo>
                      <a:cubicBezTo>
                        <a:pt x="30" y="34"/>
                        <a:pt x="24" y="34"/>
                        <a:pt x="19" y="34"/>
                      </a:cubicBezTo>
                      <a:cubicBezTo>
                        <a:pt x="13" y="34"/>
                        <a:pt x="7" y="34"/>
                        <a:pt x="2" y="34"/>
                      </a:cubicBezTo>
                      <a:cubicBezTo>
                        <a:pt x="1" y="33"/>
                        <a:pt x="1" y="31"/>
                        <a:pt x="0" y="30"/>
                      </a:cubicBezTo>
                      <a:cubicBezTo>
                        <a:pt x="2" y="29"/>
                        <a:pt x="2" y="27"/>
                        <a:pt x="4" y="26"/>
                      </a:cubicBezTo>
                      <a:cubicBezTo>
                        <a:pt x="7" y="24"/>
                        <a:pt x="14" y="26"/>
                        <a:pt x="19" y="26"/>
                      </a:cubicBezTo>
                      <a:cubicBezTo>
                        <a:pt x="20" y="25"/>
                        <a:pt x="21" y="25"/>
                        <a:pt x="22" y="25"/>
                      </a:cubicBezTo>
                      <a:cubicBezTo>
                        <a:pt x="22" y="25"/>
                        <a:pt x="23" y="25"/>
                        <a:pt x="24" y="25"/>
                      </a:cubicBezTo>
                      <a:cubicBezTo>
                        <a:pt x="26" y="25"/>
                        <a:pt x="27" y="24"/>
                        <a:pt x="29" y="25"/>
                      </a:cubicBezTo>
                      <a:cubicBezTo>
                        <a:pt x="30" y="21"/>
                        <a:pt x="27" y="20"/>
                        <a:pt x="26" y="17"/>
                      </a:cubicBezTo>
                      <a:cubicBezTo>
                        <a:pt x="24" y="16"/>
                        <a:pt x="22" y="15"/>
                        <a:pt x="21" y="13"/>
                      </a:cubicBezTo>
                      <a:cubicBezTo>
                        <a:pt x="21" y="12"/>
                        <a:pt x="20" y="13"/>
                        <a:pt x="19" y="13"/>
                      </a:cubicBezTo>
                      <a:cubicBezTo>
                        <a:pt x="19" y="11"/>
                        <a:pt x="16" y="11"/>
                        <a:pt x="16" y="9"/>
                      </a:cubicBezTo>
                      <a:cubicBezTo>
                        <a:pt x="12" y="8"/>
                        <a:pt x="9" y="0"/>
                        <a:pt x="15" y="0"/>
                      </a:cubicBezTo>
                      <a:cubicBezTo>
                        <a:pt x="16" y="0"/>
                        <a:pt x="17" y="1"/>
                        <a:pt x="18" y="2"/>
                      </a:cubicBezTo>
                      <a:cubicBezTo>
                        <a:pt x="19" y="2"/>
                        <a:pt x="20" y="2"/>
                        <a:pt x="20" y="2"/>
                      </a:cubicBezTo>
                      <a:cubicBezTo>
                        <a:pt x="22" y="3"/>
                        <a:pt x="23" y="5"/>
                        <a:pt x="23" y="6"/>
                      </a:cubicBezTo>
                      <a:cubicBezTo>
                        <a:pt x="25" y="8"/>
                        <a:pt x="28" y="9"/>
                        <a:pt x="29" y="11"/>
                      </a:cubicBezTo>
                      <a:cubicBezTo>
                        <a:pt x="29" y="11"/>
                        <a:pt x="30" y="11"/>
                        <a:pt x="31" y="12"/>
                      </a:cubicBezTo>
                      <a:cubicBezTo>
                        <a:pt x="31" y="13"/>
                        <a:pt x="32" y="13"/>
                        <a:pt x="32" y="14"/>
                      </a:cubicBezTo>
                      <a:cubicBezTo>
                        <a:pt x="37" y="16"/>
                        <a:pt x="39" y="21"/>
                        <a:pt x="43" y="23"/>
                      </a:cubicBezTo>
                      <a:cubicBezTo>
                        <a:pt x="45" y="24"/>
                        <a:pt x="47" y="25"/>
                        <a:pt x="48" y="27"/>
                      </a:cubicBezTo>
                      <a:cubicBezTo>
                        <a:pt x="51" y="27"/>
                        <a:pt x="53" y="30"/>
                        <a:pt x="56" y="31"/>
                      </a:cubicBezTo>
                      <a:cubicBezTo>
                        <a:pt x="57" y="31"/>
                        <a:pt x="59" y="30"/>
                        <a:pt x="60" y="31"/>
                      </a:cubicBezTo>
                      <a:cubicBezTo>
                        <a:pt x="61" y="31"/>
                        <a:pt x="61" y="32"/>
                        <a:pt x="62" y="33"/>
                      </a:cubicBezTo>
                      <a:cubicBezTo>
                        <a:pt x="63" y="33"/>
                        <a:pt x="63" y="33"/>
                        <a:pt x="64" y="33"/>
                      </a:cubicBezTo>
                      <a:cubicBezTo>
                        <a:pt x="68" y="34"/>
                        <a:pt x="68" y="39"/>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 name="Freeform 18">
                  <a:extLst>
                    <a:ext uri="{FF2B5EF4-FFF2-40B4-BE49-F238E27FC236}">
                      <a16:creationId xmlns="" xmlns:a16="http://schemas.microsoft.com/office/drawing/2014/main" id="{827AB47F-EF0F-49A7-8A0A-050C480376D0}"/>
                    </a:ext>
                  </a:extLst>
                </p:cNvPr>
                <p:cNvSpPr>
                  <a:spLocks/>
                </p:cNvSpPr>
                <p:nvPr/>
              </p:nvSpPr>
              <p:spPr bwMode="auto">
                <a:xfrm>
                  <a:off x="2377" y="2004"/>
                  <a:ext cx="164" cy="119"/>
                </a:xfrm>
                <a:custGeom>
                  <a:avLst/>
                  <a:gdLst>
                    <a:gd name="T0" fmla="*/ 67 w 79"/>
                    <a:gd name="T1" fmla="*/ 1 h 57"/>
                    <a:gd name="T2" fmla="*/ 70 w 79"/>
                    <a:gd name="T3" fmla="*/ 7 h 57"/>
                    <a:gd name="T4" fmla="*/ 71 w 79"/>
                    <a:gd name="T5" fmla="*/ 10 h 57"/>
                    <a:gd name="T6" fmla="*/ 74 w 79"/>
                    <a:gd name="T7" fmla="*/ 16 h 57"/>
                    <a:gd name="T8" fmla="*/ 74 w 79"/>
                    <a:gd name="T9" fmla="*/ 20 h 57"/>
                    <a:gd name="T10" fmla="*/ 78 w 79"/>
                    <a:gd name="T11" fmla="*/ 32 h 57"/>
                    <a:gd name="T12" fmla="*/ 75 w 79"/>
                    <a:gd name="T13" fmla="*/ 36 h 57"/>
                    <a:gd name="T14" fmla="*/ 65 w 79"/>
                    <a:gd name="T15" fmla="*/ 35 h 57"/>
                    <a:gd name="T16" fmla="*/ 63 w 79"/>
                    <a:gd name="T17" fmla="*/ 35 h 57"/>
                    <a:gd name="T18" fmla="*/ 60 w 79"/>
                    <a:gd name="T19" fmla="*/ 35 h 57"/>
                    <a:gd name="T20" fmla="*/ 57 w 79"/>
                    <a:gd name="T21" fmla="*/ 33 h 57"/>
                    <a:gd name="T22" fmla="*/ 51 w 79"/>
                    <a:gd name="T23" fmla="*/ 32 h 57"/>
                    <a:gd name="T24" fmla="*/ 41 w 79"/>
                    <a:gd name="T25" fmla="*/ 31 h 57"/>
                    <a:gd name="T26" fmla="*/ 38 w 79"/>
                    <a:gd name="T27" fmla="*/ 31 h 57"/>
                    <a:gd name="T28" fmla="*/ 32 w 79"/>
                    <a:gd name="T29" fmla="*/ 30 h 57"/>
                    <a:gd name="T30" fmla="*/ 29 w 79"/>
                    <a:gd name="T31" fmla="*/ 30 h 57"/>
                    <a:gd name="T32" fmla="*/ 27 w 79"/>
                    <a:gd name="T33" fmla="*/ 28 h 57"/>
                    <a:gd name="T34" fmla="*/ 20 w 79"/>
                    <a:gd name="T35" fmla="*/ 28 h 57"/>
                    <a:gd name="T36" fmla="*/ 13 w 79"/>
                    <a:gd name="T37" fmla="*/ 29 h 57"/>
                    <a:gd name="T38" fmla="*/ 14 w 79"/>
                    <a:gd name="T39" fmla="*/ 36 h 57"/>
                    <a:gd name="T40" fmla="*/ 15 w 79"/>
                    <a:gd name="T41" fmla="*/ 39 h 57"/>
                    <a:gd name="T42" fmla="*/ 16 w 79"/>
                    <a:gd name="T43" fmla="*/ 42 h 57"/>
                    <a:gd name="T44" fmla="*/ 17 w 79"/>
                    <a:gd name="T45" fmla="*/ 47 h 57"/>
                    <a:gd name="T46" fmla="*/ 19 w 79"/>
                    <a:gd name="T47" fmla="*/ 54 h 57"/>
                    <a:gd name="T48" fmla="*/ 11 w 79"/>
                    <a:gd name="T49" fmla="*/ 53 h 57"/>
                    <a:gd name="T50" fmla="*/ 8 w 79"/>
                    <a:gd name="T51" fmla="*/ 46 h 57"/>
                    <a:gd name="T52" fmla="*/ 7 w 79"/>
                    <a:gd name="T53" fmla="*/ 42 h 57"/>
                    <a:gd name="T54" fmla="*/ 4 w 79"/>
                    <a:gd name="T55" fmla="*/ 36 h 57"/>
                    <a:gd name="T56" fmla="*/ 4 w 79"/>
                    <a:gd name="T57" fmla="*/ 34 h 57"/>
                    <a:gd name="T58" fmla="*/ 3 w 79"/>
                    <a:gd name="T59" fmla="*/ 32 h 57"/>
                    <a:gd name="T60" fmla="*/ 2 w 79"/>
                    <a:gd name="T61" fmla="*/ 30 h 57"/>
                    <a:gd name="T62" fmla="*/ 1 w 79"/>
                    <a:gd name="T63" fmla="*/ 27 h 57"/>
                    <a:gd name="T64" fmla="*/ 1 w 79"/>
                    <a:gd name="T65" fmla="*/ 23 h 57"/>
                    <a:gd name="T66" fmla="*/ 6 w 79"/>
                    <a:gd name="T67" fmla="*/ 19 h 57"/>
                    <a:gd name="T68" fmla="*/ 17 w 79"/>
                    <a:gd name="T69" fmla="*/ 19 h 57"/>
                    <a:gd name="T70" fmla="*/ 22 w 79"/>
                    <a:gd name="T71" fmla="*/ 19 h 57"/>
                    <a:gd name="T72" fmla="*/ 24 w 79"/>
                    <a:gd name="T73" fmla="*/ 20 h 57"/>
                    <a:gd name="T74" fmla="*/ 30 w 79"/>
                    <a:gd name="T75" fmla="*/ 21 h 57"/>
                    <a:gd name="T76" fmla="*/ 33 w 79"/>
                    <a:gd name="T77" fmla="*/ 22 h 57"/>
                    <a:gd name="T78" fmla="*/ 36 w 79"/>
                    <a:gd name="T79" fmla="*/ 22 h 57"/>
                    <a:gd name="T80" fmla="*/ 52 w 79"/>
                    <a:gd name="T81" fmla="*/ 24 h 57"/>
                    <a:gd name="T82" fmla="*/ 66 w 79"/>
                    <a:gd name="T83" fmla="*/ 25 h 57"/>
                    <a:gd name="T84" fmla="*/ 64 w 79"/>
                    <a:gd name="T85" fmla="*/ 15 h 57"/>
                    <a:gd name="T86" fmla="*/ 62 w 79"/>
                    <a:gd name="T87" fmla="*/ 10 h 57"/>
                    <a:gd name="T88" fmla="*/ 62 w 79"/>
                    <a:gd name="T89" fmla="*/ 7 h 57"/>
                    <a:gd name="T90" fmla="*/ 61 w 79"/>
                    <a:gd name="T91" fmla="*/ 4 h 57"/>
                    <a:gd name="T92" fmla="*/ 67 w 79"/>
                    <a:gd name="T93"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9" h="57">
                      <a:moveTo>
                        <a:pt x="67" y="1"/>
                      </a:moveTo>
                      <a:cubicBezTo>
                        <a:pt x="68" y="3"/>
                        <a:pt x="69" y="5"/>
                        <a:pt x="70" y="7"/>
                      </a:cubicBezTo>
                      <a:cubicBezTo>
                        <a:pt x="70" y="8"/>
                        <a:pt x="70" y="9"/>
                        <a:pt x="71" y="10"/>
                      </a:cubicBezTo>
                      <a:cubicBezTo>
                        <a:pt x="71" y="12"/>
                        <a:pt x="73" y="14"/>
                        <a:pt x="74" y="16"/>
                      </a:cubicBezTo>
                      <a:cubicBezTo>
                        <a:pt x="74" y="17"/>
                        <a:pt x="74" y="18"/>
                        <a:pt x="74" y="20"/>
                      </a:cubicBezTo>
                      <a:cubicBezTo>
                        <a:pt x="75" y="23"/>
                        <a:pt x="79" y="27"/>
                        <a:pt x="78" y="32"/>
                      </a:cubicBezTo>
                      <a:cubicBezTo>
                        <a:pt x="78" y="33"/>
                        <a:pt x="76" y="36"/>
                        <a:pt x="75" y="36"/>
                      </a:cubicBezTo>
                      <a:cubicBezTo>
                        <a:pt x="74" y="37"/>
                        <a:pt x="68" y="36"/>
                        <a:pt x="65" y="35"/>
                      </a:cubicBezTo>
                      <a:cubicBezTo>
                        <a:pt x="64" y="35"/>
                        <a:pt x="64" y="35"/>
                        <a:pt x="63" y="35"/>
                      </a:cubicBezTo>
                      <a:cubicBezTo>
                        <a:pt x="62" y="34"/>
                        <a:pt x="61" y="35"/>
                        <a:pt x="60" y="35"/>
                      </a:cubicBezTo>
                      <a:cubicBezTo>
                        <a:pt x="59" y="34"/>
                        <a:pt x="58" y="34"/>
                        <a:pt x="57" y="33"/>
                      </a:cubicBezTo>
                      <a:cubicBezTo>
                        <a:pt x="55" y="33"/>
                        <a:pt x="53" y="33"/>
                        <a:pt x="51" y="32"/>
                      </a:cubicBezTo>
                      <a:cubicBezTo>
                        <a:pt x="48" y="32"/>
                        <a:pt x="44" y="31"/>
                        <a:pt x="41" y="31"/>
                      </a:cubicBezTo>
                      <a:cubicBezTo>
                        <a:pt x="40" y="31"/>
                        <a:pt x="39" y="31"/>
                        <a:pt x="38" y="31"/>
                      </a:cubicBezTo>
                      <a:cubicBezTo>
                        <a:pt x="36" y="30"/>
                        <a:pt x="34" y="30"/>
                        <a:pt x="32" y="30"/>
                      </a:cubicBezTo>
                      <a:cubicBezTo>
                        <a:pt x="31" y="29"/>
                        <a:pt x="30" y="30"/>
                        <a:pt x="29" y="30"/>
                      </a:cubicBezTo>
                      <a:cubicBezTo>
                        <a:pt x="28" y="30"/>
                        <a:pt x="28" y="29"/>
                        <a:pt x="27" y="28"/>
                      </a:cubicBezTo>
                      <a:cubicBezTo>
                        <a:pt x="25" y="28"/>
                        <a:pt x="23" y="28"/>
                        <a:pt x="20" y="28"/>
                      </a:cubicBezTo>
                      <a:cubicBezTo>
                        <a:pt x="18" y="28"/>
                        <a:pt x="15" y="26"/>
                        <a:pt x="13" y="29"/>
                      </a:cubicBezTo>
                      <a:cubicBezTo>
                        <a:pt x="12" y="32"/>
                        <a:pt x="14" y="34"/>
                        <a:pt x="14" y="36"/>
                      </a:cubicBezTo>
                      <a:cubicBezTo>
                        <a:pt x="15" y="37"/>
                        <a:pt x="15" y="38"/>
                        <a:pt x="15" y="39"/>
                      </a:cubicBezTo>
                      <a:cubicBezTo>
                        <a:pt x="15" y="40"/>
                        <a:pt x="16" y="41"/>
                        <a:pt x="16" y="42"/>
                      </a:cubicBezTo>
                      <a:cubicBezTo>
                        <a:pt x="17" y="44"/>
                        <a:pt x="17" y="46"/>
                        <a:pt x="17" y="47"/>
                      </a:cubicBezTo>
                      <a:cubicBezTo>
                        <a:pt x="18" y="49"/>
                        <a:pt x="20" y="50"/>
                        <a:pt x="19" y="54"/>
                      </a:cubicBezTo>
                      <a:cubicBezTo>
                        <a:pt x="17" y="57"/>
                        <a:pt x="12" y="55"/>
                        <a:pt x="11" y="53"/>
                      </a:cubicBezTo>
                      <a:cubicBezTo>
                        <a:pt x="10" y="50"/>
                        <a:pt x="9" y="48"/>
                        <a:pt x="8" y="46"/>
                      </a:cubicBezTo>
                      <a:cubicBezTo>
                        <a:pt x="7" y="44"/>
                        <a:pt x="7" y="43"/>
                        <a:pt x="7" y="42"/>
                      </a:cubicBezTo>
                      <a:cubicBezTo>
                        <a:pt x="6" y="40"/>
                        <a:pt x="4" y="38"/>
                        <a:pt x="4" y="36"/>
                      </a:cubicBezTo>
                      <a:cubicBezTo>
                        <a:pt x="3" y="35"/>
                        <a:pt x="4" y="34"/>
                        <a:pt x="4" y="34"/>
                      </a:cubicBezTo>
                      <a:cubicBezTo>
                        <a:pt x="4" y="33"/>
                        <a:pt x="3" y="33"/>
                        <a:pt x="3" y="32"/>
                      </a:cubicBezTo>
                      <a:cubicBezTo>
                        <a:pt x="2" y="31"/>
                        <a:pt x="3" y="30"/>
                        <a:pt x="2" y="30"/>
                      </a:cubicBezTo>
                      <a:cubicBezTo>
                        <a:pt x="2" y="29"/>
                        <a:pt x="1" y="28"/>
                        <a:pt x="1" y="27"/>
                      </a:cubicBezTo>
                      <a:cubicBezTo>
                        <a:pt x="1" y="26"/>
                        <a:pt x="0" y="24"/>
                        <a:pt x="1" y="23"/>
                      </a:cubicBezTo>
                      <a:cubicBezTo>
                        <a:pt x="1" y="22"/>
                        <a:pt x="4" y="19"/>
                        <a:pt x="6" y="19"/>
                      </a:cubicBezTo>
                      <a:cubicBezTo>
                        <a:pt x="9" y="17"/>
                        <a:pt x="13" y="18"/>
                        <a:pt x="17" y="19"/>
                      </a:cubicBezTo>
                      <a:cubicBezTo>
                        <a:pt x="18" y="19"/>
                        <a:pt x="20" y="19"/>
                        <a:pt x="22" y="19"/>
                      </a:cubicBezTo>
                      <a:cubicBezTo>
                        <a:pt x="23" y="19"/>
                        <a:pt x="23" y="20"/>
                        <a:pt x="24" y="20"/>
                      </a:cubicBezTo>
                      <a:cubicBezTo>
                        <a:pt x="26" y="20"/>
                        <a:pt x="28" y="20"/>
                        <a:pt x="30" y="21"/>
                      </a:cubicBezTo>
                      <a:cubicBezTo>
                        <a:pt x="31" y="21"/>
                        <a:pt x="32" y="21"/>
                        <a:pt x="33" y="22"/>
                      </a:cubicBezTo>
                      <a:cubicBezTo>
                        <a:pt x="34" y="22"/>
                        <a:pt x="35" y="22"/>
                        <a:pt x="36" y="22"/>
                      </a:cubicBezTo>
                      <a:cubicBezTo>
                        <a:pt x="41" y="22"/>
                        <a:pt x="46" y="23"/>
                        <a:pt x="52" y="24"/>
                      </a:cubicBezTo>
                      <a:cubicBezTo>
                        <a:pt x="56" y="25"/>
                        <a:pt x="62" y="26"/>
                        <a:pt x="66" y="25"/>
                      </a:cubicBezTo>
                      <a:cubicBezTo>
                        <a:pt x="67" y="21"/>
                        <a:pt x="66" y="17"/>
                        <a:pt x="64" y="15"/>
                      </a:cubicBezTo>
                      <a:cubicBezTo>
                        <a:pt x="65" y="13"/>
                        <a:pt x="63" y="12"/>
                        <a:pt x="62" y="10"/>
                      </a:cubicBezTo>
                      <a:cubicBezTo>
                        <a:pt x="62" y="9"/>
                        <a:pt x="62" y="8"/>
                        <a:pt x="62" y="7"/>
                      </a:cubicBezTo>
                      <a:cubicBezTo>
                        <a:pt x="62" y="5"/>
                        <a:pt x="61" y="4"/>
                        <a:pt x="61" y="4"/>
                      </a:cubicBezTo>
                      <a:cubicBezTo>
                        <a:pt x="61" y="1"/>
                        <a:pt x="64" y="0"/>
                        <a:pt x="6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 name="Freeform 19">
                  <a:extLst>
                    <a:ext uri="{FF2B5EF4-FFF2-40B4-BE49-F238E27FC236}">
                      <a16:creationId xmlns="" xmlns:a16="http://schemas.microsoft.com/office/drawing/2014/main" id="{3780CF13-1BBE-44A2-8882-CF9EF29DD111}"/>
                    </a:ext>
                  </a:extLst>
                </p:cNvPr>
                <p:cNvSpPr>
                  <a:spLocks/>
                </p:cNvSpPr>
                <p:nvPr/>
              </p:nvSpPr>
              <p:spPr bwMode="auto">
                <a:xfrm>
                  <a:off x="3458" y="2060"/>
                  <a:ext cx="142" cy="104"/>
                </a:xfrm>
                <a:custGeom>
                  <a:avLst/>
                  <a:gdLst>
                    <a:gd name="T0" fmla="*/ 20 w 68"/>
                    <a:gd name="T1" fmla="*/ 19 h 50"/>
                    <a:gd name="T2" fmla="*/ 25 w 68"/>
                    <a:gd name="T3" fmla="*/ 20 h 50"/>
                    <a:gd name="T4" fmla="*/ 29 w 68"/>
                    <a:gd name="T5" fmla="*/ 23 h 50"/>
                    <a:gd name="T6" fmla="*/ 31 w 68"/>
                    <a:gd name="T7" fmla="*/ 25 h 50"/>
                    <a:gd name="T8" fmla="*/ 40 w 68"/>
                    <a:gd name="T9" fmla="*/ 29 h 50"/>
                    <a:gd name="T10" fmla="*/ 44 w 68"/>
                    <a:gd name="T11" fmla="*/ 31 h 50"/>
                    <a:gd name="T12" fmla="*/ 46 w 68"/>
                    <a:gd name="T13" fmla="*/ 33 h 50"/>
                    <a:gd name="T14" fmla="*/ 47 w 68"/>
                    <a:gd name="T15" fmla="*/ 33 h 50"/>
                    <a:gd name="T16" fmla="*/ 64 w 68"/>
                    <a:gd name="T17" fmla="*/ 42 h 50"/>
                    <a:gd name="T18" fmla="*/ 66 w 68"/>
                    <a:gd name="T19" fmla="*/ 42 h 50"/>
                    <a:gd name="T20" fmla="*/ 68 w 68"/>
                    <a:gd name="T21" fmla="*/ 46 h 50"/>
                    <a:gd name="T22" fmla="*/ 64 w 68"/>
                    <a:gd name="T23" fmla="*/ 50 h 50"/>
                    <a:gd name="T24" fmla="*/ 58 w 68"/>
                    <a:gd name="T25" fmla="*/ 49 h 50"/>
                    <a:gd name="T26" fmla="*/ 56 w 68"/>
                    <a:gd name="T27" fmla="*/ 47 h 50"/>
                    <a:gd name="T28" fmla="*/ 55 w 68"/>
                    <a:gd name="T29" fmla="*/ 47 h 50"/>
                    <a:gd name="T30" fmla="*/ 53 w 68"/>
                    <a:gd name="T31" fmla="*/ 45 h 50"/>
                    <a:gd name="T32" fmla="*/ 49 w 68"/>
                    <a:gd name="T33" fmla="*/ 44 h 50"/>
                    <a:gd name="T34" fmla="*/ 47 w 68"/>
                    <a:gd name="T35" fmla="*/ 41 h 50"/>
                    <a:gd name="T36" fmla="*/ 44 w 68"/>
                    <a:gd name="T37" fmla="*/ 41 h 50"/>
                    <a:gd name="T38" fmla="*/ 42 w 68"/>
                    <a:gd name="T39" fmla="*/ 39 h 50"/>
                    <a:gd name="T40" fmla="*/ 40 w 68"/>
                    <a:gd name="T41" fmla="*/ 39 h 50"/>
                    <a:gd name="T42" fmla="*/ 37 w 68"/>
                    <a:gd name="T43" fmla="*/ 37 h 50"/>
                    <a:gd name="T44" fmla="*/ 36 w 68"/>
                    <a:gd name="T45" fmla="*/ 36 h 50"/>
                    <a:gd name="T46" fmla="*/ 34 w 68"/>
                    <a:gd name="T47" fmla="*/ 36 h 50"/>
                    <a:gd name="T48" fmla="*/ 29 w 68"/>
                    <a:gd name="T49" fmla="*/ 34 h 50"/>
                    <a:gd name="T50" fmla="*/ 23 w 68"/>
                    <a:gd name="T51" fmla="*/ 30 h 50"/>
                    <a:gd name="T52" fmla="*/ 20 w 68"/>
                    <a:gd name="T53" fmla="*/ 28 h 50"/>
                    <a:gd name="T54" fmla="*/ 9 w 68"/>
                    <a:gd name="T55" fmla="*/ 30 h 50"/>
                    <a:gd name="T56" fmla="*/ 9 w 68"/>
                    <a:gd name="T57" fmla="*/ 31 h 50"/>
                    <a:gd name="T58" fmla="*/ 7 w 68"/>
                    <a:gd name="T59" fmla="*/ 33 h 50"/>
                    <a:gd name="T60" fmla="*/ 7 w 68"/>
                    <a:gd name="T61" fmla="*/ 35 h 50"/>
                    <a:gd name="T62" fmla="*/ 3 w 68"/>
                    <a:gd name="T63" fmla="*/ 36 h 50"/>
                    <a:gd name="T64" fmla="*/ 0 w 68"/>
                    <a:gd name="T65" fmla="*/ 33 h 50"/>
                    <a:gd name="T66" fmla="*/ 3 w 68"/>
                    <a:gd name="T67" fmla="*/ 25 h 50"/>
                    <a:gd name="T68" fmla="*/ 5 w 68"/>
                    <a:gd name="T69" fmla="*/ 24 h 50"/>
                    <a:gd name="T70" fmla="*/ 6 w 68"/>
                    <a:gd name="T71" fmla="*/ 21 h 50"/>
                    <a:gd name="T72" fmla="*/ 6 w 68"/>
                    <a:gd name="T73" fmla="*/ 19 h 50"/>
                    <a:gd name="T74" fmla="*/ 8 w 68"/>
                    <a:gd name="T75" fmla="*/ 18 h 50"/>
                    <a:gd name="T76" fmla="*/ 7 w 68"/>
                    <a:gd name="T77" fmla="*/ 16 h 50"/>
                    <a:gd name="T78" fmla="*/ 11 w 68"/>
                    <a:gd name="T79" fmla="*/ 11 h 50"/>
                    <a:gd name="T80" fmla="*/ 13 w 68"/>
                    <a:gd name="T81" fmla="*/ 7 h 50"/>
                    <a:gd name="T82" fmla="*/ 16 w 68"/>
                    <a:gd name="T83" fmla="*/ 4 h 50"/>
                    <a:gd name="T84" fmla="*/ 21 w 68"/>
                    <a:gd name="T85" fmla="*/ 3 h 50"/>
                    <a:gd name="T86" fmla="*/ 19 w 68"/>
                    <a:gd name="T87" fmla="*/ 10 h 50"/>
                    <a:gd name="T88" fmla="*/ 19 w 68"/>
                    <a:gd name="T89" fmla="*/ 11 h 50"/>
                    <a:gd name="T90" fmla="*/ 18 w 68"/>
                    <a:gd name="T91" fmla="*/ 14 h 50"/>
                    <a:gd name="T92" fmla="*/ 20 w 68"/>
                    <a:gd name="T93"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50">
                      <a:moveTo>
                        <a:pt x="20" y="19"/>
                      </a:moveTo>
                      <a:cubicBezTo>
                        <a:pt x="22" y="19"/>
                        <a:pt x="23" y="20"/>
                        <a:pt x="25" y="20"/>
                      </a:cubicBezTo>
                      <a:cubicBezTo>
                        <a:pt x="26" y="22"/>
                        <a:pt x="28" y="22"/>
                        <a:pt x="29" y="23"/>
                      </a:cubicBezTo>
                      <a:cubicBezTo>
                        <a:pt x="30" y="23"/>
                        <a:pt x="31" y="24"/>
                        <a:pt x="31" y="25"/>
                      </a:cubicBezTo>
                      <a:cubicBezTo>
                        <a:pt x="34" y="26"/>
                        <a:pt x="38" y="28"/>
                        <a:pt x="40" y="29"/>
                      </a:cubicBezTo>
                      <a:cubicBezTo>
                        <a:pt x="42" y="30"/>
                        <a:pt x="42" y="31"/>
                        <a:pt x="44" y="31"/>
                      </a:cubicBezTo>
                      <a:cubicBezTo>
                        <a:pt x="45" y="32"/>
                        <a:pt x="45" y="33"/>
                        <a:pt x="46" y="33"/>
                      </a:cubicBezTo>
                      <a:cubicBezTo>
                        <a:pt x="46" y="33"/>
                        <a:pt x="47" y="33"/>
                        <a:pt x="47" y="33"/>
                      </a:cubicBezTo>
                      <a:cubicBezTo>
                        <a:pt x="53" y="36"/>
                        <a:pt x="59" y="38"/>
                        <a:pt x="64" y="42"/>
                      </a:cubicBezTo>
                      <a:cubicBezTo>
                        <a:pt x="65" y="42"/>
                        <a:pt x="65" y="42"/>
                        <a:pt x="66" y="42"/>
                      </a:cubicBezTo>
                      <a:cubicBezTo>
                        <a:pt x="66" y="44"/>
                        <a:pt x="68" y="44"/>
                        <a:pt x="68" y="46"/>
                      </a:cubicBezTo>
                      <a:cubicBezTo>
                        <a:pt x="68" y="48"/>
                        <a:pt x="66" y="48"/>
                        <a:pt x="64" y="50"/>
                      </a:cubicBezTo>
                      <a:cubicBezTo>
                        <a:pt x="62" y="49"/>
                        <a:pt x="60" y="49"/>
                        <a:pt x="58" y="49"/>
                      </a:cubicBezTo>
                      <a:cubicBezTo>
                        <a:pt x="57" y="48"/>
                        <a:pt x="57" y="47"/>
                        <a:pt x="56" y="47"/>
                      </a:cubicBezTo>
                      <a:cubicBezTo>
                        <a:pt x="56" y="47"/>
                        <a:pt x="55" y="47"/>
                        <a:pt x="55" y="47"/>
                      </a:cubicBezTo>
                      <a:cubicBezTo>
                        <a:pt x="54" y="46"/>
                        <a:pt x="54" y="45"/>
                        <a:pt x="53" y="45"/>
                      </a:cubicBezTo>
                      <a:cubicBezTo>
                        <a:pt x="52" y="44"/>
                        <a:pt x="50" y="45"/>
                        <a:pt x="49" y="44"/>
                      </a:cubicBezTo>
                      <a:cubicBezTo>
                        <a:pt x="48" y="43"/>
                        <a:pt x="48" y="42"/>
                        <a:pt x="47" y="41"/>
                      </a:cubicBezTo>
                      <a:cubicBezTo>
                        <a:pt x="46" y="41"/>
                        <a:pt x="45" y="42"/>
                        <a:pt x="44" y="41"/>
                      </a:cubicBezTo>
                      <a:cubicBezTo>
                        <a:pt x="44" y="41"/>
                        <a:pt x="43" y="40"/>
                        <a:pt x="42" y="39"/>
                      </a:cubicBezTo>
                      <a:cubicBezTo>
                        <a:pt x="41" y="39"/>
                        <a:pt x="41" y="39"/>
                        <a:pt x="40" y="39"/>
                      </a:cubicBezTo>
                      <a:cubicBezTo>
                        <a:pt x="39" y="39"/>
                        <a:pt x="39" y="37"/>
                        <a:pt x="37" y="37"/>
                      </a:cubicBezTo>
                      <a:cubicBezTo>
                        <a:pt x="37" y="37"/>
                        <a:pt x="37" y="36"/>
                        <a:pt x="36" y="36"/>
                      </a:cubicBezTo>
                      <a:cubicBezTo>
                        <a:pt x="35" y="36"/>
                        <a:pt x="35" y="36"/>
                        <a:pt x="34" y="36"/>
                      </a:cubicBezTo>
                      <a:cubicBezTo>
                        <a:pt x="33" y="34"/>
                        <a:pt x="31" y="34"/>
                        <a:pt x="29" y="34"/>
                      </a:cubicBezTo>
                      <a:cubicBezTo>
                        <a:pt x="27" y="33"/>
                        <a:pt x="25" y="31"/>
                        <a:pt x="23" y="30"/>
                      </a:cubicBezTo>
                      <a:cubicBezTo>
                        <a:pt x="22" y="29"/>
                        <a:pt x="21" y="29"/>
                        <a:pt x="20" y="28"/>
                      </a:cubicBezTo>
                      <a:cubicBezTo>
                        <a:pt x="17" y="27"/>
                        <a:pt x="11" y="27"/>
                        <a:pt x="9" y="30"/>
                      </a:cubicBezTo>
                      <a:cubicBezTo>
                        <a:pt x="9" y="31"/>
                        <a:pt x="9" y="31"/>
                        <a:pt x="9" y="31"/>
                      </a:cubicBezTo>
                      <a:cubicBezTo>
                        <a:pt x="9" y="32"/>
                        <a:pt x="8" y="32"/>
                        <a:pt x="7" y="33"/>
                      </a:cubicBezTo>
                      <a:cubicBezTo>
                        <a:pt x="7" y="34"/>
                        <a:pt x="7" y="35"/>
                        <a:pt x="7" y="35"/>
                      </a:cubicBezTo>
                      <a:cubicBezTo>
                        <a:pt x="6" y="35"/>
                        <a:pt x="4" y="36"/>
                        <a:pt x="3" y="36"/>
                      </a:cubicBezTo>
                      <a:cubicBezTo>
                        <a:pt x="2" y="35"/>
                        <a:pt x="1" y="33"/>
                        <a:pt x="0" y="33"/>
                      </a:cubicBezTo>
                      <a:cubicBezTo>
                        <a:pt x="0" y="30"/>
                        <a:pt x="2" y="28"/>
                        <a:pt x="3" y="25"/>
                      </a:cubicBezTo>
                      <a:cubicBezTo>
                        <a:pt x="3" y="24"/>
                        <a:pt x="4" y="25"/>
                        <a:pt x="5" y="24"/>
                      </a:cubicBezTo>
                      <a:cubicBezTo>
                        <a:pt x="4" y="23"/>
                        <a:pt x="4" y="21"/>
                        <a:pt x="6" y="21"/>
                      </a:cubicBezTo>
                      <a:cubicBezTo>
                        <a:pt x="6" y="20"/>
                        <a:pt x="5" y="20"/>
                        <a:pt x="6" y="19"/>
                      </a:cubicBezTo>
                      <a:cubicBezTo>
                        <a:pt x="6" y="18"/>
                        <a:pt x="7" y="18"/>
                        <a:pt x="8" y="18"/>
                      </a:cubicBezTo>
                      <a:cubicBezTo>
                        <a:pt x="8" y="17"/>
                        <a:pt x="7" y="17"/>
                        <a:pt x="7" y="16"/>
                      </a:cubicBezTo>
                      <a:cubicBezTo>
                        <a:pt x="9" y="15"/>
                        <a:pt x="9" y="12"/>
                        <a:pt x="11" y="11"/>
                      </a:cubicBezTo>
                      <a:cubicBezTo>
                        <a:pt x="11" y="10"/>
                        <a:pt x="12" y="8"/>
                        <a:pt x="13" y="7"/>
                      </a:cubicBezTo>
                      <a:cubicBezTo>
                        <a:pt x="14" y="5"/>
                        <a:pt x="14" y="4"/>
                        <a:pt x="16" y="4"/>
                      </a:cubicBezTo>
                      <a:cubicBezTo>
                        <a:pt x="16" y="0"/>
                        <a:pt x="21" y="2"/>
                        <a:pt x="21" y="3"/>
                      </a:cubicBezTo>
                      <a:cubicBezTo>
                        <a:pt x="22" y="6"/>
                        <a:pt x="20" y="7"/>
                        <a:pt x="19" y="10"/>
                      </a:cubicBezTo>
                      <a:cubicBezTo>
                        <a:pt x="19" y="10"/>
                        <a:pt x="20" y="11"/>
                        <a:pt x="19" y="11"/>
                      </a:cubicBezTo>
                      <a:cubicBezTo>
                        <a:pt x="19" y="13"/>
                        <a:pt x="18" y="13"/>
                        <a:pt x="18" y="14"/>
                      </a:cubicBezTo>
                      <a:cubicBezTo>
                        <a:pt x="18" y="16"/>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 name="Freeform 20">
                  <a:extLst>
                    <a:ext uri="{FF2B5EF4-FFF2-40B4-BE49-F238E27FC236}">
                      <a16:creationId xmlns="" xmlns:a16="http://schemas.microsoft.com/office/drawing/2014/main" id="{67DEED8F-44AD-46E3-B2D2-C09065400436}"/>
                    </a:ext>
                  </a:extLst>
                </p:cNvPr>
                <p:cNvSpPr>
                  <a:spLocks/>
                </p:cNvSpPr>
                <p:nvPr/>
              </p:nvSpPr>
              <p:spPr bwMode="auto">
                <a:xfrm>
                  <a:off x="2422" y="2090"/>
                  <a:ext cx="157" cy="124"/>
                </a:xfrm>
                <a:custGeom>
                  <a:avLst/>
                  <a:gdLst>
                    <a:gd name="T0" fmla="*/ 44 w 75"/>
                    <a:gd name="T1" fmla="*/ 33 h 60"/>
                    <a:gd name="T2" fmla="*/ 63 w 75"/>
                    <a:gd name="T3" fmla="*/ 25 h 60"/>
                    <a:gd name="T4" fmla="*/ 65 w 75"/>
                    <a:gd name="T5" fmla="*/ 26 h 60"/>
                    <a:gd name="T6" fmla="*/ 68 w 75"/>
                    <a:gd name="T7" fmla="*/ 23 h 60"/>
                    <a:gd name="T8" fmla="*/ 72 w 75"/>
                    <a:gd name="T9" fmla="*/ 31 h 60"/>
                    <a:gd name="T10" fmla="*/ 69 w 75"/>
                    <a:gd name="T11" fmla="*/ 32 h 60"/>
                    <a:gd name="T12" fmla="*/ 62 w 75"/>
                    <a:gd name="T13" fmla="*/ 35 h 60"/>
                    <a:gd name="T14" fmla="*/ 58 w 75"/>
                    <a:gd name="T15" fmla="*/ 39 h 60"/>
                    <a:gd name="T16" fmla="*/ 55 w 75"/>
                    <a:gd name="T17" fmla="*/ 40 h 60"/>
                    <a:gd name="T18" fmla="*/ 48 w 75"/>
                    <a:gd name="T19" fmla="*/ 44 h 60"/>
                    <a:gd name="T20" fmla="*/ 34 w 75"/>
                    <a:gd name="T21" fmla="*/ 51 h 60"/>
                    <a:gd name="T22" fmla="*/ 30 w 75"/>
                    <a:gd name="T23" fmla="*/ 53 h 60"/>
                    <a:gd name="T24" fmla="*/ 17 w 75"/>
                    <a:gd name="T25" fmla="*/ 60 h 60"/>
                    <a:gd name="T26" fmla="*/ 12 w 75"/>
                    <a:gd name="T27" fmla="*/ 58 h 60"/>
                    <a:gd name="T28" fmla="*/ 12 w 75"/>
                    <a:gd name="T29" fmla="*/ 54 h 60"/>
                    <a:gd name="T30" fmla="*/ 17 w 75"/>
                    <a:gd name="T31" fmla="*/ 50 h 60"/>
                    <a:gd name="T32" fmla="*/ 20 w 75"/>
                    <a:gd name="T33" fmla="*/ 48 h 60"/>
                    <a:gd name="T34" fmla="*/ 28 w 75"/>
                    <a:gd name="T35" fmla="*/ 44 h 60"/>
                    <a:gd name="T36" fmla="*/ 34 w 75"/>
                    <a:gd name="T37" fmla="*/ 41 h 60"/>
                    <a:gd name="T38" fmla="*/ 32 w 75"/>
                    <a:gd name="T39" fmla="*/ 31 h 60"/>
                    <a:gd name="T40" fmla="*/ 28 w 75"/>
                    <a:gd name="T41" fmla="*/ 26 h 60"/>
                    <a:gd name="T42" fmla="*/ 24 w 75"/>
                    <a:gd name="T43" fmla="*/ 27 h 60"/>
                    <a:gd name="T44" fmla="*/ 13 w 75"/>
                    <a:gd name="T45" fmla="*/ 32 h 60"/>
                    <a:gd name="T46" fmla="*/ 9 w 75"/>
                    <a:gd name="T47" fmla="*/ 34 h 60"/>
                    <a:gd name="T48" fmla="*/ 0 w 75"/>
                    <a:gd name="T49" fmla="*/ 33 h 60"/>
                    <a:gd name="T50" fmla="*/ 1 w 75"/>
                    <a:gd name="T51" fmla="*/ 28 h 60"/>
                    <a:gd name="T52" fmla="*/ 5 w 75"/>
                    <a:gd name="T53" fmla="*/ 26 h 60"/>
                    <a:gd name="T54" fmla="*/ 9 w 75"/>
                    <a:gd name="T55" fmla="*/ 25 h 60"/>
                    <a:gd name="T56" fmla="*/ 11 w 75"/>
                    <a:gd name="T57" fmla="*/ 23 h 60"/>
                    <a:gd name="T58" fmla="*/ 15 w 75"/>
                    <a:gd name="T59" fmla="*/ 20 h 60"/>
                    <a:gd name="T60" fmla="*/ 25 w 75"/>
                    <a:gd name="T61" fmla="*/ 16 h 60"/>
                    <a:gd name="T62" fmla="*/ 32 w 75"/>
                    <a:gd name="T63" fmla="*/ 11 h 60"/>
                    <a:gd name="T64" fmla="*/ 39 w 75"/>
                    <a:gd name="T65" fmla="*/ 10 h 60"/>
                    <a:gd name="T66" fmla="*/ 43 w 75"/>
                    <a:gd name="T67" fmla="*/ 7 h 60"/>
                    <a:gd name="T68" fmla="*/ 47 w 75"/>
                    <a:gd name="T69" fmla="*/ 3 h 60"/>
                    <a:gd name="T70" fmla="*/ 57 w 75"/>
                    <a:gd name="T71" fmla="*/ 1 h 60"/>
                    <a:gd name="T72" fmla="*/ 58 w 75"/>
                    <a:gd name="T73" fmla="*/ 8 h 60"/>
                    <a:gd name="T74" fmla="*/ 49 w 75"/>
                    <a:gd name="T75" fmla="*/ 13 h 60"/>
                    <a:gd name="T76" fmla="*/ 48 w 75"/>
                    <a:gd name="T77" fmla="*/ 15 h 60"/>
                    <a:gd name="T78" fmla="*/ 44 w 75"/>
                    <a:gd name="T79" fmla="*/ 17 h 60"/>
                    <a:gd name="T80" fmla="*/ 42 w 75"/>
                    <a:gd name="T81" fmla="*/ 17 h 60"/>
                    <a:gd name="T82" fmla="*/ 40 w 75"/>
                    <a:gd name="T83" fmla="*/ 24 h 60"/>
                    <a:gd name="T84" fmla="*/ 41 w 75"/>
                    <a:gd name="T85" fmla="*/ 26 h 60"/>
                    <a:gd name="T86" fmla="*/ 44 w 75"/>
                    <a:gd name="T87"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60">
                      <a:moveTo>
                        <a:pt x="44" y="33"/>
                      </a:moveTo>
                      <a:cubicBezTo>
                        <a:pt x="52" y="32"/>
                        <a:pt x="57" y="28"/>
                        <a:pt x="63" y="25"/>
                      </a:cubicBezTo>
                      <a:cubicBezTo>
                        <a:pt x="64" y="25"/>
                        <a:pt x="64" y="26"/>
                        <a:pt x="65" y="26"/>
                      </a:cubicBezTo>
                      <a:cubicBezTo>
                        <a:pt x="66" y="25"/>
                        <a:pt x="66" y="24"/>
                        <a:pt x="68" y="23"/>
                      </a:cubicBezTo>
                      <a:cubicBezTo>
                        <a:pt x="72" y="23"/>
                        <a:pt x="75" y="29"/>
                        <a:pt x="72" y="31"/>
                      </a:cubicBezTo>
                      <a:cubicBezTo>
                        <a:pt x="71" y="32"/>
                        <a:pt x="70" y="32"/>
                        <a:pt x="69" y="32"/>
                      </a:cubicBezTo>
                      <a:cubicBezTo>
                        <a:pt x="67" y="33"/>
                        <a:pt x="65" y="35"/>
                        <a:pt x="62" y="35"/>
                      </a:cubicBezTo>
                      <a:cubicBezTo>
                        <a:pt x="60" y="36"/>
                        <a:pt x="58" y="37"/>
                        <a:pt x="58" y="39"/>
                      </a:cubicBezTo>
                      <a:cubicBezTo>
                        <a:pt x="57" y="39"/>
                        <a:pt x="57" y="40"/>
                        <a:pt x="55" y="40"/>
                      </a:cubicBezTo>
                      <a:cubicBezTo>
                        <a:pt x="54" y="42"/>
                        <a:pt x="50" y="43"/>
                        <a:pt x="48" y="44"/>
                      </a:cubicBezTo>
                      <a:cubicBezTo>
                        <a:pt x="43" y="46"/>
                        <a:pt x="40" y="49"/>
                        <a:pt x="34" y="51"/>
                      </a:cubicBezTo>
                      <a:cubicBezTo>
                        <a:pt x="33" y="52"/>
                        <a:pt x="32" y="53"/>
                        <a:pt x="30" y="53"/>
                      </a:cubicBezTo>
                      <a:cubicBezTo>
                        <a:pt x="26" y="56"/>
                        <a:pt x="22" y="58"/>
                        <a:pt x="17" y="60"/>
                      </a:cubicBezTo>
                      <a:cubicBezTo>
                        <a:pt x="16" y="59"/>
                        <a:pt x="14" y="59"/>
                        <a:pt x="12" y="58"/>
                      </a:cubicBezTo>
                      <a:cubicBezTo>
                        <a:pt x="12" y="57"/>
                        <a:pt x="12" y="55"/>
                        <a:pt x="12" y="54"/>
                      </a:cubicBezTo>
                      <a:cubicBezTo>
                        <a:pt x="14" y="53"/>
                        <a:pt x="15" y="51"/>
                        <a:pt x="17" y="50"/>
                      </a:cubicBezTo>
                      <a:cubicBezTo>
                        <a:pt x="18" y="50"/>
                        <a:pt x="19" y="49"/>
                        <a:pt x="20" y="48"/>
                      </a:cubicBezTo>
                      <a:cubicBezTo>
                        <a:pt x="23" y="47"/>
                        <a:pt x="26" y="46"/>
                        <a:pt x="28" y="44"/>
                      </a:cubicBezTo>
                      <a:cubicBezTo>
                        <a:pt x="30" y="43"/>
                        <a:pt x="33" y="42"/>
                        <a:pt x="34" y="41"/>
                      </a:cubicBezTo>
                      <a:cubicBezTo>
                        <a:pt x="36" y="38"/>
                        <a:pt x="35" y="34"/>
                        <a:pt x="32" y="31"/>
                      </a:cubicBezTo>
                      <a:cubicBezTo>
                        <a:pt x="33" y="29"/>
                        <a:pt x="29" y="26"/>
                        <a:pt x="28" y="26"/>
                      </a:cubicBezTo>
                      <a:cubicBezTo>
                        <a:pt x="27" y="26"/>
                        <a:pt x="25" y="27"/>
                        <a:pt x="24" y="27"/>
                      </a:cubicBezTo>
                      <a:cubicBezTo>
                        <a:pt x="21" y="28"/>
                        <a:pt x="16" y="31"/>
                        <a:pt x="13" y="32"/>
                      </a:cubicBezTo>
                      <a:cubicBezTo>
                        <a:pt x="11" y="33"/>
                        <a:pt x="10" y="32"/>
                        <a:pt x="9" y="34"/>
                      </a:cubicBezTo>
                      <a:cubicBezTo>
                        <a:pt x="6" y="35"/>
                        <a:pt x="0" y="37"/>
                        <a:pt x="0" y="33"/>
                      </a:cubicBezTo>
                      <a:cubicBezTo>
                        <a:pt x="0" y="31"/>
                        <a:pt x="1" y="30"/>
                        <a:pt x="1" y="28"/>
                      </a:cubicBezTo>
                      <a:cubicBezTo>
                        <a:pt x="3" y="29"/>
                        <a:pt x="4" y="27"/>
                        <a:pt x="5" y="26"/>
                      </a:cubicBezTo>
                      <a:cubicBezTo>
                        <a:pt x="6" y="25"/>
                        <a:pt x="8" y="25"/>
                        <a:pt x="9" y="25"/>
                      </a:cubicBezTo>
                      <a:cubicBezTo>
                        <a:pt x="10" y="24"/>
                        <a:pt x="10" y="23"/>
                        <a:pt x="11" y="23"/>
                      </a:cubicBezTo>
                      <a:cubicBezTo>
                        <a:pt x="12" y="22"/>
                        <a:pt x="14" y="22"/>
                        <a:pt x="15" y="20"/>
                      </a:cubicBezTo>
                      <a:cubicBezTo>
                        <a:pt x="19" y="19"/>
                        <a:pt x="22" y="18"/>
                        <a:pt x="25" y="16"/>
                      </a:cubicBezTo>
                      <a:cubicBezTo>
                        <a:pt x="28" y="14"/>
                        <a:pt x="30" y="13"/>
                        <a:pt x="32" y="11"/>
                      </a:cubicBezTo>
                      <a:cubicBezTo>
                        <a:pt x="34" y="10"/>
                        <a:pt x="36" y="10"/>
                        <a:pt x="39" y="10"/>
                      </a:cubicBezTo>
                      <a:cubicBezTo>
                        <a:pt x="40" y="8"/>
                        <a:pt x="41" y="7"/>
                        <a:pt x="43" y="7"/>
                      </a:cubicBezTo>
                      <a:cubicBezTo>
                        <a:pt x="44" y="5"/>
                        <a:pt x="46" y="4"/>
                        <a:pt x="47" y="3"/>
                      </a:cubicBezTo>
                      <a:cubicBezTo>
                        <a:pt x="50" y="3"/>
                        <a:pt x="54" y="0"/>
                        <a:pt x="57" y="1"/>
                      </a:cubicBezTo>
                      <a:cubicBezTo>
                        <a:pt x="60" y="2"/>
                        <a:pt x="62" y="7"/>
                        <a:pt x="58" y="8"/>
                      </a:cubicBezTo>
                      <a:cubicBezTo>
                        <a:pt x="55" y="9"/>
                        <a:pt x="53" y="12"/>
                        <a:pt x="49" y="13"/>
                      </a:cubicBezTo>
                      <a:cubicBezTo>
                        <a:pt x="48" y="13"/>
                        <a:pt x="48" y="15"/>
                        <a:pt x="48" y="15"/>
                      </a:cubicBezTo>
                      <a:cubicBezTo>
                        <a:pt x="46" y="14"/>
                        <a:pt x="45" y="16"/>
                        <a:pt x="44" y="17"/>
                      </a:cubicBezTo>
                      <a:cubicBezTo>
                        <a:pt x="43" y="17"/>
                        <a:pt x="42" y="17"/>
                        <a:pt x="42" y="17"/>
                      </a:cubicBezTo>
                      <a:cubicBezTo>
                        <a:pt x="40" y="18"/>
                        <a:pt x="39" y="21"/>
                        <a:pt x="40" y="24"/>
                      </a:cubicBezTo>
                      <a:cubicBezTo>
                        <a:pt x="40" y="25"/>
                        <a:pt x="41" y="26"/>
                        <a:pt x="41" y="26"/>
                      </a:cubicBezTo>
                      <a:cubicBezTo>
                        <a:pt x="42" y="29"/>
                        <a:pt x="43" y="32"/>
                        <a:pt x="4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Freeform 21">
                  <a:extLst>
                    <a:ext uri="{FF2B5EF4-FFF2-40B4-BE49-F238E27FC236}">
                      <a16:creationId xmlns="" xmlns:a16="http://schemas.microsoft.com/office/drawing/2014/main" id="{701B4A7C-AB10-4E24-868D-BFF37B2254B9}"/>
                    </a:ext>
                  </a:extLst>
                </p:cNvPr>
                <p:cNvSpPr>
                  <a:spLocks/>
                </p:cNvSpPr>
                <p:nvPr/>
              </p:nvSpPr>
              <p:spPr bwMode="auto">
                <a:xfrm>
                  <a:off x="3437" y="2146"/>
                  <a:ext cx="129" cy="87"/>
                </a:xfrm>
                <a:custGeom>
                  <a:avLst/>
                  <a:gdLst>
                    <a:gd name="T0" fmla="*/ 59 w 62"/>
                    <a:gd name="T1" fmla="*/ 34 h 42"/>
                    <a:gd name="T2" fmla="*/ 49 w 62"/>
                    <a:gd name="T3" fmla="*/ 36 h 42"/>
                    <a:gd name="T4" fmla="*/ 44 w 62"/>
                    <a:gd name="T5" fmla="*/ 33 h 42"/>
                    <a:gd name="T6" fmla="*/ 27 w 62"/>
                    <a:gd name="T7" fmla="*/ 22 h 42"/>
                    <a:gd name="T8" fmla="*/ 24 w 62"/>
                    <a:gd name="T9" fmla="*/ 22 h 42"/>
                    <a:gd name="T10" fmla="*/ 20 w 62"/>
                    <a:gd name="T11" fmla="*/ 18 h 42"/>
                    <a:gd name="T12" fmla="*/ 6 w 62"/>
                    <a:gd name="T13" fmla="*/ 11 h 42"/>
                    <a:gd name="T14" fmla="*/ 5 w 62"/>
                    <a:gd name="T15" fmla="*/ 9 h 42"/>
                    <a:gd name="T16" fmla="*/ 1 w 62"/>
                    <a:gd name="T17" fmla="*/ 7 h 42"/>
                    <a:gd name="T18" fmla="*/ 3 w 62"/>
                    <a:gd name="T19" fmla="*/ 2 h 42"/>
                    <a:gd name="T20" fmla="*/ 12 w 62"/>
                    <a:gd name="T21" fmla="*/ 4 h 42"/>
                    <a:gd name="T22" fmla="*/ 16 w 62"/>
                    <a:gd name="T23" fmla="*/ 6 h 42"/>
                    <a:gd name="T24" fmla="*/ 20 w 62"/>
                    <a:gd name="T25" fmla="*/ 9 h 42"/>
                    <a:gd name="T26" fmla="*/ 27 w 62"/>
                    <a:gd name="T27" fmla="*/ 14 h 42"/>
                    <a:gd name="T28" fmla="*/ 40 w 62"/>
                    <a:gd name="T29" fmla="*/ 21 h 42"/>
                    <a:gd name="T30" fmla="*/ 42 w 62"/>
                    <a:gd name="T31" fmla="*/ 23 h 42"/>
                    <a:gd name="T32" fmla="*/ 51 w 62"/>
                    <a:gd name="T33" fmla="*/ 27 h 42"/>
                    <a:gd name="T34" fmla="*/ 59 w 62"/>
                    <a:gd name="T35"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42">
                      <a:moveTo>
                        <a:pt x="59" y="34"/>
                      </a:moveTo>
                      <a:cubicBezTo>
                        <a:pt x="62" y="42"/>
                        <a:pt x="50" y="41"/>
                        <a:pt x="49" y="36"/>
                      </a:cubicBezTo>
                      <a:cubicBezTo>
                        <a:pt x="46" y="36"/>
                        <a:pt x="45" y="35"/>
                        <a:pt x="44" y="33"/>
                      </a:cubicBezTo>
                      <a:cubicBezTo>
                        <a:pt x="38" y="30"/>
                        <a:pt x="32" y="26"/>
                        <a:pt x="27" y="22"/>
                      </a:cubicBezTo>
                      <a:cubicBezTo>
                        <a:pt x="25" y="22"/>
                        <a:pt x="25" y="22"/>
                        <a:pt x="24" y="22"/>
                      </a:cubicBezTo>
                      <a:cubicBezTo>
                        <a:pt x="23" y="21"/>
                        <a:pt x="21" y="20"/>
                        <a:pt x="20" y="18"/>
                      </a:cubicBezTo>
                      <a:cubicBezTo>
                        <a:pt x="15" y="17"/>
                        <a:pt x="12" y="12"/>
                        <a:pt x="6" y="11"/>
                      </a:cubicBezTo>
                      <a:cubicBezTo>
                        <a:pt x="6" y="10"/>
                        <a:pt x="6" y="9"/>
                        <a:pt x="5" y="9"/>
                      </a:cubicBezTo>
                      <a:cubicBezTo>
                        <a:pt x="4" y="9"/>
                        <a:pt x="2" y="8"/>
                        <a:pt x="1" y="7"/>
                      </a:cubicBezTo>
                      <a:cubicBezTo>
                        <a:pt x="0" y="5"/>
                        <a:pt x="2" y="3"/>
                        <a:pt x="3" y="2"/>
                      </a:cubicBezTo>
                      <a:cubicBezTo>
                        <a:pt x="7" y="0"/>
                        <a:pt x="9" y="3"/>
                        <a:pt x="12" y="4"/>
                      </a:cubicBezTo>
                      <a:cubicBezTo>
                        <a:pt x="13" y="5"/>
                        <a:pt x="15" y="5"/>
                        <a:pt x="16" y="6"/>
                      </a:cubicBezTo>
                      <a:cubicBezTo>
                        <a:pt x="17" y="7"/>
                        <a:pt x="19" y="9"/>
                        <a:pt x="20" y="9"/>
                      </a:cubicBezTo>
                      <a:cubicBezTo>
                        <a:pt x="23" y="11"/>
                        <a:pt x="26" y="11"/>
                        <a:pt x="27" y="14"/>
                      </a:cubicBezTo>
                      <a:cubicBezTo>
                        <a:pt x="32" y="15"/>
                        <a:pt x="35" y="19"/>
                        <a:pt x="40" y="21"/>
                      </a:cubicBezTo>
                      <a:cubicBezTo>
                        <a:pt x="41" y="21"/>
                        <a:pt x="41" y="22"/>
                        <a:pt x="42" y="23"/>
                      </a:cubicBezTo>
                      <a:cubicBezTo>
                        <a:pt x="45" y="24"/>
                        <a:pt x="48" y="26"/>
                        <a:pt x="51" y="27"/>
                      </a:cubicBezTo>
                      <a:cubicBezTo>
                        <a:pt x="53" y="31"/>
                        <a:pt x="57" y="31"/>
                        <a:pt x="5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 name="Freeform 22">
                  <a:extLst>
                    <a:ext uri="{FF2B5EF4-FFF2-40B4-BE49-F238E27FC236}">
                      <a16:creationId xmlns="" xmlns:a16="http://schemas.microsoft.com/office/drawing/2014/main" id="{C4560056-EC6F-43A5-9EEA-95EC30672DF5}"/>
                    </a:ext>
                  </a:extLst>
                </p:cNvPr>
                <p:cNvSpPr>
                  <a:spLocks/>
                </p:cNvSpPr>
                <p:nvPr/>
              </p:nvSpPr>
              <p:spPr bwMode="auto">
                <a:xfrm>
                  <a:off x="2468" y="2160"/>
                  <a:ext cx="152" cy="133"/>
                </a:xfrm>
                <a:custGeom>
                  <a:avLst/>
                  <a:gdLst>
                    <a:gd name="T0" fmla="*/ 72 w 73"/>
                    <a:gd name="T1" fmla="*/ 27 h 64"/>
                    <a:gd name="T2" fmla="*/ 62 w 73"/>
                    <a:gd name="T3" fmla="*/ 22 h 64"/>
                    <a:gd name="T4" fmla="*/ 62 w 73"/>
                    <a:gd name="T5" fmla="*/ 21 h 64"/>
                    <a:gd name="T6" fmla="*/ 55 w 73"/>
                    <a:gd name="T7" fmla="*/ 14 h 64"/>
                    <a:gd name="T8" fmla="*/ 46 w 73"/>
                    <a:gd name="T9" fmla="*/ 16 h 64"/>
                    <a:gd name="T10" fmla="*/ 40 w 73"/>
                    <a:gd name="T11" fmla="*/ 25 h 64"/>
                    <a:gd name="T12" fmla="*/ 41 w 73"/>
                    <a:gd name="T13" fmla="*/ 28 h 64"/>
                    <a:gd name="T14" fmla="*/ 44 w 73"/>
                    <a:gd name="T15" fmla="*/ 41 h 64"/>
                    <a:gd name="T16" fmla="*/ 41 w 73"/>
                    <a:gd name="T17" fmla="*/ 41 h 64"/>
                    <a:gd name="T18" fmla="*/ 32 w 73"/>
                    <a:gd name="T19" fmla="*/ 30 h 64"/>
                    <a:gd name="T20" fmla="*/ 19 w 73"/>
                    <a:gd name="T21" fmla="*/ 35 h 64"/>
                    <a:gd name="T22" fmla="*/ 18 w 73"/>
                    <a:gd name="T23" fmla="*/ 37 h 64"/>
                    <a:gd name="T24" fmla="*/ 14 w 73"/>
                    <a:gd name="T25" fmla="*/ 39 h 64"/>
                    <a:gd name="T26" fmla="*/ 14 w 73"/>
                    <a:gd name="T27" fmla="*/ 43 h 64"/>
                    <a:gd name="T28" fmla="*/ 18 w 73"/>
                    <a:gd name="T29" fmla="*/ 50 h 64"/>
                    <a:gd name="T30" fmla="*/ 23 w 73"/>
                    <a:gd name="T31" fmla="*/ 62 h 64"/>
                    <a:gd name="T32" fmla="*/ 15 w 73"/>
                    <a:gd name="T33" fmla="*/ 60 h 64"/>
                    <a:gd name="T34" fmla="*/ 9 w 73"/>
                    <a:gd name="T35" fmla="*/ 50 h 64"/>
                    <a:gd name="T36" fmla="*/ 2 w 73"/>
                    <a:gd name="T37" fmla="*/ 40 h 64"/>
                    <a:gd name="T38" fmla="*/ 1 w 73"/>
                    <a:gd name="T39" fmla="*/ 36 h 64"/>
                    <a:gd name="T40" fmla="*/ 5 w 73"/>
                    <a:gd name="T41" fmla="*/ 32 h 64"/>
                    <a:gd name="T42" fmla="*/ 6 w 73"/>
                    <a:gd name="T43" fmla="*/ 33 h 64"/>
                    <a:gd name="T44" fmla="*/ 9 w 73"/>
                    <a:gd name="T45" fmla="*/ 29 h 64"/>
                    <a:gd name="T46" fmla="*/ 22 w 73"/>
                    <a:gd name="T47" fmla="*/ 22 h 64"/>
                    <a:gd name="T48" fmla="*/ 22 w 73"/>
                    <a:gd name="T49" fmla="*/ 20 h 64"/>
                    <a:gd name="T50" fmla="*/ 26 w 73"/>
                    <a:gd name="T51" fmla="*/ 19 h 64"/>
                    <a:gd name="T52" fmla="*/ 33 w 73"/>
                    <a:gd name="T53" fmla="*/ 14 h 64"/>
                    <a:gd name="T54" fmla="*/ 36 w 73"/>
                    <a:gd name="T55" fmla="*/ 11 h 64"/>
                    <a:gd name="T56" fmla="*/ 40 w 73"/>
                    <a:gd name="T57" fmla="*/ 9 h 64"/>
                    <a:gd name="T58" fmla="*/ 42 w 73"/>
                    <a:gd name="T59" fmla="*/ 6 h 64"/>
                    <a:gd name="T60" fmla="*/ 46 w 73"/>
                    <a:gd name="T61" fmla="*/ 4 h 64"/>
                    <a:gd name="T62" fmla="*/ 49 w 73"/>
                    <a:gd name="T63" fmla="*/ 1 h 64"/>
                    <a:gd name="T64" fmla="*/ 59 w 73"/>
                    <a:gd name="T65" fmla="*/ 5 h 64"/>
                    <a:gd name="T66" fmla="*/ 60 w 73"/>
                    <a:gd name="T67" fmla="*/ 6 h 64"/>
                    <a:gd name="T68" fmla="*/ 68 w 73"/>
                    <a:gd name="T69" fmla="*/ 17 h 64"/>
                    <a:gd name="T70" fmla="*/ 69 w 73"/>
                    <a:gd name="T71" fmla="*/ 19 h 64"/>
                    <a:gd name="T72" fmla="*/ 72 w 73"/>
                    <a:gd name="T73" fmla="*/ 2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64">
                      <a:moveTo>
                        <a:pt x="72" y="27"/>
                      </a:moveTo>
                      <a:cubicBezTo>
                        <a:pt x="67" y="30"/>
                        <a:pt x="64" y="25"/>
                        <a:pt x="62" y="22"/>
                      </a:cubicBezTo>
                      <a:cubicBezTo>
                        <a:pt x="62" y="22"/>
                        <a:pt x="62" y="21"/>
                        <a:pt x="62" y="21"/>
                      </a:cubicBezTo>
                      <a:cubicBezTo>
                        <a:pt x="59" y="19"/>
                        <a:pt x="58" y="15"/>
                        <a:pt x="55" y="14"/>
                      </a:cubicBezTo>
                      <a:cubicBezTo>
                        <a:pt x="51" y="12"/>
                        <a:pt x="50" y="16"/>
                        <a:pt x="46" y="16"/>
                      </a:cubicBezTo>
                      <a:cubicBezTo>
                        <a:pt x="44" y="19"/>
                        <a:pt x="39" y="20"/>
                        <a:pt x="40" y="25"/>
                      </a:cubicBezTo>
                      <a:cubicBezTo>
                        <a:pt x="40" y="26"/>
                        <a:pt x="41" y="27"/>
                        <a:pt x="41" y="28"/>
                      </a:cubicBezTo>
                      <a:cubicBezTo>
                        <a:pt x="43" y="33"/>
                        <a:pt x="48" y="36"/>
                        <a:pt x="44" y="41"/>
                      </a:cubicBezTo>
                      <a:cubicBezTo>
                        <a:pt x="43" y="41"/>
                        <a:pt x="42" y="40"/>
                        <a:pt x="41" y="41"/>
                      </a:cubicBezTo>
                      <a:cubicBezTo>
                        <a:pt x="37" y="38"/>
                        <a:pt x="35" y="33"/>
                        <a:pt x="32" y="30"/>
                      </a:cubicBezTo>
                      <a:cubicBezTo>
                        <a:pt x="26" y="30"/>
                        <a:pt x="23" y="32"/>
                        <a:pt x="19" y="35"/>
                      </a:cubicBezTo>
                      <a:cubicBezTo>
                        <a:pt x="19" y="35"/>
                        <a:pt x="18" y="36"/>
                        <a:pt x="18" y="37"/>
                      </a:cubicBezTo>
                      <a:cubicBezTo>
                        <a:pt x="16" y="37"/>
                        <a:pt x="15" y="38"/>
                        <a:pt x="14" y="39"/>
                      </a:cubicBezTo>
                      <a:cubicBezTo>
                        <a:pt x="14" y="41"/>
                        <a:pt x="14" y="42"/>
                        <a:pt x="14" y="43"/>
                      </a:cubicBezTo>
                      <a:cubicBezTo>
                        <a:pt x="15" y="46"/>
                        <a:pt x="17" y="47"/>
                        <a:pt x="18" y="50"/>
                      </a:cubicBezTo>
                      <a:cubicBezTo>
                        <a:pt x="20" y="53"/>
                        <a:pt x="25" y="56"/>
                        <a:pt x="23" y="62"/>
                      </a:cubicBezTo>
                      <a:cubicBezTo>
                        <a:pt x="20" y="64"/>
                        <a:pt x="17" y="61"/>
                        <a:pt x="15" y="60"/>
                      </a:cubicBezTo>
                      <a:cubicBezTo>
                        <a:pt x="14" y="56"/>
                        <a:pt x="9" y="55"/>
                        <a:pt x="9" y="50"/>
                      </a:cubicBezTo>
                      <a:cubicBezTo>
                        <a:pt x="6" y="49"/>
                        <a:pt x="4" y="43"/>
                        <a:pt x="2" y="40"/>
                      </a:cubicBezTo>
                      <a:cubicBezTo>
                        <a:pt x="1" y="39"/>
                        <a:pt x="0" y="38"/>
                        <a:pt x="1" y="36"/>
                      </a:cubicBezTo>
                      <a:cubicBezTo>
                        <a:pt x="1" y="35"/>
                        <a:pt x="4" y="34"/>
                        <a:pt x="5" y="32"/>
                      </a:cubicBezTo>
                      <a:cubicBezTo>
                        <a:pt x="5" y="32"/>
                        <a:pt x="5" y="33"/>
                        <a:pt x="6" y="33"/>
                      </a:cubicBezTo>
                      <a:cubicBezTo>
                        <a:pt x="7" y="31"/>
                        <a:pt x="8" y="31"/>
                        <a:pt x="9" y="29"/>
                      </a:cubicBezTo>
                      <a:cubicBezTo>
                        <a:pt x="15" y="28"/>
                        <a:pt x="17" y="24"/>
                        <a:pt x="22" y="22"/>
                      </a:cubicBezTo>
                      <a:cubicBezTo>
                        <a:pt x="22" y="22"/>
                        <a:pt x="22" y="21"/>
                        <a:pt x="22" y="20"/>
                      </a:cubicBezTo>
                      <a:cubicBezTo>
                        <a:pt x="24" y="20"/>
                        <a:pt x="25" y="18"/>
                        <a:pt x="26" y="19"/>
                      </a:cubicBezTo>
                      <a:cubicBezTo>
                        <a:pt x="28" y="17"/>
                        <a:pt x="30" y="16"/>
                        <a:pt x="33" y="14"/>
                      </a:cubicBezTo>
                      <a:cubicBezTo>
                        <a:pt x="34" y="13"/>
                        <a:pt x="35" y="11"/>
                        <a:pt x="36" y="11"/>
                      </a:cubicBezTo>
                      <a:cubicBezTo>
                        <a:pt x="38" y="10"/>
                        <a:pt x="39" y="10"/>
                        <a:pt x="40" y="9"/>
                      </a:cubicBezTo>
                      <a:cubicBezTo>
                        <a:pt x="41" y="8"/>
                        <a:pt x="41" y="7"/>
                        <a:pt x="42" y="6"/>
                      </a:cubicBezTo>
                      <a:cubicBezTo>
                        <a:pt x="43" y="5"/>
                        <a:pt x="44" y="4"/>
                        <a:pt x="46" y="4"/>
                      </a:cubicBezTo>
                      <a:cubicBezTo>
                        <a:pt x="47" y="3"/>
                        <a:pt x="49" y="2"/>
                        <a:pt x="49" y="1"/>
                      </a:cubicBezTo>
                      <a:cubicBezTo>
                        <a:pt x="54" y="0"/>
                        <a:pt x="58" y="2"/>
                        <a:pt x="59" y="5"/>
                      </a:cubicBezTo>
                      <a:cubicBezTo>
                        <a:pt x="60" y="5"/>
                        <a:pt x="60" y="5"/>
                        <a:pt x="60" y="6"/>
                      </a:cubicBezTo>
                      <a:cubicBezTo>
                        <a:pt x="63" y="9"/>
                        <a:pt x="65" y="14"/>
                        <a:pt x="68" y="17"/>
                      </a:cubicBezTo>
                      <a:cubicBezTo>
                        <a:pt x="68" y="17"/>
                        <a:pt x="69" y="18"/>
                        <a:pt x="69" y="19"/>
                      </a:cubicBezTo>
                      <a:cubicBezTo>
                        <a:pt x="71" y="20"/>
                        <a:pt x="73" y="23"/>
                        <a:pt x="7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 name="Freeform 23">
                  <a:extLst>
                    <a:ext uri="{FF2B5EF4-FFF2-40B4-BE49-F238E27FC236}">
                      <a16:creationId xmlns="" xmlns:a16="http://schemas.microsoft.com/office/drawing/2014/main" id="{B020D374-B863-49B9-82F7-03F0E666992B}"/>
                    </a:ext>
                  </a:extLst>
                </p:cNvPr>
                <p:cNvSpPr>
                  <a:spLocks noEditPoints="1"/>
                </p:cNvSpPr>
                <p:nvPr/>
              </p:nvSpPr>
              <p:spPr bwMode="auto">
                <a:xfrm>
                  <a:off x="3325" y="2187"/>
                  <a:ext cx="200" cy="196"/>
                </a:xfrm>
                <a:custGeom>
                  <a:avLst/>
                  <a:gdLst>
                    <a:gd name="T0" fmla="*/ 79 w 96"/>
                    <a:gd name="T1" fmla="*/ 57 h 94"/>
                    <a:gd name="T2" fmla="*/ 71 w 96"/>
                    <a:gd name="T3" fmla="*/ 56 h 94"/>
                    <a:gd name="T4" fmla="*/ 68 w 96"/>
                    <a:gd name="T5" fmla="*/ 50 h 94"/>
                    <a:gd name="T6" fmla="*/ 86 w 96"/>
                    <a:gd name="T7" fmla="*/ 44 h 94"/>
                    <a:gd name="T8" fmla="*/ 84 w 96"/>
                    <a:gd name="T9" fmla="*/ 32 h 94"/>
                    <a:gd name="T10" fmla="*/ 76 w 96"/>
                    <a:gd name="T11" fmla="*/ 29 h 94"/>
                    <a:gd name="T12" fmla="*/ 64 w 96"/>
                    <a:gd name="T13" fmla="*/ 31 h 94"/>
                    <a:gd name="T14" fmla="*/ 41 w 96"/>
                    <a:gd name="T15" fmla="*/ 35 h 94"/>
                    <a:gd name="T16" fmla="*/ 43 w 96"/>
                    <a:gd name="T17" fmla="*/ 52 h 94"/>
                    <a:gd name="T18" fmla="*/ 56 w 96"/>
                    <a:gd name="T19" fmla="*/ 68 h 94"/>
                    <a:gd name="T20" fmla="*/ 62 w 96"/>
                    <a:gd name="T21" fmla="*/ 72 h 94"/>
                    <a:gd name="T22" fmla="*/ 58 w 96"/>
                    <a:gd name="T23" fmla="*/ 80 h 94"/>
                    <a:gd name="T24" fmla="*/ 52 w 96"/>
                    <a:gd name="T25" fmla="*/ 76 h 94"/>
                    <a:gd name="T26" fmla="*/ 45 w 96"/>
                    <a:gd name="T27" fmla="*/ 71 h 94"/>
                    <a:gd name="T28" fmla="*/ 33 w 96"/>
                    <a:gd name="T29" fmla="*/ 67 h 94"/>
                    <a:gd name="T30" fmla="*/ 36 w 96"/>
                    <a:gd name="T31" fmla="*/ 75 h 94"/>
                    <a:gd name="T32" fmla="*/ 42 w 96"/>
                    <a:gd name="T33" fmla="*/ 83 h 94"/>
                    <a:gd name="T34" fmla="*/ 42 w 96"/>
                    <a:gd name="T35" fmla="*/ 94 h 94"/>
                    <a:gd name="T36" fmla="*/ 35 w 96"/>
                    <a:gd name="T37" fmla="*/ 91 h 94"/>
                    <a:gd name="T38" fmla="*/ 33 w 96"/>
                    <a:gd name="T39" fmla="*/ 88 h 94"/>
                    <a:gd name="T40" fmla="*/ 29 w 96"/>
                    <a:gd name="T41" fmla="*/ 82 h 94"/>
                    <a:gd name="T42" fmla="*/ 26 w 96"/>
                    <a:gd name="T43" fmla="*/ 79 h 94"/>
                    <a:gd name="T44" fmla="*/ 19 w 96"/>
                    <a:gd name="T45" fmla="*/ 71 h 94"/>
                    <a:gd name="T46" fmla="*/ 5 w 96"/>
                    <a:gd name="T47" fmla="*/ 52 h 94"/>
                    <a:gd name="T48" fmla="*/ 0 w 96"/>
                    <a:gd name="T49" fmla="*/ 46 h 94"/>
                    <a:gd name="T50" fmla="*/ 27 w 96"/>
                    <a:gd name="T51" fmla="*/ 30 h 94"/>
                    <a:gd name="T52" fmla="*/ 33 w 96"/>
                    <a:gd name="T53" fmla="*/ 31 h 94"/>
                    <a:gd name="T54" fmla="*/ 35 w 96"/>
                    <a:gd name="T55" fmla="*/ 25 h 94"/>
                    <a:gd name="T56" fmla="*/ 41 w 96"/>
                    <a:gd name="T57" fmla="*/ 3 h 94"/>
                    <a:gd name="T58" fmla="*/ 55 w 96"/>
                    <a:gd name="T59" fmla="*/ 1 h 94"/>
                    <a:gd name="T60" fmla="*/ 58 w 96"/>
                    <a:gd name="T61" fmla="*/ 8 h 94"/>
                    <a:gd name="T62" fmla="*/ 43 w 96"/>
                    <a:gd name="T63" fmla="*/ 13 h 94"/>
                    <a:gd name="T64" fmla="*/ 46 w 96"/>
                    <a:gd name="T65" fmla="*/ 24 h 94"/>
                    <a:gd name="T66" fmla="*/ 55 w 96"/>
                    <a:gd name="T67" fmla="*/ 25 h 94"/>
                    <a:gd name="T68" fmla="*/ 70 w 96"/>
                    <a:gd name="T69" fmla="*/ 21 h 94"/>
                    <a:gd name="T70" fmla="*/ 74 w 96"/>
                    <a:gd name="T71" fmla="*/ 20 h 94"/>
                    <a:gd name="T72" fmla="*/ 81 w 96"/>
                    <a:gd name="T73" fmla="*/ 21 h 94"/>
                    <a:gd name="T74" fmla="*/ 91 w 96"/>
                    <a:gd name="T75" fmla="*/ 26 h 94"/>
                    <a:gd name="T76" fmla="*/ 94 w 96"/>
                    <a:gd name="T77" fmla="*/ 30 h 94"/>
                    <a:gd name="T78" fmla="*/ 95 w 96"/>
                    <a:gd name="T79" fmla="*/ 37 h 94"/>
                    <a:gd name="T80" fmla="*/ 95 w 96"/>
                    <a:gd name="T81" fmla="*/ 43 h 94"/>
                    <a:gd name="T82" fmla="*/ 94 w 96"/>
                    <a:gd name="T83" fmla="*/ 46 h 94"/>
                    <a:gd name="T84" fmla="*/ 22 w 96"/>
                    <a:gd name="T85" fmla="*/ 57 h 94"/>
                    <a:gd name="T86" fmla="*/ 31 w 96"/>
                    <a:gd name="T87" fmla="*/ 55 h 94"/>
                    <a:gd name="T88" fmla="*/ 34 w 96"/>
                    <a:gd name="T89" fmla="*/ 47 h 94"/>
                    <a:gd name="T90" fmla="*/ 27 w 96"/>
                    <a:gd name="T91" fmla="*/ 39 h 94"/>
                    <a:gd name="T92" fmla="*/ 15 w 96"/>
                    <a:gd name="T93" fmla="*/ 48 h 94"/>
                    <a:gd name="T94" fmla="*/ 16 w 96"/>
                    <a:gd name="T95" fmla="*/ 5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 h="94">
                      <a:moveTo>
                        <a:pt x="91" y="53"/>
                      </a:moveTo>
                      <a:cubicBezTo>
                        <a:pt x="88" y="54"/>
                        <a:pt x="85" y="57"/>
                        <a:pt x="79" y="57"/>
                      </a:cubicBezTo>
                      <a:cubicBezTo>
                        <a:pt x="79" y="57"/>
                        <a:pt x="77" y="56"/>
                        <a:pt x="76" y="56"/>
                      </a:cubicBezTo>
                      <a:cubicBezTo>
                        <a:pt x="74" y="56"/>
                        <a:pt x="72" y="57"/>
                        <a:pt x="71" y="56"/>
                      </a:cubicBezTo>
                      <a:cubicBezTo>
                        <a:pt x="70" y="56"/>
                        <a:pt x="68" y="54"/>
                        <a:pt x="68" y="53"/>
                      </a:cubicBezTo>
                      <a:cubicBezTo>
                        <a:pt x="67" y="52"/>
                        <a:pt x="68" y="51"/>
                        <a:pt x="68" y="50"/>
                      </a:cubicBezTo>
                      <a:cubicBezTo>
                        <a:pt x="70" y="48"/>
                        <a:pt x="73" y="49"/>
                        <a:pt x="76" y="49"/>
                      </a:cubicBezTo>
                      <a:cubicBezTo>
                        <a:pt x="80" y="48"/>
                        <a:pt x="83" y="46"/>
                        <a:pt x="86" y="44"/>
                      </a:cubicBezTo>
                      <a:cubicBezTo>
                        <a:pt x="86" y="43"/>
                        <a:pt x="86" y="42"/>
                        <a:pt x="85" y="42"/>
                      </a:cubicBezTo>
                      <a:cubicBezTo>
                        <a:pt x="87" y="39"/>
                        <a:pt x="86" y="35"/>
                        <a:pt x="84" y="32"/>
                      </a:cubicBezTo>
                      <a:cubicBezTo>
                        <a:pt x="82" y="31"/>
                        <a:pt x="81" y="29"/>
                        <a:pt x="79" y="29"/>
                      </a:cubicBezTo>
                      <a:cubicBezTo>
                        <a:pt x="78" y="29"/>
                        <a:pt x="77" y="29"/>
                        <a:pt x="76" y="29"/>
                      </a:cubicBezTo>
                      <a:cubicBezTo>
                        <a:pt x="75" y="29"/>
                        <a:pt x="74" y="29"/>
                        <a:pt x="73" y="29"/>
                      </a:cubicBezTo>
                      <a:cubicBezTo>
                        <a:pt x="70" y="29"/>
                        <a:pt x="67" y="31"/>
                        <a:pt x="64" y="31"/>
                      </a:cubicBezTo>
                      <a:cubicBezTo>
                        <a:pt x="61" y="34"/>
                        <a:pt x="56" y="34"/>
                        <a:pt x="53" y="36"/>
                      </a:cubicBezTo>
                      <a:cubicBezTo>
                        <a:pt x="48" y="36"/>
                        <a:pt x="45" y="34"/>
                        <a:pt x="41" y="35"/>
                      </a:cubicBezTo>
                      <a:cubicBezTo>
                        <a:pt x="40" y="37"/>
                        <a:pt x="42" y="41"/>
                        <a:pt x="44" y="43"/>
                      </a:cubicBezTo>
                      <a:cubicBezTo>
                        <a:pt x="42" y="45"/>
                        <a:pt x="45" y="50"/>
                        <a:pt x="43" y="52"/>
                      </a:cubicBezTo>
                      <a:cubicBezTo>
                        <a:pt x="44" y="55"/>
                        <a:pt x="44" y="58"/>
                        <a:pt x="46" y="60"/>
                      </a:cubicBezTo>
                      <a:cubicBezTo>
                        <a:pt x="49" y="63"/>
                        <a:pt x="54" y="64"/>
                        <a:pt x="56" y="68"/>
                      </a:cubicBezTo>
                      <a:cubicBezTo>
                        <a:pt x="59" y="68"/>
                        <a:pt x="59" y="70"/>
                        <a:pt x="60" y="71"/>
                      </a:cubicBezTo>
                      <a:cubicBezTo>
                        <a:pt x="61" y="72"/>
                        <a:pt x="62" y="72"/>
                        <a:pt x="62" y="72"/>
                      </a:cubicBezTo>
                      <a:cubicBezTo>
                        <a:pt x="63" y="73"/>
                        <a:pt x="65" y="75"/>
                        <a:pt x="65" y="75"/>
                      </a:cubicBezTo>
                      <a:cubicBezTo>
                        <a:pt x="65" y="78"/>
                        <a:pt x="61" y="81"/>
                        <a:pt x="58" y="80"/>
                      </a:cubicBezTo>
                      <a:cubicBezTo>
                        <a:pt x="58" y="80"/>
                        <a:pt x="58" y="79"/>
                        <a:pt x="57" y="78"/>
                      </a:cubicBezTo>
                      <a:cubicBezTo>
                        <a:pt x="56" y="78"/>
                        <a:pt x="54" y="77"/>
                        <a:pt x="52" y="76"/>
                      </a:cubicBezTo>
                      <a:cubicBezTo>
                        <a:pt x="50" y="75"/>
                        <a:pt x="48" y="73"/>
                        <a:pt x="46" y="71"/>
                      </a:cubicBezTo>
                      <a:cubicBezTo>
                        <a:pt x="46" y="71"/>
                        <a:pt x="45" y="71"/>
                        <a:pt x="45" y="71"/>
                      </a:cubicBezTo>
                      <a:cubicBezTo>
                        <a:pt x="43" y="69"/>
                        <a:pt x="40" y="68"/>
                        <a:pt x="38" y="66"/>
                      </a:cubicBezTo>
                      <a:cubicBezTo>
                        <a:pt x="35" y="65"/>
                        <a:pt x="33" y="65"/>
                        <a:pt x="33" y="67"/>
                      </a:cubicBezTo>
                      <a:cubicBezTo>
                        <a:pt x="32" y="69"/>
                        <a:pt x="34" y="70"/>
                        <a:pt x="33" y="72"/>
                      </a:cubicBezTo>
                      <a:cubicBezTo>
                        <a:pt x="34" y="73"/>
                        <a:pt x="35" y="74"/>
                        <a:pt x="36" y="75"/>
                      </a:cubicBezTo>
                      <a:cubicBezTo>
                        <a:pt x="36" y="76"/>
                        <a:pt x="37" y="76"/>
                        <a:pt x="37" y="77"/>
                      </a:cubicBezTo>
                      <a:cubicBezTo>
                        <a:pt x="38" y="79"/>
                        <a:pt x="40" y="81"/>
                        <a:pt x="42" y="83"/>
                      </a:cubicBezTo>
                      <a:cubicBezTo>
                        <a:pt x="43" y="85"/>
                        <a:pt x="46" y="88"/>
                        <a:pt x="46" y="90"/>
                      </a:cubicBezTo>
                      <a:cubicBezTo>
                        <a:pt x="45" y="92"/>
                        <a:pt x="43" y="92"/>
                        <a:pt x="42" y="94"/>
                      </a:cubicBezTo>
                      <a:cubicBezTo>
                        <a:pt x="40" y="94"/>
                        <a:pt x="40" y="94"/>
                        <a:pt x="38" y="94"/>
                      </a:cubicBezTo>
                      <a:cubicBezTo>
                        <a:pt x="37" y="93"/>
                        <a:pt x="36" y="92"/>
                        <a:pt x="35" y="91"/>
                      </a:cubicBezTo>
                      <a:cubicBezTo>
                        <a:pt x="35" y="90"/>
                        <a:pt x="34" y="90"/>
                        <a:pt x="33" y="90"/>
                      </a:cubicBezTo>
                      <a:cubicBezTo>
                        <a:pt x="33" y="89"/>
                        <a:pt x="33" y="88"/>
                        <a:pt x="33" y="88"/>
                      </a:cubicBezTo>
                      <a:cubicBezTo>
                        <a:pt x="32" y="87"/>
                        <a:pt x="31" y="86"/>
                        <a:pt x="30" y="85"/>
                      </a:cubicBezTo>
                      <a:cubicBezTo>
                        <a:pt x="29" y="84"/>
                        <a:pt x="29" y="83"/>
                        <a:pt x="29" y="82"/>
                      </a:cubicBezTo>
                      <a:cubicBezTo>
                        <a:pt x="28" y="81"/>
                        <a:pt x="27" y="81"/>
                        <a:pt x="27" y="80"/>
                      </a:cubicBezTo>
                      <a:cubicBezTo>
                        <a:pt x="26" y="80"/>
                        <a:pt x="27" y="79"/>
                        <a:pt x="26" y="79"/>
                      </a:cubicBezTo>
                      <a:cubicBezTo>
                        <a:pt x="25" y="77"/>
                        <a:pt x="22" y="75"/>
                        <a:pt x="22" y="72"/>
                      </a:cubicBezTo>
                      <a:cubicBezTo>
                        <a:pt x="21" y="72"/>
                        <a:pt x="20" y="71"/>
                        <a:pt x="19" y="71"/>
                      </a:cubicBezTo>
                      <a:cubicBezTo>
                        <a:pt x="19" y="67"/>
                        <a:pt x="15" y="67"/>
                        <a:pt x="15" y="63"/>
                      </a:cubicBezTo>
                      <a:cubicBezTo>
                        <a:pt x="11" y="61"/>
                        <a:pt x="9" y="55"/>
                        <a:pt x="5" y="52"/>
                      </a:cubicBezTo>
                      <a:cubicBezTo>
                        <a:pt x="5" y="52"/>
                        <a:pt x="5" y="51"/>
                        <a:pt x="5" y="51"/>
                      </a:cubicBezTo>
                      <a:cubicBezTo>
                        <a:pt x="3" y="50"/>
                        <a:pt x="2" y="47"/>
                        <a:pt x="0" y="46"/>
                      </a:cubicBezTo>
                      <a:cubicBezTo>
                        <a:pt x="1" y="42"/>
                        <a:pt x="4" y="38"/>
                        <a:pt x="8" y="37"/>
                      </a:cubicBezTo>
                      <a:cubicBezTo>
                        <a:pt x="12" y="32"/>
                        <a:pt x="18" y="29"/>
                        <a:pt x="27" y="30"/>
                      </a:cubicBezTo>
                      <a:cubicBezTo>
                        <a:pt x="29" y="30"/>
                        <a:pt x="30" y="30"/>
                        <a:pt x="32" y="31"/>
                      </a:cubicBezTo>
                      <a:cubicBezTo>
                        <a:pt x="32" y="31"/>
                        <a:pt x="33" y="30"/>
                        <a:pt x="33" y="31"/>
                      </a:cubicBezTo>
                      <a:cubicBezTo>
                        <a:pt x="35" y="31"/>
                        <a:pt x="37" y="33"/>
                        <a:pt x="38" y="31"/>
                      </a:cubicBezTo>
                      <a:cubicBezTo>
                        <a:pt x="39" y="29"/>
                        <a:pt x="35" y="26"/>
                        <a:pt x="35" y="25"/>
                      </a:cubicBezTo>
                      <a:cubicBezTo>
                        <a:pt x="35" y="22"/>
                        <a:pt x="34" y="21"/>
                        <a:pt x="33" y="20"/>
                      </a:cubicBezTo>
                      <a:cubicBezTo>
                        <a:pt x="32" y="13"/>
                        <a:pt x="36" y="6"/>
                        <a:pt x="41" y="3"/>
                      </a:cubicBezTo>
                      <a:cubicBezTo>
                        <a:pt x="42" y="3"/>
                        <a:pt x="43" y="3"/>
                        <a:pt x="44" y="2"/>
                      </a:cubicBezTo>
                      <a:cubicBezTo>
                        <a:pt x="47" y="1"/>
                        <a:pt x="51" y="0"/>
                        <a:pt x="55" y="1"/>
                      </a:cubicBezTo>
                      <a:cubicBezTo>
                        <a:pt x="56" y="1"/>
                        <a:pt x="60" y="3"/>
                        <a:pt x="60" y="4"/>
                      </a:cubicBezTo>
                      <a:cubicBezTo>
                        <a:pt x="60" y="5"/>
                        <a:pt x="59" y="7"/>
                        <a:pt x="58" y="8"/>
                      </a:cubicBezTo>
                      <a:cubicBezTo>
                        <a:pt x="56" y="10"/>
                        <a:pt x="51" y="9"/>
                        <a:pt x="48" y="9"/>
                      </a:cubicBezTo>
                      <a:cubicBezTo>
                        <a:pt x="46" y="9"/>
                        <a:pt x="43" y="12"/>
                        <a:pt x="43" y="13"/>
                      </a:cubicBezTo>
                      <a:cubicBezTo>
                        <a:pt x="43" y="14"/>
                        <a:pt x="43" y="16"/>
                        <a:pt x="43" y="18"/>
                      </a:cubicBezTo>
                      <a:cubicBezTo>
                        <a:pt x="43" y="22"/>
                        <a:pt x="44" y="22"/>
                        <a:pt x="46" y="24"/>
                      </a:cubicBezTo>
                      <a:cubicBezTo>
                        <a:pt x="48" y="25"/>
                        <a:pt x="48" y="26"/>
                        <a:pt x="51" y="25"/>
                      </a:cubicBezTo>
                      <a:cubicBezTo>
                        <a:pt x="52" y="25"/>
                        <a:pt x="54" y="25"/>
                        <a:pt x="55" y="25"/>
                      </a:cubicBezTo>
                      <a:cubicBezTo>
                        <a:pt x="56" y="25"/>
                        <a:pt x="56" y="24"/>
                        <a:pt x="57" y="24"/>
                      </a:cubicBezTo>
                      <a:cubicBezTo>
                        <a:pt x="61" y="23"/>
                        <a:pt x="66" y="22"/>
                        <a:pt x="70" y="21"/>
                      </a:cubicBezTo>
                      <a:cubicBezTo>
                        <a:pt x="70" y="21"/>
                        <a:pt x="71" y="21"/>
                        <a:pt x="72" y="20"/>
                      </a:cubicBezTo>
                      <a:cubicBezTo>
                        <a:pt x="72" y="20"/>
                        <a:pt x="73" y="20"/>
                        <a:pt x="74" y="20"/>
                      </a:cubicBezTo>
                      <a:cubicBezTo>
                        <a:pt x="75" y="20"/>
                        <a:pt x="76" y="19"/>
                        <a:pt x="76" y="19"/>
                      </a:cubicBezTo>
                      <a:cubicBezTo>
                        <a:pt x="78" y="19"/>
                        <a:pt x="79" y="20"/>
                        <a:pt x="81" y="21"/>
                      </a:cubicBezTo>
                      <a:cubicBezTo>
                        <a:pt x="84" y="21"/>
                        <a:pt x="86" y="21"/>
                        <a:pt x="88" y="22"/>
                      </a:cubicBezTo>
                      <a:cubicBezTo>
                        <a:pt x="88" y="23"/>
                        <a:pt x="91" y="26"/>
                        <a:pt x="91" y="26"/>
                      </a:cubicBezTo>
                      <a:cubicBezTo>
                        <a:pt x="91" y="27"/>
                        <a:pt x="91" y="28"/>
                        <a:pt x="92" y="28"/>
                      </a:cubicBezTo>
                      <a:cubicBezTo>
                        <a:pt x="92" y="29"/>
                        <a:pt x="94" y="30"/>
                        <a:pt x="94" y="30"/>
                      </a:cubicBezTo>
                      <a:cubicBezTo>
                        <a:pt x="95" y="31"/>
                        <a:pt x="95" y="33"/>
                        <a:pt x="96" y="35"/>
                      </a:cubicBezTo>
                      <a:cubicBezTo>
                        <a:pt x="96" y="35"/>
                        <a:pt x="95" y="36"/>
                        <a:pt x="95" y="37"/>
                      </a:cubicBezTo>
                      <a:cubicBezTo>
                        <a:pt x="95" y="37"/>
                        <a:pt x="96" y="38"/>
                        <a:pt x="96" y="39"/>
                      </a:cubicBezTo>
                      <a:cubicBezTo>
                        <a:pt x="96" y="40"/>
                        <a:pt x="95" y="41"/>
                        <a:pt x="95" y="43"/>
                      </a:cubicBezTo>
                      <a:cubicBezTo>
                        <a:pt x="95" y="43"/>
                        <a:pt x="95" y="44"/>
                        <a:pt x="95" y="45"/>
                      </a:cubicBezTo>
                      <a:cubicBezTo>
                        <a:pt x="95" y="45"/>
                        <a:pt x="94" y="46"/>
                        <a:pt x="94" y="46"/>
                      </a:cubicBezTo>
                      <a:cubicBezTo>
                        <a:pt x="93" y="49"/>
                        <a:pt x="93" y="51"/>
                        <a:pt x="91" y="53"/>
                      </a:cubicBezTo>
                      <a:close/>
                      <a:moveTo>
                        <a:pt x="22" y="57"/>
                      </a:moveTo>
                      <a:cubicBezTo>
                        <a:pt x="23" y="58"/>
                        <a:pt x="25" y="59"/>
                        <a:pt x="26" y="59"/>
                      </a:cubicBezTo>
                      <a:cubicBezTo>
                        <a:pt x="27" y="59"/>
                        <a:pt x="30" y="56"/>
                        <a:pt x="31" y="55"/>
                      </a:cubicBezTo>
                      <a:cubicBezTo>
                        <a:pt x="32" y="53"/>
                        <a:pt x="32" y="51"/>
                        <a:pt x="33" y="51"/>
                      </a:cubicBezTo>
                      <a:cubicBezTo>
                        <a:pt x="33" y="49"/>
                        <a:pt x="33" y="48"/>
                        <a:pt x="34" y="47"/>
                      </a:cubicBezTo>
                      <a:cubicBezTo>
                        <a:pt x="33" y="45"/>
                        <a:pt x="32" y="45"/>
                        <a:pt x="32" y="43"/>
                      </a:cubicBezTo>
                      <a:cubicBezTo>
                        <a:pt x="30" y="42"/>
                        <a:pt x="29" y="40"/>
                        <a:pt x="27" y="39"/>
                      </a:cubicBezTo>
                      <a:cubicBezTo>
                        <a:pt x="22" y="36"/>
                        <a:pt x="18" y="39"/>
                        <a:pt x="15" y="41"/>
                      </a:cubicBezTo>
                      <a:cubicBezTo>
                        <a:pt x="14" y="43"/>
                        <a:pt x="14" y="46"/>
                        <a:pt x="15" y="48"/>
                      </a:cubicBezTo>
                      <a:cubicBezTo>
                        <a:pt x="15" y="48"/>
                        <a:pt x="16" y="48"/>
                        <a:pt x="17" y="49"/>
                      </a:cubicBezTo>
                      <a:cubicBezTo>
                        <a:pt x="17" y="50"/>
                        <a:pt x="16" y="50"/>
                        <a:pt x="16" y="51"/>
                      </a:cubicBezTo>
                      <a:cubicBezTo>
                        <a:pt x="18" y="53"/>
                        <a:pt x="21" y="54"/>
                        <a:pt x="2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 name="Freeform 24">
                  <a:extLst>
                    <a:ext uri="{FF2B5EF4-FFF2-40B4-BE49-F238E27FC236}">
                      <a16:creationId xmlns="" xmlns:a16="http://schemas.microsoft.com/office/drawing/2014/main" id="{E4645505-230E-4A3C-B129-FDB514E40467}"/>
                    </a:ext>
                  </a:extLst>
                </p:cNvPr>
                <p:cNvSpPr>
                  <a:spLocks/>
                </p:cNvSpPr>
                <p:nvPr/>
              </p:nvSpPr>
              <p:spPr bwMode="auto">
                <a:xfrm>
                  <a:off x="3177" y="2189"/>
                  <a:ext cx="43" cy="98"/>
                </a:xfrm>
                <a:custGeom>
                  <a:avLst/>
                  <a:gdLst>
                    <a:gd name="T0" fmla="*/ 18 w 21"/>
                    <a:gd name="T1" fmla="*/ 1 h 47"/>
                    <a:gd name="T2" fmla="*/ 19 w 21"/>
                    <a:gd name="T3" fmla="*/ 8 h 47"/>
                    <a:gd name="T4" fmla="*/ 19 w 21"/>
                    <a:gd name="T5" fmla="*/ 14 h 47"/>
                    <a:gd name="T6" fmla="*/ 19 w 21"/>
                    <a:gd name="T7" fmla="*/ 35 h 47"/>
                    <a:gd name="T8" fmla="*/ 17 w 21"/>
                    <a:gd name="T9" fmla="*/ 39 h 47"/>
                    <a:gd name="T10" fmla="*/ 18 w 21"/>
                    <a:gd name="T11" fmla="*/ 41 h 47"/>
                    <a:gd name="T12" fmla="*/ 10 w 21"/>
                    <a:gd name="T13" fmla="*/ 42 h 47"/>
                    <a:gd name="T14" fmla="*/ 11 w 21"/>
                    <a:gd name="T15" fmla="*/ 36 h 47"/>
                    <a:gd name="T16" fmla="*/ 11 w 21"/>
                    <a:gd name="T17" fmla="*/ 30 h 47"/>
                    <a:gd name="T18" fmla="*/ 12 w 21"/>
                    <a:gd name="T19" fmla="*/ 28 h 47"/>
                    <a:gd name="T20" fmla="*/ 11 w 21"/>
                    <a:gd name="T21" fmla="*/ 26 h 47"/>
                    <a:gd name="T22" fmla="*/ 12 w 21"/>
                    <a:gd name="T23" fmla="*/ 23 h 47"/>
                    <a:gd name="T24" fmla="*/ 12 w 21"/>
                    <a:gd name="T25" fmla="*/ 8 h 47"/>
                    <a:gd name="T26" fmla="*/ 0 w 21"/>
                    <a:gd name="T27" fmla="*/ 10 h 47"/>
                    <a:gd name="T28" fmla="*/ 5 w 21"/>
                    <a:gd name="T29" fmla="*/ 6 h 47"/>
                    <a:gd name="T30" fmla="*/ 11 w 21"/>
                    <a:gd name="T31" fmla="*/ 4 h 47"/>
                    <a:gd name="T32" fmla="*/ 18 w 21"/>
                    <a:gd name="T33"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7">
                      <a:moveTo>
                        <a:pt x="18" y="1"/>
                      </a:moveTo>
                      <a:cubicBezTo>
                        <a:pt x="19" y="3"/>
                        <a:pt x="21" y="6"/>
                        <a:pt x="19" y="8"/>
                      </a:cubicBezTo>
                      <a:cubicBezTo>
                        <a:pt x="20" y="10"/>
                        <a:pt x="19" y="12"/>
                        <a:pt x="19" y="14"/>
                      </a:cubicBezTo>
                      <a:cubicBezTo>
                        <a:pt x="18" y="21"/>
                        <a:pt x="20" y="29"/>
                        <a:pt x="19" y="35"/>
                      </a:cubicBezTo>
                      <a:cubicBezTo>
                        <a:pt x="18" y="36"/>
                        <a:pt x="17" y="37"/>
                        <a:pt x="17" y="39"/>
                      </a:cubicBezTo>
                      <a:cubicBezTo>
                        <a:pt x="17" y="39"/>
                        <a:pt x="18" y="40"/>
                        <a:pt x="18" y="41"/>
                      </a:cubicBezTo>
                      <a:cubicBezTo>
                        <a:pt x="17" y="44"/>
                        <a:pt x="11" y="47"/>
                        <a:pt x="10" y="42"/>
                      </a:cubicBezTo>
                      <a:cubicBezTo>
                        <a:pt x="10" y="40"/>
                        <a:pt x="11" y="38"/>
                        <a:pt x="11" y="36"/>
                      </a:cubicBezTo>
                      <a:cubicBezTo>
                        <a:pt x="11" y="34"/>
                        <a:pt x="11" y="32"/>
                        <a:pt x="11" y="30"/>
                      </a:cubicBezTo>
                      <a:cubicBezTo>
                        <a:pt x="11" y="29"/>
                        <a:pt x="11" y="29"/>
                        <a:pt x="12" y="28"/>
                      </a:cubicBezTo>
                      <a:cubicBezTo>
                        <a:pt x="12" y="27"/>
                        <a:pt x="11" y="27"/>
                        <a:pt x="11" y="26"/>
                      </a:cubicBezTo>
                      <a:cubicBezTo>
                        <a:pt x="11" y="25"/>
                        <a:pt x="12" y="24"/>
                        <a:pt x="12" y="23"/>
                      </a:cubicBezTo>
                      <a:cubicBezTo>
                        <a:pt x="13" y="18"/>
                        <a:pt x="12" y="12"/>
                        <a:pt x="12" y="8"/>
                      </a:cubicBezTo>
                      <a:cubicBezTo>
                        <a:pt x="7" y="7"/>
                        <a:pt x="5" y="11"/>
                        <a:pt x="0" y="10"/>
                      </a:cubicBezTo>
                      <a:cubicBezTo>
                        <a:pt x="1" y="8"/>
                        <a:pt x="5" y="8"/>
                        <a:pt x="5" y="6"/>
                      </a:cubicBezTo>
                      <a:cubicBezTo>
                        <a:pt x="8" y="6"/>
                        <a:pt x="8" y="4"/>
                        <a:pt x="11" y="4"/>
                      </a:cubicBezTo>
                      <a:cubicBezTo>
                        <a:pt x="12" y="2"/>
                        <a:pt x="14"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 name="Freeform 25">
                  <a:extLst>
                    <a:ext uri="{FF2B5EF4-FFF2-40B4-BE49-F238E27FC236}">
                      <a16:creationId xmlns="" xmlns:a16="http://schemas.microsoft.com/office/drawing/2014/main" id="{2A6ABB8A-042D-460C-8F41-E69EEDB0B499}"/>
                    </a:ext>
                  </a:extLst>
                </p:cNvPr>
                <p:cNvSpPr>
                  <a:spLocks/>
                </p:cNvSpPr>
                <p:nvPr/>
              </p:nvSpPr>
              <p:spPr bwMode="auto">
                <a:xfrm>
                  <a:off x="2789" y="2208"/>
                  <a:ext cx="58" cy="85"/>
                </a:xfrm>
                <a:custGeom>
                  <a:avLst/>
                  <a:gdLst>
                    <a:gd name="T0" fmla="*/ 27 w 28"/>
                    <a:gd name="T1" fmla="*/ 4 h 41"/>
                    <a:gd name="T2" fmla="*/ 25 w 28"/>
                    <a:gd name="T3" fmla="*/ 11 h 41"/>
                    <a:gd name="T4" fmla="*/ 21 w 28"/>
                    <a:gd name="T5" fmla="*/ 17 h 41"/>
                    <a:gd name="T6" fmla="*/ 15 w 28"/>
                    <a:gd name="T7" fmla="*/ 34 h 41"/>
                    <a:gd name="T8" fmla="*/ 18 w 28"/>
                    <a:gd name="T9" fmla="*/ 40 h 41"/>
                    <a:gd name="T10" fmla="*/ 16 w 28"/>
                    <a:gd name="T11" fmla="*/ 39 h 41"/>
                    <a:gd name="T12" fmla="*/ 11 w 28"/>
                    <a:gd name="T13" fmla="*/ 37 h 41"/>
                    <a:gd name="T14" fmla="*/ 7 w 28"/>
                    <a:gd name="T15" fmla="*/ 37 h 41"/>
                    <a:gd name="T16" fmla="*/ 0 w 28"/>
                    <a:gd name="T17" fmla="*/ 31 h 41"/>
                    <a:gd name="T18" fmla="*/ 5 w 28"/>
                    <a:gd name="T19" fmla="*/ 30 h 41"/>
                    <a:gd name="T20" fmla="*/ 9 w 28"/>
                    <a:gd name="T21" fmla="*/ 27 h 41"/>
                    <a:gd name="T22" fmla="*/ 9 w 28"/>
                    <a:gd name="T23" fmla="*/ 24 h 41"/>
                    <a:gd name="T24" fmla="*/ 11 w 28"/>
                    <a:gd name="T25" fmla="*/ 22 h 41"/>
                    <a:gd name="T26" fmla="*/ 14 w 28"/>
                    <a:gd name="T27" fmla="*/ 16 h 41"/>
                    <a:gd name="T28" fmla="*/ 18 w 28"/>
                    <a:gd name="T29" fmla="*/ 7 h 41"/>
                    <a:gd name="T30" fmla="*/ 17 w 28"/>
                    <a:gd name="T31" fmla="*/ 2 h 41"/>
                    <a:gd name="T32" fmla="*/ 27 w 28"/>
                    <a:gd name="T33"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41">
                      <a:moveTo>
                        <a:pt x="27" y="4"/>
                      </a:moveTo>
                      <a:cubicBezTo>
                        <a:pt x="28" y="7"/>
                        <a:pt x="26" y="9"/>
                        <a:pt x="25" y="11"/>
                      </a:cubicBezTo>
                      <a:cubicBezTo>
                        <a:pt x="24" y="14"/>
                        <a:pt x="23" y="16"/>
                        <a:pt x="21" y="17"/>
                      </a:cubicBezTo>
                      <a:cubicBezTo>
                        <a:pt x="21" y="23"/>
                        <a:pt x="14" y="27"/>
                        <a:pt x="15" y="34"/>
                      </a:cubicBezTo>
                      <a:cubicBezTo>
                        <a:pt x="16" y="37"/>
                        <a:pt x="19" y="37"/>
                        <a:pt x="18" y="40"/>
                      </a:cubicBezTo>
                      <a:cubicBezTo>
                        <a:pt x="17" y="41"/>
                        <a:pt x="17" y="39"/>
                        <a:pt x="16" y="39"/>
                      </a:cubicBezTo>
                      <a:cubicBezTo>
                        <a:pt x="14" y="39"/>
                        <a:pt x="12" y="38"/>
                        <a:pt x="11" y="37"/>
                      </a:cubicBezTo>
                      <a:cubicBezTo>
                        <a:pt x="10" y="37"/>
                        <a:pt x="8" y="37"/>
                        <a:pt x="7" y="37"/>
                      </a:cubicBezTo>
                      <a:cubicBezTo>
                        <a:pt x="5" y="36"/>
                        <a:pt x="2" y="33"/>
                        <a:pt x="0" y="31"/>
                      </a:cubicBezTo>
                      <a:cubicBezTo>
                        <a:pt x="0" y="29"/>
                        <a:pt x="3" y="30"/>
                        <a:pt x="5" y="30"/>
                      </a:cubicBezTo>
                      <a:cubicBezTo>
                        <a:pt x="7" y="30"/>
                        <a:pt x="8" y="28"/>
                        <a:pt x="9" y="27"/>
                      </a:cubicBezTo>
                      <a:cubicBezTo>
                        <a:pt x="9" y="26"/>
                        <a:pt x="9" y="25"/>
                        <a:pt x="9" y="24"/>
                      </a:cubicBezTo>
                      <a:cubicBezTo>
                        <a:pt x="10" y="23"/>
                        <a:pt x="10" y="23"/>
                        <a:pt x="11" y="22"/>
                      </a:cubicBezTo>
                      <a:cubicBezTo>
                        <a:pt x="11" y="19"/>
                        <a:pt x="12" y="17"/>
                        <a:pt x="14" y="16"/>
                      </a:cubicBezTo>
                      <a:cubicBezTo>
                        <a:pt x="15" y="12"/>
                        <a:pt x="17" y="10"/>
                        <a:pt x="18" y="7"/>
                      </a:cubicBezTo>
                      <a:cubicBezTo>
                        <a:pt x="18" y="6"/>
                        <a:pt x="17" y="4"/>
                        <a:pt x="17" y="2"/>
                      </a:cubicBezTo>
                      <a:cubicBezTo>
                        <a:pt x="19" y="0"/>
                        <a:pt x="25" y="2"/>
                        <a:pt x="2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 name="Freeform 26">
                  <a:extLst>
                    <a:ext uri="{FF2B5EF4-FFF2-40B4-BE49-F238E27FC236}">
                      <a16:creationId xmlns="" xmlns:a16="http://schemas.microsoft.com/office/drawing/2014/main" id="{D87CDE05-0724-4418-B6D1-6B5D3DACEC09}"/>
                    </a:ext>
                  </a:extLst>
                </p:cNvPr>
                <p:cNvSpPr>
                  <a:spLocks/>
                </p:cNvSpPr>
                <p:nvPr/>
              </p:nvSpPr>
              <p:spPr bwMode="auto">
                <a:xfrm>
                  <a:off x="3152" y="2210"/>
                  <a:ext cx="25" cy="17"/>
                </a:xfrm>
                <a:custGeom>
                  <a:avLst/>
                  <a:gdLst>
                    <a:gd name="T0" fmla="*/ 11 w 12"/>
                    <a:gd name="T1" fmla="*/ 1 h 8"/>
                    <a:gd name="T2" fmla="*/ 6 w 12"/>
                    <a:gd name="T3" fmla="*/ 5 h 8"/>
                    <a:gd name="T4" fmla="*/ 0 w 12"/>
                    <a:gd name="T5" fmla="*/ 8 h 8"/>
                    <a:gd name="T6" fmla="*/ 7 w 12"/>
                    <a:gd name="T7" fmla="*/ 3 h 8"/>
                    <a:gd name="T8" fmla="*/ 11 w 12"/>
                    <a:gd name="T9" fmla="*/ 1 h 8"/>
                  </a:gdLst>
                  <a:ahLst/>
                  <a:cxnLst>
                    <a:cxn ang="0">
                      <a:pos x="T0" y="T1"/>
                    </a:cxn>
                    <a:cxn ang="0">
                      <a:pos x="T2" y="T3"/>
                    </a:cxn>
                    <a:cxn ang="0">
                      <a:pos x="T4" y="T5"/>
                    </a:cxn>
                    <a:cxn ang="0">
                      <a:pos x="T6" y="T7"/>
                    </a:cxn>
                    <a:cxn ang="0">
                      <a:pos x="T8" y="T9"/>
                    </a:cxn>
                  </a:cxnLst>
                  <a:rect l="0" t="0" r="r" b="b"/>
                  <a:pathLst>
                    <a:path w="12" h="8">
                      <a:moveTo>
                        <a:pt x="11" y="1"/>
                      </a:moveTo>
                      <a:cubicBezTo>
                        <a:pt x="12" y="4"/>
                        <a:pt x="8" y="4"/>
                        <a:pt x="6" y="5"/>
                      </a:cubicBezTo>
                      <a:cubicBezTo>
                        <a:pt x="4" y="6"/>
                        <a:pt x="3" y="8"/>
                        <a:pt x="0" y="8"/>
                      </a:cubicBezTo>
                      <a:cubicBezTo>
                        <a:pt x="2" y="5"/>
                        <a:pt x="4" y="3"/>
                        <a:pt x="7" y="3"/>
                      </a:cubicBezTo>
                      <a:cubicBezTo>
                        <a:pt x="8" y="2"/>
                        <a:pt x="9" y="0"/>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 name="Freeform 27">
                  <a:extLst>
                    <a:ext uri="{FF2B5EF4-FFF2-40B4-BE49-F238E27FC236}">
                      <a16:creationId xmlns="" xmlns:a16="http://schemas.microsoft.com/office/drawing/2014/main" id="{2718A002-C696-44F6-97E4-453D4BB986AF}"/>
                    </a:ext>
                  </a:extLst>
                </p:cNvPr>
                <p:cNvSpPr>
                  <a:spLocks noEditPoints="1"/>
                </p:cNvSpPr>
                <p:nvPr/>
              </p:nvSpPr>
              <p:spPr bwMode="auto">
                <a:xfrm>
                  <a:off x="3031" y="2241"/>
                  <a:ext cx="83" cy="86"/>
                </a:xfrm>
                <a:custGeom>
                  <a:avLst/>
                  <a:gdLst>
                    <a:gd name="T0" fmla="*/ 12 w 40"/>
                    <a:gd name="T1" fmla="*/ 39 h 41"/>
                    <a:gd name="T2" fmla="*/ 17 w 40"/>
                    <a:gd name="T3" fmla="*/ 37 h 41"/>
                    <a:gd name="T4" fmla="*/ 19 w 40"/>
                    <a:gd name="T5" fmla="*/ 37 h 41"/>
                    <a:gd name="T6" fmla="*/ 28 w 40"/>
                    <a:gd name="T7" fmla="*/ 34 h 41"/>
                    <a:gd name="T8" fmla="*/ 31 w 40"/>
                    <a:gd name="T9" fmla="*/ 23 h 41"/>
                    <a:gd name="T10" fmla="*/ 21 w 40"/>
                    <a:gd name="T11" fmla="*/ 24 h 41"/>
                    <a:gd name="T12" fmla="*/ 14 w 40"/>
                    <a:gd name="T13" fmla="*/ 25 h 41"/>
                    <a:gd name="T14" fmla="*/ 11 w 40"/>
                    <a:gd name="T15" fmla="*/ 24 h 41"/>
                    <a:gd name="T16" fmla="*/ 0 w 40"/>
                    <a:gd name="T17" fmla="*/ 14 h 41"/>
                    <a:gd name="T18" fmla="*/ 2 w 40"/>
                    <a:gd name="T19" fmla="*/ 7 h 41"/>
                    <a:gd name="T20" fmla="*/ 7 w 40"/>
                    <a:gd name="T21" fmla="*/ 3 h 41"/>
                    <a:gd name="T22" fmla="*/ 13 w 40"/>
                    <a:gd name="T23" fmla="*/ 2 h 41"/>
                    <a:gd name="T24" fmla="*/ 15 w 40"/>
                    <a:gd name="T25" fmla="*/ 1 h 41"/>
                    <a:gd name="T26" fmla="*/ 28 w 40"/>
                    <a:gd name="T27" fmla="*/ 1 h 41"/>
                    <a:gd name="T28" fmla="*/ 33 w 40"/>
                    <a:gd name="T29" fmla="*/ 3 h 41"/>
                    <a:gd name="T30" fmla="*/ 35 w 40"/>
                    <a:gd name="T31" fmla="*/ 4 h 41"/>
                    <a:gd name="T32" fmla="*/ 38 w 40"/>
                    <a:gd name="T33" fmla="*/ 11 h 41"/>
                    <a:gd name="T34" fmla="*/ 40 w 40"/>
                    <a:gd name="T35" fmla="*/ 13 h 41"/>
                    <a:gd name="T36" fmla="*/ 40 w 40"/>
                    <a:gd name="T37" fmla="*/ 24 h 41"/>
                    <a:gd name="T38" fmla="*/ 38 w 40"/>
                    <a:gd name="T39" fmla="*/ 31 h 41"/>
                    <a:gd name="T40" fmla="*/ 29 w 40"/>
                    <a:gd name="T41" fmla="*/ 38 h 41"/>
                    <a:gd name="T42" fmla="*/ 27 w 40"/>
                    <a:gd name="T43" fmla="*/ 38 h 41"/>
                    <a:gd name="T44" fmla="*/ 25 w 40"/>
                    <a:gd name="T45" fmla="*/ 40 h 41"/>
                    <a:gd name="T46" fmla="*/ 20 w 40"/>
                    <a:gd name="T47" fmla="*/ 40 h 41"/>
                    <a:gd name="T48" fmla="*/ 17 w 40"/>
                    <a:gd name="T49" fmla="*/ 41 h 41"/>
                    <a:gd name="T50" fmla="*/ 15 w 40"/>
                    <a:gd name="T51" fmla="*/ 40 h 41"/>
                    <a:gd name="T52" fmla="*/ 12 w 40"/>
                    <a:gd name="T53" fmla="*/ 39 h 41"/>
                    <a:gd name="T54" fmla="*/ 28 w 40"/>
                    <a:gd name="T55" fmla="*/ 6 h 41"/>
                    <a:gd name="T56" fmla="*/ 23 w 40"/>
                    <a:gd name="T57" fmla="*/ 4 h 41"/>
                    <a:gd name="T58" fmla="*/ 13 w 40"/>
                    <a:gd name="T59" fmla="*/ 6 h 41"/>
                    <a:gd name="T60" fmla="*/ 8 w 40"/>
                    <a:gd name="T61" fmla="*/ 14 h 41"/>
                    <a:gd name="T62" fmla="*/ 9 w 40"/>
                    <a:gd name="T63" fmla="*/ 17 h 41"/>
                    <a:gd name="T64" fmla="*/ 14 w 40"/>
                    <a:gd name="T65" fmla="*/ 21 h 41"/>
                    <a:gd name="T66" fmla="*/ 21 w 40"/>
                    <a:gd name="T67" fmla="*/ 21 h 41"/>
                    <a:gd name="T68" fmla="*/ 28 w 40"/>
                    <a:gd name="T69" fmla="*/ 19 h 41"/>
                    <a:gd name="T70" fmla="*/ 28 w 40"/>
                    <a:gd name="T7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 h="41">
                      <a:moveTo>
                        <a:pt x="12" y="39"/>
                      </a:moveTo>
                      <a:cubicBezTo>
                        <a:pt x="12" y="36"/>
                        <a:pt x="15" y="38"/>
                        <a:pt x="17" y="37"/>
                      </a:cubicBezTo>
                      <a:cubicBezTo>
                        <a:pt x="17" y="37"/>
                        <a:pt x="18" y="37"/>
                        <a:pt x="19" y="37"/>
                      </a:cubicBezTo>
                      <a:cubicBezTo>
                        <a:pt x="22" y="36"/>
                        <a:pt x="26" y="36"/>
                        <a:pt x="28" y="34"/>
                      </a:cubicBezTo>
                      <a:cubicBezTo>
                        <a:pt x="29" y="31"/>
                        <a:pt x="33" y="28"/>
                        <a:pt x="31" y="23"/>
                      </a:cubicBezTo>
                      <a:cubicBezTo>
                        <a:pt x="28" y="21"/>
                        <a:pt x="24" y="24"/>
                        <a:pt x="21" y="24"/>
                      </a:cubicBezTo>
                      <a:cubicBezTo>
                        <a:pt x="18" y="25"/>
                        <a:pt x="16" y="24"/>
                        <a:pt x="14" y="25"/>
                      </a:cubicBezTo>
                      <a:cubicBezTo>
                        <a:pt x="13" y="25"/>
                        <a:pt x="12" y="24"/>
                        <a:pt x="11" y="24"/>
                      </a:cubicBezTo>
                      <a:cubicBezTo>
                        <a:pt x="7" y="26"/>
                        <a:pt x="0" y="20"/>
                        <a:pt x="0" y="14"/>
                      </a:cubicBezTo>
                      <a:cubicBezTo>
                        <a:pt x="0" y="12"/>
                        <a:pt x="1" y="9"/>
                        <a:pt x="2" y="7"/>
                      </a:cubicBezTo>
                      <a:cubicBezTo>
                        <a:pt x="4" y="6"/>
                        <a:pt x="6" y="5"/>
                        <a:pt x="7" y="3"/>
                      </a:cubicBezTo>
                      <a:cubicBezTo>
                        <a:pt x="9" y="2"/>
                        <a:pt x="11" y="2"/>
                        <a:pt x="13" y="2"/>
                      </a:cubicBezTo>
                      <a:cubicBezTo>
                        <a:pt x="14" y="2"/>
                        <a:pt x="14" y="1"/>
                        <a:pt x="15" y="1"/>
                      </a:cubicBezTo>
                      <a:cubicBezTo>
                        <a:pt x="19" y="0"/>
                        <a:pt x="24" y="0"/>
                        <a:pt x="28" y="1"/>
                      </a:cubicBezTo>
                      <a:cubicBezTo>
                        <a:pt x="31" y="1"/>
                        <a:pt x="31" y="1"/>
                        <a:pt x="33" y="3"/>
                      </a:cubicBezTo>
                      <a:cubicBezTo>
                        <a:pt x="33" y="4"/>
                        <a:pt x="35" y="4"/>
                        <a:pt x="35" y="4"/>
                      </a:cubicBezTo>
                      <a:cubicBezTo>
                        <a:pt x="36" y="6"/>
                        <a:pt x="38" y="9"/>
                        <a:pt x="38" y="11"/>
                      </a:cubicBezTo>
                      <a:cubicBezTo>
                        <a:pt x="39" y="12"/>
                        <a:pt x="40" y="13"/>
                        <a:pt x="40" y="13"/>
                      </a:cubicBezTo>
                      <a:cubicBezTo>
                        <a:pt x="40" y="15"/>
                        <a:pt x="40" y="20"/>
                        <a:pt x="40" y="24"/>
                      </a:cubicBezTo>
                      <a:cubicBezTo>
                        <a:pt x="40" y="27"/>
                        <a:pt x="38" y="29"/>
                        <a:pt x="38" y="31"/>
                      </a:cubicBezTo>
                      <a:cubicBezTo>
                        <a:pt x="35" y="33"/>
                        <a:pt x="33" y="37"/>
                        <a:pt x="29" y="38"/>
                      </a:cubicBezTo>
                      <a:cubicBezTo>
                        <a:pt x="28" y="38"/>
                        <a:pt x="28" y="38"/>
                        <a:pt x="27" y="38"/>
                      </a:cubicBezTo>
                      <a:cubicBezTo>
                        <a:pt x="26" y="39"/>
                        <a:pt x="26" y="39"/>
                        <a:pt x="25" y="40"/>
                      </a:cubicBezTo>
                      <a:cubicBezTo>
                        <a:pt x="23" y="40"/>
                        <a:pt x="22" y="39"/>
                        <a:pt x="20" y="40"/>
                      </a:cubicBezTo>
                      <a:cubicBezTo>
                        <a:pt x="19" y="40"/>
                        <a:pt x="18" y="41"/>
                        <a:pt x="17" y="41"/>
                      </a:cubicBezTo>
                      <a:cubicBezTo>
                        <a:pt x="16" y="41"/>
                        <a:pt x="16" y="40"/>
                        <a:pt x="15" y="40"/>
                      </a:cubicBezTo>
                      <a:cubicBezTo>
                        <a:pt x="14" y="39"/>
                        <a:pt x="13" y="40"/>
                        <a:pt x="12" y="39"/>
                      </a:cubicBezTo>
                      <a:close/>
                      <a:moveTo>
                        <a:pt x="28" y="6"/>
                      </a:moveTo>
                      <a:cubicBezTo>
                        <a:pt x="26" y="7"/>
                        <a:pt x="25" y="4"/>
                        <a:pt x="23" y="4"/>
                      </a:cubicBezTo>
                      <a:cubicBezTo>
                        <a:pt x="20" y="3"/>
                        <a:pt x="15" y="4"/>
                        <a:pt x="13" y="6"/>
                      </a:cubicBezTo>
                      <a:cubicBezTo>
                        <a:pt x="11" y="7"/>
                        <a:pt x="8" y="11"/>
                        <a:pt x="8" y="14"/>
                      </a:cubicBezTo>
                      <a:cubicBezTo>
                        <a:pt x="9" y="15"/>
                        <a:pt x="10" y="16"/>
                        <a:pt x="9" y="17"/>
                      </a:cubicBezTo>
                      <a:cubicBezTo>
                        <a:pt x="11" y="18"/>
                        <a:pt x="12" y="21"/>
                        <a:pt x="14" y="21"/>
                      </a:cubicBezTo>
                      <a:cubicBezTo>
                        <a:pt x="16" y="21"/>
                        <a:pt x="19" y="21"/>
                        <a:pt x="21" y="21"/>
                      </a:cubicBezTo>
                      <a:cubicBezTo>
                        <a:pt x="24" y="21"/>
                        <a:pt x="26" y="19"/>
                        <a:pt x="28" y="19"/>
                      </a:cubicBezTo>
                      <a:cubicBezTo>
                        <a:pt x="29" y="15"/>
                        <a:pt x="31" y="10"/>
                        <a:pt x="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 name="Freeform 28">
                  <a:extLst>
                    <a:ext uri="{FF2B5EF4-FFF2-40B4-BE49-F238E27FC236}">
                      <a16:creationId xmlns="" xmlns:a16="http://schemas.microsoft.com/office/drawing/2014/main" id="{83DB2DDE-5E47-43B4-AFA2-5000258C496D}"/>
                    </a:ext>
                  </a:extLst>
                </p:cNvPr>
                <p:cNvSpPr>
                  <a:spLocks noEditPoints="1"/>
                </p:cNvSpPr>
                <p:nvPr/>
              </p:nvSpPr>
              <p:spPr bwMode="auto">
                <a:xfrm>
                  <a:off x="2893" y="2241"/>
                  <a:ext cx="86" cy="86"/>
                </a:xfrm>
                <a:custGeom>
                  <a:avLst/>
                  <a:gdLst>
                    <a:gd name="T0" fmla="*/ 8 w 41"/>
                    <a:gd name="T1" fmla="*/ 14 h 41"/>
                    <a:gd name="T2" fmla="*/ 9 w 41"/>
                    <a:gd name="T3" fmla="*/ 12 h 41"/>
                    <a:gd name="T4" fmla="*/ 7 w 41"/>
                    <a:gd name="T5" fmla="*/ 11 h 41"/>
                    <a:gd name="T6" fmla="*/ 8 w 41"/>
                    <a:gd name="T7" fmla="*/ 4 h 41"/>
                    <a:gd name="T8" fmla="*/ 12 w 41"/>
                    <a:gd name="T9" fmla="*/ 2 h 41"/>
                    <a:gd name="T10" fmla="*/ 18 w 41"/>
                    <a:gd name="T11" fmla="*/ 1 h 41"/>
                    <a:gd name="T12" fmla="*/ 37 w 41"/>
                    <a:gd name="T13" fmla="*/ 5 h 41"/>
                    <a:gd name="T14" fmla="*/ 41 w 41"/>
                    <a:gd name="T15" fmla="*/ 11 h 41"/>
                    <a:gd name="T16" fmla="*/ 39 w 41"/>
                    <a:gd name="T17" fmla="*/ 16 h 41"/>
                    <a:gd name="T18" fmla="*/ 37 w 41"/>
                    <a:gd name="T19" fmla="*/ 17 h 41"/>
                    <a:gd name="T20" fmla="*/ 36 w 41"/>
                    <a:gd name="T21" fmla="*/ 19 h 41"/>
                    <a:gd name="T22" fmla="*/ 34 w 41"/>
                    <a:gd name="T23" fmla="*/ 23 h 41"/>
                    <a:gd name="T24" fmla="*/ 36 w 41"/>
                    <a:gd name="T25" fmla="*/ 25 h 41"/>
                    <a:gd name="T26" fmla="*/ 39 w 41"/>
                    <a:gd name="T27" fmla="*/ 30 h 41"/>
                    <a:gd name="T28" fmla="*/ 34 w 41"/>
                    <a:gd name="T29" fmla="*/ 39 h 41"/>
                    <a:gd name="T30" fmla="*/ 29 w 41"/>
                    <a:gd name="T31" fmla="*/ 41 h 41"/>
                    <a:gd name="T32" fmla="*/ 26 w 41"/>
                    <a:gd name="T33" fmla="*/ 40 h 41"/>
                    <a:gd name="T34" fmla="*/ 22 w 41"/>
                    <a:gd name="T35" fmla="*/ 41 h 41"/>
                    <a:gd name="T36" fmla="*/ 14 w 41"/>
                    <a:gd name="T37" fmla="*/ 39 h 41"/>
                    <a:gd name="T38" fmla="*/ 12 w 41"/>
                    <a:gd name="T39" fmla="*/ 39 h 41"/>
                    <a:gd name="T40" fmla="*/ 8 w 41"/>
                    <a:gd name="T41" fmla="*/ 36 h 41"/>
                    <a:gd name="T42" fmla="*/ 4 w 41"/>
                    <a:gd name="T43" fmla="*/ 35 h 41"/>
                    <a:gd name="T44" fmla="*/ 1 w 41"/>
                    <a:gd name="T45" fmla="*/ 26 h 41"/>
                    <a:gd name="T46" fmla="*/ 8 w 41"/>
                    <a:gd name="T47" fmla="*/ 14 h 41"/>
                    <a:gd name="T48" fmla="*/ 29 w 41"/>
                    <a:gd name="T49" fmla="*/ 5 h 41"/>
                    <a:gd name="T50" fmla="*/ 25 w 41"/>
                    <a:gd name="T51" fmla="*/ 4 h 41"/>
                    <a:gd name="T52" fmla="*/ 23 w 41"/>
                    <a:gd name="T53" fmla="*/ 3 h 41"/>
                    <a:gd name="T54" fmla="*/ 15 w 41"/>
                    <a:gd name="T55" fmla="*/ 8 h 41"/>
                    <a:gd name="T56" fmla="*/ 15 w 41"/>
                    <a:gd name="T57" fmla="*/ 13 h 41"/>
                    <a:gd name="T58" fmla="*/ 22 w 41"/>
                    <a:gd name="T59" fmla="*/ 17 h 41"/>
                    <a:gd name="T60" fmla="*/ 27 w 41"/>
                    <a:gd name="T61" fmla="*/ 18 h 41"/>
                    <a:gd name="T62" fmla="*/ 30 w 41"/>
                    <a:gd name="T63" fmla="*/ 15 h 41"/>
                    <a:gd name="T64" fmla="*/ 32 w 41"/>
                    <a:gd name="T65" fmla="*/ 8 h 41"/>
                    <a:gd name="T66" fmla="*/ 29 w 41"/>
                    <a:gd name="T67" fmla="*/ 5 h 41"/>
                    <a:gd name="T68" fmla="*/ 31 w 41"/>
                    <a:gd name="T69" fmla="*/ 29 h 41"/>
                    <a:gd name="T70" fmla="*/ 26 w 41"/>
                    <a:gd name="T71" fmla="*/ 24 h 41"/>
                    <a:gd name="T72" fmla="*/ 20 w 41"/>
                    <a:gd name="T73" fmla="*/ 21 h 41"/>
                    <a:gd name="T74" fmla="*/ 13 w 41"/>
                    <a:gd name="T75" fmla="*/ 21 h 41"/>
                    <a:gd name="T76" fmla="*/ 9 w 41"/>
                    <a:gd name="T77" fmla="*/ 25 h 41"/>
                    <a:gd name="T78" fmla="*/ 8 w 41"/>
                    <a:gd name="T79" fmla="*/ 28 h 41"/>
                    <a:gd name="T80" fmla="*/ 11 w 41"/>
                    <a:gd name="T81" fmla="*/ 34 h 41"/>
                    <a:gd name="T82" fmla="*/ 21 w 41"/>
                    <a:gd name="T83" fmla="*/ 37 h 41"/>
                    <a:gd name="T84" fmla="*/ 26 w 41"/>
                    <a:gd name="T85" fmla="*/ 37 h 41"/>
                    <a:gd name="T86" fmla="*/ 31 w 41"/>
                    <a:gd name="T87" fmla="*/ 34 h 41"/>
                    <a:gd name="T88" fmla="*/ 31 w 41"/>
                    <a:gd name="T89"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 h="41">
                      <a:moveTo>
                        <a:pt x="8" y="14"/>
                      </a:moveTo>
                      <a:cubicBezTo>
                        <a:pt x="8" y="13"/>
                        <a:pt x="10" y="13"/>
                        <a:pt x="9" y="12"/>
                      </a:cubicBezTo>
                      <a:cubicBezTo>
                        <a:pt x="9" y="11"/>
                        <a:pt x="7" y="12"/>
                        <a:pt x="7" y="11"/>
                      </a:cubicBezTo>
                      <a:cubicBezTo>
                        <a:pt x="5" y="8"/>
                        <a:pt x="8" y="7"/>
                        <a:pt x="8" y="4"/>
                      </a:cubicBezTo>
                      <a:cubicBezTo>
                        <a:pt x="10" y="3"/>
                        <a:pt x="11" y="3"/>
                        <a:pt x="12" y="2"/>
                      </a:cubicBezTo>
                      <a:cubicBezTo>
                        <a:pt x="14" y="2"/>
                        <a:pt x="17" y="2"/>
                        <a:pt x="18" y="1"/>
                      </a:cubicBezTo>
                      <a:cubicBezTo>
                        <a:pt x="26" y="0"/>
                        <a:pt x="32" y="3"/>
                        <a:pt x="37" y="5"/>
                      </a:cubicBezTo>
                      <a:cubicBezTo>
                        <a:pt x="38" y="6"/>
                        <a:pt x="41" y="10"/>
                        <a:pt x="41" y="11"/>
                      </a:cubicBezTo>
                      <a:cubicBezTo>
                        <a:pt x="41" y="13"/>
                        <a:pt x="40" y="15"/>
                        <a:pt x="39" y="16"/>
                      </a:cubicBezTo>
                      <a:cubicBezTo>
                        <a:pt x="39" y="16"/>
                        <a:pt x="38" y="16"/>
                        <a:pt x="37" y="17"/>
                      </a:cubicBezTo>
                      <a:cubicBezTo>
                        <a:pt x="37" y="17"/>
                        <a:pt x="37" y="18"/>
                        <a:pt x="36" y="19"/>
                      </a:cubicBezTo>
                      <a:cubicBezTo>
                        <a:pt x="35" y="20"/>
                        <a:pt x="33" y="20"/>
                        <a:pt x="34" y="23"/>
                      </a:cubicBezTo>
                      <a:cubicBezTo>
                        <a:pt x="34" y="24"/>
                        <a:pt x="35" y="24"/>
                        <a:pt x="36" y="25"/>
                      </a:cubicBezTo>
                      <a:cubicBezTo>
                        <a:pt x="37" y="25"/>
                        <a:pt x="39" y="29"/>
                        <a:pt x="39" y="30"/>
                      </a:cubicBezTo>
                      <a:cubicBezTo>
                        <a:pt x="40" y="35"/>
                        <a:pt x="36" y="37"/>
                        <a:pt x="34" y="39"/>
                      </a:cubicBezTo>
                      <a:cubicBezTo>
                        <a:pt x="32" y="39"/>
                        <a:pt x="31" y="40"/>
                        <a:pt x="29" y="41"/>
                      </a:cubicBezTo>
                      <a:cubicBezTo>
                        <a:pt x="28" y="41"/>
                        <a:pt x="27" y="40"/>
                        <a:pt x="26" y="40"/>
                      </a:cubicBezTo>
                      <a:cubicBezTo>
                        <a:pt x="24" y="40"/>
                        <a:pt x="24" y="41"/>
                        <a:pt x="22" y="41"/>
                      </a:cubicBezTo>
                      <a:cubicBezTo>
                        <a:pt x="19" y="41"/>
                        <a:pt x="17" y="39"/>
                        <a:pt x="14" y="39"/>
                      </a:cubicBezTo>
                      <a:cubicBezTo>
                        <a:pt x="13" y="38"/>
                        <a:pt x="13" y="39"/>
                        <a:pt x="12" y="39"/>
                      </a:cubicBezTo>
                      <a:cubicBezTo>
                        <a:pt x="11" y="39"/>
                        <a:pt x="10" y="37"/>
                        <a:pt x="8" y="36"/>
                      </a:cubicBezTo>
                      <a:cubicBezTo>
                        <a:pt x="6" y="36"/>
                        <a:pt x="6" y="36"/>
                        <a:pt x="4" y="35"/>
                      </a:cubicBezTo>
                      <a:cubicBezTo>
                        <a:pt x="3" y="33"/>
                        <a:pt x="0" y="30"/>
                        <a:pt x="1" y="26"/>
                      </a:cubicBezTo>
                      <a:cubicBezTo>
                        <a:pt x="2" y="21"/>
                        <a:pt x="14" y="20"/>
                        <a:pt x="8" y="14"/>
                      </a:cubicBezTo>
                      <a:close/>
                      <a:moveTo>
                        <a:pt x="29" y="5"/>
                      </a:moveTo>
                      <a:cubicBezTo>
                        <a:pt x="28" y="4"/>
                        <a:pt x="27" y="4"/>
                        <a:pt x="25" y="4"/>
                      </a:cubicBezTo>
                      <a:cubicBezTo>
                        <a:pt x="24" y="3"/>
                        <a:pt x="24" y="3"/>
                        <a:pt x="23" y="3"/>
                      </a:cubicBezTo>
                      <a:cubicBezTo>
                        <a:pt x="19" y="2"/>
                        <a:pt x="15" y="5"/>
                        <a:pt x="15" y="8"/>
                      </a:cubicBezTo>
                      <a:cubicBezTo>
                        <a:pt x="15" y="10"/>
                        <a:pt x="16" y="11"/>
                        <a:pt x="15" y="13"/>
                      </a:cubicBezTo>
                      <a:cubicBezTo>
                        <a:pt x="17" y="14"/>
                        <a:pt x="19" y="16"/>
                        <a:pt x="22" y="17"/>
                      </a:cubicBezTo>
                      <a:cubicBezTo>
                        <a:pt x="24" y="16"/>
                        <a:pt x="25" y="18"/>
                        <a:pt x="27" y="18"/>
                      </a:cubicBezTo>
                      <a:cubicBezTo>
                        <a:pt x="27" y="18"/>
                        <a:pt x="29" y="16"/>
                        <a:pt x="30" y="15"/>
                      </a:cubicBezTo>
                      <a:cubicBezTo>
                        <a:pt x="32" y="14"/>
                        <a:pt x="33" y="11"/>
                        <a:pt x="32" y="8"/>
                      </a:cubicBezTo>
                      <a:cubicBezTo>
                        <a:pt x="31" y="8"/>
                        <a:pt x="31" y="6"/>
                        <a:pt x="29" y="5"/>
                      </a:cubicBezTo>
                      <a:close/>
                      <a:moveTo>
                        <a:pt x="31" y="29"/>
                      </a:moveTo>
                      <a:cubicBezTo>
                        <a:pt x="29" y="28"/>
                        <a:pt x="28" y="25"/>
                        <a:pt x="26" y="24"/>
                      </a:cubicBezTo>
                      <a:cubicBezTo>
                        <a:pt x="23" y="23"/>
                        <a:pt x="22" y="22"/>
                        <a:pt x="20" y="21"/>
                      </a:cubicBezTo>
                      <a:cubicBezTo>
                        <a:pt x="18" y="22"/>
                        <a:pt x="15" y="22"/>
                        <a:pt x="13" y="21"/>
                      </a:cubicBezTo>
                      <a:cubicBezTo>
                        <a:pt x="12" y="23"/>
                        <a:pt x="11" y="24"/>
                        <a:pt x="9" y="25"/>
                      </a:cubicBezTo>
                      <a:cubicBezTo>
                        <a:pt x="10" y="27"/>
                        <a:pt x="9" y="27"/>
                        <a:pt x="8" y="28"/>
                      </a:cubicBezTo>
                      <a:cubicBezTo>
                        <a:pt x="9" y="30"/>
                        <a:pt x="10" y="32"/>
                        <a:pt x="11" y="34"/>
                      </a:cubicBezTo>
                      <a:cubicBezTo>
                        <a:pt x="13" y="35"/>
                        <a:pt x="17" y="37"/>
                        <a:pt x="21" y="37"/>
                      </a:cubicBezTo>
                      <a:cubicBezTo>
                        <a:pt x="23" y="37"/>
                        <a:pt x="25" y="37"/>
                        <a:pt x="26" y="37"/>
                      </a:cubicBezTo>
                      <a:cubicBezTo>
                        <a:pt x="28" y="36"/>
                        <a:pt x="30" y="35"/>
                        <a:pt x="31" y="34"/>
                      </a:cubicBezTo>
                      <a:cubicBezTo>
                        <a:pt x="31" y="32"/>
                        <a:pt x="31" y="31"/>
                        <a:pt x="3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 name="Freeform 29">
                  <a:extLst>
                    <a:ext uri="{FF2B5EF4-FFF2-40B4-BE49-F238E27FC236}">
                      <a16:creationId xmlns="" xmlns:a16="http://schemas.microsoft.com/office/drawing/2014/main" id="{A7221935-33FF-45D9-9B5E-ABC50A13CDAC}"/>
                    </a:ext>
                  </a:extLst>
                </p:cNvPr>
                <p:cNvSpPr>
                  <a:spLocks/>
                </p:cNvSpPr>
                <p:nvPr/>
              </p:nvSpPr>
              <p:spPr bwMode="auto">
                <a:xfrm>
                  <a:off x="2525" y="2250"/>
                  <a:ext cx="141" cy="97"/>
                </a:xfrm>
                <a:custGeom>
                  <a:avLst/>
                  <a:gdLst>
                    <a:gd name="T0" fmla="*/ 68 w 68"/>
                    <a:gd name="T1" fmla="*/ 4 h 47"/>
                    <a:gd name="T2" fmla="*/ 58 w 68"/>
                    <a:gd name="T3" fmla="*/ 18 h 47"/>
                    <a:gd name="T4" fmla="*/ 47 w 68"/>
                    <a:gd name="T5" fmla="*/ 27 h 47"/>
                    <a:gd name="T6" fmla="*/ 39 w 68"/>
                    <a:gd name="T7" fmla="*/ 36 h 47"/>
                    <a:gd name="T8" fmla="*/ 37 w 68"/>
                    <a:gd name="T9" fmla="*/ 38 h 47"/>
                    <a:gd name="T10" fmla="*/ 31 w 68"/>
                    <a:gd name="T11" fmla="*/ 43 h 47"/>
                    <a:gd name="T12" fmla="*/ 25 w 68"/>
                    <a:gd name="T13" fmla="*/ 46 h 47"/>
                    <a:gd name="T14" fmla="*/ 17 w 68"/>
                    <a:gd name="T15" fmla="*/ 46 h 47"/>
                    <a:gd name="T16" fmla="*/ 14 w 68"/>
                    <a:gd name="T17" fmla="*/ 46 h 47"/>
                    <a:gd name="T18" fmla="*/ 7 w 68"/>
                    <a:gd name="T19" fmla="*/ 41 h 47"/>
                    <a:gd name="T20" fmla="*/ 1 w 68"/>
                    <a:gd name="T21" fmla="*/ 28 h 47"/>
                    <a:gd name="T22" fmla="*/ 6 w 68"/>
                    <a:gd name="T23" fmla="*/ 21 h 47"/>
                    <a:gd name="T24" fmla="*/ 10 w 68"/>
                    <a:gd name="T25" fmla="*/ 24 h 47"/>
                    <a:gd name="T26" fmla="*/ 13 w 68"/>
                    <a:gd name="T27" fmla="*/ 34 h 47"/>
                    <a:gd name="T28" fmla="*/ 26 w 68"/>
                    <a:gd name="T29" fmla="*/ 35 h 47"/>
                    <a:gd name="T30" fmla="*/ 31 w 68"/>
                    <a:gd name="T31" fmla="*/ 30 h 47"/>
                    <a:gd name="T32" fmla="*/ 34 w 68"/>
                    <a:gd name="T33" fmla="*/ 27 h 47"/>
                    <a:gd name="T34" fmla="*/ 42 w 68"/>
                    <a:gd name="T35" fmla="*/ 21 h 47"/>
                    <a:gd name="T36" fmla="*/ 47 w 68"/>
                    <a:gd name="T37" fmla="*/ 15 h 47"/>
                    <a:gd name="T38" fmla="*/ 49 w 68"/>
                    <a:gd name="T39" fmla="*/ 15 h 47"/>
                    <a:gd name="T40" fmla="*/ 49 w 68"/>
                    <a:gd name="T41" fmla="*/ 13 h 47"/>
                    <a:gd name="T42" fmla="*/ 53 w 68"/>
                    <a:gd name="T43" fmla="*/ 8 h 47"/>
                    <a:gd name="T44" fmla="*/ 59 w 68"/>
                    <a:gd name="T45" fmla="*/ 3 h 47"/>
                    <a:gd name="T46" fmla="*/ 63 w 68"/>
                    <a:gd name="T47" fmla="*/ 1 h 47"/>
                    <a:gd name="T48" fmla="*/ 68 w 68"/>
                    <a:gd name="T4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47">
                      <a:moveTo>
                        <a:pt x="68" y="4"/>
                      </a:moveTo>
                      <a:cubicBezTo>
                        <a:pt x="66" y="10"/>
                        <a:pt x="61" y="13"/>
                        <a:pt x="58" y="18"/>
                      </a:cubicBezTo>
                      <a:cubicBezTo>
                        <a:pt x="53" y="19"/>
                        <a:pt x="53" y="26"/>
                        <a:pt x="47" y="27"/>
                      </a:cubicBezTo>
                      <a:cubicBezTo>
                        <a:pt x="45" y="30"/>
                        <a:pt x="43" y="34"/>
                        <a:pt x="39" y="36"/>
                      </a:cubicBezTo>
                      <a:cubicBezTo>
                        <a:pt x="39" y="36"/>
                        <a:pt x="38" y="37"/>
                        <a:pt x="37" y="38"/>
                      </a:cubicBezTo>
                      <a:cubicBezTo>
                        <a:pt x="35" y="39"/>
                        <a:pt x="33" y="41"/>
                        <a:pt x="31" y="43"/>
                      </a:cubicBezTo>
                      <a:cubicBezTo>
                        <a:pt x="30" y="44"/>
                        <a:pt x="26" y="45"/>
                        <a:pt x="25" y="46"/>
                      </a:cubicBezTo>
                      <a:cubicBezTo>
                        <a:pt x="22" y="47"/>
                        <a:pt x="20" y="46"/>
                        <a:pt x="17" y="46"/>
                      </a:cubicBezTo>
                      <a:cubicBezTo>
                        <a:pt x="16" y="46"/>
                        <a:pt x="15" y="45"/>
                        <a:pt x="14" y="46"/>
                      </a:cubicBezTo>
                      <a:cubicBezTo>
                        <a:pt x="11" y="44"/>
                        <a:pt x="9" y="43"/>
                        <a:pt x="7" y="41"/>
                      </a:cubicBezTo>
                      <a:cubicBezTo>
                        <a:pt x="6" y="39"/>
                        <a:pt x="0" y="33"/>
                        <a:pt x="1" y="28"/>
                      </a:cubicBezTo>
                      <a:cubicBezTo>
                        <a:pt x="1" y="26"/>
                        <a:pt x="3" y="21"/>
                        <a:pt x="6" y="21"/>
                      </a:cubicBezTo>
                      <a:cubicBezTo>
                        <a:pt x="8" y="21"/>
                        <a:pt x="8" y="24"/>
                        <a:pt x="10" y="24"/>
                      </a:cubicBezTo>
                      <a:cubicBezTo>
                        <a:pt x="11" y="28"/>
                        <a:pt x="12" y="31"/>
                        <a:pt x="13" y="34"/>
                      </a:cubicBezTo>
                      <a:cubicBezTo>
                        <a:pt x="16" y="38"/>
                        <a:pt x="22" y="37"/>
                        <a:pt x="26" y="35"/>
                      </a:cubicBezTo>
                      <a:cubicBezTo>
                        <a:pt x="28" y="34"/>
                        <a:pt x="29" y="32"/>
                        <a:pt x="31" y="30"/>
                      </a:cubicBezTo>
                      <a:cubicBezTo>
                        <a:pt x="32" y="29"/>
                        <a:pt x="33" y="28"/>
                        <a:pt x="34" y="27"/>
                      </a:cubicBezTo>
                      <a:cubicBezTo>
                        <a:pt x="37" y="25"/>
                        <a:pt x="38" y="22"/>
                        <a:pt x="42" y="21"/>
                      </a:cubicBezTo>
                      <a:cubicBezTo>
                        <a:pt x="43" y="19"/>
                        <a:pt x="44" y="16"/>
                        <a:pt x="47" y="15"/>
                      </a:cubicBezTo>
                      <a:cubicBezTo>
                        <a:pt x="48" y="14"/>
                        <a:pt x="48" y="15"/>
                        <a:pt x="49" y="15"/>
                      </a:cubicBezTo>
                      <a:cubicBezTo>
                        <a:pt x="49" y="14"/>
                        <a:pt x="48" y="13"/>
                        <a:pt x="49" y="13"/>
                      </a:cubicBezTo>
                      <a:cubicBezTo>
                        <a:pt x="51" y="12"/>
                        <a:pt x="52" y="10"/>
                        <a:pt x="53" y="8"/>
                      </a:cubicBezTo>
                      <a:cubicBezTo>
                        <a:pt x="56" y="8"/>
                        <a:pt x="56" y="5"/>
                        <a:pt x="59" y="3"/>
                      </a:cubicBezTo>
                      <a:cubicBezTo>
                        <a:pt x="60" y="2"/>
                        <a:pt x="62" y="2"/>
                        <a:pt x="63" y="1"/>
                      </a:cubicBezTo>
                      <a:cubicBezTo>
                        <a:pt x="64" y="0"/>
                        <a:pt x="67" y="3"/>
                        <a:pt x="6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 name="Freeform 30">
                  <a:extLst>
                    <a:ext uri="{FF2B5EF4-FFF2-40B4-BE49-F238E27FC236}">
                      <a16:creationId xmlns="" xmlns:a16="http://schemas.microsoft.com/office/drawing/2014/main" id="{C988261B-2F7D-4037-ADA6-4F5F6865BF1B}"/>
                    </a:ext>
                  </a:extLst>
                </p:cNvPr>
                <p:cNvSpPr>
                  <a:spLocks/>
                </p:cNvSpPr>
                <p:nvPr/>
              </p:nvSpPr>
              <p:spPr bwMode="auto">
                <a:xfrm>
                  <a:off x="2595" y="2270"/>
                  <a:ext cx="102" cy="113"/>
                </a:xfrm>
                <a:custGeom>
                  <a:avLst/>
                  <a:gdLst>
                    <a:gd name="T0" fmla="*/ 5 w 49"/>
                    <a:gd name="T1" fmla="*/ 54 h 54"/>
                    <a:gd name="T2" fmla="*/ 0 w 49"/>
                    <a:gd name="T3" fmla="*/ 49 h 54"/>
                    <a:gd name="T4" fmla="*/ 3 w 49"/>
                    <a:gd name="T5" fmla="*/ 47 h 54"/>
                    <a:gd name="T6" fmla="*/ 3 w 49"/>
                    <a:gd name="T7" fmla="*/ 45 h 54"/>
                    <a:gd name="T8" fmla="*/ 13 w 49"/>
                    <a:gd name="T9" fmla="*/ 33 h 54"/>
                    <a:gd name="T10" fmla="*/ 15 w 49"/>
                    <a:gd name="T11" fmla="*/ 33 h 54"/>
                    <a:gd name="T12" fmla="*/ 17 w 49"/>
                    <a:gd name="T13" fmla="*/ 28 h 54"/>
                    <a:gd name="T14" fmla="*/ 25 w 49"/>
                    <a:gd name="T15" fmla="*/ 19 h 54"/>
                    <a:gd name="T16" fmla="*/ 31 w 49"/>
                    <a:gd name="T17" fmla="*/ 13 h 54"/>
                    <a:gd name="T18" fmla="*/ 32 w 49"/>
                    <a:gd name="T19" fmla="*/ 11 h 54"/>
                    <a:gd name="T20" fmla="*/ 36 w 49"/>
                    <a:gd name="T21" fmla="*/ 5 h 54"/>
                    <a:gd name="T22" fmla="*/ 38 w 49"/>
                    <a:gd name="T23" fmla="*/ 5 h 54"/>
                    <a:gd name="T24" fmla="*/ 40 w 49"/>
                    <a:gd name="T25" fmla="*/ 3 h 54"/>
                    <a:gd name="T26" fmla="*/ 41 w 49"/>
                    <a:gd name="T27" fmla="*/ 2 h 54"/>
                    <a:gd name="T28" fmla="*/ 47 w 49"/>
                    <a:gd name="T29" fmla="*/ 8 h 54"/>
                    <a:gd name="T30" fmla="*/ 44 w 49"/>
                    <a:gd name="T31" fmla="*/ 9 h 54"/>
                    <a:gd name="T32" fmla="*/ 42 w 49"/>
                    <a:gd name="T33" fmla="*/ 14 h 54"/>
                    <a:gd name="T34" fmla="*/ 37 w 49"/>
                    <a:gd name="T35" fmla="*/ 21 h 54"/>
                    <a:gd name="T36" fmla="*/ 30 w 49"/>
                    <a:gd name="T37" fmla="*/ 29 h 54"/>
                    <a:gd name="T38" fmla="*/ 29 w 49"/>
                    <a:gd name="T39" fmla="*/ 29 h 54"/>
                    <a:gd name="T40" fmla="*/ 23 w 49"/>
                    <a:gd name="T41" fmla="*/ 39 h 54"/>
                    <a:gd name="T42" fmla="*/ 18 w 49"/>
                    <a:gd name="T43" fmla="*/ 43 h 54"/>
                    <a:gd name="T44" fmla="*/ 13 w 49"/>
                    <a:gd name="T45" fmla="*/ 48 h 54"/>
                    <a:gd name="T46" fmla="*/ 5 w 49"/>
                    <a:gd name="T4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54">
                      <a:moveTo>
                        <a:pt x="5" y="54"/>
                      </a:moveTo>
                      <a:cubicBezTo>
                        <a:pt x="4" y="52"/>
                        <a:pt x="1" y="52"/>
                        <a:pt x="0" y="49"/>
                      </a:cubicBezTo>
                      <a:cubicBezTo>
                        <a:pt x="1" y="48"/>
                        <a:pt x="2" y="47"/>
                        <a:pt x="3" y="47"/>
                      </a:cubicBezTo>
                      <a:cubicBezTo>
                        <a:pt x="3" y="46"/>
                        <a:pt x="3" y="46"/>
                        <a:pt x="3" y="45"/>
                      </a:cubicBezTo>
                      <a:cubicBezTo>
                        <a:pt x="7" y="41"/>
                        <a:pt x="10" y="38"/>
                        <a:pt x="13" y="33"/>
                      </a:cubicBezTo>
                      <a:cubicBezTo>
                        <a:pt x="13" y="33"/>
                        <a:pt x="14" y="33"/>
                        <a:pt x="15" y="33"/>
                      </a:cubicBezTo>
                      <a:cubicBezTo>
                        <a:pt x="16" y="32"/>
                        <a:pt x="17" y="31"/>
                        <a:pt x="17" y="28"/>
                      </a:cubicBezTo>
                      <a:cubicBezTo>
                        <a:pt x="20" y="26"/>
                        <a:pt x="22" y="22"/>
                        <a:pt x="25" y="19"/>
                      </a:cubicBezTo>
                      <a:cubicBezTo>
                        <a:pt x="27" y="17"/>
                        <a:pt x="29" y="15"/>
                        <a:pt x="31" y="13"/>
                      </a:cubicBezTo>
                      <a:cubicBezTo>
                        <a:pt x="31" y="12"/>
                        <a:pt x="31" y="11"/>
                        <a:pt x="32" y="11"/>
                      </a:cubicBezTo>
                      <a:cubicBezTo>
                        <a:pt x="33" y="9"/>
                        <a:pt x="35" y="7"/>
                        <a:pt x="36" y="5"/>
                      </a:cubicBezTo>
                      <a:cubicBezTo>
                        <a:pt x="37" y="5"/>
                        <a:pt x="37" y="5"/>
                        <a:pt x="38" y="5"/>
                      </a:cubicBezTo>
                      <a:cubicBezTo>
                        <a:pt x="38" y="3"/>
                        <a:pt x="39" y="4"/>
                        <a:pt x="40" y="3"/>
                      </a:cubicBezTo>
                      <a:cubicBezTo>
                        <a:pt x="40" y="2"/>
                        <a:pt x="41" y="2"/>
                        <a:pt x="41" y="2"/>
                      </a:cubicBezTo>
                      <a:cubicBezTo>
                        <a:pt x="44" y="0"/>
                        <a:pt x="49" y="4"/>
                        <a:pt x="47" y="8"/>
                      </a:cubicBezTo>
                      <a:cubicBezTo>
                        <a:pt x="46" y="9"/>
                        <a:pt x="45" y="9"/>
                        <a:pt x="44" y="9"/>
                      </a:cubicBezTo>
                      <a:cubicBezTo>
                        <a:pt x="44" y="11"/>
                        <a:pt x="43" y="12"/>
                        <a:pt x="42" y="14"/>
                      </a:cubicBezTo>
                      <a:cubicBezTo>
                        <a:pt x="40" y="16"/>
                        <a:pt x="38" y="18"/>
                        <a:pt x="37" y="21"/>
                      </a:cubicBezTo>
                      <a:cubicBezTo>
                        <a:pt x="34" y="24"/>
                        <a:pt x="32" y="26"/>
                        <a:pt x="30" y="29"/>
                      </a:cubicBezTo>
                      <a:cubicBezTo>
                        <a:pt x="30" y="29"/>
                        <a:pt x="29" y="29"/>
                        <a:pt x="29" y="29"/>
                      </a:cubicBezTo>
                      <a:cubicBezTo>
                        <a:pt x="29" y="34"/>
                        <a:pt x="23" y="34"/>
                        <a:pt x="23" y="39"/>
                      </a:cubicBezTo>
                      <a:cubicBezTo>
                        <a:pt x="21" y="40"/>
                        <a:pt x="20" y="42"/>
                        <a:pt x="18" y="43"/>
                      </a:cubicBezTo>
                      <a:cubicBezTo>
                        <a:pt x="17" y="45"/>
                        <a:pt x="16" y="47"/>
                        <a:pt x="13" y="48"/>
                      </a:cubicBezTo>
                      <a:cubicBezTo>
                        <a:pt x="11" y="51"/>
                        <a:pt x="10" y="54"/>
                        <a:pt x="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 name="Freeform 31">
                  <a:extLst>
                    <a:ext uri="{FF2B5EF4-FFF2-40B4-BE49-F238E27FC236}">
                      <a16:creationId xmlns="" xmlns:a16="http://schemas.microsoft.com/office/drawing/2014/main" id="{C48912F1-18AD-4C49-B0FD-21E5F360F63C}"/>
                    </a:ext>
                  </a:extLst>
                </p:cNvPr>
                <p:cNvSpPr>
                  <a:spLocks/>
                </p:cNvSpPr>
                <p:nvPr/>
              </p:nvSpPr>
              <p:spPr bwMode="auto">
                <a:xfrm>
                  <a:off x="3260" y="2283"/>
                  <a:ext cx="127" cy="146"/>
                </a:xfrm>
                <a:custGeom>
                  <a:avLst/>
                  <a:gdLst>
                    <a:gd name="T0" fmla="*/ 29 w 61"/>
                    <a:gd name="T1" fmla="*/ 1 h 70"/>
                    <a:gd name="T2" fmla="*/ 29 w 61"/>
                    <a:gd name="T3" fmla="*/ 5 h 70"/>
                    <a:gd name="T4" fmla="*/ 16 w 61"/>
                    <a:gd name="T5" fmla="*/ 12 h 70"/>
                    <a:gd name="T6" fmla="*/ 13 w 61"/>
                    <a:gd name="T7" fmla="*/ 22 h 70"/>
                    <a:gd name="T8" fmla="*/ 20 w 61"/>
                    <a:gd name="T9" fmla="*/ 32 h 70"/>
                    <a:gd name="T10" fmla="*/ 30 w 61"/>
                    <a:gd name="T11" fmla="*/ 29 h 70"/>
                    <a:gd name="T12" fmla="*/ 40 w 61"/>
                    <a:gd name="T13" fmla="*/ 29 h 70"/>
                    <a:gd name="T14" fmla="*/ 39 w 61"/>
                    <a:gd name="T15" fmla="*/ 33 h 70"/>
                    <a:gd name="T16" fmla="*/ 30 w 61"/>
                    <a:gd name="T17" fmla="*/ 37 h 70"/>
                    <a:gd name="T18" fmla="*/ 27 w 61"/>
                    <a:gd name="T19" fmla="*/ 45 h 70"/>
                    <a:gd name="T20" fmla="*/ 28 w 61"/>
                    <a:gd name="T21" fmla="*/ 48 h 70"/>
                    <a:gd name="T22" fmla="*/ 30 w 61"/>
                    <a:gd name="T23" fmla="*/ 50 h 70"/>
                    <a:gd name="T24" fmla="*/ 30 w 61"/>
                    <a:gd name="T25" fmla="*/ 51 h 70"/>
                    <a:gd name="T26" fmla="*/ 32 w 61"/>
                    <a:gd name="T27" fmla="*/ 53 h 70"/>
                    <a:gd name="T28" fmla="*/ 35 w 61"/>
                    <a:gd name="T29" fmla="*/ 58 h 70"/>
                    <a:gd name="T30" fmla="*/ 43 w 61"/>
                    <a:gd name="T31" fmla="*/ 57 h 70"/>
                    <a:gd name="T32" fmla="*/ 46 w 61"/>
                    <a:gd name="T33" fmla="*/ 55 h 70"/>
                    <a:gd name="T34" fmla="*/ 49 w 61"/>
                    <a:gd name="T35" fmla="*/ 53 h 70"/>
                    <a:gd name="T36" fmla="*/ 53 w 61"/>
                    <a:gd name="T37" fmla="*/ 52 h 70"/>
                    <a:gd name="T38" fmla="*/ 59 w 61"/>
                    <a:gd name="T39" fmla="*/ 50 h 70"/>
                    <a:gd name="T40" fmla="*/ 60 w 61"/>
                    <a:gd name="T41" fmla="*/ 55 h 70"/>
                    <a:gd name="T42" fmla="*/ 59 w 61"/>
                    <a:gd name="T43" fmla="*/ 55 h 70"/>
                    <a:gd name="T44" fmla="*/ 55 w 61"/>
                    <a:gd name="T45" fmla="*/ 59 h 70"/>
                    <a:gd name="T46" fmla="*/ 51 w 61"/>
                    <a:gd name="T47" fmla="*/ 61 h 70"/>
                    <a:gd name="T48" fmla="*/ 47 w 61"/>
                    <a:gd name="T49" fmla="*/ 64 h 70"/>
                    <a:gd name="T50" fmla="*/ 38 w 61"/>
                    <a:gd name="T51" fmla="*/ 68 h 70"/>
                    <a:gd name="T52" fmla="*/ 34 w 61"/>
                    <a:gd name="T53" fmla="*/ 70 h 70"/>
                    <a:gd name="T54" fmla="*/ 30 w 61"/>
                    <a:gd name="T55" fmla="*/ 68 h 70"/>
                    <a:gd name="T56" fmla="*/ 24 w 61"/>
                    <a:gd name="T57" fmla="*/ 56 h 70"/>
                    <a:gd name="T58" fmla="*/ 22 w 61"/>
                    <a:gd name="T59" fmla="*/ 55 h 70"/>
                    <a:gd name="T60" fmla="*/ 22 w 61"/>
                    <a:gd name="T61" fmla="*/ 53 h 70"/>
                    <a:gd name="T62" fmla="*/ 19 w 61"/>
                    <a:gd name="T63" fmla="*/ 50 h 70"/>
                    <a:gd name="T64" fmla="*/ 19 w 61"/>
                    <a:gd name="T65" fmla="*/ 48 h 70"/>
                    <a:gd name="T66" fmla="*/ 11 w 61"/>
                    <a:gd name="T67" fmla="*/ 36 h 70"/>
                    <a:gd name="T68" fmla="*/ 9 w 61"/>
                    <a:gd name="T69" fmla="*/ 32 h 70"/>
                    <a:gd name="T70" fmla="*/ 6 w 61"/>
                    <a:gd name="T71" fmla="*/ 28 h 70"/>
                    <a:gd name="T72" fmla="*/ 5 w 61"/>
                    <a:gd name="T73" fmla="*/ 25 h 70"/>
                    <a:gd name="T74" fmla="*/ 3 w 61"/>
                    <a:gd name="T75" fmla="*/ 21 h 70"/>
                    <a:gd name="T76" fmla="*/ 1 w 61"/>
                    <a:gd name="T77" fmla="*/ 18 h 70"/>
                    <a:gd name="T78" fmla="*/ 6 w 61"/>
                    <a:gd name="T79" fmla="*/ 13 h 70"/>
                    <a:gd name="T80" fmla="*/ 9 w 61"/>
                    <a:gd name="T81" fmla="*/ 11 h 70"/>
                    <a:gd name="T82" fmla="*/ 10 w 61"/>
                    <a:gd name="T83" fmla="*/ 9 h 70"/>
                    <a:gd name="T84" fmla="*/ 24 w 61"/>
                    <a:gd name="T85" fmla="*/ 0 h 70"/>
                    <a:gd name="T86" fmla="*/ 25 w 61"/>
                    <a:gd name="T87" fmla="*/ 0 h 70"/>
                    <a:gd name="T88" fmla="*/ 29 w 61"/>
                    <a:gd name="T89"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 h="70">
                      <a:moveTo>
                        <a:pt x="29" y="1"/>
                      </a:moveTo>
                      <a:cubicBezTo>
                        <a:pt x="30" y="3"/>
                        <a:pt x="29" y="4"/>
                        <a:pt x="29" y="5"/>
                      </a:cubicBezTo>
                      <a:cubicBezTo>
                        <a:pt x="24" y="7"/>
                        <a:pt x="21" y="11"/>
                        <a:pt x="16" y="12"/>
                      </a:cubicBezTo>
                      <a:cubicBezTo>
                        <a:pt x="13" y="14"/>
                        <a:pt x="10" y="19"/>
                        <a:pt x="13" y="22"/>
                      </a:cubicBezTo>
                      <a:cubicBezTo>
                        <a:pt x="14" y="27"/>
                        <a:pt x="18" y="29"/>
                        <a:pt x="20" y="32"/>
                      </a:cubicBezTo>
                      <a:cubicBezTo>
                        <a:pt x="25" y="34"/>
                        <a:pt x="27" y="31"/>
                        <a:pt x="30" y="29"/>
                      </a:cubicBezTo>
                      <a:cubicBezTo>
                        <a:pt x="33" y="28"/>
                        <a:pt x="38" y="26"/>
                        <a:pt x="40" y="29"/>
                      </a:cubicBezTo>
                      <a:cubicBezTo>
                        <a:pt x="39" y="30"/>
                        <a:pt x="39" y="31"/>
                        <a:pt x="39" y="33"/>
                      </a:cubicBezTo>
                      <a:cubicBezTo>
                        <a:pt x="35" y="34"/>
                        <a:pt x="34" y="36"/>
                        <a:pt x="30" y="37"/>
                      </a:cubicBezTo>
                      <a:cubicBezTo>
                        <a:pt x="28" y="39"/>
                        <a:pt x="27" y="42"/>
                        <a:pt x="27" y="45"/>
                      </a:cubicBezTo>
                      <a:cubicBezTo>
                        <a:pt x="28" y="45"/>
                        <a:pt x="28" y="47"/>
                        <a:pt x="28" y="48"/>
                      </a:cubicBezTo>
                      <a:cubicBezTo>
                        <a:pt x="29" y="49"/>
                        <a:pt x="30" y="49"/>
                        <a:pt x="30" y="50"/>
                      </a:cubicBezTo>
                      <a:cubicBezTo>
                        <a:pt x="30" y="50"/>
                        <a:pt x="30" y="51"/>
                        <a:pt x="30" y="51"/>
                      </a:cubicBezTo>
                      <a:cubicBezTo>
                        <a:pt x="31" y="52"/>
                        <a:pt x="32" y="52"/>
                        <a:pt x="32" y="53"/>
                      </a:cubicBezTo>
                      <a:cubicBezTo>
                        <a:pt x="33" y="54"/>
                        <a:pt x="34" y="56"/>
                        <a:pt x="35" y="58"/>
                      </a:cubicBezTo>
                      <a:cubicBezTo>
                        <a:pt x="37" y="59"/>
                        <a:pt x="41" y="58"/>
                        <a:pt x="43" y="57"/>
                      </a:cubicBezTo>
                      <a:cubicBezTo>
                        <a:pt x="43" y="56"/>
                        <a:pt x="44" y="56"/>
                        <a:pt x="46" y="55"/>
                      </a:cubicBezTo>
                      <a:cubicBezTo>
                        <a:pt x="47" y="55"/>
                        <a:pt x="48" y="53"/>
                        <a:pt x="49" y="53"/>
                      </a:cubicBezTo>
                      <a:cubicBezTo>
                        <a:pt x="50" y="52"/>
                        <a:pt x="52" y="52"/>
                        <a:pt x="53" y="52"/>
                      </a:cubicBezTo>
                      <a:cubicBezTo>
                        <a:pt x="55" y="51"/>
                        <a:pt x="56" y="50"/>
                        <a:pt x="59" y="50"/>
                      </a:cubicBezTo>
                      <a:cubicBezTo>
                        <a:pt x="60" y="51"/>
                        <a:pt x="61" y="52"/>
                        <a:pt x="60" y="55"/>
                      </a:cubicBezTo>
                      <a:cubicBezTo>
                        <a:pt x="60" y="55"/>
                        <a:pt x="59" y="55"/>
                        <a:pt x="59" y="55"/>
                      </a:cubicBezTo>
                      <a:cubicBezTo>
                        <a:pt x="57" y="56"/>
                        <a:pt x="56" y="58"/>
                        <a:pt x="55" y="59"/>
                      </a:cubicBezTo>
                      <a:cubicBezTo>
                        <a:pt x="54" y="60"/>
                        <a:pt x="52" y="60"/>
                        <a:pt x="51" y="61"/>
                      </a:cubicBezTo>
                      <a:cubicBezTo>
                        <a:pt x="50" y="62"/>
                        <a:pt x="48" y="63"/>
                        <a:pt x="47" y="64"/>
                      </a:cubicBezTo>
                      <a:cubicBezTo>
                        <a:pt x="45" y="65"/>
                        <a:pt x="41" y="66"/>
                        <a:pt x="38" y="68"/>
                      </a:cubicBezTo>
                      <a:cubicBezTo>
                        <a:pt x="37" y="69"/>
                        <a:pt x="35" y="70"/>
                        <a:pt x="34" y="70"/>
                      </a:cubicBezTo>
                      <a:cubicBezTo>
                        <a:pt x="32" y="70"/>
                        <a:pt x="32" y="68"/>
                        <a:pt x="30" y="68"/>
                      </a:cubicBezTo>
                      <a:cubicBezTo>
                        <a:pt x="29" y="63"/>
                        <a:pt x="25" y="61"/>
                        <a:pt x="24" y="56"/>
                      </a:cubicBezTo>
                      <a:cubicBezTo>
                        <a:pt x="24" y="55"/>
                        <a:pt x="22" y="55"/>
                        <a:pt x="22" y="55"/>
                      </a:cubicBezTo>
                      <a:cubicBezTo>
                        <a:pt x="22" y="54"/>
                        <a:pt x="22" y="53"/>
                        <a:pt x="22" y="53"/>
                      </a:cubicBezTo>
                      <a:cubicBezTo>
                        <a:pt x="21" y="52"/>
                        <a:pt x="20" y="51"/>
                        <a:pt x="19" y="50"/>
                      </a:cubicBezTo>
                      <a:cubicBezTo>
                        <a:pt x="19" y="49"/>
                        <a:pt x="19" y="49"/>
                        <a:pt x="19" y="48"/>
                      </a:cubicBezTo>
                      <a:cubicBezTo>
                        <a:pt x="16" y="45"/>
                        <a:pt x="14" y="40"/>
                        <a:pt x="11" y="36"/>
                      </a:cubicBezTo>
                      <a:cubicBezTo>
                        <a:pt x="11" y="35"/>
                        <a:pt x="9" y="34"/>
                        <a:pt x="9" y="32"/>
                      </a:cubicBezTo>
                      <a:cubicBezTo>
                        <a:pt x="8" y="31"/>
                        <a:pt x="7" y="29"/>
                        <a:pt x="6" y="28"/>
                      </a:cubicBezTo>
                      <a:cubicBezTo>
                        <a:pt x="6" y="27"/>
                        <a:pt x="5" y="26"/>
                        <a:pt x="5" y="25"/>
                      </a:cubicBezTo>
                      <a:cubicBezTo>
                        <a:pt x="4" y="24"/>
                        <a:pt x="3" y="23"/>
                        <a:pt x="3" y="21"/>
                      </a:cubicBezTo>
                      <a:cubicBezTo>
                        <a:pt x="2" y="20"/>
                        <a:pt x="0" y="19"/>
                        <a:pt x="1" y="18"/>
                      </a:cubicBezTo>
                      <a:cubicBezTo>
                        <a:pt x="1" y="15"/>
                        <a:pt x="4" y="14"/>
                        <a:pt x="6" y="13"/>
                      </a:cubicBezTo>
                      <a:cubicBezTo>
                        <a:pt x="7" y="12"/>
                        <a:pt x="7" y="11"/>
                        <a:pt x="9" y="11"/>
                      </a:cubicBezTo>
                      <a:cubicBezTo>
                        <a:pt x="10" y="10"/>
                        <a:pt x="10" y="10"/>
                        <a:pt x="10" y="9"/>
                      </a:cubicBezTo>
                      <a:cubicBezTo>
                        <a:pt x="14" y="7"/>
                        <a:pt x="20" y="2"/>
                        <a:pt x="24" y="0"/>
                      </a:cubicBezTo>
                      <a:cubicBezTo>
                        <a:pt x="24" y="0"/>
                        <a:pt x="25" y="0"/>
                        <a:pt x="25" y="0"/>
                      </a:cubicBezTo>
                      <a:cubicBezTo>
                        <a:pt x="27" y="0"/>
                        <a:pt x="28" y="1"/>
                        <a:pt x="2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 name="Freeform 32">
                  <a:extLst>
                    <a:ext uri="{FF2B5EF4-FFF2-40B4-BE49-F238E27FC236}">
                      <a16:creationId xmlns="" xmlns:a16="http://schemas.microsoft.com/office/drawing/2014/main" id="{9992BEEE-3F0F-4DD2-A111-CF7457282DA2}"/>
                    </a:ext>
                  </a:extLst>
                </p:cNvPr>
                <p:cNvSpPr>
                  <a:spLocks noEditPoints="1"/>
                </p:cNvSpPr>
                <p:nvPr/>
              </p:nvSpPr>
              <p:spPr bwMode="auto">
                <a:xfrm>
                  <a:off x="2633" y="2300"/>
                  <a:ext cx="117" cy="141"/>
                </a:xfrm>
                <a:custGeom>
                  <a:avLst/>
                  <a:gdLst>
                    <a:gd name="T0" fmla="*/ 28 w 56"/>
                    <a:gd name="T1" fmla="*/ 49 h 68"/>
                    <a:gd name="T2" fmla="*/ 29 w 56"/>
                    <a:gd name="T3" fmla="*/ 46 h 68"/>
                    <a:gd name="T4" fmla="*/ 20 w 56"/>
                    <a:gd name="T5" fmla="*/ 41 h 68"/>
                    <a:gd name="T6" fmla="*/ 17 w 56"/>
                    <a:gd name="T7" fmla="*/ 42 h 68"/>
                    <a:gd name="T8" fmla="*/ 9 w 56"/>
                    <a:gd name="T9" fmla="*/ 50 h 68"/>
                    <a:gd name="T10" fmla="*/ 0 w 56"/>
                    <a:gd name="T11" fmla="*/ 48 h 68"/>
                    <a:gd name="T12" fmla="*/ 3 w 56"/>
                    <a:gd name="T13" fmla="*/ 43 h 68"/>
                    <a:gd name="T14" fmla="*/ 8 w 56"/>
                    <a:gd name="T15" fmla="*/ 38 h 68"/>
                    <a:gd name="T16" fmla="*/ 8 w 56"/>
                    <a:gd name="T17" fmla="*/ 37 h 68"/>
                    <a:gd name="T18" fmla="*/ 15 w 56"/>
                    <a:gd name="T19" fmla="*/ 30 h 68"/>
                    <a:gd name="T20" fmla="*/ 21 w 56"/>
                    <a:gd name="T21" fmla="*/ 26 h 68"/>
                    <a:gd name="T22" fmla="*/ 20 w 56"/>
                    <a:gd name="T23" fmla="*/ 24 h 68"/>
                    <a:gd name="T24" fmla="*/ 29 w 56"/>
                    <a:gd name="T25" fmla="*/ 15 h 68"/>
                    <a:gd name="T26" fmla="*/ 31 w 56"/>
                    <a:gd name="T27" fmla="*/ 14 h 68"/>
                    <a:gd name="T28" fmla="*/ 41 w 56"/>
                    <a:gd name="T29" fmla="*/ 3 h 68"/>
                    <a:gd name="T30" fmla="*/ 44 w 56"/>
                    <a:gd name="T31" fmla="*/ 1 h 68"/>
                    <a:gd name="T32" fmla="*/ 50 w 56"/>
                    <a:gd name="T33" fmla="*/ 1 h 68"/>
                    <a:gd name="T34" fmla="*/ 55 w 56"/>
                    <a:gd name="T35" fmla="*/ 5 h 68"/>
                    <a:gd name="T36" fmla="*/ 55 w 56"/>
                    <a:gd name="T37" fmla="*/ 12 h 68"/>
                    <a:gd name="T38" fmla="*/ 53 w 56"/>
                    <a:gd name="T39" fmla="*/ 14 h 68"/>
                    <a:gd name="T40" fmla="*/ 45 w 56"/>
                    <a:gd name="T41" fmla="*/ 36 h 68"/>
                    <a:gd name="T42" fmla="*/ 42 w 56"/>
                    <a:gd name="T43" fmla="*/ 42 h 68"/>
                    <a:gd name="T44" fmla="*/ 41 w 56"/>
                    <a:gd name="T45" fmla="*/ 48 h 68"/>
                    <a:gd name="T46" fmla="*/ 39 w 56"/>
                    <a:gd name="T47" fmla="*/ 49 h 68"/>
                    <a:gd name="T48" fmla="*/ 39 w 56"/>
                    <a:gd name="T49" fmla="*/ 51 h 68"/>
                    <a:gd name="T50" fmla="*/ 38 w 56"/>
                    <a:gd name="T51" fmla="*/ 53 h 68"/>
                    <a:gd name="T52" fmla="*/ 35 w 56"/>
                    <a:gd name="T53" fmla="*/ 60 h 68"/>
                    <a:gd name="T54" fmla="*/ 35 w 56"/>
                    <a:gd name="T55" fmla="*/ 61 h 68"/>
                    <a:gd name="T56" fmla="*/ 33 w 56"/>
                    <a:gd name="T57" fmla="*/ 63 h 68"/>
                    <a:gd name="T58" fmla="*/ 31 w 56"/>
                    <a:gd name="T59" fmla="*/ 67 h 68"/>
                    <a:gd name="T60" fmla="*/ 26 w 56"/>
                    <a:gd name="T61" fmla="*/ 66 h 68"/>
                    <a:gd name="T62" fmla="*/ 24 w 56"/>
                    <a:gd name="T63" fmla="*/ 64 h 68"/>
                    <a:gd name="T64" fmla="*/ 25 w 56"/>
                    <a:gd name="T65" fmla="*/ 61 h 68"/>
                    <a:gd name="T66" fmla="*/ 28 w 56"/>
                    <a:gd name="T67" fmla="*/ 49 h 68"/>
                    <a:gd name="T68" fmla="*/ 34 w 56"/>
                    <a:gd name="T69" fmla="*/ 25 h 68"/>
                    <a:gd name="T70" fmla="*/ 29 w 56"/>
                    <a:gd name="T71" fmla="*/ 34 h 68"/>
                    <a:gd name="T72" fmla="*/ 37 w 56"/>
                    <a:gd name="T73" fmla="*/ 30 h 68"/>
                    <a:gd name="T74" fmla="*/ 37 w 56"/>
                    <a:gd name="T75" fmla="*/ 28 h 68"/>
                    <a:gd name="T76" fmla="*/ 38 w 56"/>
                    <a:gd name="T77" fmla="*/ 24 h 68"/>
                    <a:gd name="T78" fmla="*/ 34 w 56"/>
                    <a:gd name="T79" fmla="*/ 2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 h="68">
                      <a:moveTo>
                        <a:pt x="28" y="49"/>
                      </a:moveTo>
                      <a:cubicBezTo>
                        <a:pt x="28" y="48"/>
                        <a:pt x="29" y="47"/>
                        <a:pt x="29" y="46"/>
                      </a:cubicBezTo>
                      <a:cubicBezTo>
                        <a:pt x="28" y="43"/>
                        <a:pt x="23" y="40"/>
                        <a:pt x="20" y="41"/>
                      </a:cubicBezTo>
                      <a:cubicBezTo>
                        <a:pt x="19" y="41"/>
                        <a:pt x="18" y="42"/>
                        <a:pt x="17" y="42"/>
                      </a:cubicBezTo>
                      <a:cubicBezTo>
                        <a:pt x="14" y="44"/>
                        <a:pt x="10" y="47"/>
                        <a:pt x="9" y="50"/>
                      </a:cubicBezTo>
                      <a:cubicBezTo>
                        <a:pt x="6" y="53"/>
                        <a:pt x="0" y="52"/>
                        <a:pt x="0" y="48"/>
                      </a:cubicBezTo>
                      <a:cubicBezTo>
                        <a:pt x="0" y="47"/>
                        <a:pt x="3" y="44"/>
                        <a:pt x="3" y="43"/>
                      </a:cubicBezTo>
                      <a:cubicBezTo>
                        <a:pt x="5" y="41"/>
                        <a:pt x="6" y="39"/>
                        <a:pt x="8" y="38"/>
                      </a:cubicBezTo>
                      <a:cubicBezTo>
                        <a:pt x="8" y="38"/>
                        <a:pt x="8" y="37"/>
                        <a:pt x="8" y="37"/>
                      </a:cubicBezTo>
                      <a:cubicBezTo>
                        <a:pt x="11" y="35"/>
                        <a:pt x="13" y="33"/>
                        <a:pt x="15" y="30"/>
                      </a:cubicBezTo>
                      <a:cubicBezTo>
                        <a:pt x="17" y="29"/>
                        <a:pt x="18" y="27"/>
                        <a:pt x="21" y="26"/>
                      </a:cubicBezTo>
                      <a:cubicBezTo>
                        <a:pt x="21" y="25"/>
                        <a:pt x="20" y="25"/>
                        <a:pt x="20" y="24"/>
                      </a:cubicBezTo>
                      <a:cubicBezTo>
                        <a:pt x="23" y="21"/>
                        <a:pt x="27" y="18"/>
                        <a:pt x="29" y="15"/>
                      </a:cubicBezTo>
                      <a:cubicBezTo>
                        <a:pt x="30" y="14"/>
                        <a:pt x="31" y="14"/>
                        <a:pt x="31" y="14"/>
                      </a:cubicBezTo>
                      <a:cubicBezTo>
                        <a:pt x="34" y="11"/>
                        <a:pt x="38" y="5"/>
                        <a:pt x="41" y="3"/>
                      </a:cubicBezTo>
                      <a:cubicBezTo>
                        <a:pt x="42" y="2"/>
                        <a:pt x="43" y="2"/>
                        <a:pt x="44" y="1"/>
                      </a:cubicBezTo>
                      <a:cubicBezTo>
                        <a:pt x="44" y="0"/>
                        <a:pt x="49" y="0"/>
                        <a:pt x="50" y="1"/>
                      </a:cubicBezTo>
                      <a:cubicBezTo>
                        <a:pt x="52" y="2"/>
                        <a:pt x="52" y="4"/>
                        <a:pt x="55" y="5"/>
                      </a:cubicBezTo>
                      <a:cubicBezTo>
                        <a:pt x="56" y="7"/>
                        <a:pt x="56" y="9"/>
                        <a:pt x="55" y="12"/>
                      </a:cubicBezTo>
                      <a:cubicBezTo>
                        <a:pt x="55" y="13"/>
                        <a:pt x="54" y="13"/>
                        <a:pt x="53" y="14"/>
                      </a:cubicBezTo>
                      <a:cubicBezTo>
                        <a:pt x="51" y="22"/>
                        <a:pt x="49" y="29"/>
                        <a:pt x="45" y="36"/>
                      </a:cubicBezTo>
                      <a:cubicBezTo>
                        <a:pt x="45" y="38"/>
                        <a:pt x="44" y="40"/>
                        <a:pt x="42" y="42"/>
                      </a:cubicBezTo>
                      <a:cubicBezTo>
                        <a:pt x="42" y="44"/>
                        <a:pt x="41" y="45"/>
                        <a:pt x="41" y="48"/>
                      </a:cubicBezTo>
                      <a:cubicBezTo>
                        <a:pt x="41" y="48"/>
                        <a:pt x="40" y="49"/>
                        <a:pt x="39" y="49"/>
                      </a:cubicBezTo>
                      <a:cubicBezTo>
                        <a:pt x="39" y="50"/>
                        <a:pt x="40" y="50"/>
                        <a:pt x="39" y="51"/>
                      </a:cubicBezTo>
                      <a:cubicBezTo>
                        <a:pt x="39" y="52"/>
                        <a:pt x="38" y="52"/>
                        <a:pt x="38" y="53"/>
                      </a:cubicBezTo>
                      <a:cubicBezTo>
                        <a:pt x="39" y="55"/>
                        <a:pt x="36" y="57"/>
                        <a:pt x="35" y="60"/>
                      </a:cubicBezTo>
                      <a:cubicBezTo>
                        <a:pt x="35" y="60"/>
                        <a:pt x="35" y="61"/>
                        <a:pt x="35" y="61"/>
                      </a:cubicBezTo>
                      <a:cubicBezTo>
                        <a:pt x="34" y="62"/>
                        <a:pt x="33" y="63"/>
                        <a:pt x="33" y="63"/>
                      </a:cubicBezTo>
                      <a:cubicBezTo>
                        <a:pt x="32" y="65"/>
                        <a:pt x="32" y="66"/>
                        <a:pt x="31" y="67"/>
                      </a:cubicBezTo>
                      <a:cubicBezTo>
                        <a:pt x="29" y="68"/>
                        <a:pt x="28" y="67"/>
                        <a:pt x="26" y="66"/>
                      </a:cubicBezTo>
                      <a:cubicBezTo>
                        <a:pt x="25" y="65"/>
                        <a:pt x="24" y="65"/>
                        <a:pt x="24" y="64"/>
                      </a:cubicBezTo>
                      <a:cubicBezTo>
                        <a:pt x="24" y="63"/>
                        <a:pt x="25" y="62"/>
                        <a:pt x="25" y="61"/>
                      </a:cubicBezTo>
                      <a:cubicBezTo>
                        <a:pt x="26" y="57"/>
                        <a:pt x="26" y="52"/>
                        <a:pt x="28" y="49"/>
                      </a:cubicBezTo>
                      <a:close/>
                      <a:moveTo>
                        <a:pt x="34" y="25"/>
                      </a:moveTo>
                      <a:cubicBezTo>
                        <a:pt x="31" y="26"/>
                        <a:pt x="28" y="29"/>
                        <a:pt x="29" y="34"/>
                      </a:cubicBezTo>
                      <a:cubicBezTo>
                        <a:pt x="33" y="35"/>
                        <a:pt x="35" y="33"/>
                        <a:pt x="37" y="30"/>
                      </a:cubicBezTo>
                      <a:cubicBezTo>
                        <a:pt x="37" y="29"/>
                        <a:pt x="37" y="29"/>
                        <a:pt x="37" y="28"/>
                      </a:cubicBezTo>
                      <a:cubicBezTo>
                        <a:pt x="38" y="27"/>
                        <a:pt x="39" y="26"/>
                        <a:pt x="38" y="24"/>
                      </a:cubicBezTo>
                      <a:cubicBezTo>
                        <a:pt x="37" y="23"/>
                        <a:pt x="35" y="24"/>
                        <a:pt x="3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0" name="Freeform 33">
                  <a:extLst>
                    <a:ext uri="{FF2B5EF4-FFF2-40B4-BE49-F238E27FC236}">
                      <a16:creationId xmlns="" xmlns:a16="http://schemas.microsoft.com/office/drawing/2014/main" id="{BD89179B-213A-49AB-9202-67563E9FCF8B}"/>
                    </a:ext>
                  </a:extLst>
                </p:cNvPr>
                <p:cNvSpPr>
                  <a:spLocks/>
                </p:cNvSpPr>
                <p:nvPr/>
              </p:nvSpPr>
              <p:spPr bwMode="auto">
                <a:xfrm>
                  <a:off x="3181" y="2320"/>
                  <a:ext cx="94" cy="146"/>
                </a:xfrm>
                <a:custGeom>
                  <a:avLst/>
                  <a:gdLst>
                    <a:gd name="T0" fmla="*/ 15 w 45"/>
                    <a:gd name="T1" fmla="*/ 21 h 70"/>
                    <a:gd name="T2" fmla="*/ 15 w 45"/>
                    <a:gd name="T3" fmla="*/ 22 h 70"/>
                    <a:gd name="T4" fmla="*/ 24 w 45"/>
                    <a:gd name="T5" fmla="*/ 34 h 70"/>
                    <a:gd name="T6" fmla="*/ 24 w 45"/>
                    <a:gd name="T7" fmla="*/ 36 h 70"/>
                    <a:gd name="T8" fmla="*/ 29 w 45"/>
                    <a:gd name="T9" fmla="*/ 38 h 70"/>
                    <a:gd name="T10" fmla="*/ 29 w 45"/>
                    <a:gd name="T11" fmla="*/ 30 h 70"/>
                    <a:gd name="T12" fmla="*/ 28 w 45"/>
                    <a:gd name="T13" fmla="*/ 20 h 70"/>
                    <a:gd name="T14" fmla="*/ 28 w 45"/>
                    <a:gd name="T15" fmla="*/ 16 h 70"/>
                    <a:gd name="T16" fmla="*/ 26 w 45"/>
                    <a:gd name="T17" fmla="*/ 4 h 70"/>
                    <a:gd name="T18" fmla="*/ 33 w 45"/>
                    <a:gd name="T19" fmla="*/ 0 h 70"/>
                    <a:gd name="T20" fmla="*/ 37 w 45"/>
                    <a:gd name="T21" fmla="*/ 6 h 70"/>
                    <a:gd name="T22" fmla="*/ 36 w 45"/>
                    <a:gd name="T23" fmla="*/ 8 h 70"/>
                    <a:gd name="T24" fmla="*/ 37 w 45"/>
                    <a:gd name="T25" fmla="*/ 12 h 70"/>
                    <a:gd name="T26" fmla="*/ 38 w 45"/>
                    <a:gd name="T27" fmla="*/ 20 h 70"/>
                    <a:gd name="T28" fmla="*/ 39 w 45"/>
                    <a:gd name="T29" fmla="*/ 23 h 70"/>
                    <a:gd name="T30" fmla="*/ 39 w 45"/>
                    <a:gd name="T31" fmla="*/ 26 h 70"/>
                    <a:gd name="T32" fmla="*/ 40 w 45"/>
                    <a:gd name="T33" fmla="*/ 29 h 70"/>
                    <a:gd name="T34" fmla="*/ 40 w 45"/>
                    <a:gd name="T35" fmla="*/ 34 h 70"/>
                    <a:gd name="T36" fmla="*/ 40 w 45"/>
                    <a:gd name="T37" fmla="*/ 40 h 70"/>
                    <a:gd name="T38" fmla="*/ 42 w 45"/>
                    <a:gd name="T39" fmla="*/ 44 h 70"/>
                    <a:gd name="T40" fmla="*/ 42 w 45"/>
                    <a:gd name="T41" fmla="*/ 48 h 70"/>
                    <a:gd name="T42" fmla="*/ 43 w 45"/>
                    <a:gd name="T43" fmla="*/ 51 h 70"/>
                    <a:gd name="T44" fmla="*/ 43 w 45"/>
                    <a:gd name="T45" fmla="*/ 53 h 70"/>
                    <a:gd name="T46" fmla="*/ 45 w 45"/>
                    <a:gd name="T47" fmla="*/ 64 h 70"/>
                    <a:gd name="T48" fmla="*/ 43 w 45"/>
                    <a:gd name="T49" fmla="*/ 67 h 70"/>
                    <a:gd name="T50" fmla="*/ 41 w 45"/>
                    <a:gd name="T51" fmla="*/ 67 h 70"/>
                    <a:gd name="T52" fmla="*/ 36 w 45"/>
                    <a:gd name="T53" fmla="*/ 68 h 70"/>
                    <a:gd name="T54" fmla="*/ 33 w 45"/>
                    <a:gd name="T55" fmla="*/ 65 h 70"/>
                    <a:gd name="T56" fmla="*/ 29 w 45"/>
                    <a:gd name="T57" fmla="*/ 62 h 70"/>
                    <a:gd name="T58" fmla="*/ 28 w 45"/>
                    <a:gd name="T59" fmla="*/ 60 h 70"/>
                    <a:gd name="T60" fmla="*/ 23 w 45"/>
                    <a:gd name="T61" fmla="*/ 53 h 70"/>
                    <a:gd name="T62" fmla="*/ 24 w 45"/>
                    <a:gd name="T63" fmla="*/ 52 h 70"/>
                    <a:gd name="T64" fmla="*/ 21 w 45"/>
                    <a:gd name="T65" fmla="*/ 49 h 70"/>
                    <a:gd name="T66" fmla="*/ 16 w 45"/>
                    <a:gd name="T67" fmla="*/ 41 h 70"/>
                    <a:gd name="T68" fmla="*/ 12 w 45"/>
                    <a:gd name="T69" fmla="*/ 36 h 70"/>
                    <a:gd name="T70" fmla="*/ 8 w 45"/>
                    <a:gd name="T71" fmla="*/ 30 h 70"/>
                    <a:gd name="T72" fmla="*/ 3 w 45"/>
                    <a:gd name="T73" fmla="*/ 22 h 70"/>
                    <a:gd name="T74" fmla="*/ 0 w 45"/>
                    <a:gd name="T75" fmla="*/ 17 h 70"/>
                    <a:gd name="T76" fmla="*/ 7 w 45"/>
                    <a:gd name="T77" fmla="*/ 12 h 70"/>
                    <a:gd name="T78" fmla="*/ 15 w 45"/>
                    <a:gd name="T79" fmla="*/ 2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 h="70">
                      <a:moveTo>
                        <a:pt x="15" y="21"/>
                      </a:moveTo>
                      <a:cubicBezTo>
                        <a:pt x="15" y="21"/>
                        <a:pt x="15" y="22"/>
                        <a:pt x="15" y="22"/>
                      </a:cubicBezTo>
                      <a:cubicBezTo>
                        <a:pt x="19" y="26"/>
                        <a:pt x="20" y="31"/>
                        <a:pt x="24" y="34"/>
                      </a:cubicBezTo>
                      <a:cubicBezTo>
                        <a:pt x="24" y="35"/>
                        <a:pt x="24" y="36"/>
                        <a:pt x="24" y="36"/>
                      </a:cubicBezTo>
                      <a:cubicBezTo>
                        <a:pt x="26" y="36"/>
                        <a:pt x="27" y="39"/>
                        <a:pt x="29" y="38"/>
                      </a:cubicBezTo>
                      <a:cubicBezTo>
                        <a:pt x="30" y="38"/>
                        <a:pt x="30" y="33"/>
                        <a:pt x="29" y="30"/>
                      </a:cubicBezTo>
                      <a:cubicBezTo>
                        <a:pt x="29" y="27"/>
                        <a:pt x="28" y="24"/>
                        <a:pt x="28" y="20"/>
                      </a:cubicBezTo>
                      <a:cubicBezTo>
                        <a:pt x="28" y="19"/>
                        <a:pt x="28" y="17"/>
                        <a:pt x="28" y="16"/>
                      </a:cubicBezTo>
                      <a:cubicBezTo>
                        <a:pt x="27" y="14"/>
                        <a:pt x="25" y="8"/>
                        <a:pt x="26" y="4"/>
                      </a:cubicBezTo>
                      <a:cubicBezTo>
                        <a:pt x="27" y="1"/>
                        <a:pt x="30" y="1"/>
                        <a:pt x="33" y="0"/>
                      </a:cubicBezTo>
                      <a:cubicBezTo>
                        <a:pt x="35" y="1"/>
                        <a:pt x="36" y="4"/>
                        <a:pt x="37" y="6"/>
                      </a:cubicBezTo>
                      <a:cubicBezTo>
                        <a:pt x="37" y="7"/>
                        <a:pt x="36" y="7"/>
                        <a:pt x="36" y="8"/>
                      </a:cubicBezTo>
                      <a:cubicBezTo>
                        <a:pt x="36" y="9"/>
                        <a:pt x="37" y="10"/>
                        <a:pt x="37" y="12"/>
                      </a:cubicBezTo>
                      <a:cubicBezTo>
                        <a:pt x="38" y="14"/>
                        <a:pt x="37" y="18"/>
                        <a:pt x="38" y="20"/>
                      </a:cubicBezTo>
                      <a:cubicBezTo>
                        <a:pt x="38" y="21"/>
                        <a:pt x="39" y="22"/>
                        <a:pt x="39" y="23"/>
                      </a:cubicBezTo>
                      <a:cubicBezTo>
                        <a:pt x="39" y="24"/>
                        <a:pt x="39" y="25"/>
                        <a:pt x="39" y="26"/>
                      </a:cubicBezTo>
                      <a:cubicBezTo>
                        <a:pt x="39" y="27"/>
                        <a:pt x="40" y="28"/>
                        <a:pt x="40" y="29"/>
                      </a:cubicBezTo>
                      <a:cubicBezTo>
                        <a:pt x="40" y="30"/>
                        <a:pt x="40" y="32"/>
                        <a:pt x="40" y="34"/>
                      </a:cubicBezTo>
                      <a:cubicBezTo>
                        <a:pt x="40" y="36"/>
                        <a:pt x="40" y="38"/>
                        <a:pt x="40" y="40"/>
                      </a:cubicBezTo>
                      <a:cubicBezTo>
                        <a:pt x="41" y="42"/>
                        <a:pt x="41" y="43"/>
                        <a:pt x="42" y="44"/>
                      </a:cubicBezTo>
                      <a:cubicBezTo>
                        <a:pt x="42" y="45"/>
                        <a:pt x="42" y="47"/>
                        <a:pt x="42" y="48"/>
                      </a:cubicBezTo>
                      <a:cubicBezTo>
                        <a:pt x="43" y="49"/>
                        <a:pt x="43" y="50"/>
                        <a:pt x="43" y="51"/>
                      </a:cubicBezTo>
                      <a:cubicBezTo>
                        <a:pt x="43" y="52"/>
                        <a:pt x="43" y="52"/>
                        <a:pt x="43" y="53"/>
                      </a:cubicBezTo>
                      <a:cubicBezTo>
                        <a:pt x="43" y="55"/>
                        <a:pt x="45" y="62"/>
                        <a:pt x="45" y="64"/>
                      </a:cubicBezTo>
                      <a:cubicBezTo>
                        <a:pt x="45" y="64"/>
                        <a:pt x="43" y="66"/>
                        <a:pt x="43" y="67"/>
                      </a:cubicBezTo>
                      <a:cubicBezTo>
                        <a:pt x="42" y="67"/>
                        <a:pt x="42" y="67"/>
                        <a:pt x="41" y="67"/>
                      </a:cubicBezTo>
                      <a:cubicBezTo>
                        <a:pt x="39" y="68"/>
                        <a:pt x="39" y="70"/>
                        <a:pt x="36" y="68"/>
                      </a:cubicBezTo>
                      <a:cubicBezTo>
                        <a:pt x="35" y="68"/>
                        <a:pt x="34" y="66"/>
                        <a:pt x="33" y="65"/>
                      </a:cubicBezTo>
                      <a:cubicBezTo>
                        <a:pt x="31" y="64"/>
                        <a:pt x="30" y="63"/>
                        <a:pt x="29" y="62"/>
                      </a:cubicBezTo>
                      <a:cubicBezTo>
                        <a:pt x="28" y="61"/>
                        <a:pt x="28" y="60"/>
                        <a:pt x="28" y="60"/>
                      </a:cubicBezTo>
                      <a:cubicBezTo>
                        <a:pt x="27" y="58"/>
                        <a:pt x="25" y="55"/>
                        <a:pt x="23" y="53"/>
                      </a:cubicBezTo>
                      <a:cubicBezTo>
                        <a:pt x="23" y="53"/>
                        <a:pt x="24" y="52"/>
                        <a:pt x="24" y="52"/>
                      </a:cubicBezTo>
                      <a:cubicBezTo>
                        <a:pt x="23" y="51"/>
                        <a:pt x="22" y="50"/>
                        <a:pt x="21" y="49"/>
                      </a:cubicBezTo>
                      <a:cubicBezTo>
                        <a:pt x="19" y="46"/>
                        <a:pt x="18" y="43"/>
                        <a:pt x="16" y="41"/>
                      </a:cubicBezTo>
                      <a:cubicBezTo>
                        <a:pt x="15" y="39"/>
                        <a:pt x="14" y="38"/>
                        <a:pt x="12" y="36"/>
                      </a:cubicBezTo>
                      <a:cubicBezTo>
                        <a:pt x="11" y="34"/>
                        <a:pt x="10" y="32"/>
                        <a:pt x="8" y="30"/>
                      </a:cubicBezTo>
                      <a:cubicBezTo>
                        <a:pt x="8" y="27"/>
                        <a:pt x="5" y="24"/>
                        <a:pt x="3" y="22"/>
                      </a:cubicBezTo>
                      <a:cubicBezTo>
                        <a:pt x="3" y="20"/>
                        <a:pt x="0" y="19"/>
                        <a:pt x="0" y="17"/>
                      </a:cubicBezTo>
                      <a:cubicBezTo>
                        <a:pt x="0" y="14"/>
                        <a:pt x="3" y="11"/>
                        <a:pt x="7" y="12"/>
                      </a:cubicBezTo>
                      <a:cubicBezTo>
                        <a:pt x="10" y="12"/>
                        <a:pt x="11"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 name="Freeform 34">
                  <a:extLst>
                    <a:ext uri="{FF2B5EF4-FFF2-40B4-BE49-F238E27FC236}">
                      <a16:creationId xmlns="" xmlns:a16="http://schemas.microsoft.com/office/drawing/2014/main" id="{8C116BE9-CB95-4310-90FD-44285FD1C803}"/>
                    </a:ext>
                  </a:extLst>
                </p:cNvPr>
                <p:cNvSpPr>
                  <a:spLocks/>
                </p:cNvSpPr>
                <p:nvPr/>
              </p:nvSpPr>
              <p:spPr bwMode="auto">
                <a:xfrm>
                  <a:off x="2714" y="2327"/>
                  <a:ext cx="129" cy="149"/>
                </a:xfrm>
                <a:custGeom>
                  <a:avLst/>
                  <a:gdLst>
                    <a:gd name="T0" fmla="*/ 38 w 62"/>
                    <a:gd name="T1" fmla="*/ 28 h 72"/>
                    <a:gd name="T2" fmla="*/ 43 w 62"/>
                    <a:gd name="T3" fmla="*/ 29 h 72"/>
                    <a:gd name="T4" fmla="*/ 51 w 62"/>
                    <a:gd name="T5" fmla="*/ 14 h 72"/>
                    <a:gd name="T6" fmla="*/ 54 w 62"/>
                    <a:gd name="T7" fmla="*/ 11 h 72"/>
                    <a:gd name="T8" fmla="*/ 58 w 62"/>
                    <a:gd name="T9" fmla="*/ 21 h 72"/>
                    <a:gd name="T10" fmla="*/ 50 w 62"/>
                    <a:gd name="T11" fmla="*/ 36 h 72"/>
                    <a:gd name="T12" fmla="*/ 47 w 62"/>
                    <a:gd name="T13" fmla="*/ 40 h 72"/>
                    <a:gd name="T14" fmla="*/ 44 w 62"/>
                    <a:gd name="T15" fmla="*/ 47 h 72"/>
                    <a:gd name="T16" fmla="*/ 41 w 62"/>
                    <a:gd name="T17" fmla="*/ 53 h 72"/>
                    <a:gd name="T18" fmla="*/ 39 w 62"/>
                    <a:gd name="T19" fmla="*/ 55 h 72"/>
                    <a:gd name="T20" fmla="*/ 40 w 62"/>
                    <a:gd name="T21" fmla="*/ 57 h 72"/>
                    <a:gd name="T22" fmla="*/ 38 w 62"/>
                    <a:gd name="T23" fmla="*/ 58 h 72"/>
                    <a:gd name="T24" fmla="*/ 37 w 62"/>
                    <a:gd name="T25" fmla="*/ 61 h 72"/>
                    <a:gd name="T26" fmla="*/ 35 w 62"/>
                    <a:gd name="T27" fmla="*/ 65 h 72"/>
                    <a:gd name="T28" fmla="*/ 32 w 62"/>
                    <a:gd name="T29" fmla="*/ 67 h 72"/>
                    <a:gd name="T30" fmla="*/ 27 w 62"/>
                    <a:gd name="T31" fmla="*/ 71 h 72"/>
                    <a:gd name="T32" fmla="*/ 26 w 62"/>
                    <a:gd name="T33" fmla="*/ 70 h 72"/>
                    <a:gd name="T34" fmla="*/ 24 w 62"/>
                    <a:gd name="T35" fmla="*/ 69 h 72"/>
                    <a:gd name="T36" fmla="*/ 23 w 62"/>
                    <a:gd name="T37" fmla="*/ 61 h 72"/>
                    <a:gd name="T38" fmla="*/ 23 w 62"/>
                    <a:gd name="T39" fmla="*/ 55 h 72"/>
                    <a:gd name="T40" fmla="*/ 24 w 62"/>
                    <a:gd name="T41" fmla="*/ 52 h 72"/>
                    <a:gd name="T42" fmla="*/ 23 w 62"/>
                    <a:gd name="T43" fmla="*/ 50 h 72"/>
                    <a:gd name="T44" fmla="*/ 24 w 62"/>
                    <a:gd name="T45" fmla="*/ 42 h 72"/>
                    <a:gd name="T46" fmla="*/ 17 w 62"/>
                    <a:gd name="T47" fmla="*/ 45 h 72"/>
                    <a:gd name="T48" fmla="*/ 18 w 62"/>
                    <a:gd name="T49" fmla="*/ 47 h 72"/>
                    <a:gd name="T50" fmla="*/ 10 w 62"/>
                    <a:gd name="T51" fmla="*/ 60 h 72"/>
                    <a:gd name="T52" fmla="*/ 1 w 62"/>
                    <a:gd name="T53" fmla="*/ 57 h 72"/>
                    <a:gd name="T54" fmla="*/ 4 w 62"/>
                    <a:gd name="T55" fmla="*/ 47 h 72"/>
                    <a:gd name="T56" fmla="*/ 6 w 62"/>
                    <a:gd name="T57" fmla="*/ 46 h 72"/>
                    <a:gd name="T58" fmla="*/ 7 w 62"/>
                    <a:gd name="T59" fmla="*/ 41 h 72"/>
                    <a:gd name="T60" fmla="*/ 9 w 62"/>
                    <a:gd name="T61" fmla="*/ 38 h 72"/>
                    <a:gd name="T62" fmla="*/ 11 w 62"/>
                    <a:gd name="T63" fmla="*/ 36 h 72"/>
                    <a:gd name="T64" fmla="*/ 10 w 62"/>
                    <a:gd name="T65" fmla="*/ 35 h 72"/>
                    <a:gd name="T66" fmla="*/ 15 w 62"/>
                    <a:gd name="T67" fmla="*/ 26 h 72"/>
                    <a:gd name="T68" fmla="*/ 17 w 62"/>
                    <a:gd name="T69" fmla="*/ 22 h 72"/>
                    <a:gd name="T70" fmla="*/ 24 w 62"/>
                    <a:gd name="T71" fmla="*/ 11 h 72"/>
                    <a:gd name="T72" fmla="*/ 34 w 62"/>
                    <a:gd name="T73" fmla="*/ 2 h 72"/>
                    <a:gd name="T74" fmla="*/ 38 w 62"/>
                    <a:gd name="T75" fmla="*/ 4 h 72"/>
                    <a:gd name="T76" fmla="*/ 40 w 62"/>
                    <a:gd name="T77" fmla="*/ 8 h 72"/>
                    <a:gd name="T78" fmla="*/ 39 w 62"/>
                    <a:gd name="T79" fmla="*/ 12 h 72"/>
                    <a:gd name="T80" fmla="*/ 39 w 62"/>
                    <a:gd name="T81" fmla="*/ 22 h 72"/>
                    <a:gd name="T82" fmla="*/ 38 w 62"/>
                    <a:gd name="T83" fmla="*/ 2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72">
                      <a:moveTo>
                        <a:pt x="38" y="28"/>
                      </a:moveTo>
                      <a:cubicBezTo>
                        <a:pt x="38" y="30"/>
                        <a:pt x="42" y="29"/>
                        <a:pt x="43" y="29"/>
                      </a:cubicBezTo>
                      <a:cubicBezTo>
                        <a:pt x="44" y="22"/>
                        <a:pt x="48" y="19"/>
                        <a:pt x="51" y="14"/>
                      </a:cubicBezTo>
                      <a:cubicBezTo>
                        <a:pt x="53" y="13"/>
                        <a:pt x="53" y="12"/>
                        <a:pt x="54" y="11"/>
                      </a:cubicBezTo>
                      <a:cubicBezTo>
                        <a:pt x="59" y="10"/>
                        <a:pt x="62" y="18"/>
                        <a:pt x="58" y="21"/>
                      </a:cubicBezTo>
                      <a:cubicBezTo>
                        <a:pt x="55" y="26"/>
                        <a:pt x="52" y="31"/>
                        <a:pt x="50" y="36"/>
                      </a:cubicBezTo>
                      <a:cubicBezTo>
                        <a:pt x="49" y="37"/>
                        <a:pt x="48" y="39"/>
                        <a:pt x="47" y="40"/>
                      </a:cubicBezTo>
                      <a:cubicBezTo>
                        <a:pt x="46" y="42"/>
                        <a:pt x="46" y="45"/>
                        <a:pt x="44" y="47"/>
                      </a:cubicBezTo>
                      <a:cubicBezTo>
                        <a:pt x="44" y="50"/>
                        <a:pt x="41" y="51"/>
                        <a:pt x="41" y="53"/>
                      </a:cubicBezTo>
                      <a:cubicBezTo>
                        <a:pt x="40" y="54"/>
                        <a:pt x="39" y="54"/>
                        <a:pt x="39" y="55"/>
                      </a:cubicBezTo>
                      <a:cubicBezTo>
                        <a:pt x="38" y="56"/>
                        <a:pt x="40" y="56"/>
                        <a:pt x="40" y="57"/>
                      </a:cubicBezTo>
                      <a:cubicBezTo>
                        <a:pt x="40" y="57"/>
                        <a:pt x="39" y="57"/>
                        <a:pt x="38" y="58"/>
                      </a:cubicBezTo>
                      <a:cubicBezTo>
                        <a:pt x="39" y="60"/>
                        <a:pt x="38" y="60"/>
                        <a:pt x="37" y="61"/>
                      </a:cubicBezTo>
                      <a:cubicBezTo>
                        <a:pt x="36" y="62"/>
                        <a:pt x="36" y="64"/>
                        <a:pt x="35" y="65"/>
                      </a:cubicBezTo>
                      <a:cubicBezTo>
                        <a:pt x="35" y="66"/>
                        <a:pt x="33" y="66"/>
                        <a:pt x="32" y="67"/>
                      </a:cubicBezTo>
                      <a:cubicBezTo>
                        <a:pt x="34" y="71"/>
                        <a:pt x="30" y="72"/>
                        <a:pt x="27" y="71"/>
                      </a:cubicBezTo>
                      <a:cubicBezTo>
                        <a:pt x="27" y="70"/>
                        <a:pt x="26" y="70"/>
                        <a:pt x="26" y="70"/>
                      </a:cubicBezTo>
                      <a:cubicBezTo>
                        <a:pt x="25" y="69"/>
                        <a:pt x="24" y="70"/>
                        <a:pt x="24" y="69"/>
                      </a:cubicBezTo>
                      <a:cubicBezTo>
                        <a:pt x="21" y="68"/>
                        <a:pt x="22" y="64"/>
                        <a:pt x="23" y="61"/>
                      </a:cubicBezTo>
                      <a:cubicBezTo>
                        <a:pt x="23" y="59"/>
                        <a:pt x="23" y="57"/>
                        <a:pt x="23" y="55"/>
                      </a:cubicBezTo>
                      <a:cubicBezTo>
                        <a:pt x="23" y="54"/>
                        <a:pt x="24" y="53"/>
                        <a:pt x="24" y="52"/>
                      </a:cubicBezTo>
                      <a:cubicBezTo>
                        <a:pt x="24" y="52"/>
                        <a:pt x="23" y="51"/>
                        <a:pt x="23" y="50"/>
                      </a:cubicBezTo>
                      <a:cubicBezTo>
                        <a:pt x="23" y="48"/>
                        <a:pt x="26" y="45"/>
                        <a:pt x="24" y="42"/>
                      </a:cubicBezTo>
                      <a:cubicBezTo>
                        <a:pt x="20" y="40"/>
                        <a:pt x="20" y="45"/>
                        <a:pt x="17" y="45"/>
                      </a:cubicBezTo>
                      <a:cubicBezTo>
                        <a:pt x="17" y="46"/>
                        <a:pt x="18" y="46"/>
                        <a:pt x="18" y="47"/>
                      </a:cubicBezTo>
                      <a:cubicBezTo>
                        <a:pt x="15" y="51"/>
                        <a:pt x="13" y="56"/>
                        <a:pt x="10" y="60"/>
                      </a:cubicBezTo>
                      <a:cubicBezTo>
                        <a:pt x="6" y="61"/>
                        <a:pt x="2" y="61"/>
                        <a:pt x="1" y="57"/>
                      </a:cubicBezTo>
                      <a:cubicBezTo>
                        <a:pt x="0" y="53"/>
                        <a:pt x="4" y="51"/>
                        <a:pt x="4" y="47"/>
                      </a:cubicBezTo>
                      <a:cubicBezTo>
                        <a:pt x="4" y="46"/>
                        <a:pt x="5" y="46"/>
                        <a:pt x="6" y="46"/>
                      </a:cubicBezTo>
                      <a:cubicBezTo>
                        <a:pt x="5" y="43"/>
                        <a:pt x="8" y="44"/>
                        <a:pt x="7" y="41"/>
                      </a:cubicBezTo>
                      <a:cubicBezTo>
                        <a:pt x="8" y="40"/>
                        <a:pt x="9" y="40"/>
                        <a:pt x="9" y="38"/>
                      </a:cubicBezTo>
                      <a:cubicBezTo>
                        <a:pt x="9" y="37"/>
                        <a:pt x="10" y="37"/>
                        <a:pt x="11" y="36"/>
                      </a:cubicBezTo>
                      <a:cubicBezTo>
                        <a:pt x="11" y="36"/>
                        <a:pt x="10" y="36"/>
                        <a:pt x="10" y="35"/>
                      </a:cubicBezTo>
                      <a:cubicBezTo>
                        <a:pt x="12" y="32"/>
                        <a:pt x="14" y="30"/>
                        <a:pt x="15" y="26"/>
                      </a:cubicBezTo>
                      <a:cubicBezTo>
                        <a:pt x="16" y="25"/>
                        <a:pt x="17" y="24"/>
                        <a:pt x="17" y="22"/>
                      </a:cubicBezTo>
                      <a:cubicBezTo>
                        <a:pt x="20" y="19"/>
                        <a:pt x="21" y="14"/>
                        <a:pt x="24" y="11"/>
                      </a:cubicBezTo>
                      <a:cubicBezTo>
                        <a:pt x="25" y="7"/>
                        <a:pt x="29" y="0"/>
                        <a:pt x="34" y="2"/>
                      </a:cubicBezTo>
                      <a:cubicBezTo>
                        <a:pt x="35" y="2"/>
                        <a:pt x="36" y="4"/>
                        <a:pt x="38" y="4"/>
                      </a:cubicBezTo>
                      <a:cubicBezTo>
                        <a:pt x="38" y="5"/>
                        <a:pt x="40" y="6"/>
                        <a:pt x="40" y="8"/>
                      </a:cubicBezTo>
                      <a:cubicBezTo>
                        <a:pt x="40" y="9"/>
                        <a:pt x="39" y="10"/>
                        <a:pt x="39" y="12"/>
                      </a:cubicBezTo>
                      <a:cubicBezTo>
                        <a:pt x="38" y="14"/>
                        <a:pt x="39" y="19"/>
                        <a:pt x="39" y="22"/>
                      </a:cubicBezTo>
                      <a:cubicBezTo>
                        <a:pt x="39" y="24"/>
                        <a:pt x="39" y="26"/>
                        <a:pt x="38"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2" name="Freeform 35">
                  <a:extLst>
                    <a:ext uri="{FF2B5EF4-FFF2-40B4-BE49-F238E27FC236}">
                      <a16:creationId xmlns="" xmlns:a16="http://schemas.microsoft.com/office/drawing/2014/main" id="{1EBD0E4C-AA92-421E-8C12-B0FE367B6DC1}"/>
                    </a:ext>
                  </a:extLst>
                </p:cNvPr>
                <p:cNvSpPr>
                  <a:spLocks/>
                </p:cNvSpPr>
                <p:nvPr/>
              </p:nvSpPr>
              <p:spPr bwMode="auto">
                <a:xfrm>
                  <a:off x="3148" y="2356"/>
                  <a:ext cx="60" cy="133"/>
                </a:xfrm>
                <a:custGeom>
                  <a:avLst/>
                  <a:gdLst>
                    <a:gd name="T0" fmla="*/ 10 w 29"/>
                    <a:gd name="T1" fmla="*/ 1 h 64"/>
                    <a:gd name="T2" fmla="*/ 12 w 29"/>
                    <a:gd name="T3" fmla="*/ 4 h 64"/>
                    <a:gd name="T4" fmla="*/ 13 w 29"/>
                    <a:gd name="T5" fmla="*/ 8 h 64"/>
                    <a:gd name="T6" fmla="*/ 14 w 29"/>
                    <a:gd name="T7" fmla="*/ 14 h 64"/>
                    <a:gd name="T8" fmla="*/ 15 w 29"/>
                    <a:gd name="T9" fmla="*/ 16 h 64"/>
                    <a:gd name="T10" fmla="*/ 17 w 29"/>
                    <a:gd name="T11" fmla="*/ 21 h 64"/>
                    <a:gd name="T12" fmla="*/ 18 w 29"/>
                    <a:gd name="T13" fmla="*/ 24 h 64"/>
                    <a:gd name="T14" fmla="*/ 19 w 29"/>
                    <a:gd name="T15" fmla="*/ 29 h 64"/>
                    <a:gd name="T16" fmla="*/ 20 w 29"/>
                    <a:gd name="T17" fmla="*/ 33 h 64"/>
                    <a:gd name="T18" fmla="*/ 20 w 29"/>
                    <a:gd name="T19" fmla="*/ 35 h 64"/>
                    <a:gd name="T20" fmla="*/ 22 w 29"/>
                    <a:gd name="T21" fmla="*/ 39 h 64"/>
                    <a:gd name="T22" fmla="*/ 24 w 29"/>
                    <a:gd name="T23" fmla="*/ 47 h 64"/>
                    <a:gd name="T24" fmla="*/ 27 w 29"/>
                    <a:gd name="T25" fmla="*/ 59 h 64"/>
                    <a:gd name="T26" fmla="*/ 19 w 29"/>
                    <a:gd name="T27" fmla="*/ 61 h 64"/>
                    <a:gd name="T28" fmla="*/ 14 w 29"/>
                    <a:gd name="T29" fmla="*/ 48 h 64"/>
                    <a:gd name="T30" fmla="*/ 14 w 29"/>
                    <a:gd name="T31" fmla="*/ 46 h 64"/>
                    <a:gd name="T32" fmla="*/ 13 w 29"/>
                    <a:gd name="T33" fmla="*/ 43 h 64"/>
                    <a:gd name="T34" fmla="*/ 12 w 29"/>
                    <a:gd name="T35" fmla="*/ 40 h 64"/>
                    <a:gd name="T36" fmla="*/ 11 w 29"/>
                    <a:gd name="T37" fmla="*/ 38 h 64"/>
                    <a:gd name="T38" fmla="*/ 11 w 29"/>
                    <a:gd name="T39" fmla="*/ 35 h 64"/>
                    <a:gd name="T40" fmla="*/ 6 w 29"/>
                    <a:gd name="T41" fmla="*/ 22 h 64"/>
                    <a:gd name="T42" fmla="*/ 5 w 29"/>
                    <a:gd name="T43" fmla="*/ 18 h 64"/>
                    <a:gd name="T44" fmla="*/ 4 w 29"/>
                    <a:gd name="T45" fmla="*/ 16 h 64"/>
                    <a:gd name="T46" fmla="*/ 4 w 29"/>
                    <a:gd name="T47" fmla="*/ 13 h 64"/>
                    <a:gd name="T48" fmla="*/ 1 w 29"/>
                    <a:gd name="T49" fmla="*/ 8 h 64"/>
                    <a:gd name="T50" fmla="*/ 0 w 29"/>
                    <a:gd name="T51" fmla="*/ 4 h 64"/>
                    <a:gd name="T52" fmla="*/ 10 w 29"/>
                    <a:gd name="T53"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64">
                      <a:moveTo>
                        <a:pt x="10" y="1"/>
                      </a:moveTo>
                      <a:cubicBezTo>
                        <a:pt x="11" y="2"/>
                        <a:pt x="11" y="3"/>
                        <a:pt x="12" y="4"/>
                      </a:cubicBezTo>
                      <a:cubicBezTo>
                        <a:pt x="11" y="6"/>
                        <a:pt x="13" y="7"/>
                        <a:pt x="13" y="8"/>
                      </a:cubicBezTo>
                      <a:cubicBezTo>
                        <a:pt x="14" y="10"/>
                        <a:pt x="14" y="12"/>
                        <a:pt x="14" y="14"/>
                      </a:cubicBezTo>
                      <a:cubicBezTo>
                        <a:pt x="14" y="15"/>
                        <a:pt x="15" y="15"/>
                        <a:pt x="15" y="16"/>
                      </a:cubicBezTo>
                      <a:cubicBezTo>
                        <a:pt x="16" y="17"/>
                        <a:pt x="16" y="19"/>
                        <a:pt x="17" y="21"/>
                      </a:cubicBezTo>
                      <a:cubicBezTo>
                        <a:pt x="17" y="22"/>
                        <a:pt x="18" y="23"/>
                        <a:pt x="18" y="24"/>
                      </a:cubicBezTo>
                      <a:cubicBezTo>
                        <a:pt x="19" y="26"/>
                        <a:pt x="19" y="27"/>
                        <a:pt x="19" y="29"/>
                      </a:cubicBezTo>
                      <a:cubicBezTo>
                        <a:pt x="19" y="30"/>
                        <a:pt x="20" y="31"/>
                        <a:pt x="20" y="33"/>
                      </a:cubicBezTo>
                      <a:cubicBezTo>
                        <a:pt x="20" y="33"/>
                        <a:pt x="20" y="34"/>
                        <a:pt x="20" y="35"/>
                      </a:cubicBezTo>
                      <a:cubicBezTo>
                        <a:pt x="21" y="36"/>
                        <a:pt x="22" y="37"/>
                        <a:pt x="22" y="39"/>
                      </a:cubicBezTo>
                      <a:cubicBezTo>
                        <a:pt x="23" y="42"/>
                        <a:pt x="24" y="44"/>
                        <a:pt x="24" y="47"/>
                      </a:cubicBezTo>
                      <a:cubicBezTo>
                        <a:pt x="25" y="49"/>
                        <a:pt x="29" y="56"/>
                        <a:pt x="27" y="59"/>
                      </a:cubicBezTo>
                      <a:cubicBezTo>
                        <a:pt x="26" y="62"/>
                        <a:pt x="22" y="64"/>
                        <a:pt x="19" y="61"/>
                      </a:cubicBezTo>
                      <a:cubicBezTo>
                        <a:pt x="18" y="57"/>
                        <a:pt x="15" y="52"/>
                        <a:pt x="14" y="48"/>
                      </a:cubicBezTo>
                      <a:cubicBezTo>
                        <a:pt x="14" y="47"/>
                        <a:pt x="15" y="47"/>
                        <a:pt x="14" y="46"/>
                      </a:cubicBezTo>
                      <a:cubicBezTo>
                        <a:pt x="14" y="45"/>
                        <a:pt x="13" y="44"/>
                        <a:pt x="13" y="43"/>
                      </a:cubicBezTo>
                      <a:cubicBezTo>
                        <a:pt x="12" y="42"/>
                        <a:pt x="13" y="41"/>
                        <a:pt x="12" y="40"/>
                      </a:cubicBezTo>
                      <a:cubicBezTo>
                        <a:pt x="12" y="39"/>
                        <a:pt x="11" y="39"/>
                        <a:pt x="11" y="38"/>
                      </a:cubicBezTo>
                      <a:cubicBezTo>
                        <a:pt x="11" y="37"/>
                        <a:pt x="11" y="36"/>
                        <a:pt x="11" y="35"/>
                      </a:cubicBezTo>
                      <a:cubicBezTo>
                        <a:pt x="9" y="31"/>
                        <a:pt x="8" y="27"/>
                        <a:pt x="6" y="22"/>
                      </a:cubicBezTo>
                      <a:cubicBezTo>
                        <a:pt x="6" y="21"/>
                        <a:pt x="6" y="19"/>
                        <a:pt x="5" y="18"/>
                      </a:cubicBezTo>
                      <a:cubicBezTo>
                        <a:pt x="5" y="17"/>
                        <a:pt x="4" y="16"/>
                        <a:pt x="4" y="16"/>
                      </a:cubicBezTo>
                      <a:cubicBezTo>
                        <a:pt x="4" y="15"/>
                        <a:pt x="4" y="14"/>
                        <a:pt x="4" y="13"/>
                      </a:cubicBezTo>
                      <a:cubicBezTo>
                        <a:pt x="3" y="11"/>
                        <a:pt x="2" y="10"/>
                        <a:pt x="1" y="8"/>
                      </a:cubicBezTo>
                      <a:cubicBezTo>
                        <a:pt x="1" y="7"/>
                        <a:pt x="0" y="5"/>
                        <a:pt x="0" y="4"/>
                      </a:cubicBezTo>
                      <a:cubicBezTo>
                        <a:pt x="1" y="1"/>
                        <a:pt x="5"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3" name="Freeform 36">
                  <a:extLst>
                    <a:ext uri="{FF2B5EF4-FFF2-40B4-BE49-F238E27FC236}">
                      <a16:creationId xmlns="" xmlns:a16="http://schemas.microsoft.com/office/drawing/2014/main" id="{20543E68-54A7-4CAF-82FA-511E340BDBD9}"/>
                    </a:ext>
                  </a:extLst>
                </p:cNvPr>
                <p:cNvSpPr>
                  <a:spLocks/>
                </p:cNvSpPr>
                <p:nvPr/>
              </p:nvSpPr>
              <p:spPr bwMode="auto">
                <a:xfrm>
                  <a:off x="2814" y="2360"/>
                  <a:ext cx="100" cy="141"/>
                </a:xfrm>
                <a:custGeom>
                  <a:avLst/>
                  <a:gdLst>
                    <a:gd name="T0" fmla="*/ 41 w 48"/>
                    <a:gd name="T1" fmla="*/ 5 h 68"/>
                    <a:gd name="T2" fmla="*/ 40 w 48"/>
                    <a:gd name="T3" fmla="*/ 7 h 68"/>
                    <a:gd name="T4" fmla="*/ 44 w 48"/>
                    <a:gd name="T5" fmla="*/ 10 h 68"/>
                    <a:gd name="T6" fmla="*/ 46 w 48"/>
                    <a:gd name="T7" fmla="*/ 21 h 68"/>
                    <a:gd name="T8" fmla="*/ 38 w 48"/>
                    <a:gd name="T9" fmla="*/ 22 h 68"/>
                    <a:gd name="T10" fmla="*/ 36 w 48"/>
                    <a:gd name="T11" fmla="*/ 16 h 68"/>
                    <a:gd name="T12" fmla="*/ 34 w 48"/>
                    <a:gd name="T13" fmla="*/ 13 h 68"/>
                    <a:gd name="T14" fmla="*/ 30 w 48"/>
                    <a:gd name="T15" fmla="*/ 9 h 68"/>
                    <a:gd name="T16" fmla="*/ 17 w 48"/>
                    <a:gd name="T17" fmla="*/ 17 h 68"/>
                    <a:gd name="T18" fmla="*/ 15 w 48"/>
                    <a:gd name="T19" fmla="*/ 22 h 68"/>
                    <a:gd name="T20" fmla="*/ 11 w 48"/>
                    <a:gd name="T21" fmla="*/ 46 h 68"/>
                    <a:gd name="T22" fmla="*/ 12 w 48"/>
                    <a:gd name="T23" fmla="*/ 48 h 68"/>
                    <a:gd name="T24" fmla="*/ 13 w 48"/>
                    <a:gd name="T25" fmla="*/ 50 h 68"/>
                    <a:gd name="T26" fmla="*/ 21 w 48"/>
                    <a:gd name="T27" fmla="*/ 52 h 68"/>
                    <a:gd name="T28" fmla="*/ 23 w 48"/>
                    <a:gd name="T29" fmla="*/ 53 h 68"/>
                    <a:gd name="T30" fmla="*/ 26 w 48"/>
                    <a:gd name="T31" fmla="*/ 50 h 68"/>
                    <a:gd name="T32" fmla="*/ 28 w 48"/>
                    <a:gd name="T33" fmla="*/ 46 h 68"/>
                    <a:gd name="T34" fmla="*/ 23 w 48"/>
                    <a:gd name="T35" fmla="*/ 39 h 68"/>
                    <a:gd name="T36" fmla="*/ 20 w 48"/>
                    <a:gd name="T37" fmla="*/ 35 h 68"/>
                    <a:gd name="T38" fmla="*/ 33 w 48"/>
                    <a:gd name="T39" fmla="*/ 36 h 68"/>
                    <a:gd name="T40" fmla="*/ 34 w 48"/>
                    <a:gd name="T41" fmla="*/ 35 h 68"/>
                    <a:gd name="T42" fmla="*/ 40 w 48"/>
                    <a:gd name="T43" fmla="*/ 40 h 68"/>
                    <a:gd name="T44" fmla="*/ 39 w 48"/>
                    <a:gd name="T45" fmla="*/ 44 h 68"/>
                    <a:gd name="T46" fmla="*/ 37 w 48"/>
                    <a:gd name="T47" fmla="*/ 50 h 68"/>
                    <a:gd name="T48" fmla="*/ 33 w 48"/>
                    <a:gd name="T49" fmla="*/ 57 h 68"/>
                    <a:gd name="T50" fmla="*/ 33 w 48"/>
                    <a:gd name="T51" fmla="*/ 60 h 68"/>
                    <a:gd name="T52" fmla="*/ 32 w 48"/>
                    <a:gd name="T53" fmla="*/ 62 h 68"/>
                    <a:gd name="T54" fmla="*/ 26 w 48"/>
                    <a:gd name="T55" fmla="*/ 68 h 68"/>
                    <a:gd name="T56" fmla="*/ 22 w 48"/>
                    <a:gd name="T57" fmla="*/ 63 h 68"/>
                    <a:gd name="T58" fmla="*/ 13 w 48"/>
                    <a:gd name="T59" fmla="*/ 63 h 68"/>
                    <a:gd name="T60" fmla="*/ 4 w 48"/>
                    <a:gd name="T61" fmla="*/ 56 h 68"/>
                    <a:gd name="T62" fmla="*/ 2 w 48"/>
                    <a:gd name="T63" fmla="*/ 53 h 68"/>
                    <a:gd name="T64" fmla="*/ 0 w 48"/>
                    <a:gd name="T65" fmla="*/ 48 h 68"/>
                    <a:gd name="T66" fmla="*/ 2 w 48"/>
                    <a:gd name="T67" fmla="*/ 31 h 68"/>
                    <a:gd name="T68" fmla="*/ 5 w 48"/>
                    <a:gd name="T69" fmla="*/ 22 h 68"/>
                    <a:gd name="T70" fmla="*/ 8 w 48"/>
                    <a:gd name="T71" fmla="*/ 16 h 68"/>
                    <a:gd name="T72" fmla="*/ 12 w 48"/>
                    <a:gd name="T73" fmla="*/ 9 h 68"/>
                    <a:gd name="T74" fmla="*/ 14 w 48"/>
                    <a:gd name="T75" fmla="*/ 8 h 68"/>
                    <a:gd name="T76" fmla="*/ 14 w 48"/>
                    <a:gd name="T77" fmla="*/ 6 h 68"/>
                    <a:gd name="T78" fmla="*/ 18 w 48"/>
                    <a:gd name="T79" fmla="*/ 3 h 68"/>
                    <a:gd name="T80" fmla="*/ 36 w 48"/>
                    <a:gd name="T81" fmla="*/ 1 h 68"/>
                    <a:gd name="T82" fmla="*/ 41 w 48"/>
                    <a:gd name="T8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68">
                      <a:moveTo>
                        <a:pt x="41" y="5"/>
                      </a:moveTo>
                      <a:cubicBezTo>
                        <a:pt x="41" y="6"/>
                        <a:pt x="40" y="6"/>
                        <a:pt x="40" y="7"/>
                      </a:cubicBezTo>
                      <a:cubicBezTo>
                        <a:pt x="42" y="7"/>
                        <a:pt x="43" y="9"/>
                        <a:pt x="44" y="10"/>
                      </a:cubicBezTo>
                      <a:cubicBezTo>
                        <a:pt x="43" y="13"/>
                        <a:pt x="48" y="17"/>
                        <a:pt x="46" y="21"/>
                      </a:cubicBezTo>
                      <a:cubicBezTo>
                        <a:pt x="44" y="23"/>
                        <a:pt x="40" y="23"/>
                        <a:pt x="38" y="22"/>
                      </a:cubicBezTo>
                      <a:cubicBezTo>
                        <a:pt x="37" y="20"/>
                        <a:pt x="35" y="19"/>
                        <a:pt x="36" y="16"/>
                      </a:cubicBezTo>
                      <a:cubicBezTo>
                        <a:pt x="35" y="15"/>
                        <a:pt x="34" y="14"/>
                        <a:pt x="34" y="13"/>
                      </a:cubicBezTo>
                      <a:cubicBezTo>
                        <a:pt x="33" y="11"/>
                        <a:pt x="31" y="10"/>
                        <a:pt x="30" y="9"/>
                      </a:cubicBezTo>
                      <a:cubicBezTo>
                        <a:pt x="23" y="9"/>
                        <a:pt x="22" y="14"/>
                        <a:pt x="17" y="17"/>
                      </a:cubicBezTo>
                      <a:cubicBezTo>
                        <a:pt x="17" y="19"/>
                        <a:pt x="16" y="21"/>
                        <a:pt x="15" y="22"/>
                      </a:cubicBezTo>
                      <a:cubicBezTo>
                        <a:pt x="13" y="28"/>
                        <a:pt x="10" y="38"/>
                        <a:pt x="11" y="46"/>
                      </a:cubicBezTo>
                      <a:cubicBezTo>
                        <a:pt x="11" y="47"/>
                        <a:pt x="12" y="47"/>
                        <a:pt x="12" y="48"/>
                      </a:cubicBezTo>
                      <a:cubicBezTo>
                        <a:pt x="13" y="49"/>
                        <a:pt x="12" y="50"/>
                        <a:pt x="13" y="50"/>
                      </a:cubicBezTo>
                      <a:cubicBezTo>
                        <a:pt x="14" y="53"/>
                        <a:pt x="19" y="55"/>
                        <a:pt x="21" y="52"/>
                      </a:cubicBezTo>
                      <a:cubicBezTo>
                        <a:pt x="22" y="52"/>
                        <a:pt x="22" y="53"/>
                        <a:pt x="23" y="53"/>
                      </a:cubicBezTo>
                      <a:cubicBezTo>
                        <a:pt x="24" y="52"/>
                        <a:pt x="25" y="50"/>
                        <a:pt x="26" y="50"/>
                      </a:cubicBezTo>
                      <a:cubicBezTo>
                        <a:pt x="26" y="48"/>
                        <a:pt x="28" y="47"/>
                        <a:pt x="28" y="46"/>
                      </a:cubicBezTo>
                      <a:cubicBezTo>
                        <a:pt x="28" y="42"/>
                        <a:pt x="25" y="41"/>
                        <a:pt x="23" y="39"/>
                      </a:cubicBezTo>
                      <a:cubicBezTo>
                        <a:pt x="21" y="38"/>
                        <a:pt x="19" y="37"/>
                        <a:pt x="20" y="35"/>
                      </a:cubicBezTo>
                      <a:cubicBezTo>
                        <a:pt x="21" y="31"/>
                        <a:pt x="31" y="34"/>
                        <a:pt x="33" y="36"/>
                      </a:cubicBezTo>
                      <a:cubicBezTo>
                        <a:pt x="33" y="36"/>
                        <a:pt x="34" y="35"/>
                        <a:pt x="34" y="35"/>
                      </a:cubicBezTo>
                      <a:cubicBezTo>
                        <a:pt x="36" y="38"/>
                        <a:pt x="40" y="37"/>
                        <a:pt x="40" y="40"/>
                      </a:cubicBezTo>
                      <a:cubicBezTo>
                        <a:pt x="40" y="41"/>
                        <a:pt x="39" y="42"/>
                        <a:pt x="39" y="44"/>
                      </a:cubicBezTo>
                      <a:cubicBezTo>
                        <a:pt x="38" y="46"/>
                        <a:pt x="37" y="47"/>
                        <a:pt x="37" y="50"/>
                      </a:cubicBezTo>
                      <a:cubicBezTo>
                        <a:pt x="36" y="53"/>
                        <a:pt x="34" y="55"/>
                        <a:pt x="33" y="57"/>
                      </a:cubicBezTo>
                      <a:cubicBezTo>
                        <a:pt x="33" y="58"/>
                        <a:pt x="33" y="59"/>
                        <a:pt x="33" y="60"/>
                      </a:cubicBezTo>
                      <a:cubicBezTo>
                        <a:pt x="33" y="60"/>
                        <a:pt x="32" y="61"/>
                        <a:pt x="32" y="62"/>
                      </a:cubicBezTo>
                      <a:cubicBezTo>
                        <a:pt x="30" y="65"/>
                        <a:pt x="30" y="68"/>
                        <a:pt x="26" y="68"/>
                      </a:cubicBezTo>
                      <a:cubicBezTo>
                        <a:pt x="25" y="66"/>
                        <a:pt x="22" y="66"/>
                        <a:pt x="22" y="63"/>
                      </a:cubicBezTo>
                      <a:cubicBezTo>
                        <a:pt x="19" y="62"/>
                        <a:pt x="15" y="63"/>
                        <a:pt x="13" y="63"/>
                      </a:cubicBezTo>
                      <a:cubicBezTo>
                        <a:pt x="8" y="62"/>
                        <a:pt x="6" y="58"/>
                        <a:pt x="4" y="56"/>
                      </a:cubicBezTo>
                      <a:cubicBezTo>
                        <a:pt x="3" y="55"/>
                        <a:pt x="3" y="54"/>
                        <a:pt x="2" y="53"/>
                      </a:cubicBezTo>
                      <a:cubicBezTo>
                        <a:pt x="2" y="50"/>
                        <a:pt x="1" y="49"/>
                        <a:pt x="0" y="48"/>
                      </a:cubicBezTo>
                      <a:cubicBezTo>
                        <a:pt x="0" y="43"/>
                        <a:pt x="0" y="35"/>
                        <a:pt x="2" y="31"/>
                      </a:cubicBezTo>
                      <a:cubicBezTo>
                        <a:pt x="2" y="27"/>
                        <a:pt x="4" y="25"/>
                        <a:pt x="5" y="22"/>
                      </a:cubicBezTo>
                      <a:cubicBezTo>
                        <a:pt x="6" y="20"/>
                        <a:pt x="7" y="18"/>
                        <a:pt x="8" y="16"/>
                      </a:cubicBezTo>
                      <a:cubicBezTo>
                        <a:pt x="9" y="14"/>
                        <a:pt x="10" y="11"/>
                        <a:pt x="12" y="9"/>
                      </a:cubicBezTo>
                      <a:cubicBezTo>
                        <a:pt x="12" y="9"/>
                        <a:pt x="13" y="8"/>
                        <a:pt x="14" y="8"/>
                      </a:cubicBezTo>
                      <a:cubicBezTo>
                        <a:pt x="14" y="8"/>
                        <a:pt x="14" y="7"/>
                        <a:pt x="14" y="6"/>
                      </a:cubicBezTo>
                      <a:cubicBezTo>
                        <a:pt x="15" y="5"/>
                        <a:pt x="17" y="4"/>
                        <a:pt x="18" y="3"/>
                      </a:cubicBezTo>
                      <a:cubicBezTo>
                        <a:pt x="23" y="2"/>
                        <a:pt x="29" y="0"/>
                        <a:pt x="36" y="1"/>
                      </a:cubicBezTo>
                      <a:cubicBezTo>
                        <a:pt x="37" y="2"/>
                        <a:pt x="39" y="3"/>
                        <a:pt x="4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4" name="Freeform 37">
                  <a:extLst>
                    <a:ext uri="{FF2B5EF4-FFF2-40B4-BE49-F238E27FC236}">
                      <a16:creationId xmlns="" xmlns:a16="http://schemas.microsoft.com/office/drawing/2014/main" id="{6943B4BC-0358-4EB5-9ADE-FE2F2B1A3CB3}"/>
                    </a:ext>
                  </a:extLst>
                </p:cNvPr>
                <p:cNvSpPr>
                  <a:spLocks/>
                </p:cNvSpPr>
                <p:nvPr/>
              </p:nvSpPr>
              <p:spPr bwMode="auto">
                <a:xfrm>
                  <a:off x="3066" y="2364"/>
                  <a:ext cx="90" cy="146"/>
                </a:xfrm>
                <a:custGeom>
                  <a:avLst/>
                  <a:gdLst>
                    <a:gd name="T0" fmla="*/ 35 w 43"/>
                    <a:gd name="T1" fmla="*/ 2 h 70"/>
                    <a:gd name="T2" fmla="*/ 35 w 43"/>
                    <a:gd name="T3" fmla="*/ 6 h 70"/>
                    <a:gd name="T4" fmla="*/ 36 w 43"/>
                    <a:gd name="T5" fmla="*/ 8 h 70"/>
                    <a:gd name="T6" fmla="*/ 36 w 43"/>
                    <a:gd name="T7" fmla="*/ 12 h 70"/>
                    <a:gd name="T8" fmla="*/ 37 w 43"/>
                    <a:gd name="T9" fmla="*/ 15 h 70"/>
                    <a:gd name="T10" fmla="*/ 37 w 43"/>
                    <a:gd name="T11" fmla="*/ 17 h 70"/>
                    <a:gd name="T12" fmla="*/ 38 w 43"/>
                    <a:gd name="T13" fmla="*/ 20 h 70"/>
                    <a:gd name="T14" fmla="*/ 38 w 43"/>
                    <a:gd name="T15" fmla="*/ 22 h 70"/>
                    <a:gd name="T16" fmla="*/ 39 w 43"/>
                    <a:gd name="T17" fmla="*/ 32 h 70"/>
                    <a:gd name="T18" fmla="*/ 40 w 43"/>
                    <a:gd name="T19" fmla="*/ 36 h 70"/>
                    <a:gd name="T20" fmla="*/ 40 w 43"/>
                    <a:gd name="T21" fmla="*/ 40 h 70"/>
                    <a:gd name="T22" fmla="*/ 41 w 43"/>
                    <a:gd name="T23" fmla="*/ 43 h 70"/>
                    <a:gd name="T24" fmla="*/ 41 w 43"/>
                    <a:gd name="T25" fmla="*/ 45 h 70"/>
                    <a:gd name="T26" fmla="*/ 42 w 43"/>
                    <a:gd name="T27" fmla="*/ 53 h 70"/>
                    <a:gd name="T28" fmla="*/ 42 w 43"/>
                    <a:gd name="T29" fmla="*/ 55 h 70"/>
                    <a:gd name="T30" fmla="*/ 43 w 43"/>
                    <a:gd name="T31" fmla="*/ 59 h 70"/>
                    <a:gd name="T32" fmla="*/ 41 w 43"/>
                    <a:gd name="T33" fmla="*/ 63 h 70"/>
                    <a:gd name="T34" fmla="*/ 33 w 43"/>
                    <a:gd name="T35" fmla="*/ 62 h 70"/>
                    <a:gd name="T36" fmla="*/ 34 w 43"/>
                    <a:gd name="T37" fmla="*/ 60 h 70"/>
                    <a:gd name="T38" fmla="*/ 31 w 43"/>
                    <a:gd name="T39" fmla="*/ 59 h 70"/>
                    <a:gd name="T40" fmla="*/ 26 w 43"/>
                    <a:gd name="T41" fmla="*/ 51 h 70"/>
                    <a:gd name="T42" fmla="*/ 24 w 43"/>
                    <a:gd name="T43" fmla="*/ 46 h 70"/>
                    <a:gd name="T44" fmla="*/ 21 w 43"/>
                    <a:gd name="T45" fmla="*/ 39 h 70"/>
                    <a:gd name="T46" fmla="*/ 17 w 43"/>
                    <a:gd name="T47" fmla="*/ 35 h 70"/>
                    <a:gd name="T48" fmla="*/ 15 w 43"/>
                    <a:gd name="T49" fmla="*/ 45 h 70"/>
                    <a:gd name="T50" fmla="*/ 16 w 43"/>
                    <a:gd name="T51" fmla="*/ 49 h 70"/>
                    <a:gd name="T52" fmla="*/ 17 w 43"/>
                    <a:gd name="T53" fmla="*/ 56 h 70"/>
                    <a:gd name="T54" fmla="*/ 17 w 43"/>
                    <a:gd name="T55" fmla="*/ 59 h 70"/>
                    <a:gd name="T56" fmla="*/ 17 w 43"/>
                    <a:gd name="T57" fmla="*/ 61 h 70"/>
                    <a:gd name="T58" fmla="*/ 17 w 43"/>
                    <a:gd name="T59" fmla="*/ 64 h 70"/>
                    <a:gd name="T60" fmla="*/ 9 w 43"/>
                    <a:gd name="T61" fmla="*/ 68 h 70"/>
                    <a:gd name="T62" fmla="*/ 5 w 43"/>
                    <a:gd name="T63" fmla="*/ 49 h 70"/>
                    <a:gd name="T64" fmla="*/ 4 w 43"/>
                    <a:gd name="T65" fmla="*/ 46 h 70"/>
                    <a:gd name="T66" fmla="*/ 4 w 43"/>
                    <a:gd name="T67" fmla="*/ 32 h 70"/>
                    <a:gd name="T68" fmla="*/ 3 w 43"/>
                    <a:gd name="T69" fmla="*/ 30 h 70"/>
                    <a:gd name="T70" fmla="*/ 2 w 43"/>
                    <a:gd name="T71" fmla="*/ 21 h 70"/>
                    <a:gd name="T72" fmla="*/ 1 w 43"/>
                    <a:gd name="T73" fmla="*/ 18 h 70"/>
                    <a:gd name="T74" fmla="*/ 2 w 43"/>
                    <a:gd name="T75" fmla="*/ 6 h 70"/>
                    <a:gd name="T76" fmla="*/ 13 w 43"/>
                    <a:gd name="T77" fmla="*/ 5 h 70"/>
                    <a:gd name="T78" fmla="*/ 15 w 43"/>
                    <a:gd name="T79" fmla="*/ 9 h 70"/>
                    <a:gd name="T80" fmla="*/ 21 w 43"/>
                    <a:gd name="T81" fmla="*/ 17 h 70"/>
                    <a:gd name="T82" fmla="*/ 26 w 43"/>
                    <a:gd name="T83" fmla="*/ 19 h 70"/>
                    <a:gd name="T84" fmla="*/ 27 w 43"/>
                    <a:gd name="T85" fmla="*/ 2 h 70"/>
                    <a:gd name="T86" fmla="*/ 31 w 43"/>
                    <a:gd name="T87" fmla="*/ 0 h 70"/>
                    <a:gd name="T88" fmla="*/ 35 w 43"/>
                    <a:gd name="T8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 h="70">
                      <a:moveTo>
                        <a:pt x="35" y="2"/>
                      </a:moveTo>
                      <a:cubicBezTo>
                        <a:pt x="36" y="3"/>
                        <a:pt x="35" y="4"/>
                        <a:pt x="35" y="6"/>
                      </a:cubicBezTo>
                      <a:cubicBezTo>
                        <a:pt x="35" y="6"/>
                        <a:pt x="36" y="7"/>
                        <a:pt x="36" y="8"/>
                      </a:cubicBezTo>
                      <a:cubicBezTo>
                        <a:pt x="37" y="9"/>
                        <a:pt x="36" y="10"/>
                        <a:pt x="36" y="12"/>
                      </a:cubicBezTo>
                      <a:cubicBezTo>
                        <a:pt x="36" y="13"/>
                        <a:pt x="37" y="14"/>
                        <a:pt x="37" y="15"/>
                      </a:cubicBezTo>
                      <a:cubicBezTo>
                        <a:pt x="37" y="15"/>
                        <a:pt x="37" y="16"/>
                        <a:pt x="37" y="17"/>
                      </a:cubicBezTo>
                      <a:cubicBezTo>
                        <a:pt x="37" y="18"/>
                        <a:pt x="38" y="19"/>
                        <a:pt x="38" y="20"/>
                      </a:cubicBezTo>
                      <a:cubicBezTo>
                        <a:pt x="38" y="21"/>
                        <a:pt x="38" y="21"/>
                        <a:pt x="38" y="22"/>
                      </a:cubicBezTo>
                      <a:cubicBezTo>
                        <a:pt x="38" y="25"/>
                        <a:pt x="39" y="29"/>
                        <a:pt x="39" y="32"/>
                      </a:cubicBezTo>
                      <a:cubicBezTo>
                        <a:pt x="39" y="34"/>
                        <a:pt x="40" y="35"/>
                        <a:pt x="40" y="36"/>
                      </a:cubicBezTo>
                      <a:cubicBezTo>
                        <a:pt x="40" y="37"/>
                        <a:pt x="40" y="39"/>
                        <a:pt x="40" y="40"/>
                      </a:cubicBezTo>
                      <a:cubicBezTo>
                        <a:pt x="40" y="41"/>
                        <a:pt x="41" y="42"/>
                        <a:pt x="41" y="43"/>
                      </a:cubicBezTo>
                      <a:cubicBezTo>
                        <a:pt x="41" y="43"/>
                        <a:pt x="41" y="44"/>
                        <a:pt x="41" y="45"/>
                      </a:cubicBezTo>
                      <a:cubicBezTo>
                        <a:pt x="41" y="48"/>
                        <a:pt x="42" y="50"/>
                        <a:pt x="42" y="53"/>
                      </a:cubicBezTo>
                      <a:cubicBezTo>
                        <a:pt x="42" y="54"/>
                        <a:pt x="42" y="55"/>
                        <a:pt x="42" y="55"/>
                      </a:cubicBezTo>
                      <a:cubicBezTo>
                        <a:pt x="42" y="57"/>
                        <a:pt x="43" y="58"/>
                        <a:pt x="43" y="59"/>
                      </a:cubicBezTo>
                      <a:cubicBezTo>
                        <a:pt x="43" y="60"/>
                        <a:pt x="42" y="63"/>
                        <a:pt x="41" y="63"/>
                      </a:cubicBezTo>
                      <a:cubicBezTo>
                        <a:pt x="38" y="66"/>
                        <a:pt x="35" y="63"/>
                        <a:pt x="33" y="62"/>
                      </a:cubicBezTo>
                      <a:cubicBezTo>
                        <a:pt x="32" y="61"/>
                        <a:pt x="34" y="61"/>
                        <a:pt x="34" y="60"/>
                      </a:cubicBezTo>
                      <a:cubicBezTo>
                        <a:pt x="33" y="59"/>
                        <a:pt x="32" y="59"/>
                        <a:pt x="31" y="59"/>
                      </a:cubicBezTo>
                      <a:cubicBezTo>
                        <a:pt x="30" y="56"/>
                        <a:pt x="28" y="54"/>
                        <a:pt x="26" y="51"/>
                      </a:cubicBezTo>
                      <a:cubicBezTo>
                        <a:pt x="25" y="49"/>
                        <a:pt x="25" y="48"/>
                        <a:pt x="24" y="46"/>
                      </a:cubicBezTo>
                      <a:cubicBezTo>
                        <a:pt x="23" y="44"/>
                        <a:pt x="22" y="41"/>
                        <a:pt x="21" y="39"/>
                      </a:cubicBezTo>
                      <a:cubicBezTo>
                        <a:pt x="20" y="38"/>
                        <a:pt x="18" y="35"/>
                        <a:pt x="17" y="35"/>
                      </a:cubicBezTo>
                      <a:cubicBezTo>
                        <a:pt x="14" y="34"/>
                        <a:pt x="14" y="42"/>
                        <a:pt x="15" y="45"/>
                      </a:cubicBezTo>
                      <a:cubicBezTo>
                        <a:pt x="15" y="46"/>
                        <a:pt x="16" y="47"/>
                        <a:pt x="16" y="49"/>
                      </a:cubicBezTo>
                      <a:cubicBezTo>
                        <a:pt x="17" y="51"/>
                        <a:pt x="16" y="54"/>
                        <a:pt x="17" y="56"/>
                      </a:cubicBezTo>
                      <a:cubicBezTo>
                        <a:pt x="17" y="57"/>
                        <a:pt x="17" y="58"/>
                        <a:pt x="17" y="59"/>
                      </a:cubicBezTo>
                      <a:cubicBezTo>
                        <a:pt x="17" y="59"/>
                        <a:pt x="17" y="60"/>
                        <a:pt x="17" y="61"/>
                      </a:cubicBezTo>
                      <a:cubicBezTo>
                        <a:pt x="17" y="62"/>
                        <a:pt x="17" y="63"/>
                        <a:pt x="17" y="64"/>
                      </a:cubicBezTo>
                      <a:cubicBezTo>
                        <a:pt x="17" y="66"/>
                        <a:pt x="12" y="70"/>
                        <a:pt x="9" y="68"/>
                      </a:cubicBezTo>
                      <a:cubicBezTo>
                        <a:pt x="5" y="65"/>
                        <a:pt x="6" y="55"/>
                        <a:pt x="5" y="49"/>
                      </a:cubicBezTo>
                      <a:cubicBezTo>
                        <a:pt x="5" y="48"/>
                        <a:pt x="4" y="47"/>
                        <a:pt x="4" y="46"/>
                      </a:cubicBezTo>
                      <a:cubicBezTo>
                        <a:pt x="3" y="42"/>
                        <a:pt x="4" y="36"/>
                        <a:pt x="4" y="32"/>
                      </a:cubicBezTo>
                      <a:cubicBezTo>
                        <a:pt x="3" y="31"/>
                        <a:pt x="3" y="31"/>
                        <a:pt x="3" y="30"/>
                      </a:cubicBezTo>
                      <a:cubicBezTo>
                        <a:pt x="2" y="27"/>
                        <a:pt x="3" y="23"/>
                        <a:pt x="2" y="21"/>
                      </a:cubicBezTo>
                      <a:cubicBezTo>
                        <a:pt x="2" y="20"/>
                        <a:pt x="1" y="19"/>
                        <a:pt x="1" y="18"/>
                      </a:cubicBezTo>
                      <a:cubicBezTo>
                        <a:pt x="0" y="14"/>
                        <a:pt x="2" y="9"/>
                        <a:pt x="2" y="6"/>
                      </a:cubicBezTo>
                      <a:cubicBezTo>
                        <a:pt x="3" y="3"/>
                        <a:pt x="10" y="3"/>
                        <a:pt x="13" y="5"/>
                      </a:cubicBezTo>
                      <a:cubicBezTo>
                        <a:pt x="14" y="6"/>
                        <a:pt x="15" y="7"/>
                        <a:pt x="15" y="9"/>
                      </a:cubicBezTo>
                      <a:cubicBezTo>
                        <a:pt x="17" y="12"/>
                        <a:pt x="20" y="13"/>
                        <a:pt x="21" y="17"/>
                      </a:cubicBezTo>
                      <a:cubicBezTo>
                        <a:pt x="22" y="18"/>
                        <a:pt x="23" y="20"/>
                        <a:pt x="26" y="19"/>
                      </a:cubicBezTo>
                      <a:cubicBezTo>
                        <a:pt x="27" y="14"/>
                        <a:pt x="24" y="6"/>
                        <a:pt x="27" y="2"/>
                      </a:cubicBezTo>
                      <a:cubicBezTo>
                        <a:pt x="27" y="1"/>
                        <a:pt x="30" y="0"/>
                        <a:pt x="31" y="0"/>
                      </a:cubicBezTo>
                      <a:cubicBezTo>
                        <a:pt x="32" y="0"/>
                        <a:pt x="33" y="2"/>
                        <a:pt x="3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5" name="Freeform 38">
                  <a:extLst>
                    <a:ext uri="{FF2B5EF4-FFF2-40B4-BE49-F238E27FC236}">
                      <a16:creationId xmlns="" xmlns:a16="http://schemas.microsoft.com/office/drawing/2014/main" id="{E5E217D8-4B80-4A42-A0F1-ABDE87EEFDD9}"/>
                    </a:ext>
                  </a:extLst>
                </p:cNvPr>
                <p:cNvSpPr>
                  <a:spLocks/>
                </p:cNvSpPr>
                <p:nvPr/>
              </p:nvSpPr>
              <p:spPr bwMode="auto">
                <a:xfrm>
                  <a:off x="2979" y="2374"/>
                  <a:ext cx="83" cy="140"/>
                </a:xfrm>
                <a:custGeom>
                  <a:avLst/>
                  <a:gdLst>
                    <a:gd name="T0" fmla="*/ 37 w 40"/>
                    <a:gd name="T1" fmla="*/ 53 h 67"/>
                    <a:gd name="T2" fmla="*/ 38 w 40"/>
                    <a:gd name="T3" fmla="*/ 55 h 67"/>
                    <a:gd name="T4" fmla="*/ 32 w 40"/>
                    <a:gd name="T5" fmla="*/ 59 h 67"/>
                    <a:gd name="T6" fmla="*/ 29 w 40"/>
                    <a:gd name="T7" fmla="*/ 64 h 67"/>
                    <a:gd name="T8" fmla="*/ 25 w 40"/>
                    <a:gd name="T9" fmla="*/ 65 h 67"/>
                    <a:gd name="T10" fmla="*/ 22 w 40"/>
                    <a:gd name="T11" fmla="*/ 67 h 67"/>
                    <a:gd name="T12" fmla="*/ 13 w 40"/>
                    <a:gd name="T13" fmla="*/ 64 h 67"/>
                    <a:gd name="T14" fmla="*/ 11 w 40"/>
                    <a:gd name="T15" fmla="*/ 63 h 67"/>
                    <a:gd name="T16" fmla="*/ 7 w 40"/>
                    <a:gd name="T17" fmla="*/ 60 h 67"/>
                    <a:gd name="T18" fmla="*/ 5 w 40"/>
                    <a:gd name="T19" fmla="*/ 58 h 67"/>
                    <a:gd name="T20" fmla="*/ 4 w 40"/>
                    <a:gd name="T21" fmla="*/ 54 h 67"/>
                    <a:gd name="T22" fmla="*/ 2 w 40"/>
                    <a:gd name="T23" fmla="*/ 51 h 67"/>
                    <a:gd name="T24" fmla="*/ 2 w 40"/>
                    <a:gd name="T25" fmla="*/ 48 h 67"/>
                    <a:gd name="T26" fmla="*/ 2 w 40"/>
                    <a:gd name="T27" fmla="*/ 45 h 67"/>
                    <a:gd name="T28" fmla="*/ 3 w 40"/>
                    <a:gd name="T29" fmla="*/ 42 h 67"/>
                    <a:gd name="T30" fmla="*/ 2 w 40"/>
                    <a:gd name="T31" fmla="*/ 37 h 67"/>
                    <a:gd name="T32" fmla="*/ 2 w 40"/>
                    <a:gd name="T33" fmla="*/ 32 h 67"/>
                    <a:gd name="T34" fmla="*/ 2 w 40"/>
                    <a:gd name="T35" fmla="*/ 23 h 67"/>
                    <a:gd name="T36" fmla="*/ 2 w 40"/>
                    <a:gd name="T37" fmla="*/ 14 h 67"/>
                    <a:gd name="T38" fmla="*/ 3 w 40"/>
                    <a:gd name="T39" fmla="*/ 6 h 67"/>
                    <a:gd name="T40" fmla="*/ 2 w 40"/>
                    <a:gd name="T41" fmla="*/ 4 h 67"/>
                    <a:gd name="T42" fmla="*/ 11 w 40"/>
                    <a:gd name="T43" fmla="*/ 2 h 67"/>
                    <a:gd name="T44" fmla="*/ 12 w 40"/>
                    <a:gd name="T45" fmla="*/ 10 h 67"/>
                    <a:gd name="T46" fmla="*/ 12 w 40"/>
                    <a:gd name="T47" fmla="*/ 15 h 67"/>
                    <a:gd name="T48" fmla="*/ 11 w 40"/>
                    <a:gd name="T49" fmla="*/ 25 h 67"/>
                    <a:gd name="T50" fmla="*/ 12 w 40"/>
                    <a:gd name="T51" fmla="*/ 27 h 67"/>
                    <a:gd name="T52" fmla="*/ 12 w 40"/>
                    <a:gd name="T53" fmla="*/ 29 h 67"/>
                    <a:gd name="T54" fmla="*/ 12 w 40"/>
                    <a:gd name="T55" fmla="*/ 31 h 67"/>
                    <a:gd name="T56" fmla="*/ 11 w 40"/>
                    <a:gd name="T57" fmla="*/ 34 h 67"/>
                    <a:gd name="T58" fmla="*/ 12 w 40"/>
                    <a:gd name="T59" fmla="*/ 37 h 67"/>
                    <a:gd name="T60" fmla="*/ 12 w 40"/>
                    <a:gd name="T61" fmla="*/ 39 h 67"/>
                    <a:gd name="T62" fmla="*/ 12 w 40"/>
                    <a:gd name="T63" fmla="*/ 42 h 67"/>
                    <a:gd name="T64" fmla="*/ 12 w 40"/>
                    <a:gd name="T65" fmla="*/ 45 h 67"/>
                    <a:gd name="T66" fmla="*/ 13 w 40"/>
                    <a:gd name="T67" fmla="*/ 50 h 67"/>
                    <a:gd name="T68" fmla="*/ 15 w 40"/>
                    <a:gd name="T69" fmla="*/ 55 h 67"/>
                    <a:gd name="T70" fmla="*/ 24 w 40"/>
                    <a:gd name="T71" fmla="*/ 56 h 67"/>
                    <a:gd name="T72" fmla="*/ 26 w 40"/>
                    <a:gd name="T73" fmla="*/ 53 h 67"/>
                    <a:gd name="T74" fmla="*/ 28 w 40"/>
                    <a:gd name="T75" fmla="*/ 50 h 67"/>
                    <a:gd name="T76" fmla="*/ 29 w 40"/>
                    <a:gd name="T77" fmla="*/ 40 h 67"/>
                    <a:gd name="T78" fmla="*/ 29 w 40"/>
                    <a:gd name="T79" fmla="*/ 37 h 67"/>
                    <a:gd name="T80" fmla="*/ 29 w 40"/>
                    <a:gd name="T81" fmla="*/ 35 h 67"/>
                    <a:gd name="T82" fmla="*/ 29 w 40"/>
                    <a:gd name="T83" fmla="*/ 31 h 67"/>
                    <a:gd name="T84" fmla="*/ 29 w 40"/>
                    <a:gd name="T85" fmla="*/ 29 h 67"/>
                    <a:gd name="T86" fmla="*/ 28 w 40"/>
                    <a:gd name="T87" fmla="*/ 9 h 67"/>
                    <a:gd name="T88" fmla="*/ 29 w 40"/>
                    <a:gd name="T89" fmla="*/ 6 h 67"/>
                    <a:gd name="T90" fmla="*/ 29 w 40"/>
                    <a:gd name="T91" fmla="*/ 4 h 67"/>
                    <a:gd name="T92" fmla="*/ 33 w 40"/>
                    <a:gd name="T93" fmla="*/ 0 h 67"/>
                    <a:gd name="T94" fmla="*/ 38 w 40"/>
                    <a:gd name="T95" fmla="*/ 2 h 67"/>
                    <a:gd name="T96" fmla="*/ 38 w 40"/>
                    <a:gd name="T97" fmla="*/ 4 h 67"/>
                    <a:gd name="T98" fmla="*/ 39 w 40"/>
                    <a:gd name="T99" fmla="*/ 6 h 67"/>
                    <a:gd name="T100" fmla="*/ 38 w 40"/>
                    <a:gd name="T101" fmla="*/ 11 h 67"/>
                    <a:gd name="T102" fmla="*/ 39 w 40"/>
                    <a:gd name="T103" fmla="*/ 13 h 67"/>
                    <a:gd name="T104" fmla="*/ 39 w 40"/>
                    <a:gd name="T105" fmla="*/ 18 h 67"/>
                    <a:gd name="T106" fmla="*/ 39 w 40"/>
                    <a:gd name="T107" fmla="*/ 28 h 67"/>
                    <a:gd name="T108" fmla="*/ 39 w 40"/>
                    <a:gd name="T109" fmla="*/ 30 h 67"/>
                    <a:gd name="T110" fmla="*/ 39 w 40"/>
                    <a:gd name="T111" fmla="*/ 35 h 67"/>
                    <a:gd name="T112" fmla="*/ 39 w 40"/>
                    <a:gd name="T113" fmla="*/ 37 h 67"/>
                    <a:gd name="T114" fmla="*/ 39 w 40"/>
                    <a:gd name="T115" fmla="*/ 52 h 67"/>
                    <a:gd name="T116" fmla="*/ 37 w 40"/>
                    <a:gd name="T117"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 h="67">
                      <a:moveTo>
                        <a:pt x="37" y="53"/>
                      </a:moveTo>
                      <a:cubicBezTo>
                        <a:pt x="36" y="54"/>
                        <a:pt x="38" y="54"/>
                        <a:pt x="38" y="55"/>
                      </a:cubicBezTo>
                      <a:cubicBezTo>
                        <a:pt x="36" y="57"/>
                        <a:pt x="35" y="59"/>
                        <a:pt x="32" y="59"/>
                      </a:cubicBezTo>
                      <a:cubicBezTo>
                        <a:pt x="32" y="60"/>
                        <a:pt x="31" y="63"/>
                        <a:pt x="29" y="64"/>
                      </a:cubicBezTo>
                      <a:cubicBezTo>
                        <a:pt x="28" y="64"/>
                        <a:pt x="27" y="64"/>
                        <a:pt x="25" y="65"/>
                      </a:cubicBezTo>
                      <a:cubicBezTo>
                        <a:pt x="24" y="65"/>
                        <a:pt x="23" y="66"/>
                        <a:pt x="22" y="67"/>
                      </a:cubicBezTo>
                      <a:cubicBezTo>
                        <a:pt x="19" y="67"/>
                        <a:pt x="15" y="66"/>
                        <a:pt x="13" y="64"/>
                      </a:cubicBezTo>
                      <a:cubicBezTo>
                        <a:pt x="12" y="64"/>
                        <a:pt x="12" y="63"/>
                        <a:pt x="11" y="63"/>
                      </a:cubicBezTo>
                      <a:cubicBezTo>
                        <a:pt x="9" y="63"/>
                        <a:pt x="8" y="61"/>
                        <a:pt x="7" y="60"/>
                      </a:cubicBezTo>
                      <a:cubicBezTo>
                        <a:pt x="7" y="59"/>
                        <a:pt x="6" y="59"/>
                        <a:pt x="5" y="58"/>
                      </a:cubicBezTo>
                      <a:cubicBezTo>
                        <a:pt x="5" y="57"/>
                        <a:pt x="4" y="56"/>
                        <a:pt x="4" y="54"/>
                      </a:cubicBezTo>
                      <a:cubicBezTo>
                        <a:pt x="3" y="53"/>
                        <a:pt x="2" y="52"/>
                        <a:pt x="2" y="51"/>
                      </a:cubicBezTo>
                      <a:cubicBezTo>
                        <a:pt x="2" y="50"/>
                        <a:pt x="2" y="49"/>
                        <a:pt x="2" y="48"/>
                      </a:cubicBezTo>
                      <a:cubicBezTo>
                        <a:pt x="2" y="47"/>
                        <a:pt x="2" y="46"/>
                        <a:pt x="2" y="45"/>
                      </a:cubicBezTo>
                      <a:cubicBezTo>
                        <a:pt x="2" y="44"/>
                        <a:pt x="3" y="43"/>
                        <a:pt x="3" y="42"/>
                      </a:cubicBezTo>
                      <a:cubicBezTo>
                        <a:pt x="3" y="40"/>
                        <a:pt x="1" y="39"/>
                        <a:pt x="2" y="37"/>
                      </a:cubicBezTo>
                      <a:cubicBezTo>
                        <a:pt x="2" y="35"/>
                        <a:pt x="4" y="33"/>
                        <a:pt x="2" y="32"/>
                      </a:cubicBezTo>
                      <a:cubicBezTo>
                        <a:pt x="2" y="29"/>
                        <a:pt x="2" y="26"/>
                        <a:pt x="2" y="23"/>
                      </a:cubicBezTo>
                      <a:cubicBezTo>
                        <a:pt x="1" y="20"/>
                        <a:pt x="2" y="17"/>
                        <a:pt x="2" y="14"/>
                      </a:cubicBezTo>
                      <a:cubicBezTo>
                        <a:pt x="2" y="11"/>
                        <a:pt x="0" y="7"/>
                        <a:pt x="3" y="6"/>
                      </a:cubicBezTo>
                      <a:cubicBezTo>
                        <a:pt x="3" y="5"/>
                        <a:pt x="2" y="5"/>
                        <a:pt x="2" y="4"/>
                      </a:cubicBezTo>
                      <a:cubicBezTo>
                        <a:pt x="3" y="1"/>
                        <a:pt x="8" y="0"/>
                        <a:pt x="11" y="2"/>
                      </a:cubicBezTo>
                      <a:cubicBezTo>
                        <a:pt x="12" y="4"/>
                        <a:pt x="12" y="7"/>
                        <a:pt x="12" y="10"/>
                      </a:cubicBezTo>
                      <a:cubicBezTo>
                        <a:pt x="12" y="12"/>
                        <a:pt x="12" y="13"/>
                        <a:pt x="12" y="15"/>
                      </a:cubicBezTo>
                      <a:cubicBezTo>
                        <a:pt x="12" y="18"/>
                        <a:pt x="11" y="21"/>
                        <a:pt x="11" y="25"/>
                      </a:cubicBezTo>
                      <a:cubicBezTo>
                        <a:pt x="11" y="26"/>
                        <a:pt x="12" y="26"/>
                        <a:pt x="12" y="27"/>
                      </a:cubicBezTo>
                      <a:cubicBezTo>
                        <a:pt x="12" y="27"/>
                        <a:pt x="12" y="28"/>
                        <a:pt x="12" y="29"/>
                      </a:cubicBezTo>
                      <a:cubicBezTo>
                        <a:pt x="12" y="30"/>
                        <a:pt x="12" y="31"/>
                        <a:pt x="12" y="31"/>
                      </a:cubicBezTo>
                      <a:cubicBezTo>
                        <a:pt x="12" y="32"/>
                        <a:pt x="11" y="33"/>
                        <a:pt x="11" y="34"/>
                      </a:cubicBezTo>
                      <a:cubicBezTo>
                        <a:pt x="11" y="35"/>
                        <a:pt x="12" y="36"/>
                        <a:pt x="12" y="37"/>
                      </a:cubicBezTo>
                      <a:cubicBezTo>
                        <a:pt x="13" y="38"/>
                        <a:pt x="12" y="39"/>
                        <a:pt x="12" y="39"/>
                      </a:cubicBezTo>
                      <a:cubicBezTo>
                        <a:pt x="12" y="40"/>
                        <a:pt x="12" y="41"/>
                        <a:pt x="12" y="42"/>
                      </a:cubicBezTo>
                      <a:cubicBezTo>
                        <a:pt x="12" y="43"/>
                        <a:pt x="12" y="44"/>
                        <a:pt x="12" y="45"/>
                      </a:cubicBezTo>
                      <a:cubicBezTo>
                        <a:pt x="12" y="46"/>
                        <a:pt x="13" y="48"/>
                        <a:pt x="13" y="50"/>
                      </a:cubicBezTo>
                      <a:cubicBezTo>
                        <a:pt x="14" y="52"/>
                        <a:pt x="15" y="53"/>
                        <a:pt x="15" y="55"/>
                      </a:cubicBezTo>
                      <a:cubicBezTo>
                        <a:pt x="19" y="56"/>
                        <a:pt x="20" y="58"/>
                        <a:pt x="24" y="56"/>
                      </a:cubicBezTo>
                      <a:cubicBezTo>
                        <a:pt x="25" y="56"/>
                        <a:pt x="26" y="55"/>
                        <a:pt x="26" y="53"/>
                      </a:cubicBezTo>
                      <a:cubicBezTo>
                        <a:pt x="28" y="53"/>
                        <a:pt x="28" y="52"/>
                        <a:pt x="28" y="50"/>
                      </a:cubicBezTo>
                      <a:cubicBezTo>
                        <a:pt x="28" y="47"/>
                        <a:pt x="28" y="43"/>
                        <a:pt x="29" y="40"/>
                      </a:cubicBezTo>
                      <a:cubicBezTo>
                        <a:pt x="29" y="39"/>
                        <a:pt x="29" y="38"/>
                        <a:pt x="29" y="37"/>
                      </a:cubicBezTo>
                      <a:cubicBezTo>
                        <a:pt x="29" y="36"/>
                        <a:pt x="29" y="36"/>
                        <a:pt x="29" y="35"/>
                      </a:cubicBezTo>
                      <a:cubicBezTo>
                        <a:pt x="29" y="33"/>
                        <a:pt x="30" y="32"/>
                        <a:pt x="29" y="31"/>
                      </a:cubicBezTo>
                      <a:cubicBezTo>
                        <a:pt x="29" y="30"/>
                        <a:pt x="29" y="29"/>
                        <a:pt x="29" y="29"/>
                      </a:cubicBezTo>
                      <a:cubicBezTo>
                        <a:pt x="29" y="23"/>
                        <a:pt x="28" y="16"/>
                        <a:pt x="28" y="9"/>
                      </a:cubicBezTo>
                      <a:cubicBezTo>
                        <a:pt x="28" y="8"/>
                        <a:pt x="29" y="7"/>
                        <a:pt x="29" y="6"/>
                      </a:cubicBezTo>
                      <a:cubicBezTo>
                        <a:pt x="29" y="6"/>
                        <a:pt x="29" y="5"/>
                        <a:pt x="29" y="4"/>
                      </a:cubicBezTo>
                      <a:cubicBezTo>
                        <a:pt x="29" y="4"/>
                        <a:pt x="32" y="1"/>
                        <a:pt x="33" y="0"/>
                      </a:cubicBezTo>
                      <a:cubicBezTo>
                        <a:pt x="35" y="0"/>
                        <a:pt x="38" y="1"/>
                        <a:pt x="38" y="2"/>
                      </a:cubicBezTo>
                      <a:cubicBezTo>
                        <a:pt x="39" y="3"/>
                        <a:pt x="38" y="3"/>
                        <a:pt x="38" y="4"/>
                      </a:cubicBezTo>
                      <a:cubicBezTo>
                        <a:pt x="38" y="5"/>
                        <a:pt x="39" y="5"/>
                        <a:pt x="39" y="6"/>
                      </a:cubicBezTo>
                      <a:cubicBezTo>
                        <a:pt x="39" y="7"/>
                        <a:pt x="39" y="10"/>
                        <a:pt x="38" y="11"/>
                      </a:cubicBezTo>
                      <a:cubicBezTo>
                        <a:pt x="38" y="12"/>
                        <a:pt x="39" y="13"/>
                        <a:pt x="39" y="13"/>
                      </a:cubicBezTo>
                      <a:cubicBezTo>
                        <a:pt x="40" y="15"/>
                        <a:pt x="39" y="16"/>
                        <a:pt x="39" y="18"/>
                      </a:cubicBezTo>
                      <a:cubicBezTo>
                        <a:pt x="38" y="22"/>
                        <a:pt x="40" y="25"/>
                        <a:pt x="39" y="28"/>
                      </a:cubicBezTo>
                      <a:cubicBezTo>
                        <a:pt x="38" y="29"/>
                        <a:pt x="39" y="29"/>
                        <a:pt x="39" y="30"/>
                      </a:cubicBezTo>
                      <a:cubicBezTo>
                        <a:pt x="39" y="32"/>
                        <a:pt x="38" y="33"/>
                        <a:pt x="39" y="35"/>
                      </a:cubicBezTo>
                      <a:cubicBezTo>
                        <a:pt x="39" y="36"/>
                        <a:pt x="39" y="36"/>
                        <a:pt x="39" y="37"/>
                      </a:cubicBezTo>
                      <a:cubicBezTo>
                        <a:pt x="40" y="41"/>
                        <a:pt x="39" y="47"/>
                        <a:pt x="39" y="52"/>
                      </a:cubicBezTo>
                      <a:cubicBezTo>
                        <a:pt x="38" y="52"/>
                        <a:pt x="37" y="53"/>
                        <a:pt x="3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sp>
          <p:nvSpPr>
            <p:cNvPr id="56" name="文本框 55">
              <a:extLst>
                <a:ext uri="{FF2B5EF4-FFF2-40B4-BE49-F238E27FC236}">
                  <a16:creationId xmlns="" xmlns:a16="http://schemas.microsoft.com/office/drawing/2014/main" id="{1DB9BBDD-9833-4736-A42D-1C11FE34356C}"/>
                </a:ext>
              </a:extLst>
            </p:cNvPr>
            <p:cNvSpPr txBox="1"/>
            <p:nvPr/>
          </p:nvSpPr>
          <p:spPr>
            <a:xfrm>
              <a:off x="1063665" y="265481"/>
              <a:ext cx="9661667" cy="830997"/>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三维动画与交互技术读书</a:t>
              </a: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报告 </a:t>
              </a:r>
              <a:r>
                <a:rPr kumimoji="0" lang="en-US" altLang="zh-CN"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 Frank</a:t>
              </a: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动作捕捉</a:t>
              </a:r>
              <a:endParaRPr kumimoji="0" lang="zh-CN" altLang="en-US" sz="2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4" name="矩形 3"/>
          <p:cNvSpPr/>
          <p:nvPr/>
        </p:nvSpPr>
        <p:spPr>
          <a:xfrm>
            <a:off x="5469065" y="3244334"/>
            <a:ext cx="1253869" cy="369332"/>
          </a:xfrm>
          <a:prstGeom prst="rect">
            <a:avLst/>
          </a:prstGeom>
        </p:spPr>
        <p:txBody>
          <a:bodyPr wrap="none">
            <a:spAutoFit/>
          </a:bodyPr>
          <a:lstStyle/>
          <a:p>
            <a:r>
              <a:rPr lang="en-US" altLang="zh-CN" dirty="0">
                <a:solidFill>
                  <a:srgbClr val="FFFFFF"/>
                </a:solidFill>
                <a:latin typeface="微软雅黑" panose="020B0503020204020204" pitchFamily="34" charset="-122"/>
                <a:ea typeface="微软雅黑" panose="020B0503020204020204" pitchFamily="34" charset="-122"/>
              </a:rPr>
              <a:t>Frank</a:t>
            </a:r>
            <a:r>
              <a:rPr lang="zh-CN" altLang="en-US" dirty="0">
                <a:solidFill>
                  <a:srgbClr val="FFFFFF"/>
                </a:solidFill>
                <a:latin typeface="微软雅黑" panose="020B0503020204020204" pitchFamily="34" charset="-122"/>
                <a:ea typeface="微软雅黑" panose="020B0503020204020204" pitchFamily="34" charset="-122"/>
              </a:rPr>
              <a:t>模型</a:t>
            </a:r>
            <a:endParaRPr lang="zh-CN" altLang="en-US" dirty="0"/>
          </a:p>
        </p:txBody>
      </p:sp>
      <p:sp>
        <p:nvSpPr>
          <p:cNvPr id="6" name="矩形 5"/>
          <p:cNvSpPr/>
          <p:nvPr/>
        </p:nvSpPr>
        <p:spPr>
          <a:xfrm>
            <a:off x="856505" y="1631079"/>
            <a:ext cx="4885389" cy="4832092"/>
          </a:xfrm>
          <a:prstGeom prst="rect">
            <a:avLst/>
          </a:prstGeom>
        </p:spPr>
        <p:txBody>
          <a:bodyPr wrap="square">
            <a:spAutoFit/>
          </a:bodyPr>
          <a:lstStyle/>
          <a:p>
            <a:r>
              <a:rPr lang="zh-CN" altLang="zh-CN" sz="2800" dirty="0"/>
              <a:t>本文在框架中合并了两种类型的测量，如图</a:t>
            </a:r>
            <a:r>
              <a:rPr lang="en-US" altLang="zh-CN" sz="2800" dirty="0"/>
              <a:t>3</a:t>
            </a:r>
            <a:r>
              <a:rPr lang="zh-CN" altLang="zh-CN" sz="2800" dirty="0"/>
              <a:t>所示</a:t>
            </a:r>
            <a:r>
              <a:rPr lang="en-US" altLang="zh-CN" sz="2800" dirty="0" smtClean="0"/>
              <a:t>:</a:t>
            </a:r>
          </a:p>
          <a:p>
            <a:endParaRPr lang="en-US" altLang="zh-CN" sz="2800" dirty="0"/>
          </a:p>
          <a:p>
            <a:r>
              <a:rPr lang="en-US" altLang="zh-CN" sz="2800" dirty="0" smtClean="0"/>
              <a:t>(</a:t>
            </a:r>
            <a:r>
              <a:rPr lang="en-US" altLang="zh-CN" sz="2800" dirty="0"/>
              <a:t>1)</a:t>
            </a:r>
            <a:r>
              <a:rPr lang="zh-CN" altLang="zh-CN" sz="2800" dirty="0"/>
              <a:t>对应的三维关键点，映射到网格模型上已知的关节或表面点</a:t>
            </a:r>
            <a:r>
              <a:rPr lang="en-US" altLang="zh-CN" sz="2800" dirty="0"/>
              <a:t>(</a:t>
            </a:r>
            <a:r>
              <a:rPr lang="zh-CN" altLang="zh-CN" sz="2800" dirty="0"/>
              <a:t>见图</a:t>
            </a:r>
            <a:r>
              <a:rPr lang="en-US" altLang="zh-CN" sz="2800" dirty="0"/>
              <a:t>2</a:t>
            </a:r>
            <a:r>
              <a:rPr lang="en-US" altLang="zh-CN" sz="2800" dirty="0" smtClean="0"/>
              <a:t>);</a:t>
            </a:r>
          </a:p>
          <a:p>
            <a:endParaRPr lang="en-US" altLang="zh-CN" sz="2800" dirty="0"/>
          </a:p>
          <a:p>
            <a:r>
              <a:rPr lang="en-US" altLang="zh-CN" sz="2800" dirty="0" smtClean="0"/>
              <a:t>(</a:t>
            </a:r>
            <a:r>
              <a:rPr lang="en-US" altLang="zh-CN" sz="2800" dirty="0"/>
              <a:t>2)</a:t>
            </a:r>
            <a:r>
              <a:rPr lang="zh-CN" altLang="zh-CN" sz="2800" dirty="0"/>
              <a:t>多视图立体重建中不对应的三维点，本文使用</a:t>
            </a:r>
            <a:r>
              <a:rPr lang="en-US" altLang="zh-CN" sz="2800" dirty="0"/>
              <a:t>ICP</a:t>
            </a:r>
            <a:r>
              <a:rPr lang="zh-CN" altLang="zh-CN" sz="2800" dirty="0"/>
              <a:t>进行匹配。</a:t>
            </a:r>
          </a:p>
          <a:p>
            <a:endParaRPr lang="en-US" altLang="zh-CN" sz="2800" dirty="0"/>
          </a:p>
        </p:txBody>
      </p:sp>
      <p:pic>
        <p:nvPicPr>
          <p:cNvPr id="58" name="Drawing 3" descr="7288EE43F5DA426FA4774BB284D69EED.jpg"/>
          <p:cNvPicPr/>
          <p:nvPr/>
        </p:nvPicPr>
        <p:blipFill>
          <a:blip r:embed="rId3"/>
          <a:stretch>
            <a:fillRect/>
          </a:stretch>
        </p:blipFill>
        <p:spPr>
          <a:xfrm>
            <a:off x="5741894" y="1647779"/>
            <a:ext cx="5593600" cy="4636614"/>
          </a:xfrm>
          <a:prstGeom prst="rect">
            <a:avLst/>
          </a:prstGeom>
        </p:spPr>
      </p:pic>
    </p:spTree>
    <p:extLst>
      <p:ext uri="{BB962C8B-B14F-4D97-AF65-F5344CB8AC3E}">
        <p14:creationId xmlns:p14="http://schemas.microsoft.com/office/powerpoint/2010/main" val="2515824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81040912-18DF-4E4C-96A5-5206406BB19A}"/>
              </a:ext>
            </a:extLst>
          </p:cNvPr>
          <p:cNvGrpSpPr/>
          <p:nvPr/>
        </p:nvGrpSpPr>
        <p:grpSpPr>
          <a:xfrm>
            <a:off x="360609" y="404447"/>
            <a:ext cx="8055257" cy="835866"/>
            <a:chOff x="334001" y="260612"/>
            <a:chExt cx="10787055" cy="835866"/>
          </a:xfrm>
        </p:grpSpPr>
        <p:sp>
          <p:nvSpPr>
            <p:cNvPr id="57" name="矩形: 圆角 56">
              <a:extLst>
                <a:ext uri="{FF2B5EF4-FFF2-40B4-BE49-F238E27FC236}">
                  <a16:creationId xmlns="" xmlns:a16="http://schemas.microsoft.com/office/drawing/2014/main" id="{B2738A0F-2CB2-40AB-AD15-00074C386109}"/>
                </a:ext>
              </a:extLst>
            </p:cNvPr>
            <p:cNvSpPr/>
            <p:nvPr/>
          </p:nvSpPr>
          <p:spPr>
            <a:xfrm>
              <a:off x="334001" y="260612"/>
              <a:ext cx="10787055" cy="520662"/>
            </a:xfrm>
            <a:prstGeom prst="roundRect">
              <a:avLst>
                <a:gd name="adj" fmla="val 50000"/>
              </a:avLst>
            </a:prstGeom>
            <a:solidFill>
              <a:srgbClr val="1A4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 name="组合 1">
              <a:extLst>
                <a:ext uri="{FF2B5EF4-FFF2-40B4-BE49-F238E27FC236}">
                  <a16:creationId xmlns="" xmlns:a16="http://schemas.microsoft.com/office/drawing/2014/main" id="{13C672A9-91E5-4FD6-80AE-B3205485100C}"/>
                </a:ext>
              </a:extLst>
            </p:cNvPr>
            <p:cNvGrpSpPr/>
            <p:nvPr/>
          </p:nvGrpSpPr>
          <p:grpSpPr>
            <a:xfrm>
              <a:off x="362504" y="283741"/>
              <a:ext cx="708003" cy="450242"/>
              <a:chOff x="362504" y="283741"/>
              <a:chExt cx="708003" cy="450242"/>
            </a:xfrm>
          </p:grpSpPr>
          <p:sp>
            <p:nvSpPr>
              <p:cNvPr id="17" name="椭圆 16">
                <a:extLst>
                  <a:ext uri="{FF2B5EF4-FFF2-40B4-BE49-F238E27FC236}">
                    <a16:creationId xmlns="" xmlns:a16="http://schemas.microsoft.com/office/drawing/2014/main" id="{C4F69BAF-1976-4CEF-A6E1-81BACCBAD6B1}"/>
                  </a:ext>
                </a:extLst>
              </p:cNvPr>
              <p:cNvSpPr/>
              <p:nvPr/>
            </p:nvSpPr>
            <p:spPr>
              <a:xfrm>
                <a:off x="539095" y="311421"/>
                <a:ext cx="531412" cy="422562"/>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9" name="Group 4">
                <a:extLst>
                  <a:ext uri="{FF2B5EF4-FFF2-40B4-BE49-F238E27FC236}">
                    <a16:creationId xmlns="" xmlns:a16="http://schemas.microsoft.com/office/drawing/2014/main" id="{39D04D76-1514-48F6-BE7C-7622D29922FD}"/>
                  </a:ext>
                </a:extLst>
              </p:cNvPr>
              <p:cNvGrpSpPr>
                <a:grpSpLocks noChangeAspect="1"/>
              </p:cNvGrpSpPr>
              <p:nvPr/>
            </p:nvGrpSpPr>
            <p:grpSpPr bwMode="auto">
              <a:xfrm>
                <a:off x="362504" y="283741"/>
                <a:ext cx="707814" cy="443684"/>
                <a:chOff x="2377" y="1255"/>
                <a:chExt cx="2235" cy="1401"/>
              </a:xfrm>
              <a:solidFill>
                <a:srgbClr val="014590"/>
              </a:solidFill>
            </p:grpSpPr>
            <p:sp>
              <p:nvSpPr>
                <p:cNvPr id="22" name="Freeform 5">
                  <a:extLst>
                    <a:ext uri="{FF2B5EF4-FFF2-40B4-BE49-F238E27FC236}">
                      <a16:creationId xmlns="" xmlns:a16="http://schemas.microsoft.com/office/drawing/2014/main" id="{1F3DEE1E-BBDC-4614-A7AF-EE1152D2602C}"/>
                    </a:ext>
                  </a:extLst>
                </p:cNvPr>
                <p:cNvSpPr>
                  <a:spLocks noEditPoints="1"/>
                </p:cNvSpPr>
                <p:nvPr/>
              </p:nvSpPr>
              <p:spPr bwMode="auto">
                <a:xfrm>
                  <a:off x="2934" y="1355"/>
                  <a:ext cx="1678" cy="1301"/>
                </a:xfrm>
                <a:custGeom>
                  <a:avLst/>
                  <a:gdLst>
                    <a:gd name="T0" fmla="*/ 624 w 693"/>
                    <a:gd name="T1" fmla="*/ 138 h 677"/>
                    <a:gd name="T2" fmla="*/ 676 w 693"/>
                    <a:gd name="T3" fmla="*/ 240 h 677"/>
                    <a:gd name="T4" fmla="*/ 686 w 693"/>
                    <a:gd name="T5" fmla="*/ 401 h 677"/>
                    <a:gd name="T6" fmla="*/ 646 w 693"/>
                    <a:gd name="T7" fmla="*/ 509 h 677"/>
                    <a:gd name="T8" fmla="*/ 551 w 693"/>
                    <a:gd name="T9" fmla="*/ 613 h 677"/>
                    <a:gd name="T10" fmla="*/ 451 w 693"/>
                    <a:gd name="T11" fmla="*/ 660 h 677"/>
                    <a:gd name="T12" fmla="*/ 269 w 693"/>
                    <a:gd name="T13" fmla="*/ 667 h 677"/>
                    <a:gd name="T14" fmla="*/ 189 w 693"/>
                    <a:gd name="T15" fmla="*/ 639 h 677"/>
                    <a:gd name="T16" fmla="*/ 53 w 693"/>
                    <a:gd name="T17" fmla="*/ 520 h 677"/>
                    <a:gd name="T18" fmla="*/ 10 w 693"/>
                    <a:gd name="T19" fmla="*/ 422 h 677"/>
                    <a:gd name="T20" fmla="*/ 8 w 693"/>
                    <a:gd name="T21" fmla="*/ 272 h 677"/>
                    <a:gd name="T22" fmla="*/ 47 w 693"/>
                    <a:gd name="T23" fmla="*/ 167 h 677"/>
                    <a:gd name="T24" fmla="*/ 154 w 693"/>
                    <a:gd name="T25" fmla="*/ 56 h 677"/>
                    <a:gd name="T26" fmla="*/ 264 w 693"/>
                    <a:gd name="T27" fmla="*/ 9 h 677"/>
                    <a:gd name="T28" fmla="*/ 391 w 693"/>
                    <a:gd name="T29" fmla="*/ 4 h 677"/>
                    <a:gd name="T30" fmla="*/ 514 w 693"/>
                    <a:gd name="T31" fmla="*/ 60 h 677"/>
                    <a:gd name="T32" fmla="*/ 431 w 693"/>
                    <a:gd name="T33" fmla="*/ 25 h 677"/>
                    <a:gd name="T34" fmla="*/ 273 w 693"/>
                    <a:gd name="T35" fmla="*/ 23 h 677"/>
                    <a:gd name="T36" fmla="*/ 174 w 693"/>
                    <a:gd name="T37" fmla="*/ 61 h 677"/>
                    <a:gd name="T38" fmla="*/ 53 w 693"/>
                    <a:gd name="T39" fmla="*/ 189 h 677"/>
                    <a:gd name="T40" fmla="*/ 17 w 693"/>
                    <a:gd name="T41" fmla="*/ 352 h 677"/>
                    <a:gd name="T42" fmla="*/ 41 w 693"/>
                    <a:gd name="T43" fmla="*/ 462 h 677"/>
                    <a:gd name="T44" fmla="*/ 102 w 693"/>
                    <a:gd name="T45" fmla="*/ 557 h 677"/>
                    <a:gd name="T46" fmla="*/ 196 w 693"/>
                    <a:gd name="T47" fmla="*/ 627 h 677"/>
                    <a:gd name="T48" fmla="*/ 302 w 693"/>
                    <a:gd name="T49" fmla="*/ 658 h 677"/>
                    <a:gd name="T50" fmla="*/ 430 w 693"/>
                    <a:gd name="T51" fmla="*/ 651 h 677"/>
                    <a:gd name="T52" fmla="*/ 552 w 693"/>
                    <a:gd name="T53" fmla="*/ 593 h 677"/>
                    <a:gd name="T54" fmla="*/ 637 w 693"/>
                    <a:gd name="T55" fmla="*/ 495 h 677"/>
                    <a:gd name="T56" fmla="*/ 672 w 693"/>
                    <a:gd name="T57" fmla="*/ 397 h 677"/>
                    <a:gd name="T58" fmla="*/ 673 w 693"/>
                    <a:gd name="T59" fmla="*/ 292 h 677"/>
                    <a:gd name="T60" fmla="*/ 638 w 693"/>
                    <a:gd name="T61" fmla="*/ 250 h 677"/>
                    <a:gd name="T62" fmla="*/ 541 w 693"/>
                    <a:gd name="T63" fmla="*/ 289 h 677"/>
                    <a:gd name="T64" fmla="*/ 525 w 693"/>
                    <a:gd name="T65" fmla="*/ 401 h 677"/>
                    <a:gd name="T66" fmla="*/ 468 w 693"/>
                    <a:gd name="T67" fmla="*/ 473 h 677"/>
                    <a:gd name="T68" fmla="*/ 517 w 693"/>
                    <a:gd name="T69" fmla="*/ 399 h 677"/>
                    <a:gd name="T70" fmla="*/ 517 w 693"/>
                    <a:gd name="T71" fmla="*/ 278 h 677"/>
                    <a:gd name="T72" fmla="*/ 482 w 693"/>
                    <a:gd name="T73" fmla="*/ 292 h 677"/>
                    <a:gd name="T74" fmla="*/ 458 w 693"/>
                    <a:gd name="T75" fmla="*/ 332 h 677"/>
                    <a:gd name="T76" fmla="*/ 407 w 693"/>
                    <a:gd name="T77" fmla="*/ 404 h 677"/>
                    <a:gd name="T78" fmla="*/ 370 w 693"/>
                    <a:gd name="T79" fmla="*/ 483 h 677"/>
                    <a:gd name="T80" fmla="*/ 320 w 693"/>
                    <a:gd name="T81" fmla="*/ 466 h 677"/>
                    <a:gd name="T82" fmla="*/ 268 w 693"/>
                    <a:gd name="T83" fmla="*/ 385 h 677"/>
                    <a:gd name="T84" fmla="*/ 263 w 693"/>
                    <a:gd name="T85" fmla="*/ 328 h 677"/>
                    <a:gd name="T86" fmla="*/ 207 w 693"/>
                    <a:gd name="T87" fmla="*/ 282 h 677"/>
                    <a:gd name="T88" fmla="*/ 164 w 693"/>
                    <a:gd name="T89" fmla="*/ 338 h 677"/>
                    <a:gd name="T90" fmla="*/ 208 w 693"/>
                    <a:gd name="T91" fmla="*/ 457 h 677"/>
                    <a:gd name="T92" fmla="*/ 179 w 693"/>
                    <a:gd name="T93" fmla="*/ 430 h 677"/>
                    <a:gd name="T94" fmla="*/ 155 w 693"/>
                    <a:gd name="T95" fmla="*/ 323 h 677"/>
                    <a:gd name="T96" fmla="*/ 201 w 693"/>
                    <a:gd name="T97" fmla="*/ 219 h 677"/>
                    <a:gd name="T98" fmla="*/ 285 w 693"/>
                    <a:gd name="T99" fmla="*/ 162 h 677"/>
                    <a:gd name="T100" fmla="*/ 415 w 693"/>
                    <a:gd name="T101" fmla="*/ 164 h 677"/>
                    <a:gd name="T102" fmla="*/ 497 w 693"/>
                    <a:gd name="T103" fmla="*/ 226 h 677"/>
                    <a:gd name="T104" fmla="*/ 563 w 693"/>
                    <a:gd name="T105" fmla="*/ 236 h 677"/>
                    <a:gd name="T106" fmla="*/ 594 w 693"/>
                    <a:gd name="T107" fmla="*/ 219 h 677"/>
                    <a:gd name="T108" fmla="*/ 617 w 693"/>
                    <a:gd name="T109" fmla="*/ 153 h 677"/>
                    <a:gd name="T110" fmla="*/ 483 w 693"/>
                    <a:gd name="T111" fmla="*/ 223 h 677"/>
                    <a:gd name="T112" fmla="*/ 421 w 693"/>
                    <a:gd name="T113" fmla="*/ 176 h 677"/>
                    <a:gd name="T114" fmla="*/ 319 w 693"/>
                    <a:gd name="T115" fmla="*/ 162 h 677"/>
                    <a:gd name="T116" fmla="*/ 219 w 693"/>
                    <a:gd name="T117" fmla="*/ 212 h 677"/>
                    <a:gd name="T118" fmla="*/ 299 w 693"/>
                    <a:gd name="T119" fmla="*/ 268 h 677"/>
                    <a:gd name="T120" fmla="*/ 367 w 693"/>
                    <a:gd name="T121" fmla="*/ 251 h 677"/>
                    <a:gd name="T122" fmla="*/ 452 w 693"/>
                    <a:gd name="T123" fmla="*/ 253 h 677"/>
                    <a:gd name="T124" fmla="*/ 532 w 693"/>
                    <a:gd name="T125" fmla="*/ 272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3" h="677">
                      <a:moveTo>
                        <a:pt x="528" y="51"/>
                      </a:moveTo>
                      <a:cubicBezTo>
                        <a:pt x="529" y="52"/>
                        <a:pt x="529" y="51"/>
                        <a:pt x="530" y="51"/>
                      </a:cubicBezTo>
                      <a:cubicBezTo>
                        <a:pt x="532" y="54"/>
                        <a:pt x="537" y="54"/>
                        <a:pt x="538" y="57"/>
                      </a:cubicBezTo>
                      <a:cubicBezTo>
                        <a:pt x="541" y="57"/>
                        <a:pt x="542" y="60"/>
                        <a:pt x="544" y="60"/>
                      </a:cubicBezTo>
                      <a:cubicBezTo>
                        <a:pt x="546" y="61"/>
                        <a:pt x="547" y="63"/>
                        <a:pt x="549" y="63"/>
                      </a:cubicBezTo>
                      <a:cubicBezTo>
                        <a:pt x="551" y="66"/>
                        <a:pt x="554" y="67"/>
                        <a:pt x="555" y="70"/>
                      </a:cubicBezTo>
                      <a:cubicBezTo>
                        <a:pt x="558" y="70"/>
                        <a:pt x="560" y="72"/>
                        <a:pt x="562" y="75"/>
                      </a:cubicBezTo>
                      <a:cubicBezTo>
                        <a:pt x="565" y="76"/>
                        <a:pt x="568" y="79"/>
                        <a:pt x="571" y="81"/>
                      </a:cubicBezTo>
                      <a:cubicBezTo>
                        <a:pt x="572" y="82"/>
                        <a:pt x="572" y="83"/>
                        <a:pt x="572" y="84"/>
                      </a:cubicBezTo>
                      <a:cubicBezTo>
                        <a:pt x="573" y="84"/>
                        <a:pt x="574" y="84"/>
                        <a:pt x="574" y="84"/>
                      </a:cubicBezTo>
                      <a:cubicBezTo>
                        <a:pt x="577" y="88"/>
                        <a:pt x="582" y="89"/>
                        <a:pt x="584" y="93"/>
                      </a:cubicBezTo>
                      <a:cubicBezTo>
                        <a:pt x="587" y="94"/>
                        <a:pt x="589" y="97"/>
                        <a:pt x="591" y="100"/>
                      </a:cubicBezTo>
                      <a:cubicBezTo>
                        <a:pt x="594" y="102"/>
                        <a:pt x="597" y="104"/>
                        <a:pt x="598" y="108"/>
                      </a:cubicBezTo>
                      <a:cubicBezTo>
                        <a:pt x="602" y="112"/>
                        <a:pt x="606" y="116"/>
                        <a:pt x="609" y="119"/>
                      </a:cubicBezTo>
                      <a:cubicBezTo>
                        <a:pt x="609" y="120"/>
                        <a:pt x="608" y="120"/>
                        <a:pt x="608" y="121"/>
                      </a:cubicBezTo>
                      <a:cubicBezTo>
                        <a:pt x="609" y="122"/>
                        <a:pt x="610" y="121"/>
                        <a:pt x="611" y="122"/>
                      </a:cubicBezTo>
                      <a:cubicBezTo>
                        <a:pt x="612" y="124"/>
                        <a:pt x="614" y="125"/>
                        <a:pt x="615" y="126"/>
                      </a:cubicBezTo>
                      <a:cubicBezTo>
                        <a:pt x="616" y="127"/>
                        <a:pt x="617" y="128"/>
                        <a:pt x="617" y="129"/>
                      </a:cubicBezTo>
                      <a:cubicBezTo>
                        <a:pt x="618" y="130"/>
                        <a:pt x="618" y="130"/>
                        <a:pt x="618" y="131"/>
                      </a:cubicBezTo>
                      <a:cubicBezTo>
                        <a:pt x="619" y="132"/>
                        <a:pt x="619" y="132"/>
                        <a:pt x="620" y="132"/>
                      </a:cubicBezTo>
                      <a:cubicBezTo>
                        <a:pt x="621" y="133"/>
                        <a:pt x="622" y="136"/>
                        <a:pt x="624" y="138"/>
                      </a:cubicBezTo>
                      <a:cubicBezTo>
                        <a:pt x="624" y="138"/>
                        <a:pt x="625" y="139"/>
                        <a:pt x="626" y="140"/>
                      </a:cubicBezTo>
                      <a:cubicBezTo>
                        <a:pt x="626" y="140"/>
                        <a:pt x="626" y="141"/>
                        <a:pt x="626" y="141"/>
                      </a:cubicBezTo>
                      <a:cubicBezTo>
                        <a:pt x="627" y="142"/>
                        <a:pt x="628" y="142"/>
                        <a:pt x="628" y="142"/>
                      </a:cubicBezTo>
                      <a:cubicBezTo>
                        <a:pt x="629" y="143"/>
                        <a:pt x="629" y="144"/>
                        <a:pt x="630" y="144"/>
                      </a:cubicBezTo>
                      <a:cubicBezTo>
                        <a:pt x="630" y="145"/>
                        <a:pt x="630" y="145"/>
                        <a:pt x="630" y="146"/>
                      </a:cubicBezTo>
                      <a:cubicBezTo>
                        <a:pt x="634" y="151"/>
                        <a:pt x="638" y="156"/>
                        <a:pt x="641" y="162"/>
                      </a:cubicBezTo>
                      <a:cubicBezTo>
                        <a:pt x="642" y="163"/>
                        <a:pt x="642" y="164"/>
                        <a:pt x="643" y="164"/>
                      </a:cubicBezTo>
                      <a:cubicBezTo>
                        <a:pt x="643" y="166"/>
                        <a:pt x="644" y="168"/>
                        <a:pt x="645" y="169"/>
                      </a:cubicBezTo>
                      <a:cubicBezTo>
                        <a:pt x="646" y="172"/>
                        <a:pt x="649" y="174"/>
                        <a:pt x="650" y="177"/>
                      </a:cubicBezTo>
                      <a:cubicBezTo>
                        <a:pt x="650" y="177"/>
                        <a:pt x="650" y="178"/>
                        <a:pt x="650" y="179"/>
                      </a:cubicBezTo>
                      <a:cubicBezTo>
                        <a:pt x="651" y="180"/>
                        <a:pt x="652" y="180"/>
                        <a:pt x="652" y="181"/>
                      </a:cubicBezTo>
                      <a:cubicBezTo>
                        <a:pt x="652" y="182"/>
                        <a:pt x="652" y="182"/>
                        <a:pt x="652" y="183"/>
                      </a:cubicBezTo>
                      <a:cubicBezTo>
                        <a:pt x="654" y="187"/>
                        <a:pt x="656" y="190"/>
                        <a:pt x="658" y="193"/>
                      </a:cubicBezTo>
                      <a:cubicBezTo>
                        <a:pt x="659" y="195"/>
                        <a:pt x="660" y="198"/>
                        <a:pt x="661" y="200"/>
                      </a:cubicBezTo>
                      <a:cubicBezTo>
                        <a:pt x="660" y="202"/>
                        <a:pt x="662" y="202"/>
                        <a:pt x="663" y="204"/>
                      </a:cubicBezTo>
                      <a:cubicBezTo>
                        <a:pt x="663" y="204"/>
                        <a:pt x="663" y="205"/>
                        <a:pt x="664" y="206"/>
                      </a:cubicBezTo>
                      <a:cubicBezTo>
                        <a:pt x="665" y="209"/>
                        <a:pt x="667" y="214"/>
                        <a:pt x="669" y="218"/>
                      </a:cubicBezTo>
                      <a:cubicBezTo>
                        <a:pt x="669" y="218"/>
                        <a:pt x="670" y="219"/>
                        <a:pt x="670" y="220"/>
                      </a:cubicBezTo>
                      <a:cubicBezTo>
                        <a:pt x="671" y="222"/>
                        <a:pt x="671" y="225"/>
                        <a:pt x="673" y="226"/>
                      </a:cubicBezTo>
                      <a:cubicBezTo>
                        <a:pt x="672" y="229"/>
                        <a:pt x="674" y="230"/>
                        <a:pt x="674" y="231"/>
                      </a:cubicBezTo>
                      <a:cubicBezTo>
                        <a:pt x="675" y="234"/>
                        <a:pt x="676" y="237"/>
                        <a:pt x="676" y="240"/>
                      </a:cubicBezTo>
                      <a:cubicBezTo>
                        <a:pt x="677" y="241"/>
                        <a:pt x="678" y="242"/>
                        <a:pt x="678" y="244"/>
                      </a:cubicBezTo>
                      <a:cubicBezTo>
                        <a:pt x="678" y="245"/>
                        <a:pt x="678" y="246"/>
                        <a:pt x="678" y="247"/>
                      </a:cubicBezTo>
                      <a:cubicBezTo>
                        <a:pt x="679" y="248"/>
                        <a:pt x="679" y="248"/>
                        <a:pt x="680" y="249"/>
                      </a:cubicBezTo>
                      <a:cubicBezTo>
                        <a:pt x="680" y="250"/>
                        <a:pt x="680" y="252"/>
                        <a:pt x="680" y="253"/>
                      </a:cubicBezTo>
                      <a:cubicBezTo>
                        <a:pt x="681" y="254"/>
                        <a:pt x="682" y="256"/>
                        <a:pt x="682" y="257"/>
                      </a:cubicBezTo>
                      <a:cubicBezTo>
                        <a:pt x="682" y="258"/>
                        <a:pt x="682" y="259"/>
                        <a:pt x="682" y="260"/>
                      </a:cubicBezTo>
                      <a:cubicBezTo>
                        <a:pt x="683" y="266"/>
                        <a:pt x="685" y="273"/>
                        <a:pt x="686" y="278"/>
                      </a:cubicBezTo>
                      <a:cubicBezTo>
                        <a:pt x="686" y="280"/>
                        <a:pt x="687" y="281"/>
                        <a:pt x="687" y="282"/>
                      </a:cubicBezTo>
                      <a:cubicBezTo>
                        <a:pt x="687" y="283"/>
                        <a:pt x="687" y="284"/>
                        <a:pt x="687" y="286"/>
                      </a:cubicBezTo>
                      <a:cubicBezTo>
                        <a:pt x="687" y="286"/>
                        <a:pt x="688" y="287"/>
                        <a:pt x="688" y="288"/>
                      </a:cubicBezTo>
                      <a:cubicBezTo>
                        <a:pt x="688" y="289"/>
                        <a:pt x="688" y="291"/>
                        <a:pt x="688" y="292"/>
                      </a:cubicBezTo>
                      <a:cubicBezTo>
                        <a:pt x="688" y="294"/>
                        <a:pt x="690" y="296"/>
                        <a:pt x="689" y="298"/>
                      </a:cubicBezTo>
                      <a:cubicBezTo>
                        <a:pt x="691" y="302"/>
                        <a:pt x="689" y="310"/>
                        <a:pt x="691" y="313"/>
                      </a:cubicBezTo>
                      <a:cubicBezTo>
                        <a:pt x="692" y="330"/>
                        <a:pt x="693" y="347"/>
                        <a:pt x="692" y="364"/>
                      </a:cubicBezTo>
                      <a:cubicBezTo>
                        <a:pt x="691" y="366"/>
                        <a:pt x="691" y="368"/>
                        <a:pt x="690" y="370"/>
                      </a:cubicBezTo>
                      <a:cubicBezTo>
                        <a:pt x="690" y="371"/>
                        <a:pt x="690" y="372"/>
                        <a:pt x="690" y="373"/>
                      </a:cubicBezTo>
                      <a:cubicBezTo>
                        <a:pt x="690" y="376"/>
                        <a:pt x="689" y="378"/>
                        <a:pt x="689" y="381"/>
                      </a:cubicBezTo>
                      <a:cubicBezTo>
                        <a:pt x="688" y="385"/>
                        <a:pt x="689" y="389"/>
                        <a:pt x="688" y="392"/>
                      </a:cubicBezTo>
                      <a:cubicBezTo>
                        <a:pt x="688" y="393"/>
                        <a:pt x="687" y="394"/>
                        <a:pt x="687" y="395"/>
                      </a:cubicBezTo>
                      <a:cubicBezTo>
                        <a:pt x="687" y="396"/>
                        <a:pt x="687" y="397"/>
                        <a:pt x="687" y="398"/>
                      </a:cubicBezTo>
                      <a:cubicBezTo>
                        <a:pt x="687" y="399"/>
                        <a:pt x="686" y="400"/>
                        <a:pt x="686" y="401"/>
                      </a:cubicBezTo>
                      <a:cubicBezTo>
                        <a:pt x="685" y="402"/>
                        <a:pt x="686" y="402"/>
                        <a:pt x="686" y="403"/>
                      </a:cubicBezTo>
                      <a:cubicBezTo>
                        <a:pt x="685" y="406"/>
                        <a:pt x="684" y="408"/>
                        <a:pt x="683" y="410"/>
                      </a:cubicBezTo>
                      <a:cubicBezTo>
                        <a:pt x="684" y="412"/>
                        <a:pt x="683" y="413"/>
                        <a:pt x="683" y="415"/>
                      </a:cubicBezTo>
                      <a:cubicBezTo>
                        <a:pt x="682" y="416"/>
                        <a:pt x="683" y="417"/>
                        <a:pt x="683" y="418"/>
                      </a:cubicBezTo>
                      <a:cubicBezTo>
                        <a:pt x="682" y="420"/>
                        <a:pt x="681" y="422"/>
                        <a:pt x="680" y="425"/>
                      </a:cubicBezTo>
                      <a:cubicBezTo>
                        <a:pt x="679" y="428"/>
                        <a:pt x="679" y="431"/>
                        <a:pt x="678" y="434"/>
                      </a:cubicBezTo>
                      <a:cubicBezTo>
                        <a:pt x="678" y="435"/>
                        <a:pt x="677" y="437"/>
                        <a:pt x="676" y="439"/>
                      </a:cubicBezTo>
                      <a:cubicBezTo>
                        <a:pt x="676" y="440"/>
                        <a:pt x="676" y="441"/>
                        <a:pt x="676" y="442"/>
                      </a:cubicBezTo>
                      <a:cubicBezTo>
                        <a:pt x="676" y="443"/>
                        <a:pt x="674" y="446"/>
                        <a:pt x="674" y="448"/>
                      </a:cubicBezTo>
                      <a:cubicBezTo>
                        <a:pt x="672" y="452"/>
                        <a:pt x="671" y="457"/>
                        <a:pt x="669" y="461"/>
                      </a:cubicBezTo>
                      <a:cubicBezTo>
                        <a:pt x="670" y="463"/>
                        <a:pt x="668" y="464"/>
                        <a:pt x="667" y="465"/>
                      </a:cubicBezTo>
                      <a:cubicBezTo>
                        <a:pt x="668" y="468"/>
                        <a:pt x="665" y="470"/>
                        <a:pt x="664" y="472"/>
                      </a:cubicBezTo>
                      <a:cubicBezTo>
                        <a:pt x="663" y="474"/>
                        <a:pt x="663" y="476"/>
                        <a:pt x="663" y="478"/>
                      </a:cubicBezTo>
                      <a:cubicBezTo>
                        <a:pt x="662" y="479"/>
                        <a:pt x="660" y="481"/>
                        <a:pt x="660" y="482"/>
                      </a:cubicBezTo>
                      <a:cubicBezTo>
                        <a:pt x="659" y="485"/>
                        <a:pt x="659" y="487"/>
                        <a:pt x="657" y="488"/>
                      </a:cubicBezTo>
                      <a:cubicBezTo>
                        <a:pt x="657" y="489"/>
                        <a:pt x="657" y="490"/>
                        <a:pt x="657" y="490"/>
                      </a:cubicBezTo>
                      <a:cubicBezTo>
                        <a:pt x="656" y="491"/>
                        <a:pt x="655" y="492"/>
                        <a:pt x="655" y="494"/>
                      </a:cubicBezTo>
                      <a:cubicBezTo>
                        <a:pt x="654" y="494"/>
                        <a:pt x="653" y="494"/>
                        <a:pt x="653" y="495"/>
                      </a:cubicBezTo>
                      <a:cubicBezTo>
                        <a:pt x="653" y="496"/>
                        <a:pt x="653" y="496"/>
                        <a:pt x="652" y="497"/>
                      </a:cubicBezTo>
                      <a:cubicBezTo>
                        <a:pt x="651" y="499"/>
                        <a:pt x="650" y="501"/>
                        <a:pt x="649" y="503"/>
                      </a:cubicBezTo>
                      <a:cubicBezTo>
                        <a:pt x="648" y="505"/>
                        <a:pt x="647" y="507"/>
                        <a:pt x="646" y="509"/>
                      </a:cubicBezTo>
                      <a:cubicBezTo>
                        <a:pt x="644" y="514"/>
                        <a:pt x="639" y="517"/>
                        <a:pt x="638" y="523"/>
                      </a:cubicBezTo>
                      <a:cubicBezTo>
                        <a:pt x="634" y="526"/>
                        <a:pt x="632" y="532"/>
                        <a:pt x="628" y="535"/>
                      </a:cubicBezTo>
                      <a:cubicBezTo>
                        <a:pt x="628" y="537"/>
                        <a:pt x="626" y="539"/>
                        <a:pt x="625" y="540"/>
                      </a:cubicBezTo>
                      <a:cubicBezTo>
                        <a:pt x="622" y="545"/>
                        <a:pt x="617" y="547"/>
                        <a:pt x="615" y="553"/>
                      </a:cubicBezTo>
                      <a:cubicBezTo>
                        <a:pt x="613" y="553"/>
                        <a:pt x="613" y="555"/>
                        <a:pt x="612" y="555"/>
                      </a:cubicBezTo>
                      <a:cubicBezTo>
                        <a:pt x="612" y="557"/>
                        <a:pt x="611" y="557"/>
                        <a:pt x="611" y="558"/>
                      </a:cubicBezTo>
                      <a:cubicBezTo>
                        <a:pt x="610" y="558"/>
                        <a:pt x="610" y="558"/>
                        <a:pt x="609" y="559"/>
                      </a:cubicBezTo>
                      <a:cubicBezTo>
                        <a:pt x="608" y="562"/>
                        <a:pt x="605" y="562"/>
                        <a:pt x="605" y="566"/>
                      </a:cubicBezTo>
                      <a:cubicBezTo>
                        <a:pt x="604" y="566"/>
                        <a:pt x="603" y="567"/>
                        <a:pt x="603" y="568"/>
                      </a:cubicBezTo>
                      <a:cubicBezTo>
                        <a:pt x="601" y="568"/>
                        <a:pt x="599" y="570"/>
                        <a:pt x="598" y="572"/>
                      </a:cubicBezTo>
                      <a:cubicBezTo>
                        <a:pt x="595" y="574"/>
                        <a:pt x="593" y="577"/>
                        <a:pt x="590" y="580"/>
                      </a:cubicBezTo>
                      <a:cubicBezTo>
                        <a:pt x="589" y="581"/>
                        <a:pt x="588" y="581"/>
                        <a:pt x="587" y="583"/>
                      </a:cubicBezTo>
                      <a:cubicBezTo>
                        <a:pt x="586" y="583"/>
                        <a:pt x="586" y="584"/>
                        <a:pt x="585" y="585"/>
                      </a:cubicBezTo>
                      <a:cubicBezTo>
                        <a:pt x="584" y="585"/>
                        <a:pt x="583" y="585"/>
                        <a:pt x="583" y="586"/>
                      </a:cubicBezTo>
                      <a:cubicBezTo>
                        <a:pt x="582" y="586"/>
                        <a:pt x="582" y="587"/>
                        <a:pt x="581" y="588"/>
                      </a:cubicBezTo>
                      <a:cubicBezTo>
                        <a:pt x="580" y="588"/>
                        <a:pt x="579" y="588"/>
                        <a:pt x="579" y="589"/>
                      </a:cubicBezTo>
                      <a:cubicBezTo>
                        <a:pt x="578" y="590"/>
                        <a:pt x="578" y="592"/>
                        <a:pt x="576" y="592"/>
                      </a:cubicBezTo>
                      <a:cubicBezTo>
                        <a:pt x="574" y="595"/>
                        <a:pt x="571" y="596"/>
                        <a:pt x="568" y="598"/>
                      </a:cubicBezTo>
                      <a:cubicBezTo>
                        <a:pt x="566" y="600"/>
                        <a:pt x="565" y="602"/>
                        <a:pt x="563" y="603"/>
                      </a:cubicBezTo>
                      <a:cubicBezTo>
                        <a:pt x="560" y="605"/>
                        <a:pt x="557" y="607"/>
                        <a:pt x="555" y="610"/>
                      </a:cubicBezTo>
                      <a:cubicBezTo>
                        <a:pt x="553" y="610"/>
                        <a:pt x="552" y="611"/>
                        <a:pt x="551" y="613"/>
                      </a:cubicBezTo>
                      <a:cubicBezTo>
                        <a:pt x="550" y="613"/>
                        <a:pt x="550" y="612"/>
                        <a:pt x="549" y="612"/>
                      </a:cubicBezTo>
                      <a:cubicBezTo>
                        <a:pt x="547" y="614"/>
                        <a:pt x="546" y="615"/>
                        <a:pt x="544" y="617"/>
                      </a:cubicBezTo>
                      <a:cubicBezTo>
                        <a:pt x="542" y="617"/>
                        <a:pt x="540" y="618"/>
                        <a:pt x="539" y="619"/>
                      </a:cubicBezTo>
                      <a:cubicBezTo>
                        <a:pt x="538" y="620"/>
                        <a:pt x="537" y="621"/>
                        <a:pt x="536" y="622"/>
                      </a:cubicBezTo>
                      <a:cubicBezTo>
                        <a:pt x="535" y="623"/>
                        <a:pt x="533" y="623"/>
                        <a:pt x="532" y="625"/>
                      </a:cubicBezTo>
                      <a:cubicBezTo>
                        <a:pt x="531" y="625"/>
                        <a:pt x="531" y="625"/>
                        <a:pt x="530" y="625"/>
                      </a:cubicBezTo>
                      <a:cubicBezTo>
                        <a:pt x="528" y="627"/>
                        <a:pt x="525" y="628"/>
                        <a:pt x="523" y="629"/>
                      </a:cubicBezTo>
                      <a:cubicBezTo>
                        <a:pt x="520" y="631"/>
                        <a:pt x="518" y="633"/>
                        <a:pt x="516" y="634"/>
                      </a:cubicBezTo>
                      <a:cubicBezTo>
                        <a:pt x="513" y="635"/>
                        <a:pt x="510" y="636"/>
                        <a:pt x="508" y="637"/>
                      </a:cubicBezTo>
                      <a:cubicBezTo>
                        <a:pt x="507" y="638"/>
                        <a:pt x="507" y="637"/>
                        <a:pt x="506" y="637"/>
                      </a:cubicBezTo>
                      <a:cubicBezTo>
                        <a:pt x="505" y="638"/>
                        <a:pt x="504" y="639"/>
                        <a:pt x="503" y="640"/>
                      </a:cubicBezTo>
                      <a:cubicBezTo>
                        <a:pt x="503" y="640"/>
                        <a:pt x="503" y="640"/>
                        <a:pt x="502" y="640"/>
                      </a:cubicBezTo>
                      <a:cubicBezTo>
                        <a:pt x="500" y="641"/>
                        <a:pt x="498" y="642"/>
                        <a:pt x="497" y="644"/>
                      </a:cubicBezTo>
                      <a:cubicBezTo>
                        <a:pt x="493" y="644"/>
                        <a:pt x="491" y="646"/>
                        <a:pt x="489" y="647"/>
                      </a:cubicBezTo>
                      <a:cubicBezTo>
                        <a:pt x="483" y="647"/>
                        <a:pt x="482" y="651"/>
                        <a:pt x="476" y="650"/>
                      </a:cubicBezTo>
                      <a:cubicBezTo>
                        <a:pt x="475" y="651"/>
                        <a:pt x="474" y="654"/>
                        <a:pt x="472" y="653"/>
                      </a:cubicBezTo>
                      <a:cubicBezTo>
                        <a:pt x="469" y="655"/>
                        <a:pt x="466" y="655"/>
                        <a:pt x="463" y="656"/>
                      </a:cubicBezTo>
                      <a:cubicBezTo>
                        <a:pt x="462" y="656"/>
                        <a:pt x="461" y="657"/>
                        <a:pt x="460" y="657"/>
                      </a:cubicBezTo>
                      <a:cubicBezTo>
                        <a:pt x="460" y="658"/>
                        <a:pt x="458" y="658"/>
                        <a:pt x="457" y="658"/>
                      </a:cubicBezTo>
                      <a:cubicBezTo>
                        <a:pt x="456" y="658"/>
                        <a:pt x="455" y="659"/>
                        <a:pt x="454" y="659"/>
                      </a:cubicBezTo>
                      <a:cubicBezTo>
                        <a:pt x="453" y="660"/>
                        <a:pt x="452" y="659"/>
                        <a:pt x="451" y="660"/>
                      </a:cubicBezTo>
                      <a:cubicBezTo>
                        <a:pt x="449" y="660"/>
                        <a:pt x="447" y="662"/>
                        <a:pt x="445" y="662"/>
                      </a:cubicBezTo>
                      <a:cubicBezTo>
                        <a:pt x="444" y="663"/>
                        <a:pt x="442" y="662"/>
                        <a:pt x="441" y="663"/>
                      </a:cubicBezTo>
                      <a:cubicBezTo>
                        <a:pt x="440" y="663"/>
                        <a:pt x="439" y="664"/>
                        <a:pt x="439" y="664"/>
                      </a:cubicBezTo>
                      <a:cubicBezTo>
                        <a:pt x="437" y="665"/>
                        <a:pt x="436" y="664"/>
                        <a:pt x="435" y="665"/>
                      </a:cubicBezTo>
                      <a:cubicBezTo>
                        <a:pt x="427" y="666"/>
                        <a:pt x="419" y="668"/>
                        <a:pt x="412" y="670"/>
                      </a:cubicBezTo>
                      <a:cubicBezTo>
                        <a:pt x="408" y="671"/>
                        <a:pt x="405" y="671"/>
                        <a:pt x="401" y="672"/>
                      </a:cubicBezTo>
                      <a:cubicBezTo>
                        <a:pt x="398" y="672"/>
                        <a:pt x="396" y="673"/>
                        <a:pt x="393" y="673"/>
                      </a:cubicBezTo>
                      <a:cubicBezTo>
                        <a:pt x="388" y="674"/>
                        <a:pt x="383" y="674"/>
                        <a:pt x="378" y="674"/>
                      </a:cubicBezTo>
                      <a:cubicBezTo>
                        <a:pt x="376" y="674"/>
                        <a:pt x="375" y="675"/>
                        <a:pt x="374" y="675"/>
                      </a:cubicBezTo>
                      <a:cubicBezTo>
                        <a:pt x="369" y="675"/>
                        <a:pt x="365" y="675"/>
                        <a:pt x="360" y="675"/>
                      </a:cubicBezTo>
                      <a:cubicBezTo>
                        <a:pt x="358" y="676"/>
                        <a:pt x="356" y="676"/>
                        <a:pt x="353" y="676"/>
                      </a:cubicBezTo>
                      <a:cubicBezTo>
                        <a:pt x="348" y="676"/>
                        <a:pt x="341" y="677"/>
                        <a:pt x="336" y="675"/>
                      </a:cubicBezTo>
                      <a:cubicBezTo>
                        <a:pt x="333" y="676"/>
                        <a:pt x="330" y="675"/>
                        <a:pt x="326" y="675"/>
                      </a:cubicBezTo>
                      <a:cubicBezTo>
                        <a:pt x="321" y="675"/>
                        <a:pt x="316" y="675"/>
                        <a:pt x="313" y="674"/>
                      </a:cubicBezTo>
                      <a:cubicBezTo>
                        <a:pt x="309" y="675"/>
                        <a:pt x="302" y="673"/>
                        <a:pt x="298" y="672"/>
                      </a:cubicBezTo>
                      <a:cubicBezTo>
                        <a:pt x="296" y="672"/>
                        <a:pt x="293" y="672"/>
                        <a:pt x="290" y="672"/>
                      </a:cubicBezTo>
                      <a:cubicBezTo>
                        <a:pt x="290" y="672"/>
                        <a:pt x="289" y="671"/>
                        <a:pt x="289" y="671"/>
                      </a:cubicBezTo>
                      <a:cubicBezTo>
                        <a:pt x="286" y="670"/>
                        <a:pt x="283" y="671"/>
                        <a:pt x="280" y="670"/>
                      </a:cubicBezTo>
                      <a:cubicBezTo>
                        <a:pt x="279" y="670"/>
                        <a:pt x="278" y="669"/>
                        <a:pt x="278" y="669"/>
                      </a:cubicBezTo>
                      <a:cubicBezTo>
                        <a:pt x="276" y="669"/>
                        <a:pt x="275" y="669"/>
                        <a:pt x="274" y="669"/>
                      </a:cubicBezTo>
                      <a:cubicBezTo>
                        <a:pt x="273" y="669"/>
                        <a:pt x="271" y="668"/>
                        <a:pt x="269" y="667"/>
                      </a:cubicBezTo>
                      <a:cubicBezTo>
                        <a:pt x="268" y="667"/>
                        <a:pt x="267" y="667"/>
                        <a:pt x="266" y="667"/>
                      </a:cubicBezTo>
                      <a:cubicBezTo>
                        <a:pt x="265" y="667"/>
                        <a:pt x="264" y="666"/>
                        <a:pt x="263" y="666"/>
                      </a:cubicBezTo>
                      <a:cubicBezTo>
                        <a:pt x="261" y="665"/>
                        <a:pt x="259" y="665"/>
                        <a:pt x="257" y="665"/>
                      </a:cubicBezTo>
                      <a:cubicBezTo>
                        <a:pt x="256" y="665"/>
                        <a:pt x="255" y="663"/>
                        <a:pt x="253" y="663"/>
                      </a:cubicBezTo>
                      <a:cubicBezTo>
                        <a:pt x="253" y="663"/>
                        <a:pt x="252" y="663"/>
                        <a:pt x="251" y="663"/>
                      </a:cubicBezTo>
                      <a:cubicBezTo>
                        <a:pt x="250" y="663"/>
                        <a:pt x="250" y="662"/>
                        <a:pt x="249" y="662"/>
                      </a:cubicBezTo>
                      <a:cubicBezTo>
                        <a:pt x="247" y="661"/>
                        <a:pt x="244" y="661"/>
                        <a:pt x="241" y="660"/>
                      </a:cubicBezTo>
                      <a:cubicBezTo>
                        <a:pt x="241" y="660"/>
                        <a:pt x="240" y="659"/>
                        <a:pt x="240" y="659"/>
                      </a:cubicBezTo>
                      <a:cubicBezTo>
                        <a:pt x="239" y="659"/>
                        <a:pt x="238" y="659"/>
                        <a:pt x="237" y="659"/>
                      </a:cubicBezTo>
                      <a:cubicBezTo>
                        <a:pt x="236" y="658"/>
                        <a:pt x="235" y="658"/>
                        <a:pt x="234" y="657"/>
                      </a:cubicBezTo>
                      <a:cubicBezTo>
                        <a:pt x="234" y="657"/>
                        <a:pt x="233" y="658"/>
                        <a:pt x="232" y="657"/>
                      </a:cubicBezTo>
                      <a:cubicBezTo>
                        <a:pt x="230" y="657"/>
                        <a:pt x="230" y="654"/>
                        <a:pt x="227" y="656"/>
                      </a:cubicBezTo>
                      <a:cubicBezTo>
                        <a:pt x="227" y="655"/>
                        <a:pt x="226" y="654"/>
                        <a:pt x="226" y="654"/>
                      </a:cubicBezTo>
                      <a:cubicBezTo>
                        <a:pt x="225" y="654"/>
                        <a:pt x="225" y="655"/>
                        <a:pt x="224" y="654"/>
                      </a:cubicBezTo>
                      <a:cubicBezTo>
                        <a:pt x="222" y="652"/>
                        <a:pt x="217" y="652"/>
                        <a:pt x="214" y="651"/>
                      </a:cubicBezTo>
                      <a:cubicBezTo>
                        <a:pt x="213" y="650"/>
                        <a:pt x="213" y="650"/>
                        <a:pt x="212" y="649"/>
                      </a:cubicBezTo>
                      <a:cubicBezTo>
                        <a:pt x="211" y="649"/>
                        <a:pt x="210" y="649"/>
                        <a:pt x="208" y="649"/>
                      </a:cubicBezTo>
                      <a:cubicBezTo>
                        <a:pt x="207" y="648"/>
                        <a:pt x="205" y="647"/>
                        <a:pt x="204" y="646"/>
                      </a:cubicBezTo>
                      <a:cubicBezTo>
                        <a:pt x="202" y="645"/>
                        <a:pt x="201" y="645"/>
                        <a:pt x="199" y="644"/>
                      </a:cubicBezTo>
                      <a:cubicBezTo>
                        <a:pt x="198" y="644"/>
                        <a:pt x="197" y="643"/>
                        <a:pt x="196" y="642"/>
                      </a:cubicBezTo>
                      <a:cubicBezTo>
                        <a:pt x="193" y="642"/>
                        <a:pt x="190" y="641"/>
                        <a:pt x="189" y="639"/>
                      </a:cubicBezTo>
                      <a:cubicBezTo>
                        <a:pt x="185" y="639"/>
                        <a:pt x="182" y="635"/>
                        <a:pt x="179" y="634"/>
                      </a:cubicBezTo>
                      <a:cubicBezTo>
                        <a:pt x="176" y="632"/>
                        <a:pt x="173" y="631"/>
                        <a:pt x="170" y="630"/>
                      </a:cubicBezTo>
                      <a:cubicBezTo>
                        <a:pt x="170" y="629"/>
                        <a:pt x="169" y="629"/>
                        <a:pt x="169" y="628"/>
                      </a:cubicBezTo>
                      <a:cubicBezTo>
                        <a:pt x="163" y="626"/>
                        <a:pt x="159" y="623"/>
                        <a:pt x="154" y="620"/>
                      </a:cubicBezTo>
                      <a:cubicBezTo>
                        <a:pt x="154" y="620"/>
                        <a:pt x="153" y="619"/>
                        <a:pt x="153" y="618"/>
                      </a:cubicBezTo>
                      <a:cubicBezTo>
                        <a:pt x="149" y="618"/>
                        <a:pt x="146" y="615"/>
                        <a:pt x="144" y="612"/>
                      </a:cubicBezTo>
                      <a:cubicBezTo>
                        <a:pt x="141" y="610"/>
                        <a:pt x="137" y="609"/>
                        <a:pt x="135" y="607"/>
                      </a:cubicBezTo>
                      <a:cubicBezTo>
                        <a:pt x="133" y="605"/>
                        <a:pt x="131" y="603"/>
                        <a:pt x="128" y="602"/>
                      </a:cubicBezTo>
                      <a:cubicBezTo>
                        <a:pt x="127" y="600"/>
                        <a:pt x="124" y="597"/>
                        <a:pt x="122" y="596"/>
                      </a:cubicBezTo>
                      <a:cubicBezTo>
                        <a:pt x="120" y="594"/>
                        <a:pt x="119" y="594"/>
                        <a:pt x="118" y="592"/>
                      </a:cubicBezTo>
                      <a:cubicBezTo>
                        <a:pt x="117" y="592"/>
                        <a:pt x="116" y="592"/>
                        <a:pt x="115" y="591"/>
                      </a:cubicBezTo>
                      <a:cubicBezTo>
                        <a:pt x="114" y="590"/>
                        <a:pt x="114" y="589"/>
                        <a:pt x="113" y="588"/>
                      </a:cubicBezTo>
                      <a:cubicBezTo>
                        <a:pt x="112" y="587"/>
                        <a:pt x="110" y="586"/>
                        <a:pt x="109" y="585"/>
                      </a:cubicBezTo>
                      <a:cubicBezTo>
                        <a:pt x="108" y="584"/>
                        <a:pt x="108" y="583"/>
                        <a:pt x="107" y="583"/>
                      </a:cubicBezTo>
                      <a:cubicBezTo>
                        <a:pt x="104" y="580"/>
                        <a:pt x="100" y="577"/>
                        <a:pt x="98" y="574"/>
                      </a:cubicBezTo>
                      <a:cubicBezTo>
                        <a:pt x="94" y="571"/>
                        <a:pt x="91" y="567"/>
                        <a:pt x="87" y="563"/>
                      </a:cubicBezTo>
                      <a:cubicBezTo>
                        <a:pt x="84" y="560"/>
                        <a:pt x="82" y="557"/>
                        <a:pt x="79" y="554"/>
                      </a:cubicBezTo>
                      <a:cubicBezTo>
                        <a:pt x="75" y="547"/>
                        <a:pt x="68" y="543"/>
                        <a:pt x="65" y="535"/>
                      </a:cubicBezTo>
                      <a:cubicBezTo>
                        <a:pt x="65" y="534"/>
                        <a:pt x="64" y="534"/>
                        <a:pt x="63" y="534"/>
                      </a:cubicBezTo>
                      <a:cubicBezTo>
                        <a:pt x="63" y="532"/>
                        <a:pt x="61" y="531"/>
                        <a:pt x="60" y="529"/>
                      </a:cubicBezTo>
                      <a:cubicBezTo>
                        <a:pt x="58" y="526"/>
                        <a:pt x="56" y="522"/>
                        <a:pt x="53" y="520"/>
                      </a:cubicBezTo>
                      <a:cubicBezTo>
                        <a:pt x="54" y="517"/>
                        <a:pt x="51" y="518"/>
                        <a:pt x="51" y="515"/>
                      </a:cubicBezTo>
                      <a:cubicBezTo>
                        <a:pt x="49" y="513"/>
                        <a:pt x="48" y="511"/>
                        <a:pt x="46" y="508"/>
                      </a:cubicBezTo>
                      <a:cubicBezTo>
                        <a:pt x="43" y="504"/>
                        <a:pt x="42" y="500"/>
                        <a:pt x="39" y="496"/>
                      </a:cubicBezTo>
                      <a:cubicBezTo>
                        <a:pt x="39" y="493"/>
                        <a:pt x="37" y="492"/>
                        <a:pt x="36" y="490"/>
                      </a:cubicBezTo>
                      <a:cubicBezTo>
                        <a:pt x="34" y="486"/>
                        <a:pt x="33" y="481"/>
                        <a:pt x="30" y="478"/>
                      </a:cubicBezTo>
                      <a:cubicBezTo>
                        <a:pt x="30" y="477"/>
                        <a:pt x="30" y="477"/>
                        <a:pt x="30" y="476"/>
                      </a:cubicBezTo>
                      <a:cubicBezTo>
                        <a:pt x="30" y="475"/>
                        <a:pt x="29" y="475"/>
                        <a:pt x="28" y="473"/>
                      </a:cubicBezTo>
                      <a:cubicBezTo>
                        <a:pt x="28" y="473"/>
                        <a:pt x="29" y="472"/>
                        <a:pt x="29" y="472"/>
                      </a:cubicBezTo>
                      <a:cubicBezTo>
                        <a:pt x="28" y="471"/>
                        <a:pt x="27" y="470"/>
                        <a:pt x="26" y="470"/>
                      </a:cubicBezTo>
                      <a:cubicBezTo>
                        <a:pt x="26" y="468"/>
                        <a:pt x="26" y="466"/>
                        <a:pt x="25" y="464"/>
                      </a:cubicBezTo>
                      <a:cubicBezTo>
                        <a:pt x="24" y="463"/>
                        <a:pt x="23" y="462"/>
                        <a:pt x="23" y="461"/>
                      </a:cubicBezTo>
                      <a:cubicBezTo>
                        <a:pt x="23" y="460"/>
                        <a:pt x="23" y="459"/>
                        <a:pt x="23" y="458"/>
                      </a:cubicBezTo>
                      <a:cubicBezTo>
                        <a:pt x="22" y="455"/>
                        <a:pt x="19" y="451"/>
                        <a:pt x="18" y="449"/>
                      </a:cubicBezTo>
                      <a:cubicBezTo>
                        <a:pt x="18" y="448"/>
                        <a:pt x="18" y="447"/>
                        <a:pt x="18" y="446"/>
                      </a:cubicBezTo>
                      <a:cubicBezTo>
                        <a:pt x="18" y="445"/>
                        <a:pt x="17" y="444"/>
                        <a:pt x="17" y="443"/>
                      </a:cubicBezTo>
                      <a:cubicBezTo>
                        <a:pt x="17" y="442"/>
                        <a:pt x="17" y="441"/>
                        <a:pt x="16" y="440"/>
                      </a:cubicBezTo>
                      <a:cubicBezTo>
                        <a:pt x="16" y="439"/>
                        <a:pt x="15" y="438"/>
                        <a:pt x="15" y="437"/>
                      </a:cubicBezTo>
                      <a:cubicBezTo>
                        <a:pt x="14" y="435"/>
                        <a:pt x="14" y="433"/>
                        <a:pt x="14" y="431"/>
                      </a:cubicBezTo>
                      <a:cubicBezTo>
                        <a:pt x="13" y="430"/>
                        <a:pt x="12" y="429"/>
                        <a:pt x="12" y="428"/>
                      </a:cubicBezTo>
                      <a:cubicBezTo>
                        <a:pt x="12" y="427"/>
                        <a:pt x="12" y="426"/>
                        <a:pt x="11" y="424"/>
                      </a:cubicBezTo>
                      <a:cubicBezTo>
                        <a:pt x="11" y="424"/>
                        <a:pt x="10" y="423"/>
                        <a:pt x="10" y="422"/>
                      </a:cubicBezTo>
                      <a:cubicBezTo>
                        <a:pt x="10" y="420"/>
                        <a:pt x="10" y="419"/>
                        <a:pt x="10" y="418"/>
                      </a:cubicBezTo>
                      <a:cubicBezTo>
                        <a:pt x="10" y="416"/>
                        <a:pt x="9" y="415"/>
                        <a:pt x="9" y="414"/>
                      </a:cubicBezTo>
                      <a:cubicBezTo>
                        <a:pt x="9" y="413"/>
                        <a:pt x="9" y="412"/>
                        <a:pt x="9" y="411"/>
                      </a:cubicBezTo>
                      <a:cubicBezTo>
                        <a:pt x="8" y="411"/>
                        <a:pt x="8" y="410"/>
                        <a:pt x="7" y="409"/>
                      </a:cubicBezTo>
                      <a:cubicBezTo>
                        <a:pt x="7" y="407"/>
                        <a:pt x="7" y="405"/>
                        <a:pt x="7" y="403"/>
                      </a:cubicBezTo>
                      <a:cubicBezTo>
                        <a:pt x="7" y="402"/>
                        <a:pt x="6" y="401"/>
                        <a:pt x="6" y="401"/>
                      </a:cubicBezTo>
                      <a:cubicBezTo>
                        <a:pt x="5" y="399"/>
                        <a:pt x="6" y="397"/>
                        <a:pt x="5" y="396"/>
                      </a:cubicBezTo>
                      <a:cubicBezTo>
                        <a:pt x="5" y="394"/>
                        <a:pt x="4" y="393"/>
                        <a:pt x="5" y="391"/>
                      </a:cubicBezTo>
                      <a:cubicBezTo>
                        <a:pt x="4" y="389"/>
                        <a:pt x="4" y="386"/>
                        <a:pt x="3" y="385"/>
                      </a:cubicBezTo>
                      <a:cubicBezTo>
                        <a:pt x="3" y="380"/>
                        <a:pt x="3" y="375"/>
                        <a:pt x="2" y="369"/>
                      </a:cubicBezTo>
                      <a:cubicBezTo>
                        <a:pt x="2" y="368"/>
                        <a:pt x="1" y="367"/>
                        <a:pt x="1" y="367"/>
                      </a:cubicBezTo>
                      <a:cubicBezTo>
                        <a:pt x="1" y="366"/>
                        <a:pt x="1" y="364"/>
                        <a:pt x="1" y="363"/>
                      </a:cubicBezTo>
                      <a:cubicBezTo>
                        <a:pt x="1" y="354"/>
                        <a:pt x="0" y="344"/>
                        <a:pt x="1" y="335"/>
                      </a:cubicBezTo>
                      <a:cubicBezTo>
                        <a:pt x="1" y="331"/>
                        <a:pt x="0" y="327"/>
                        <a:pt x="0" y="323"/>
                      </a:cubicBezTo>
                      <a:cubicBezTo>
                        <a:pt x="0" y="322"/>
                        <a:pt x="1" y="321"/>
                        <a:pt x="1" y="320"/>
                      </a:cubicBezTo>
                      <a:cubicBezTo>
                        <a:pt x="2" y="318"/>
                        <a:pt x="1" y="315"/>
                        <a:pt x="1" y="313"/>
                      </a:cubicBezTo>
                      <a:cubicBezTo>
                        <a:pt x="2" y="311"/>
                        <a:pt x="2" y="309"/>
                        <a:pt x="2" y="307"/>
                      </a:cubicBezTo>
                      <a:cubicBezTo>
                        <a:pt x="3" y="304"/>
                        <a:pt x="3" y="301"/>
                        <a:pt x="3" y="298"/>
                      </a:cubicBezTo>
                      <a:cubicBezTo>
                        <a:pt x="4" y="294"/>
                        <a:pt x="4" y="289"/>
                        <a:pt x="5" y="285"/>
                      </a:cubicBezTo>
                      <a:cubicBezTo>
                        <a:pt x="5" y="284"/>
                        <a:pt x="5" y="284"/>
                        <a:pt x="5" y="283"/>
                      </a:cubicBezTo>
                      <a:cubicBezTo>
                        <a:pt x="7" y="279"/>
                        <a:pt x="6" y="275"/>
                        <a:pt x="8" y="272"/>
                      </a:cubicBezTo>
                      <a:cubicBezTo>
                        <a:pt x="8" y="271"/>
                        <a:pt x="7" y="270"/>
                        <a:pt x="7" y="268"/>
                      </a:cubicBezTo>
                      <a:cubicBezTo>
                        <a:pt x="7" y="268"/>
                        <a:pt x="8" y="267"/>
                        <a:pt x="9" y="266"/>
                      </a:cubicBezTo>
                      <a:cubicBezTo>
                        <a:pt x="9" y="265"/>
                        <a:pt x="9" y="264"/>
                        <a:pt x="9" y="263"/>
                      </a:cubicBezTo>
                      <a:cubicBezTo>
                        <a:pt x="9" y="262"/>
                        <a:pt x="10" y="261"/>
                        <a:pt x="10" y="260"/>
                      </a:cubicBezTo>
                      <a:cubicBezTo>
                        <a:pt x="10" y="259"/>
                        <a:pt x="10" y="258"/>
                        <a:pt x="10" y="257"/>
                      </a:cubicBezTo>
                      <a:cubicBezTo>
                        <a:pt x="10" y="256"/>
                        <a:pt x="11" y="255"/>
                        <a:pt x="11" y="255"/>
                      </a:cubicBezTo>
                      <a:cubicBezTo>
                        <a:pt x="13" y="251"/>
                        <a:pt x="13" y="247"/>
                        <a:pt x="14" y="243"/>
                      </a:cubicBezTo>
                      <a:cubicBezTo>
                        <a:pt x="14" y="242"/>
                        <a:pt x="15" y="240"/>
                        <a:pt x="15" y="239"/>
                      </a:cubicBezTo>
                      <a:cubicBezTo>
                        <a:pt x="16" y="237"/>
                        <a:pt x="17" y="235"/>
                        <a:pt x="18" y="234"/>
                      </a:cubicBezTo>
                      <a:cubicBezTo>
                        <a:pt x="19" y="231"/>
                        <a:pt x="19" y="228"/>
                        <a:pt x="20" y="226"/>
                      </a:cubicBezTo>
                      <a:cubicBezTo>
                        <a:pt x="20" y="225"/>
                        <a:pt x="21" y="224"/>
                        <a:pt x="21" y="223"/>
                      </a:cubicBezTo>
                      <a:cubicBezTo>
                        <a:pt x="22" y="222"/>
                        <a:pt x="21" y="221"/>
                        <a:pt x="22" y="220"/>
                      </a:cubicBezTo>
                      <a:cubicBezTo>
                        <a:pt x="22" y="218"/>
                        <a:pt x="24" y="217"/>
                        <a:pt x="25" y="215"/>
                      </a:cubicBezTo>
                      <a:cubicBezTo>
                        <a:pt x="24" y="210"/>
                        <a:pt x="28" y="209"/>
                        <a:pt x="28" y="205"/>
                      </a:cubicBezTo>
                      <a:cubicBezTo>
                        <a:pt x="30" y="204"/>
                        <a:pt x="30" y="201"/>
                        <a:pt x="32" y="200"/>
                      </a:cubicBezTo>
                      <a:cubicBezTo>
                        <a:pt x="31" y="197"/>
                        <a:pt x="33" y="196"/>
                        <a:pt x="34" y="193"/>
                      </a:cubicBezTo>
                      <a:cubicBezTo>
                        <a:pt x="34" y="192"/>
                        <a:pt x="34" y="191"/>
                        <a:pt x="34" y="190"/>
                      </a:cubicBezTo>
                      <a:cubicBezTo>
                        <a:pt x="35" y="190"/>
                        <a:pt x="36" y="189"/>
                        <a:pt x="36" y="188"/>
                      </a:cubicBezTo>
                      <a:cubicBezTo>
                        <a:pt x="37" y="188"/>
                        <a:pt x="37" y="186"/>
                        <a:pt x="37" y="186"/>
                      </a:cubicBezTo>
                      <a:cubicBezTo>
                        <a:pt x="39" y="182"/>
                        <a:pt x="42" y="180"/>
                        <a:pt x="42" y="175"/>
                      </a:cubicBezTo>
                      <a:cubicBezTo>
                        <a:pt x="44" y="173"/>
                        <a:pt x="47" y="171"/>
                        <a:pt x="47" y="167"/>
                      </a:cubicBezTo>
                      <a:cubicBezTo>
                        <a:pt x="48" y="167"/>
                        <a:pt x="49" y="166"/>
                        <a:pt x="49" y="166"/>
                      </a:cubicBezTo>
                      <a:cubicBezTo>
                        <a:pt x="50" y="163"/>
                        <a:pt x="52" y="161"/>
                        <a:pt x="53" y="159"/>
                      </a:cubicBezTo>
                      <a:cubicBezTo>
                        <a:pt x="54" y="156"/>
                        <a:pt x="56" y="153"/>
                        <a:pt x="59" y="152"/>
                      </a:cubicBezTo>
                      <a:cubicBezTo>
                        <a:pt x="59" y="149"/>
                        <a:pt x="60" y="148"/>
                        <a:pt x="62" y="147"/>
                      </a:cubicBezTo>
                      <a:cubicBezTo>
                        <a:pt x="62" y="147"/>
                        <a:pt x="61" y="146"/>
                        <a:pt x="61" y="146"/>
                      </a:cubicBezTo>
                      <a:cubicBezTo>
                        <a:pt x="62" y="145"/>
                        <a:pt x="63" y="144"/>
                        <a:pt x="63" y="142"/>
                      </a:cubicBezTo>
                      <a:cubicBezTo>
                        <a:pt x="64" y="142"/>
                        <a:pt x="65" y="140"/>
                        <a:pt x="66" y="139"/>
                      </a:cubicBezTo>
                      <a:cubicBezTo>
                        <a:pt x="67" y="136"/>
                        <a:pt x="68" y="134"/>
                        <a:pt x="71" y="133"/>
                      </a:cubicBezTo>
                      <a:cubicBezTo>
                        <a:pt x="71" y="133"/>
                        <a:pt x="71" y="133"/>
                        <a:pt x="71" y="132"/>
                      </a:cubicBezTo>
                      <a:cubicBezTo>
                        <a:pt x="73" y="131"/>
                        <a:pt x="74" y="128"/>
                        <a:pt x="76" y="127"/>
                      </a:cubicBezTo>
                      <a:cubicBezTo>
                        <a:pt x="78" y="122"/>
                        <a:pt x="83" y="120"/>
                        <a:pt x="85" y="115"/>
                      </a:cubicBezTo>
                      <a:cubicBezTo>
                        <a:pt x="88" y="112"/>
                        <a:pt x="92" y="108"/>
                        <a:pt x="95" y="104"/>
                      </a:cubicBezTo>
                      <a:cubicBezTo>
                        <a:pt x="95" y="104"/>
                        <a:pt x="96" y="104"/>
                        <a:pt x="96" y="104"/>
                      </a:cubicBezTo>
                      <a:cubicBezTo>
                        <a:pt x="98" y="100"/>
                        <a:pt x="101" y="99"/>
                        <a:pt x="104" y="96"/>
                      </a:cubicBezTo>
                      <a:cubicBezTo>
                        <a:pt x="104" y="95"/>
                        <a:pt x="105" y="95"/>
                        <a:pt x="106" y="95"/>
                      </a:cubicBezTo>
                      <a:cubicBezTo>
                        <a:pt x="107" y="93"/>
                        <a:pt x="108" y="91"/>
                        <a:pt x="110" y="90"/>
                      </a:cubicBezTo>
                      <a:cubicBezTo>
                        <a:pt x="111" y="90"/>
                        <a:pt x="111" y="89"/>
                        <a:pt x="111" y="88"/>
                      </a:cubicBezTo>
                      <a:cubicBezTo>
                        <a:pt x="115" y="86"/>
                        <a:pt x="118" y="82"/>
                        <a:pt x="122" y="79"/>
                      </a:cubicBezTo>
                      <a:cubicBezTo>
                        <a:pt x="129" y="75"/>
                        <a:pt x="133" y="68"/>
                        <a:pt x="141" y="65"/>
                      </a:cubicBezTo>
                      <a:cubicBezTo>
                        <a:pt x="142" y="65"/>
                        <a:pt x="142" y="64"/>
                        <a:pt x="142" y="63"/>
                      </a:cubicBezTo>
                      <a:cubicBezTo>
                        <a:pt x="146" y="61"/>
                        <a:pt x="150" y="59"/>
                        <a:pt x="154" y="56"/>
                      </a:cubicBezTo>
                      <a:cubicBezTo>
                        <a:pt x="155" y="56"/>
                        <a:pt x="155" y="55"/>
                        <a:pt x="156" y="55"/>
                      </a:cubicBezTo>
                      <a:cubicBezTo>
                        <a:pt x="157" y="54"/>
                        <a:pt x="158" y="54"/>
                        <a:pt x="158" y="54"/>
                      </a:cubicBezTo>
                      <a:cubicBezTo>
                        <a:pt x="159" y="53"/>
                        <a:pt x="160" y="52"/>
                        <a:pt x="161" y="51"/>
                      </a:cubicBezTo>
                      <a:cubicBezTo>
                        <a:pt x="162" y="50"/>
                        <a:pt x="164" y="50"/>
                        <a:pt x="166" y="49"/>
                      </a:cubicBezTo>
                      <a:cubicBezTo>
                        <a:pt x="167" y="48"/>
                        <a:pt x="167" y="48"/>
                        <a:pt x="168" y="47"/>
                      </a:cubicBezTo>
                      <a:cubicBezTo>
                        <a:pt x="170" y="46"/>
                        <a:pt x="173" y="45"/>
                        <a:pt x="175" y="44"/>
                      </a:cubicBezTo>
                      <a:cubicBezTo>
                        <a:pt x="176" y="44"/>
                        <a:pt x="176" y="43"/>
                        <a:pt x="177" y="42"/>
                      </a:cubicBezTo>
                      <a:cubicBezTo>
                        <a:pt x="179" y="41"/>
                        <a:pt x="182" y="41"/>
                        <a:pt x="183" y="39"/>
                      </a:cubicBezTo>
                      <a:cubicBezTo>
                        <a:pt x="185" y="38"/>
                        <a:pt x="187" y="37"/>
                        <a:pt x="189" y="36"/>
                      </a:cubicBezTo>
                      <a:cubicBezTo>
                        <a:pt x="190" y="36"/>
                        <a:pt x="191" y="35"/>
                        <a:pt x="192" y="34"/>
                      </a:cubicBezTo>
                      <a:cubicBezTo>
                        <a:pt x="192" y="34"/>
                        <a:pt x="193" y="34"/>
                        <a:pt x="194" y="34"/>
                      </a:cubicBezTo>
                      <a:cubicBezTo>
                        <a:pt x="196" y="33"/>
                        <a:pt x="197" y="32"/>
                        <a:pt x="199" y="31"/>
                      </a:cubicBezTo>
                      <a:cubicBezTo>
                        <a:pt x="201" y="30"/>
                        <a:pt x="202" y="30"/>
                        <a:pt x="204" y="29"/>
                      </a:cubicBezTo>
                      <a:cubicBezTo>
                        <a:pt x="206" y="29"/>
                        <a:pt x="207" y="28"/>
                        <a:pt x="210" y="27"/>
                      </a:cubicBezTo>
                      <a:cubicBezTo>
                        <a:pt x="214" y="26"/>
                        <a:pt x="217" y="24"/>
                        <a:pt x="221" y="23"/>
                      </a:cubicBezTo>
                      <a:cubicBezTo>
                        <a:pt x="225" y="22"/>
                        <a:pt x="228" y="19"/>
                        <a:pt x="231" y="19"/>
                      </a:cubicBezTo>
                      <a:cubicBezTo>
                        <a:pt x="231" y="19"/>
                        <a:pt x="233" y="19"/>
                        <a:pt x="234" y="19"/>
                      </a:cubicBezTo>
                      <a:cubicBezTo>
                        <a:pt x="235" y="18"/>
                        <a:pt x="236" y="17"/>
                        <a:pt x="237" y="17"/>
                      </a:cubicBezTo>
                      <a:cubicBezTo>
                        <a:pt x="238" y="16"/>
                        <a:pt x="240" y="17"/>
                        <a:pt x="241" y="16"/>
                      </a:cubicBezTo>
                      <a:cubicBezTo>
                        <a:pt x="245" y="15"/>
                        <a:pt x="250" y="13"/>
                        <a:pt x="254" y="13"/>
                      </a:cubicBezTo>
                      <a:cubicBezTo>
                        <a:pt x="258" y="12"/>
                        <a:pt x="261" y="11"/>
                        <a:pt x="264" y="9"/>
                      </a:cubicBezTo>
                      <a:cubicBezTo>
                        <a:pt x="265" y="9"/>
                        <a:pt x="268" y="10"/>
                        <a:pt x="270" y="8"/>
                      </a:cubicBezTo>
                      <a:cubicBezTo>
                        <a:pt x="272" y="8"/>
                        <a:pt x="273" y="8"/>
                        <a:pt x="274" y="7"/>
                      </a:cubicBezTo>
                      <a:cubicBezTo>
                        <a:pt x="281" y="6"/>
                        <a:pt x="288" y="5"/>
                        <a:pt x="295" y="4"/>
                      </a:cubicBezTo>
                      <a:cubicBezTo>
                        <a:pt x="297" y="4"/>
                        <a:pt x="299" y="3"/>
                        <a:pt x="300" y="3"/>
                      </a:cubicBezTo>
                      <a:cubicBezTo>
                        <a:pt x="303" y="3"/>
                        <a:pt x="305" y="3"/>
                        <a:pt x="307" y="3"/>
                      </a:cubicBezTo>
                      <a:cubicBezTo>
                        <a:pt x="309" y="2"/>
                        <a:pt x="312" y="1"/>
                        <a:pt x="314" y="1"/>
                      </a:cubicBezTo>
                      <a:cubicBezTo>
                        <a:pt x="317" y="1"/>
                        <a:pt x="320" y="2"/>
                        <a:pt x="323" y="1"/>
                      </a:cubicBezTo>
                      <a:cubicBezTo>
                        <a:pt x="323" y="1"/>
                        <a:pt x="324" y="1"/>
                        <a:pt x="325" y="0"/>
                      </a:cubicBezTo>
                      <a:cubicBezTo>
                        <a:pt x="327" y="0"/>
                        <a:pt x="328" y="1"/>
                        <a:pt x="330" y="1"/>
                      </a:cubicBezTo>
                      <a:cubicBezTo>
                        <a:pt x="330" y="1"/>
                        <a:pt x="331" y="0"/>
                        <a:pt x="332" y="0"/>
                      </a:cubicBezTo>
                      <a:cubicBezTo>
                        <a:pt x="334" y="0"/>
                        <a:pt x="336" y="1"/>
                        <a:pt x="337" y="1"/>
                      </a:cubicBezTo>
                      <a:cubicBezTo>
                        <a:pt x="339" y="1"/>
                        <a:pt x="340" y="0"/>
                        <a:pt x="341" y="0"/>
                      </a:cubicBezTo>
                      <a:cubicBezTo>
                        <a:pt x="343" y="0"/>
                        <a:pt x="344" y="0"/>
                        <a:pt x="345" y="0"/>
                      </a:cubicBezTo>
                      <a:cubicBezTo>
                        <a:pt x="346" y="0"/>
                        <a:pt x="346" y="0"/>
                        <a:pt x="347" y="0"/>
                      </a:cubicBezTo>
                      <a:cubicBezTo>
                        <a:pt x="350" y="0"/>
                        <a:pt x="353" y="1"/>
                        <a:pt x="355" y="1"/>
                      </a:cubicBezTo>
                      <a:cubicBezTo>
                        <a:pt x="356" y="1"/>
                        <a:pt x="357" y="0"/>
                        <a:pt x="358" y="0"/>
                      </a:cubicBezTo>
                      <a:cubicBezTo>
                        <a:pt x="359" y="0"/>
                        <a:pt x="359" y="1"/>
                        <a:pt x="360" y="1"/>
                      </a:cubicBezTo>
                      <a:cubicBezTo>
                        <a:pt x="365" y="2"/>
                        <a:pt x="372" y="1"/>
                        <a:pt x="378" y="1"/>
                      </a:cubicBezTo>
                      <a:cubicBezTo>
                        <a:pt x="380" y="1"/>
                        <a:pt x="383" y="2"/>
                        <a:pt x="385" y="3"/>
                      </a:cubicBezTo>
                      <a:cubicBezTo>
                        <a:pt x="386" y="3"/>
                        <a:pt x="387" y="3"/>
                        <a:pt x="388" y="3"/>
                      </a:cubicBezTo>
                      <a:cubicBezTo>
                        <a:pt x="389" y="3"/>
                        <a:pt x="390" y="3"/>
                        <a:pt x="391" y="4"/>
                      </a:cubicBezTo>
                      <a:cubicBezTo>
                        <a:pt x="393" y="4"/>
                        <a:pt x="395" y="3"/>
                        <a:pt x="396" y="4"/>
                      </a:cubicBezTo>
                      <a:cubicBezTo>
                        <a:pt x="407" y="4"/>
                        <a:pt x="414" y="7"/>
                        <a:pt x="422" y="9"/>
                      </a:cubicBezTo>
                      <a:cubicBezTo>
                        <a:pt x="423" y="9"/>
                        <a:pt x="424" y="10"/>
                        <a:pt x="425" y="10"/>
                      </a:cubicBezTo>
                      <a:cubicBezTo>
                        <a:pt x="429" y="9"/>
                        <a:pt x="435" y="11"/>
                        <a:pt x="439" y="13"/>
                      </a:cubicBezTo>
                      <a:cubicBezTo>
                        <a:pt x="443" y="14"/>
                        <a:pt x="447" y="14"/>
                        <a:pt x="450" y="16"/>
                      </a:cubicBezTo>
                      <a:cubicBezTo>
                        <a:pt x="455" y="16"/>
                        <a:pt x="460" y="18"/>
                        <a:pt x="463" y="20"/>
                      </a:cubicBezTo>
                      <a:cubicBezTo>
                        <a:pt x="472" y="22"/>
                        <a:pt x="477" y="26"/>
                        <a:pt x="486" y="28"/>
                      </a:cubicBezTo>
                      <a:cubicBezTo>
                        <a:pt x="486" y="29"/>
                        <a:pt x="487" y="30"/>
                        <a:pt x="488" y="30"/>
                      </a:cubicBezTo>
                      <a:cubicBezTo>
                        <a:pt x="495" y="31"/>
                        <a:pt x="499" y="35"/>
                        <a:pt x="505" y="37"/>
                      </a:cubicBezTo>
                      <a:cubicBezTo>
                        <a:pt x="509" y="41"/>
                        <a:pt x="515" y="43"/>
                        <a:pt x="520" y="45"/>
                      </a:cubicBezTo>
                      <a:cubicBezTo>
                        <a:pt x="522" y="46"/>
                        <a:pt x="523" y="46"/>
                        <a:pt x="524" y="48"/>
                      </a:cubicBezTo>
                      <a:cubicBezTo>
                        <a:pt x="526" y="48"/>
                        <a:pt x="526" y="49"/>
                        <a:pt x="528" y="50"/>
                      </a:cubicBezTo>
                      <a:cubicBezTo>
                        <a:pt x="528" y="50"/>
                        <a:pt x="528" y="51"/>
                        <a:pt x="528" y="51"/>
                      </a:cubicBezTo>
                      <a:close/>
                      <a:moveTo>
                        <a:pt x="543" y="78"/>
                      </a:moveTo>
                      <a:cubicBezTo>
                        <a:pt x="538" y="76"/>
                        <a:pt x="536" y="73"/>
                        <a:pt x="532" y="70"/>
                      </a:cubicBezTo>
                      <a:cubicBezTo>
                        <a:pt x="529" y="71"/>
                        <a:pt x="529" y="68"/>
                        <a:pt x="527" y="67"/>
                      </a:cubicBezTo>
                      <a:cubicBezTo>
                        <a:pt x="526" y="67"/>
                        <a:pt x="525" y="67"/>
                        <a:pt x="524" y="66"/>
                      </a:cubicBezTo>
                      <a:cubicBezTo>
                        <a:pt x="523" y="65"/>
                        <a:pt x="523" y="64"/>
                        <a:pt x="522" y="63"/>
                      </a:cubicBezTo>
                      <a:cubicBezTo>
                        <a:pt x="521" y="63"/>
                        <a:pt x="520" y="63"/>
                        <a:pt x="519" y="63"/>
                      </a:cubicBezTo>
                      <a:cubicBezTo>
                        <a:pt x="519" y="63"/>
                        <a:pt x="518" y="62"/>
                        <a:pt x="517" y="61"/>
                      </a:cubicBezTo>
                      <a:cubicBezTo>
                        <a:pt x="517" y="61"/>
                        <a:pt x="515" y="60"/>
                        <a:pt x="514" y="60"/>
                      </a:cubicBezTo>
                      <a:cubicBezTo>
                        <a:pt x="514" y="59"/>
                        <a:pt x="513" y="58"/>
                        <a:pt x="512" y="58"/>
                      </a:cubicBezTo>
                      <a:cubicBezTo>
                        <a:pt x="510" y="57"/>
                        <a:pt x="508" y="56"/>
                        <a:pt x="506" y="55"/>
                      </a:cubicBezTo>
                      <a:cubicBezTo>
                        <a:pt x="505" y="54"/>
                        <a:pt x="504" y="53"/>
                        <a:pt x="503" y="53"/>
                      </a:cubicBezTo>
                      <a:cubicBezTo>
                        <a:pt x="502" y="52"/>
                        <a:pt x="501" y="52"/>
                        <a:pt x="500" y="52"/>
                      </a:cubicBezTo>
                      <a:cubicBezTo>
                        <a:pt x="500" y="52"/>
                        <a:pt x="499" y="50"/>
                        <a:pt x="499" y="50"/>
                      </a:cubicBezTo>
                      <a:cubicBezTo>
                        <a:pt x="498" y="50"/>
                        <a:pt x="497" y="50"/>
                        <a:pt x="496" y="50"/>
                      </a:cubicBezTo>
                      <a:cubicBezTo>
                        <a:pt x="494" y="49"/>
                        <a:pt x="492" y="47"/>
                        <a:pt x="491" y="46"/>
                      </a:cubicBezTo>
                      <a:cubicBezTo>
                        <a:pt x="490" y="46"/>
                        <a:pt x="489" y="46"/>
                        <a:pt x="488" y="46"/>
                      </a:cubicBezTo>
                      <a:cubicBezTo>
                        <a:pt x="487" y="45"/>
                        <a:pt x="486" y="44"/>
                        <a:pt x="484" y="43"/>
                      </a:cubicBezTo>
                      <a:cubicBezTo>
                        <a:pt x="483" y="43"/>
                        <a:pt x="483" y="43"/>
                        <a:pt x="482" y="43"/>
                      </a:cubicBezTo>
                      <a:cubicBezTo>
                        <a:pt x="480" y="42"/>
                        <a:pt x="478" y="41"/>
                        <a:pt x="476" y="40"/>
                      </a:cubicBezTo>
                      <a:cubicBezTo>
                        <a:pt x="476" y="40"/>
                        <a:pt x="475" y="40"/>
                        <a:pt x="474" y="40"/>
                      </a:cubicBezTo>
                      <a:cubicBezTo>
                        <a:pt x="473" y="39"/>
                        <a:pt x="473" y="39"/>
                        <a:pt x="472" y="38"/>
                      </a:cubicBezTo>
                      <a:cubicBezTo>
                        <a:pt x="471" y="38"/>
                        <a:pt x="470" y="38"/>
                        <a:pt x="469" y="38"/>
                      </a:cubicBezTo>
                      <a:cubicBezTo>
                        <a:pt x="467" y="37"/>
                        <a:pt x="465" y="35"/>
                        <a:pt x="463" y="35"/>
                      </a:cubicBezTo>
                      <a:cubicBezTo>
                        <a:pt x="463" y="35"/>
                        <a:pt x="462" y="35"/>
                        <a:pt x="461" y="35"/>
                      </a:cubicBezTo>
                      <a:cubicBezTo>
                        <a:pt x="460" y="35"/>
                        <a:pt x="459" y="34"/>
                        <a:pt x="459" y="34"/>
                      </a:cubicBezTo>
                      <a:cubicBezTo>
                        <a:pt x="457" y="33"/>
                        <a:pt x="455" y="33"/>
                        <a:pt x="453" y="32"/>
                      </a:cubicBezTo>
                      <a:cubicBezTo>
                        <a:pt x="452" y="31"/>
                        <a:pt x="450" y="30"/>
                        <a:pt x="448" y="30"/>
                      </a:cubicBezTo>
                      <a:cubicBezTo>
                        <a:pt x="447" y="29"/>
                        <a:pt x="445" y="30"/>
                        <a:pt x="444" y="29"/>
                      </a:cubicBezTo>
                      <a:cubicBezTo>
                        <a:pt x="440" y="28"/>
                        <a:pt x="435" y="26"/>
                        <a:pt x="431" y="25"/>
                      </a:cubicBezTo>
                      <a:cubicBezTo>
                        <a:pt x="429" y="24"/>
                        <a:pt x="426" y="23"/>
                        <a:pt x="424" y="23"/>
                      </a:cubicBezTo>
                      <a:cubicBezTo>
                        <a:pt x="423" y="23"/>
                        <a:pt x="422" y="23"/>
                        <a:pt x="422" y="23"/>
                      </a:cubicBezTo>
                      <a:cubicBezTo>
                        <a:pt x="421" y="23"/>
                        <a:pt x="419" y="22"/>
                        <a:pt x="419" y="22"/>
                      </a:cubicBezTo>
                      <a:cubicBezTo>
                        <a:pt x="416" y="22"/>
                        <a:pt x="413" y="21"/>
                        <a:pt x="410" y="20"/>
                      </a:cubicBezTo>
                      <a:cubicBezTo>
                        <a:pt x="408" y="20"/>
                        <a:pt x="406" y="20"/>
                        <a:pt x="404" y="20"/>
                      </a:cubicBezTo>
                      <a:cubicBezTo>
                        <a:pt x="401" y="19"/>
                        <a:pt x="399" y="18"/>
                        <a:pt x="396" y="18"/>
                      </a:cubicBezTo>
                      <a:cubicBezTo>
                        <a:pt x="395" y="18"/>
                        <a:pt x="394" y="17"/>
                        <a:pt x="392" y="17"/>
                      </a:cubicBezTo>
                      <a:cubicBezTo>
                        <a:pt x="388" y="17"/>
                        <a:pt x="383" y="17"/>
                        <a:pt x="378" y="16"/>
                      </a:cubicBezTo>
                      <a:cubicBezTo>
                        <a:pt x="377" y="16"/>
                        <a:pt x="376" y="16"/>
                        <a:pt x="375" y="15"/>
                      </a:cubicBezTo>
                      <a:cubicBezTo>
                        <a:pt x="365" y="14"/>
                        <a:pt x="353" y="15"/>
                        <a:pt x="345" y="14"/>
                      </a:cubicBezTo>
                      <a:cubicBezTo>
                        <a:pt x="344" y="15"/>
                        <a:pt x="341" y="15"/>
                        <a:pt x="339" y="14"/>
                      </a:cubicBezTo>
                      <a:cubicBezTo>
                        <a:pt x="338" y="15"/>
                        <a:pt x="336" y="14"/>
                        <a:pt x="335" y="14"/>
                      </a:cubicBezTo>
                      <a:cubicBezTo>
                        <a:pt x="334" y="14"/>
                        <a:pt x="333" y="15"/>
                        <a:pt x="333" y="15"/>
                      </a:cubicBezTo>
                      <a:cubicBezTo>
                        <a:pt x="330" y="16"/>
                        <a:pt x="327" y="15"/>
                        <a:pt x="324" y="15"/>
                      </a:cubicBezTo>
                      <a:cubicBezTo>
                        <a:pt x="319" y="16"/>
                        <a:pt x="315" y="16"/>
                        <a:pt x="311" y="16"/>
                      </a:cubicBezTo>
                      <a:cubicBezTo>
                        <a:pt x="307" y="17"/>
                        <a:pt x="302" y="17"/>
                        <a:pt x="297" y="18"/>
                      </a:cubicBezTo>
                      <a:cubicBezTo>
                        <a:pt x="292" y="18"/>
                        <a:pt x="288" y="21"/>
                        <a:pt x="284" y="21"/>
                      </a:cubicBezTo>
                      <a:cubicBezTo>
                        <a:pt x="283" y="21"/>
                        <a:pt x="282" y="20"/>
                        <a:pt x="281" y="20"/>
                      </a:cubicBezTo>
                      <a:cubicBezTo>
                        <a:pt x="281" y="20"/>
                        <a:pt x="280" y="21"/>
                        <a:pt x="279" y="21"/>
                      </a:cubicBezTo>
                      <a:cubicBezTo>
                        <a:pt x="278" y="21"/>
                        <a:pt x="277" y="21"/>
                        <a:pt x="276" y="22"/>
                      </a:cubicBezTo>
                      <a:cubicBezTo>
                        <a:pt x="275" y="22"/>
                        <a:pt x="274" y="23"/>
                        <a:pt x="273" y="23"/>
                      </a:cubicBezTo>
                      <a:cubicBezTo>
                        <a:pt x="271" y="23"/>
                        <a:pt x="270" y="23"/>
                        <a:pt x="268" y="23"/>
                      </a:cubicBezTo>
                      <a:cubicBezTo>
                        <a:pt x="268" y="23"/>
                        <a:pt x="267" y="24"/>
                        <a:pt x="267" y="24"/>
                      </a:cubicBezTo>
                      <a:cubicBezTo>
                        <a:pt x="265" y="24"/>
                        <a:pt x="263" y="24"/>
                        <a:pt x="262" y="25"/>
                      </a:cubicBezTo>
                      <a:cubicBezTo>
                        <a:pt x="260" y="25"/>
                        <a:pt x="259" y="26"/>
                        <a:pt x="257" y="26"/>
                      </a:cubicBezTo>
                      <a:cubicBezTo>
                        <a:pt x="255" y="27"/>
                        <a:pt x="254" y="27"/>
                        <a:pt x="252" y="28"/>
                      </a:cubicBezTo>
                      <a:cubicBezTo>
                        <a:pt x="251" y="28"/>
                        <a:pt x="250" y="28"/>
                        <a:pt x="249" y="28"/>
                      </a:cubicBezTo>
                      <a:cubicBezTo>
                        <a:pt x="247" y="29"/>
                        <a:pt x="245" y="31"/>
                        <a:pt x="242" y="30"/>
                      </a:cubicBezTo>
                      <a:cubicBezTo>
                        <a:pt x="241" y="31"/>
                        <a:pt x="241" y="32"/>
                        <a:pt x="240" y="32"/>
                      </a:cubicBezTo>
                      <a:cubicBezTo>
                        <a:pt x="239" y="32"/>
                        <a:pt x="239" y="31"/>
                        <a:pt x="238" y="31"/>
                      </a:cubicBezTo>
                      <a:cubicBezTo>
                        <a:pt x="237" y="31"/>
                        <a:pt x="237" y="32"/>
                        <a:pt x="237" y="32"/>
                      </a:cubicBezTo>
                      <a:cubicBezTo>
                        <a:pt x="232" y="34"/>
                        <a:pt x="228" y="35"/>
                        <a:pt x="224" y="36"/>
                      </a:cubicBezTo>
                      <a:cubicBezTo>
                        <a:pt x="222" y="38"/>
                        <a:pt x="220" y="39"/>
                        <a:pt x="217" y="40"/>
                      </a:cubicBezTo>
                      <a:cubicBezTo>
                        <a:pt x="216" y="40"/>
                        <a:pt x="215" y="41"/>
                        <a:pt x="214" y="41"/>
                      </a:cubicBezTo>
                      <a:cubicBezTo>
                        <a:pt x="205" y="44"/>
                        <a:pt x="197" y="49"/>
                        <a:pt x="189" y="53"/>
                      </a:cubicBezTo>
                      <a:cubicBezTo>
                        <a:pt x="189" y="53"/>
                        <a:pt x="188" y="53"/>
                        <a:pt x="188" y="53"/>
                      </a:cubicBezTo>
                      <a:cubicBezTo>
                        <a:pt x="187" y="54"/>
                        <a:pt x="187" y="55"/>
                        <a:pt x="186" y="55"/>
                      </a:cubicBezTo>
                      <a:cubicBezTo>
                        <a:pt x="185" y="56"/>
                        <a:pt x="184" y="56"/>
                        <a:pt x="183" y="56"/>
                      </a:cubicBezTo>
                      <a:cubicBezTo>
                        <a:pt x="182" y="56"/>
                        <a:pt x="182" y="57"/>
                        <a:pt x="181" y="57"/>
                      </a:cubicBezTo>
                      <a:cubicBezTo>
                        <a:pt x="181" y="58"/>
                        <a:pt x="180" y="57"/>
                        <a:pt x="180" y="58"/>
                      </a:cubicBezTo>
                      <a:cubicBezTo>
                        <a:pt x="178" y="58"/>
                        <a:pt x="178" y="59"/>
                        <a:pt x="176" y="60"/>
                      </a:cubicBezTo>
                      <a:cubicBezTo>
                        <a:pt x="176" y="60"/>
                        <a:pt x="175" y="60"/>
                        <a:pt x="174" y="61"/>
                      </a:cubicBezTo>
                      <a:cubicBezTo>
                        <a:pt x="173" y="61"/>
                        <a:pt x="172" y="62"/>
                        <a:pt x="171" y="63"/>
                      </a:cubicBezTo>
                      <a:cubicBezTo>
                        <a:pt x="170" y="64"/>
                        <a:pt x="167" y="65"/>
                        <a:pt x="165" y="66"/>
                      </a:cubicBezTo>
                      <a:cubicBezTo>
                        <a:pt x="163" y="67"/>
                        <a:pt x="161" y="70"/>
                        <a:pt x="158" y="70"/>
                      </a:cubicBezTo>
                      <a:cubicBezTo>
                        <a:pt x="155" y="75"/>
                        <a:pt x="147" y="76"/>
                        <a:pt x="143" y="82"/>
                      </a:cubicBezTo>
                      <a:cubicBezTo>
                        <a:pt x="138" y="85"/>
                        <a:pt x="133" y="89"/>
                        <a:pt x="129" y="93"/>
                      </a:cubicBezTo>
                      <a:cubicBezTo>
                        <a:pt x="127" y="94"/>
                        <a:pt x="125" y="95"/>
                        <a:pt x="124" y="97"/>
                      </a:cubicBezTo>
                      <a:cubicBezTo>
                        <a:pt x="124" y="98"/>
                        <a:pt x="123" y="99"/>
                        <a:pt x="123" y="99"/>
                      </a:cubicBezTo>
                      <a:cubicBezTo>
                        <a:pt x="122" y="99"/>
                        <a:pt x="122" y="100"/>
                        <a:pt x="121" y="100"/>
                      </a:cubicBezTo>
                      <a:cubicBezTo>
                        <a:pt x="120" y="101"/>
                        <a:pt x="119" y="103"/>
                        <a:pt x="118" y="104"/>
                      </a:cubicBezTo>
                      <a:cubicBezTo>
                        <a:pt x="117" y="104"/>
                        <a:pt x="116" y="105"/>
                        <a:pt x="115" y="106"/>
                      </a:cubicBezTo>
                      <a:cubicBezTo>
                        <a:pt x="112" y="108"/>
                        <a:pt x="110" y="111"/>
                        <a:pt x="107" y="114"/>
                      </a:cubicBezTo>
                      <a:cubicBezTo>
                        <a:pt x="107" y="114"/>
                        <a:pt x="106" y="114"/>
                        <a:pt x="105" y="115"/>
                      </a:cubicBezTo>
                      <a:cubicBezTo>
                        <a:pt x="105" y="117"/>
                        <a:pt x="102" y="119"/>
                        <a:pt x="101" y="121"/>
                      </a:cubicBezTo>
                      <a:cubicBezTo>
                        <a:pt x="99" y="121"/>
                        <a:pt x="99" y="122"/>
                        <a:pt x="97" y="122"/>
                      </a:cubicBezTo>
                      <a:cubicBezTo>
                        <a:pt x="96" y="125"/>
                        <a:pt x="94" y="128"/>
                        <a:pt x="92" y="129"/>
                      </a:cubicBezTo>
                      <a:cubicBezTo>
                        <a:pt x="88" y="135"/>
                        <a:pt x="84" y="140"/>
                        <a:pt x="80" y="145"/>
                      </a:cubicBezTo>
                      <a:cubicBezTo>
                        <a:pt x="79" y="146"/>
                        <a:pt x="78" y="148"/>
                        <a:pt x="77" y="149"/>
                      </a:cubicBezTo>
                      <a:cubicBezTo>
                        <a:pt x="75" y="155"/>
                        <a:pt x="70" y="157"/>
                        <a:pt x="69" y="163"/>
                      </a:cubicBezTo>
                      <a:cubicBezTo>
                        <a:pt x="68" y="163"/>
                        <a:pt x="67" y="164"/>
                        <a:pt x="67" y="164"/>
                      </a:cubicBezTo>
                      <a:cubicBezTo>
                        <a:pt x="66" y="168"/>
                        <a:pt x="64" y="169"/>
                        <a:pt x="62" y="172"/>
                      </a:cubicBezTo>
                      <a:cubicBezTo>
                        <a:pt x="60" y="179"/>
                        <a:pt x="56" y="183"/>
                        <a:pt x="53" y="189"/>
                      </a:cubicBezTo>
                      <a:cubicBezTo>
                        <a:pt x="53" y="195"/>
                        <a:pt x="48" y="196"/>
                        <a:pt x="47" y="201"/>
                      </a:cubicBezTo>
                      <a:cubicBezTo>
                        <a:pt x="47" y="202"/>
                        <a:pt x="46" y="203"/>
                        <a:pt x="45" y="203"/>
                      </a:cubicBezTo>
                      <a:cubicBezTo>
                        <a:pt x="45" y="207"/>
                        <a:pt x="43" y="209"/>
                        <a:pt x="42" y="213"/>
                      </a:cubicBezTo>
                      <a:cubicBezTo>
                        <a:pt x="41" y="217"/>
                        <a:pt x="39" y="221"/>
                        <a:pt x="38" y="224"/>
                      </a:cubicBezTo>
                      <a:cubicBezTo>
                        <a:pt x="37" y="227"/>
                        <a:pt x="37" y="229"/>
                        <a:pt x="35" y="231"/>
                      </a:cubicBezTo>
                      <a:cubicBezTo>
                        <a:pt x="36" y="234"/>
                        <a:pt x="32" y="234"/>
                        <a:pt x="33" y="237"/>
                      </a:cubicBezTo>
                      <a:cubicBezTo>
                        <a:pt x="31" y="241"/>
                        <a:pt x="31" y="245"/>
                        <a:pt x="30" y="249"/>
                      </a:cubicBezTo>
                      <a:cubicBezTo>
                        <a:pt x="29" y="252"/>
                        <a:pt x="27" y="254"/>
                        <a:pt x="26" y="257"/>
                      </a:cubicBezTo>
                      <a:cubicBezTo>
                        <a:pt x="26" y="258"/>
                        <a:pt x="26" y="259"/>
                        <a:pt x="26" y="260"/>
                      </a:cubicBezTo>
                      <a:cubicBezTo>
                        <a:pt x="26" y="260"/>
                        <a:pt x="25" y="261"/>
                        <a:pt x="25" y="262"/>
                      </a:cubicBezTo>
                      <a:cubicBezTo>
                        <a:pt x="24" y="264"/>
                        <a:pt x="25" y="267"/>
                        <a:pt x="24" y="270"/>
                      </a:cubicBezTo>
                      <a:cubicBezTo>
                        <a:pt x="23" y="274"/>
                        <a:pt x="22" y="278"/>
                        <a:pt x="21" y="282"/>
                      </a:cubicBezTo>
                      <a:cubicBezTo>
                        <a:pt x="21" y="283"/>
                        <a:pt x="22" y="285"/>
                        <a:pt x="21" y="287"/>
                      </a:cubicBezTo>
                      <a:cubicBezTo>
                        <a:pt x="21" y="289"/>
                        <a:pt x="20" y="293"/>
                        <a:pt x="20" y="296"/>
                      </a:cubicBezTo>
                      <a:cubicBezTo>
                        <a:pt x="19" y="299"/>
                        <a:pt x="19" y="301"/>
                        <a:pt x="18" y="304"/>
                      </a:cubicBezTo>
                      <a:cubicBezTo>
                        <a:pt x="18" y="305"/>
                        <a:pt x="18" y="306"/>
                        <a:pt x="18" y="308"/>
                      </a:cubicBezTo>
                      <a:cubicBezTo>
                        <a:pt x="18" y="310"/>
                        <a:pt x="17" y="312"/>
                        <a:pt x="17" y="314"/>
                      </a:cubicBezTo>
                      <a:cubicBezTo>
                        <a:pt x="16" y="318"/>
                        <a:pt x="17" y="321"/>
                        <a:pt x="17" y="324"/>
                      </a:cubicBezTo>
                      <a:cubicBezTo>
                        <a:pt x="16" y="327"/>
                        <a:pt x="17" y="330"/>
                        <a:pt x="17" y="333"/>
                      </a:cubicBezTo>
                      <a:cubicBezTo>
                        <a:pt x="16" y="338"/>
                        <a:pt x="17" y="341"/>
                        <a:pt x="17" y="345"/>
                      </a:cubicBezTo>
                      <a:cubicBezTo>
                        <a:pt x="16" y="347"/>
                        <a:pt x="17" y="350"/>
                        <a:pt x="17" y="352"/>
                      </a:cubicBezTo>
                      <a:cubicBezTo>
                        <a:pt x="17" y="355"/>
                        <a:pt x="17" y="358"/>
                        <a:pt x="17" y="360"/>
                      </a:cubicBezTo>
                      <a:cubicBezTo>
                        <a:pt x="17" y="361"/>
                        <a:pt x="18" y="362"/>
                        <a:pt x="18" y="362"/>
                      </a:cubicBezTo>
                      <a:cubicBezTo>
                        <a:pt x="17" y="367"/>
                        <a:pt x="18" y="370"/>
                        <a:pt x="18" y="374"/>
                      </a:cubicBezTo>
                      <a:cubicBezTo>
                        <a:pt x="18" y="376"/>
                        <a:pt x="19" y="378"/>
                        <a:pt x="19" y="379"/>
                      </a:cubicBezTo>
                      <a:cubicBezTo>
                        <a:pt x="19" y="382"/>
                        <a:pt x="20" y="383"/>
                        <a:pt x="20" y="384"/>
                      </a:cubicBezTo>
                      <a:cubicBezTo>
                        <a:pt x="20" y="385"/>
                        <a:pt x="20" y="387"/>
                        <a:pt x="20" y="388"/>
                      </a:cubicBezTo>
                      <a:cubicBezTo>
                        <a:pt x="20" y="389"/>
                        <a:pt x="21" y="391"/>
                        <a:pt x="21" y="392"/>
                      </a:cubicBezTo>
                      <a:cubicBezTo>
                        <a:pt x="22" y="395"/>
                        <a:pt x="22" y="398"/>
                        <a:pt x="22" y="400"/>
                      </a:cubicBezTo>
                      <a:cubicBezTo>
                        <a:pt x="23" y="401"/>
                        <a:pt x="23" y="402"/>
                        <a:pt x="23" y="402"/>
                      </a:cubicBezTo>
                      <a:cubicBezTo>
                        <a:pt x="24" y="405"/>
                        <a:pt x="23" y="408"/>
                        <a:pt x="24" y="410"/>
                      </a:cubicBezTo>
                      <a:cubicBezTo>
                        <a:pt x="24" y="411"/>
                        <a:pt x="25" y="412"/>
                        <a:pt x="25" y="413"/>
                      </a:cubicBezTo>
                      <a:cubicBezTo>
                        <a:pt x="26" y="416"/>
                        <a:pt x="27" y="418"/>
                        <a:pt x="27" y="421"/>
                      </a:cubicBezTo>
                      <a:cubicBezTo>
                        <a:pt x="28" y="422"/>
                        <a:pt x="27" y="423"/>
                        <a:pt x="28" y="424"/>
                      </a:cubicBezTo>
                      <a:cubicBezTo>
                        <a:pt x="28" y="424"/>
                        <a:pt x="29" y="425"/>
                        <a:pt x="29" y="426"/>
                      </a:cubicBezTo>
                      <a:cubicBezTo>
                        <a:pt x="30" y="429"/>
                        <a:pt x="31" y="434"/>
                        <a:pt x="32" y="437"/>
                      </a:cubicBezTo>
                      <a:cubicBezTo>
                        <a:pt x="33" y="438"/>
                        <a:pt x="34" y="439"/>
                        <a:pt x="34" y="440"/>
                      </a:cubicBezTo>
                      <a:cubicBezTo>
                        <a:pt x="34" y="443"/>
                        <a:pt x="35" y="444"/>
                        <a:pt x="35" y="446"/>
                      </a:cubicBezTo>
                      <a:cubicBezTo>
                        <a:pt x="35" y="447"/>
                        <a:pt x="35" y="447"/>
                        <a:pt x="35" y="448"/>
                      </a:cubicBezTo>
                      <a:cubicBezTo>
                        <a:pt x="36" y="449"/>
                        <a:pt x="37" y="450"/>
                        <a:pt x="37" y="451"/>
                      </a:cubicBezTo>
                      <a:cubicBezTo>
                        <a:pt x="37" y="452"/>
                        <a:pt x="37" y="453"/>
                        <a:pt x="37" y="454"/>
                      </a:cubicBezTo>
                      <a:cubicBezTo>
                        <a:pt x="38" y="456"/>
                        <a:pt x="41" y="459"/>
                        <a:pt x="41" y="462"/>
                      </a:cubicBezTo>
                      <a:cubicBezTo>
                        <a:pt x="43" y="464"/>
                        <a:pt x="42" y="466"/>
                        <a:pt x="43" y="468"/>
                      </a:cubicBezTo>
                      <a:cubicBezTo>
                        <a:pt x="43" y="470"/>
                        <a:pt x="46" y="471"/>
                        <a:pt x="46" y="473"/>
                      </a:cubicBezTo>
                      <a:cubicBezTo>
                        <a:pt x="46" y="474"/>
                        <a:pt x="45" y="474"/>
                        <a:pt x="45" y="475"/>
                      </a:cubicBezTo>
                      <a:cubicBezTo>
                        <a:pt x="47" y="477"/>
                        <a:pt x="51" y="479"/>
                        <a:pt x="51" y="483"/>
                      </a:cubicBezTo>
                      <a:cubicBezTo>
                        <a:pt x="52" y="484"/>
                        <a:pt x="51" y="485"/>
                        <a:pt x="51" y="486"/>
                      </a:cubicBezTo>
                      <a:cubicBezTo>
                        <a:pt x="52" y="489"/>
                        <a:pt x="55" y="492"/>
                        <a:pt x="57" y="495"/>
                      </a:cubicBezTo>
                      <a:cubicBezTo>
                        <a:pt x="58" y="497"/>
                        <a:pt x="60" y="499"/>
                        <a:pt x="61" y="501"/>
                      </a:cubicBezTo>
                      <a:cubicBezTo>
                        <a:pt x="61" y="503"/>
                        <a:pt x="62" y="504"/>
                        <a:pt x="63" y="505"/>
                      </a:cubicBezTo>
                      <a:cubicBezTo>
                        <a:pt x="63" y="506"/>
                        <a:pt x="63" y="506"/>
                        <a:pt x="63" y="507"/>
                      </a:cubicBezTo>
                      <a:cubicBezTo>
                        <a:pt x="64" y="508"/>
                        <a:pt x="66" y="509"/>
                        <a:pt x="66" y="511"/>
                      </a:cubicBezTo>
                      <a:cubicBezTo>
                        <a:pt x="68" y="513"/>
                        <a:pt x="68" y="516"/>
                        <a:pt x="70" y="517"/>
                      </a:cubicBezTo>
                      <a:cubicBezTo>
                        <a:pt x="71" y="518"/>
                        <a:pt x="71" y="518"/>
                        <a:pt x="71" y="519"/>
                      </a:cubicBezTo>
                      <a:cubicBezTo>
                        <a:pt x="74" y="522"/>
                        <a:pt x="77" y="526"/>
                        <a:pt x="79" y="529"/>
                      </a:cubicBezTo>
                      <a:cubicBezTo>
                        <a:pt x="80" y="530"/>
                        <a:pt x="81" y="532"/>
                        <a:pt x="82" y="533"/>
                      </a:cubicBezTo>
                      <a:cubicBezTo>
                        <a:pt x="83" y="535"/>
                        <a:pt x="85" y="536"/>
                        <a:pt x="85" y="538"/>
                      </a:cubicBezTo>
                      <a:cubicBezTo>
                        <a:pt x="86" y="539"/>
                        <a:pt x="87" y="539"/>
                        <a:pt x="88" y="540"/>
                      </a:cubicBezTo>
                      <a:cubicBezTo>
                        <a:pt x="88" y="541"/>
                        <a:pt x="88" y="541"/>
                        <a:pt x="88" y="542"/>
                      </a:cubicBezTo>
                      <a:cubicBezTo>
                        <a:pt x="91" y="543"/>
                        <a:pt x="92" y="546"/>
                        <a:pt x="93" y="548"/>
                      </a:cubicBezTo>
                      <a:cubicBezTo>
                        <a:pt x="94" y="548"/>
                        <a:pt x="95" y="548"/>
                        <a:pt x="95" y="549"/>
                      </a:cubicBezTo>
                      <a:cubicBezTo>
                        <a:pt x="96" y="549"/>
                        <a:pt x="96" y="550"/>
                        <a:pt x="97" y="551"/>
                      </a:cubicBezTo>
                      <a:cubicBezTo>
                        <a:pt x="99" y="553"/>
                        <a:pt x="101" y="554"/>
                        <a:pt x="102" y="557"/>
                      </a:cubicBezTo>
                      <a:cubicBezTo>
                        <a:pt x="102" y="557"/>
                        <a:pt x="102" y="558"/>
                        <a:pt x="102" y="558"/>
                      </a:cubicBezTo>
                      <a:cubicBezTo>
                        <a:pt x="107" y="562"/>
                        <a:pt x="114" y="565"/>
                        <a:pt x="117" y="572"/>
                      </a:cubicBezTo>
                      <a:cubicBezTo>
                        <a:pt x="122" y="575"/>
                        <a:pt x="126" y="580"/>
                        <a:pt x="130" y="584"/>
                      </a:cubicBezTo>
                      <a:cubicBezTo>
                        <a:pt x="132" y="586"/>
                        <a:pt x="135" y="586"/>
                        <a:pt x="136" y="589"/>
                      </a:cubicBezTo>
                      <a:cubicBezTo>
                        <a:pt x="139" y="589"/>
                        <a:pt x="139" y="591"/>
                        <a:pt x="140" y="593"/>
                      </a:cubicBezTo>
                      <a:cubicBezTo>
                        <a:pt x="145" y="593"/>
                        <a:pt x="146" y="597"/>
                        <a:pt x="150" y="598"/>
                      </a:cubicBezTo>
                      <a:cubicBezTo>
                        <a:pt x="150" y="599"/>
                        <a:pt x="150" y="599"/>
                        <a:pt x="150" y="600"/>
                      </a:cubicBezTo>
                      <a:cubicBezTo>
                        <a:pt x="153" y="599"/>
                        <a:pt x="152" y="602"/>
                        <a:pt x="155" y="601"/>
                      </a:cubicBezTo>
                      <a:cubicBezTo>
                        <a:pt x="155" y="602"/>
                        <a:pt x="156" y="603"/>
                        <a:pt x="156" y="604"/>
                      </a:cubicBezTo>
                      <a:cubicBezTo>
                        <a:pt x="158" y="604"/>
                        <a:pt x="158" y="604"/>
                        <a:pt x="159" y="604"/>
                      </a:cubicBezTo>
                      <a:cubicBezTo>
                        <a:pt x="160" y="608"/>
                        <a:pt x="165" y="608"/>
                        <a:pt x="167" y="610"/>
                      </a:cubicBezTo>
                      <a:cubicBezTo>
                        <a:pt x="168" y="611"/>
                        <a:pt x="169" y="610"/>
                        <a:pt x="169" y="611"/>
                      </a:cubicBezTo>
                      <a:cubicBezTo>
                        <a:pt x="170" y="612"/>
                        <a:pt x="171" y="614"/>
                        <a:pt x="174" y="614"/>
                      </a:cubicBezTo>
                      <a:cubicBezTo>
                        <a:pt x="175" y="615"/>
                        <a:pt x="176" y="616"/>
                        <a:pt x="177" y="617"/>
                      </a:cubicBezTo>
                      <a:cubicBezTo>
                        <a:pt x="179" y="617"/>
                        <a:pt x="180" y="618"/>
                        <a:pt x="181" y="619"/>
                      </a:cubicBezTo>
                      <a:cubicBezTo>
                        <a:pt x="182" y="619"/>
                        <a:pt x="183" y="619"/>
                        <a:pt x="184" y="620"/>
                      </a:cubicBezTo>
                      <a:cubicBezTo>
                        <a:pt x="185" y="620"/>
                        <a:pt x="186" y="622"/>
                        <a:pt x="187" y="622"/>
                      </a:cubicBezTo>
                      <a:cubicBezTo>
                        <a:pt x="188" y="623"/>
                        <a:pt x="189" y="623"/>
                        <a:pt x="190" y="623"/>
                      </a:cubicBezTo>
                      <a:cubicBezTo>
                        <a:pt x="190" y="623"/>
                        <a:pt x="191" y="625"/>
                        <a:pt x="192" y="625"/>
                      </a:cubicBezTo>
                      <a:cubicBezTo>
                        <a:pt x="192" y="625"/>
                        <a:pt x="193" y="625"/>
                        <a:pt x="194" y="625"/>
                      </a:cubicBezTo>
                      <a:cubicBezTo>
                        <a:pt x="195" y="626"/>
                        <a:pt x="195" y="627"/>
                        <a:pt x="196" y="627"/>
                      </a:cubicBezTo>
                      <a:cubicBezTo>
                        <a:pt x="197" y="627"/>
                        <a:pt x="198" y="627"/>
                        <a:pt x="198" y="627"/>
                      </a:cubicBezTo>
                      <a:cubicBezTo>
                        <a:pt x="202" y="628"/>
                        <a:pt x="206" y="630"/>
                        <a:pt x="209" y="632"/>
                      </a:cubicBezTo>
                      <a:cubicBezTo>
                        <a:pt x="210" y="632"/>
                        <a:pt x="212" y="633"/>
                        <a:pt x="213" y="633"/>
                      </a:cubicBezTo>
                      <a:cubicBezTo>
                        <a:pt x="214" y="634"/>
                        <a:pt x="214" y="635"/>
                        <a:pt x="215" y="635"/>
                      </a:cubicBezTo>
                      <a:cubicBezTo>
                        <a:pt x="216" y="636"/>
                        <a:pt x="218" y="636"/>
                        <a:pt x="219" y="636"/>
                      </a:cubicBezTo>
                      <a:cubicBezTo>
                        <a:pt x="222" y="637"/>
                        <a:pt x="224" y="639"/>
                        <a:pt x="227" y="640"/>
                      </a:cubicBezTo>
                      <a:cubicBezTo>
                        <a:pt x="227" y="641"/>
                        <a:pt x="228" y="640"/>
                        <a:pt x="229" y="641"/>
                      </a:cubicBezTo>
                      <a:cubicBezTo>
                        <a:pt x="230" y="641"/>
                        <a:pt x="230" y="642"/>
                        <a:pt x="231" y="642"/>
                      </a:cubicBezTo>
                      <a:cubicBezTo>
                        <a:pt x="232" y="642"/>
                        <a:pt x="233" y="642"/>
                        <a:pt x="234" y="643"/>
                      </a:cubicBezTo>
                      <a:cubicBezTo>
                        <a:pt x="235" y="643"/>
                        <a:pt x="236" y="644"/>
                        <a:pt x="237" y="644"/>
                      </a:cubicBezTo>
                      <a:cubicBezTo>
                        <a:pt x="238" y="644"/>
                        <a:pt x="239" y="644"/>
                        <a:pt x="240" y="644"/>
                      </a:cubicBezTo>
                      <a:cubicBezTo>
                        <a:pt x="240" y="644"/>
                        <a:pt x="241" y="645"/>
                        <a:pt x="242" y="645"/>
                      </a:cubicBezTo>
                      <a:cubicBezTo>
                        <a:pt x="243" y="646"/>
                        <a:pt x="244" y="645"/>
                        <a:pt x="245" y="646"/>
                      </a:cubicBezTo>
                      <a:cubicBezTo>
                        <a:pt x="246" y="646"/>
                        <a:pt x="248" y="647"/>
                        <a:pt x="249" y="648"/>
                      </a:cubicBezTo>
                      <a:cubicBezTo>
                        <a:pt x="251" y="648"/>
                        <a:pt x="253" y="648"/>
                        <a:pt x="255" y="649"/>
                      </a:cubicBezTo>
                      <a:cubicBezTo>
                        <a:pt x="260" y="650"/>
                        <a:pt x="266" y="653"/>
                        <a:pt x="271" y="653"/>
                      </a:cubicBezTo>
                      <a:cubicBezTo>
                        <a:pt x="275" y="654"/>
                        <a:pt x="279" y="653"/>
                        <a:pt x="282" y="655"/>
                      </a:cubicBezTo>
                      <a:cubicBezTo>
                        <a:pt x="283" y="655"/>
                        <a:pt x="283" y="656"/>
                        <a:pt x="284" y="656"/>
                      </a:cubicBezTo>
                      <a:cubicBezTo>
                        <a:pt x="286" y="656"/>
                        <a:pt x="288" y="656"/>
                        <a:pt x="289" y="656"/>
                      </a:cubicBezTo>
                      <a:cubicBezTo>
                        <a:pt x="291" y="656"/>
                        <a:pt x="292" y="657"/>
                        <a:pt x="293" y="657"/>
                      </a:cubicBezTo>
                      <a:cubicBezTo>
                        <a:pt x="296" y="658"/>
                        <a:pt x="299" y="658"/>
                        <a:pt x="302" y="658"/>
                      </a:cubicBezTo>
                      <a:cubicBezTo>
                        <a:pt x="304" y="658"/>
                        <a:pt x="307" y="659"/>
                        <a:pt x="309" y="659"/>
                      </a:cubicBezTo>
                      <a:cubicBezTo>
                        <a:pt x="313" y="660"/>
                        <a:pt x="317" y="660"/>
                        <a:pt x="320" y="660"/>
                      </a:cubicBezTo>
                      <a:cubicBezTo>
                        <a:pt x="326" y="661"/>
                        <a:pt x="334" y="661"/>
                        <a:pt x="340" y="661"/>
                      </a:cubicBezTo>
                      <a:cubicBezTo>
                        <a:pt x="341" y="661"/>
                        <a:pt x="342" y="662"/>
                        <a:pt x="343" y="662"/>
                      </a:cubicBezTo>
                      <a:cubicBezTo>
                        <a:pt x="345" y="662"/>
                        <a:pt x="348" y="661"/>
                        <a:pt x="351" y="661"/>
                      </a:cubicBezTo>
                      <a:cubicBezTo>
                        <a:pt x="351" y="661"/>
                        <a:pt x="352" y="662"/>
                        <a:pt x="353" y="662"/>
                      </a:cubicBezTo>
                      <a:cubicBezTo>
                        <a:pt x="355" y="662"/>
                        <a:pt x="357" y="661"/>
                        <a:pt x="359" y="661"/>
                      </a:cubicBezTo>
                      <a:cubicBezTo>
                        <a:pt x="363" y="661"/>
                        <a:pt x="369" y="661"/>
                        <a:pt x="372" y="661"/>
                      </a:cubicBezTo>
                      <a:cubicBezTo>
                        <a:pt x="373" y="661"/>
                        <a:pt x="374" y="660"/>
                        <a:pt x="375" y="660"/>
                      </a:cubicBezTo>
                      <a:cubicBezTo>
                        <a:pt x="376" y="660"/>
                        <a:pt x="377" y="660"/>
                        <a:pt x="377" y="660"/>
                      </a:cubicBezTo>
                      <a:cubicBezTo>
                        <a:pt x="378" y="660"/>
                        <a:pt x="379" y="660"/>
                        <a:pt x="380" y="659"/>
                      </a:cubicBezTo>
                      <a:cubicBezTo>
                        <a:pt x="382" y="659"/>
                        <a:pt x="384" y="660"/>
                        <a:pt x="386" y="659"/>
                      </a:cubicBezTo>
                      <a:cubicBezTo>
                        <a:pt x="387" y="659"/>
                        <a:pt x="388" y="658"/>
                        <a:pt x="389" y="658"/>
                      </a:cubicBezTo>
                      <a:cubicBezTo>
                        <a:pt x="391" y="658"/>
                        <a:pt x="392" y="659"/>
                        <a:pt x="393" y="659"/>
                      </a:cubicBezTo>
                      <a:cubicBezTo>
                        <a:pt x="394" y="659"/>
                        <a:pt x="395" y="658"/>
                        <a:pt x="396" y="658"/>
                      </a:cubicBezTo>
                      <a:cubicBezTo>
                        <a:pt x="397" y="658"/>
                        <a:pt x="399" y="658"/>
                        <a:pt x="401" y="657"/>
                      </a:cubicBezTo>
                      <a:cubicBezTo>
                        <a:pt x="402" y="657"/>
                        <a:pt x="402" y="657"/>
                        <a:pt x="402" y="657"/>
                      </a:cubicBezTo>
                      <a:cubicBezTo>
                        <a:pt x="409" y="655"/>
                        <a:pt x="416" y="655"/>
                        <a:pt x="423" y="653"/>
                      </a:cubicBezTo>
                      <a:cubicBezTo>
                        <a:pt x="423" y="653"/>
                        <a:pt x="424" y="652"/>
                        <a:pt x="425" y="652"/>
                      </a:cubicBezTo>
                      <a:cubicBezTo>
                        <a:pt x="426" y="652"/>
                        <a:pt x="426" y="652"/>
                        <a:pt x="427" y="652"/>
                      </a:cubicBezTo>
                      <a:cubicBezTo>
                        <a:pt x="428" y="652"/>
                        <a:pt x="429" y="651"/>
                        <a:pt x="430" y="651"/>
                      </a:cubicBezTo>
                      <a:cubicBezTo>
                        <a:pt x="431" y="650"/>
                        <a:pt x="432" y="651"/>
                        <a:pt x="433" y="650"/>
                      </a:cubicBezTo>
                      <a:cubicBezTo>
                        <a:pt x="434" y="650"/>
                        <a:pt x="435" y="649"/>
                        <a:pt x="436" y="649"/>
                      </a:cubicBezTo>
                      <a:cubicBezTo>
                        <a:pt x="436" y="649"/>
                        <a:pt x="437" y="649"/>
                        <a:pt x="438" y="649"/>
                      </a:cubicBezTo>
                      <a:cubicBezTo>
                        <a:pt x="442" y="648"/>
                        <a:pt x="445" y="645"/>
                        <a:pt x="448" y="647"/>
                      </a:cubicBezTo>
                      <a:cubicBezTo>
                        <a:pt x="450" y="646"/>
                        <a:pt x="452" y="645"/>
                        <a:pt x="453" y="644"/>
                      </a:cubicBezTo>
                      <a:cubicBezTo>
                        <a:pt x="460" y="643"/>
                        <a:pt x="465" y="639"/>
                        <a:pt x="471" y="639"/>
                      </a:cubicBezTo>
                      <a:cubicBezTo>
                        <a:pt x="476" y="636"/>
                        <a:pt x="482" y="635"/>
                        <a:pt x="486" y="632"/>
                      </a:cubicBezTo>
                      <a:cubicBezTo>
                        <a:pt x="492" y="630"/>
                        <a:pt x="496" y="627"/>
                        <a:pt x="502" y="625"/>
                      </a:cubicBezTo>
                      <a:cubicBezTo>
                        <a:pt x="502" y="624"/>
                        <a:pt x="503" y="623"/>
                        <a:pt x="503" y="623"/>
                      </a:cubicBezTo>
                      <a:cubicBezTo>
                        <a:pt x="504" y="623"/>
                        <a:pt x="505" y="623"/>
                        <a:pt x="505" y="623"/>
                      </a:cubicBezTo>
                      <a:cubicBezTo>
                        <a:pt x="507" y="621"/>
                        <a:pt x="509" y="621"/>
                        <a:pt x="511" y="620"/>
                      </a:cubicBezTo>
                      <a:cubicBezTo>
                        <a:pt x="514" y="619"/>
                        <a:pt x="515" y="615"/>
                        <a:pt x="519" y="616"/>
                      </a:cubicBezTo>
                      <a:cubicBezTo>
                        <a:pt x="520" y="616"/>
                        <a:pt x="520" y="614"/>
                        <a:pt x="521" y="614"/>
                      </a:cubicBezTo>
                      <a:cubicBezTo>
                        <a:pt x="523" y="614"/>
                        <a:pt x="523" y="612"/>
                        <a:pt x="525" y="612"/>
                      </a:cubicBezTo>
                      <a:cubicBezTo>
                        <a:pt x="529" y="608"/>
                        <a:pt x="536" y="605"/>
                        <a:pt x="541" y="602"/>
                      </a:cubicBezTo>
                      <a:cubicBezTo>
                        <a:pt x="541" y="601"/>
                        <a:pt x="542" y="601"/>
                        <a:pt x="542" y="601"/>
                      </a:cubicBezTo>
                      <a:cubicBezTo>
                        <a:pt x="543" y="600"/>
                        <a:pt x="543" y="600"/>
                        <a:pt x="543" y="599"/>
                      </a:cubicBezTo>
                      <a:cubicBezTo>
                        <a:pt x="544" y="598"/>
                        <a:pt x="546" y="598"/>
                        <a:pt x="547" y="597"/>
                      </a:cubicBezTo>
                      <a:cubicBezTo>
                        <a:pt x="548" y="597"/>
                        <a:pt x="548" y="596"/>
                        <a:pt x="549" y="595"/>
                      </a:cubicBezTo>
                      <a:cubicBezTo>
                        <a:pt x="549" y="595"/>
                        <a:pt x="550" y="595"/>
                        <a:pt x="550" y="595"/>
                      </a:cubicBezTo>
                      <a:cubicBezTo>
                        <a:pt x="551" y="595"/>
                        <a:pt x="552" y="593"/>
                        <a:pt x="552" y="593"/>
                      </a:cubicBezTo>
                      <a:cubicBezTo>
                        <a:pt x="553" y="592"/>
                        <a:pt x="553" y="592"/>
                        <a:pt x="554" y="591"/>
                      </a:cubicBezTo>
                      <a:cubicBezTo>
                        <a:pt x="556" y="590"/>
                        <a:pt x="559" y="589"/>
                        <a:pt x="560" y="588"/>
                      </a:cubicBezTo>
                      <a:cubicBezTo>
                        <a:pt x="562" y="586"/>
                        <a:pt x="563" y="583"/>
                        <a:pt x="566" y="583"/>
                      </a:cubicBezTo>
                      <a:cubicBezTo>
                        <a:pt x="567" y="583"/>
                        <a:pt x="566" y="582"/>
                        <a:pt x="566" y="581"/>
                      </a:cubicBezTo>
                      <a:cubicBezTo>
                        <a:pt x="567" y="581"/>
                        <a:pt x="568" y="580"/>
                        <a:pt x="569" y="580"/>
                      </a:cubicBezTo>
                      <a:cubicBezTo>
                        <a:pt x="570" y="580"/>
                        <a:pt x="570" y="579"/>
                        <a:pt x="570" y="578"/>
                      </a:cubicBezTo>
                      <a:cubicBezTo>
                        <a:pt x="575" y="574"/>
                        <a:pt x="581" y="569"/>
                        <a:pt x="585" y="564"/>
                      </a:cubicBezTo>
                      <a:cubicBezTo>
                        <a:pt x="589" y="563"/>
                        <a:pt x="588" y="559"/>
                        <a:pt x="592" y="558"/>
                      </a:cubicBezTo>
                      <a:cubicBezTo>
                        <a:pt x="594" y="553"/>
                        <a:pt x="597" y="550"/>
                        <a:pt x="601" y="548"/>
                      </a:cubicBezTo>
                      <a:cubicBezTo>
                        <a:pt x="601" y="547"/>
                        <a:pt x="601" y="546"/>
                        <a:pt x="601" y="546"/>
                      </a:cubicBezTo>
                      <a:cubicBezTo>
                        <a:pt x="603" y="543"/>
                        <a:pt x="606" y="542"/>
                        <a:pt x="607" y="539"/>
                      </a:cubicBezTo>
                      <a:cubicBezTo>
                        <a:pt x="609" y="537"/>
                        <a:pt x="609" y="534"/>
                        <a:pt x="612" y="533"/>
                      </a:cubicBezTo>
                      <a:cubicBezTo>
                        <a:pt x="612" y="531"/>
                        <a:pt x="615" y="530"/>
                        <a:pt x="615" y="527"/>
                      </a:cubicBezTo>
                      <a:cubicBezTo>
                        <a:pt x="615" y="527"/>
                        <a:pt x="616" y="526"/>
                        <a:pt x="617" y="526"/>
                      </a:cubicBezTo>
                      <a:cubicBezTo>
                        <a:pt x="617" y="523"/>
                        <a:pt x="620" y="523"/>
                        <a:pt x="620" y="520"/>
                      </a:cubicBezTo>
                      <a:cubicBezTo>
                        <a:pt x="622" y="518"/>
                        <a:pt x="623" y="516"/>
                        <a:pt x="625" y="515"/>
                      </a:cubicBezTo>
                      <a:cubicBezTo>
                        <a:pt x="625" y="513"/>
                        <a:pt x="627" y="512"/>
                        <a:pt x="627" y="511"/>
                      </a:cubicBezTo>
                      <a:cubicBezTo>
                        <a:pt x="628" y="510"/>
                        <a:pt x="627" y="509"/>
                        <a:pt x="628" y="509"/>
                      </a:cubicBezTo>
                      <a:cubicBezTo>
                        <a:pt x="628" y="507"/>
                        <a:pt x="631" y="506"/>
                        <a:pt x="632" y="504"/>
                      </a:cubicBezTo>
                      <a:cubicBezTo>
                        <a:pt x="632" y="503"/>
                        <a:pt x="632" y="502"/>
                        <a:pt x="632" y="501"/>
                      </a:cubicBezTo>
                      <a:cubicBezTo>
                        <a:pt x="633" y="499"/>
                        <a:pt x="636" y="497"/>
                        <a:pt x="637" y="495"/>
                      </a:cubicBezTo>
                      <a:cubicBezTo>
                        <a:pt x="638" y="493"/>
                        <a:pt x="638" y="491"/>
                        <a:pt x="638" y="489"/>
                      </a:cubicBezTo>
                      <a:cubicBezTo>
                        <a:pt x="639" y="488"/>
                        <a:pt x="640" y="487"/>
                        <a:pt x="641" y="487"/>
                      </a:cubicBezTo>
                      <a:cubicBezTo>
                        <a:pt x="641" y="486"/>
                        <a:pt x="641" y="485"/>
                        <a:pt x="642" y="484"/>
                      </a:cubicBezTo>
                      <a:cubicBezTo>
                        <a:pt x="645" y="480"/>
                        <a:pt x="647" y="474"/>
                        <a:pt x="650" y="469"/>
                      </a:cubicBezTo>
                      <a:cubicBezTo>
                        <a:pt x="650" y="468"/>
                        <a:pt x="650" y="468"/>
                        <a:pt x="650" y="467"/>
                      </a:cubicBezTo>
                      <a:cubicBezTo>
                        <a:pt x="650" y="466"/>
                        <a:pt x="652" y="466"/>
                        <a:pt x="652" y="465"/>
                      </a:cubicBezTo>
                      <a:cubicBezTo>
                        <a:pt x="652" y="465"/>
                        <a:pt x="651" y="464"/>
                        <a:pt x="652" y="464"/>
                      </a:cubicBezTo>
                      <a:cubicBezTo>
                        <a:pt x="653" y="462"/>
                        <a:pt x="653" y="461"/>
                        <a:pt x="654" y="458"/>
                      </a:cubicBezTo>
                      <a:cubicBezTo>
                        <a:pt x="655" y="455"/>
                        <a:pt x="658" y="453"/>
                        <a:pt x="658" y="449"/>
                      </a:cubicBezTo>
                      <a:cubicBezTo>
                        <a:pt x="659" y="446"/>
                        <a:pt x="660" y="443"/>
                        <a:pt x="661" y="439"/>
                      </a:cubicBezTo>
                      <a:cubicBezTo>
                        <a:pt x="662" y="439"/>
                        <a:pt x="663" y="438"/>
                        <a:pt x="663" y="438"/>
                      </a:cubicBezTo>
                      <a:cubicBezTo>
                        <a:pt x="663" y="437"/>
                        <a:pt x="662" y="436"/>
                        <a:pt x="662" y="435"/>
                      </a:cubicBezTo>
                      <a:cubicBezTo>
                        <a:pt x="663" y="434"/>
                        <a:pt x="664" y="433"/>
                        <a:pt x="664" y="431"/>
                      </a:cubicBezTo>
                      <a:cubicBezTo>
                        <a:pt x="665" y="429"/>
                        <a:pt x="665" y="425"/>
                        <a:pt x="666" y="423"/>
                      </a:cubicBezTo>
                      <a:cubicBezTo>
                        <a:pt x="667" y="422"/>
                        <a:pt x="667" y="421"/>
                        <a:pt x="667" y="421"/>
                      </a:cubicBezTo>
                      <a:cubicBezTo>
                        <a:pt x="668" y="419"/>
                        <a:pt x="668" y="418"/>
                        <a:pt x="668" y="416"/>
                      </a:cubicBezTo>
                      <a:cubicBezTo>
                        <a:pt x="668" y="415"/>
                        <a:pt x="669" y="414"/>
                        <a:pt x="669" y="412"/>
                      </a:cubicBezTo>
                      <a:cubicBezTo>
                        <a:pt x="669" y="411"/>
                        <a:pt x="669" y="410"/>
                        <a:pt x="669" y="409"/>
                      </a:cubicBezTo>
                      <a:cubicBezTo>
                        <a:pt x="669" y="408"/>
                        <a:pt x="670" y="407"/>
                        <a:pt x="670" y="406"/>
                      </a:cubicBezTo>
                      <a:cubicBezTo>
                        <a:pt x="671" y="404"/>
                        <a:pt x="671" y="402"/>
                        <a:pt x="671" y="399"/>
                      </a:cubicBezTo>
                      <a:cubicBezTo>
                        <a:pt x="671" y="398"/>
                        <a:pt x="672" y="398"/>
                        <a:pt x="672" y="397"/>
                      </a:cubicBezTo>
                      <a:cubicBezTo>
                        <a:pt x="673" y="394"/>
                        <a:pt x="672" y="390"/>
                        <a:pt x="673" y="387"/>
                      </a:cubicBezTo>
                      <a:cubicBezTo>
                        <a:pt x="673" y="386"/>
                        <a:pt x="674" y="386"/>
                        <a:pt x="674" y="385"/>
                      </a:cubicBezTo>
                      <a:cubicBezTo>
                        <a:pt x="674" y="384"/>
                        <a:pt x="674" y="383"/>
                        <a:pt x="674" y="383"/>
                      </a:cubicBezTo>
                      <a:cubicBezTo>
                        <a:pt x="674" y="380"/>
                        <a:pt x="675" y="377"/>
                        <a:pt x="675" y="374"/>
                      </a:cubicBezTo>
                      <a:cubicBezTo>
                        <a:pt x="675" y="373"/>
                        <a:pt x="675" y="372"/>
                        <a:pt x="675" y="371"/>
                      </a:cubicBezTo>
                      <a:cubicBezTo>
                        <a:pt x="675" y="370"/>
                        <a:pt x="675" y="369"/>
                        <a:pt x="676" y="368"/>
                      </a:cubicBezTo>
                      <a:cubicBezTo>
                        <a:pt x="676" y="366"/>
                        <a:pt x="675" y="364"/>
                        <a:pt x="675" y="363"/>
                      </a:cubicBezTo>
                      <a:cubicBezTo>
                        <a:pt x="675" y="362"/>
                        <a:pt x="676" y="361"/>
                        <a:pt x="676" y="361"/>
                      </a:cubicBezTo>
                      <a:cubicBezTo>
                        <a:pt x="676" y="359"/>
                        <a:pt x="676" y="357"/>
                        <a:pt x="676" y="355"/>
                      </a:cubicBezTo>
                      <a:cubicBezTo>
                        <a:pt x="676" y="352"/>
                        <a:pt x="678" y="351"/>
                        <a:pt x="676" y="350"/>
                      </a:cubicBezTo>
                      <a:cubicBezTo>
                        <a:pt x="678" y="347"/>
                        <a:pt x="676" y="342"/>
                        <a:pt x="676" y="338"/>
                      </a:cubicBezTo>
                      <a:cubicBezTo>
                        <a:pt x="676" y="337"/>
                        <a:pt x="677" y="336"/>
                        <a:pt x="677" y="336"/>
                      </a:cubicBezTo>
                      <a:cubicBezTo>
                        <a:pt x="677" y="335"/>
                        <a:pt x="676" y="334"/>
                        <a:pt x="676" y="333"/>
                      </a:cubicBezTo>
                      <a:cubicBezTo>
                        <a:pt x="676" y="331"/>
                        <a:pt x="677" y="330"/>
                        <a:pt x="677" y="329"/>
                      </a:cubicBezTo>
                      <a:cubicBezTo>
                        <a:pt x="677" y="327"/>
                        <a:pt x="676" y="326"/>
                        <a:pt x="676" y="325"/>
                      </a:cubicBezTo>
                      <a:cubicBezTo>
                        <a:pt x="676" y="324"/>
                        <a:pt x="677" y="323"/>
                        <a:pt x="677" y="322"/>
                      </a:cubicBezTo>
                      <a:cubicBezTo>
                        <a:pt x="677" y="320"/>
                        <a:pt x="676" y="318"/>
                        <a:pt x="676" y="315"/>
                      </a:cubicBezTo>
                      <a:cubicBezTo>
                        <a:pt x="676" y="313"/>
                        <a:pt x="676" y="311"/>
                        <a:pt x="676" y="309"/>
                      </a:cubicBezTo>
                      <a:cubicBezTo>
                        <a:pt x="676" y="308"/>
                        <a:pt x="675" y="307"/>
                        <a:pt x="675" y="306"/>
                      </a:cubicBezTo>
                      <a:cubicBezTo>
                        <a:pt x="675" y="305"/>
                        <a:pt x="675" y="304"/>
                        <a:pt x="675" y="302"/>
                      </a:cubicBezTo>
                      <a:cubicBezTo>
                        <a:pt x="675" y="299"/>
                        <a:pt x="673" y="295"/>
                        <a:pt x="673" y="292"/>
                      </a:cubicBezTo>
                      <a:cubicBezTo>
                        <a:pt x="672" y="289"/>
                        <a:pt x="673" y="286"/>
                        <a:pt x="672" y="283"/>
                      </a:cubicBezTo>
                      <a:cubicBezTo>
                        <a:pt x="672" y="281"/>
                        <a:pt x="671" y="279"/>
                        <a:pt x="670" y="277"/>
                      </a:cubicBezTo>
                      <a:cubicBezTo>
                        <a:pt x="670" y="275"/>
                        <a:pt x="669" y="275"/>
                        <a:pt x="669" y="274"/>
                      </a:cubicBezTo>
                      <a:cubicBezTo>
                        <a:pt x="668" y="269"/>
                        <a:pt x="668" y="264"/>
                        <a:pt x="666" y="260"/>
                      </a:cubicBezTo>
                      <a:cubicBezTo>
                        <a:pt x="666" y="259"/>
                        <a:pt x="665" y="259"/>
                        <a:pt x="665" y="258"/>
                      </a:cubicBezTo>
                      <a:cubicBezTo>
                        <a:pt x="665" y="256"/>
                        <a:pt x="665" y="255"/>
                        <a:pt x="665" y="254"/>
                      </a:cubicBezTo>
                      <a:cubicBezTo>
                        <a:pt x="665" y="253"/>
                        <a:pt x="664" y="252"/>
                        <a:pt x="664" y="252"/>
                      </a:cubicBezTo>
                      <a:cubicBezTo>
                        <a:pt x="662" y="247"/>
                        <a:pt x="661" y="242"/>
                        <a:pt x="659" y="238"/>
                      </a:cubicBezTo>
                      <a:cubicBezTo>
                        <a:pt x="659" y="238"/>
                        <a:pt x="660" y="237"/>
                        <a:pt x="659" y="237"/>
                      </a:cubicBezTo>
                      <a:cubicBezTo>
                        <a:pt x="657" y="236"/>
                        <a:pt x="658" y="233"/>
                        <a:pt x="657" y="231"/>
                      </a:cubicBezTo>
                      <a:cubicBezTo>
                        <a:pt x="656" y="230"/>
                        <a:pt x="655" y="228"/>
                        <a:pt x="655" y="226"/>
                      </a:cubicBezTo>
                      <a:cubicBezTo>
                        <a:pt x="653" y="224"/>
                        <a:pt x="652" y="216"/>
                        <a:pt x="649" y="216"/>
                      </a:cubicBezTo>
                      <a:cubicBezTo>
                        <a:pt x="646" y="216"/>
                        <a:pt x="645" y="219"/>
                        <a:pt x="644" y="221"/>
                      </a:cubicBezTo>
                      <a:cubicBezTo>
                        <a:pt x="643" y="222"/>
                        <a:pt x="641" y="223"/>
                        <a:pt x="641" y="225"/>
                      </a:cubicBezTo>
                      <a:cubicBezTo>
                        <a:pt x="640" y="227"/>
                        <a:pt x="644" y="229"/>
                        <a:pt x="645" y="232"/>
                      </a:cubicBezTo>
                      <a:cubicBezTo>
                        <a:pt x="645" y="234"/>
                        <a:pt x="645" y="236"/>
                        <a:pt x="646" y="238"/>
                      </a:cubicBezTo>
                      <a:cubicBezTo>
                        <a:pt x="646" y="239"/>
                        <a:pt x="645" y="239"/>
                        <a:pt x="645" y="240"/>
                      </a:cubicBezTo>
                      <a:cubicBezTo>
                        <a:pt x="645" y="241"/>
                        <a:pt x="646" y="241"/>
                        <a:pt x="646" y="242"/>
                      </a:cubicBezTo>
                      <a:cubicBezTo>
                        <a:pt x="645" y="243"/>
                        <a:pt x="645" y="245"/>
                        <a:pt x="644" y="246"/>
                      </a:cubicBezTo>
                      <a:cubicBezTo>
                        <a:pt x="642" y="247"/>
                        <a:pt x="640" y="249"/>
                        <a:pt x="639" y="248"/>
                      </a:cubicBezTo>
                      <a:cubicBezTo>
                        <a:pt x="638" y="248"/>
                        <a:pt x="638" y="249"/>
                        <a:pt x="638" y="250"/>
                      </a:cubicBezTo>
                      <a:cubicBezTo>
                        <a:pt x="637" y="250"/>
                        <a:pt x="636" y="249"/>
                        <a:pt x="635" y="250"/>
                      </a:cubicBezTo>
                      <a:cubicBezTo>
                        <a:pt x="631" y="252"/>
                        <a:pt x="626" y="254"/>
                        <a:pt x="620" y="255"/>
                      </a:cubicBezTo>
                      <a:cubicBezTo>
                        <a:pt x="620" y="256"/>
                        <a:pt x="619" y="257"/>
                        <a:pt x="619" y="257"/>
                      </a:cubicBezTo>
                      <a:cubicBezTo>
                        <a:pt x="618" y="261"/>
                        <a:pt x="616" y="263"/>
                        <a:pt x="614" y="265"/>
                      </a:cubicBezTo>
                      <a:cubicBezTo>
                        <a:pt x="613" y="267"/>
                        <a:pt x="611" y="268"/>
                        <a:pt x="610" y="268"/>
                      </a:cubicBezTo>
                      <a:cubicBezTo>
                        <a:pt x="604" y="270"/>
                        <a:pt x="600" y="265"/>
                        <a:pt x="594" y="264"/>
                      </a:cubicBezTo>
                      <a:cubicBezTo>
                        <a:pt x="593" y="264"/>
                        <a:pt x="593" y="264"/>
                        <a:pt x="592" y="264"/>
                      </a:cubicBezTo>
                      <a:cubicBezTo>
                        <a:pt x="590" y="264"/>
                        <a:pt x="589" y="263"/>
                        <a:pt x="587" y="262"/>
                      </a:cubicBezTo>
                      <a:cubicBezTo>
                        <a:pt x="585" y="262"/>
                        <a:pt x="584" y="263"/>
                        <a:pt x="582" y="262"/>
                      </a:cubicBezTo>
                      <a:cubicBezTo>
                        <a:pt x="581" y="263"/>
                        <a:pt x="580" y="265"/>
                        <a:pt x="581" y="266"/>
                      </a:cubicBezTo>
                      <a:cubicBezTo>
                        <a:pt x="581" y="267"/>
                        <a:pt x="582" y="268"/>
                        <a:pt x="583" y="269"/>
                      </a:cubicBezTo>
                      <a:cubicBezTo>
                        <a:pt x="583" y="270"/>
                        <a:pt x="583" y="271"/>
                        <a:pt x="582" y="272"/>
                      </a:cubicBezTo>
                      <a:cubicBezTo>
                        <a:pt x="582" y="273"/>
                        <a:pt x="581" y="273"/>
                        <a:pt x="581" y="274"/>
                      </a:cubicBezTo>
                      <a:cubicBezTo>
                        <a:pt x="580" y="274"/>
                        <a:pt x="580" y="275"/>
                        <a:pt x="580" y="275"/>
                      </a:cubicBezTo>
                      <a:cubicBezTo>
                        <a:pt x="579" y="277"/>
                        <a:pt x="576" y="278"/>
                        <a:pt x="573" y="278"/>
                      </a:cubicBezTo>
                      <a:cubicBezTo>
                        <a:pt x="572" y="277"/>
                        <a:pt x="571" y="276"/>
                        <a:pt x="570" y="276"/>
                      </a:cubicBezTo>
                      <a:cubicBezTo>
                        <a:pt x="567" y="276"/>
                        <a:pt x="563" y="278"/>
                        <a:pt x="562" y="280"/>
                      </a:cubicBezTo>
                      <a:cubicBezTo>
                        <a:pt x="562" y="281"/>
                        <a:pt x="561" y="282"/>
                        <a:pt x="561" y="282"/>
                      </a:cubicBezTo>
                      <a:cubicBezTo>
                        <a:pt x="559" y="285"/>
                        <a:pt x="558" y="286"/>
                        <a:pt x="555" y="287"/>
                      </a:cubicBezTo>
                      <a:cubicBezTo>
                        <a:pt x="555" y="288"/>
                        <a:pt x="554" y="287"/>
                        <a:pt x="554" y="287"/>
                      </a:cubicBezTo>
                      <a:cubicBezTo>
                        <a:pt x="553" y="292"/>
                        <a:pt x="543" y="294"/>
                        <a:pt x="541" y="289"/>
                      </a:cubicBezTo>
                      <a:cubicBezTo>
                        <a:pt x="537" y="288"/>
                        <a:pt x="536" y="285"/>
                        <a:pt x="531" y="285"/>
                      </a:cubicBezTo>
                      <a:cubicBezTo>
                        <a:pt x="531" y="286"/>
                        <a:pt x="531" y="288"/>
                        <a:pt x="530" y="290"/>
                      </a:cubicBezTo>
                      <a:cubicBezTo>
                        <a:pt x="531" y="293"/>
                        <a:pt x="532" y="295"/>
                        <a:pt x="533" y="299"/>
                      </a:cubicBezTo>
                      <a:cubicBezTo>
                        <a:pt x="535" y="302"/>
                        <a:pt x="534" y="305"/>
                        <a:pt x="534" y="309"/>
                      </a:cubicBezTo>
                      <a:cubicBezTo>
                        <a:pt x="534" y="310"/>
                        <a:pt x="535" y="311"/>
                        <a:pt x="535" y="312"/>
                      </a:cubicBezTo>
                      <a:cubicBezTo>
                        <a:pt x="536" y="314"/>
                        <a:pt x="536" y="316"/>
                        <a:pt x="537" y="318"/>
                      </a:cubicBezTo>
                      <a:cubicBezTo>
                        <a:pt x="537" y="320"/>
                        <a:pt x="536" y="323"/>
                        <a:pt x="536" y="326"/>
                      </a:cubicBezTo>
                      <a:cubicBezTo>
                        <a:pt x="536" y="327"/>
                        <a:pt x="537" y="328"/>
                        <a:pt x="537" y="329"/>
                      </a:cubicBezTo>
                      <a:cubicBezTo>
                        <a:pt x="538" y="336"/>
                        <a:pt x="536" y="345"/>
                        <a:pt x="537" y="350"/>
                      </a:cubicBezTo>
                      <a:cubicBezTo>
                        <a:pt x="536" y="351"/>
                        <a:pt x="537" y="353"/>
                        <a:pt x="537" y="355"/>
                      </a:cubicBezTo>
                      <a:cubicBezTo>
                        <a:pt x="537" y="356"/>
                        <a:pt x="536" y="357"/>
                        <a:pt x="536" y="358"/>
                      </a:cubicBezTo>
                      <a:cubicBezTo>
                        <a:pt x="535" y="359"/>
                        <a:pt x="535" y="362"/>
                        <a:pt x="534" y="364"/>
                      </a:cubicBezTo>
                      <a:cubicBezTo>
                        <a:pt x="534" y="366"/>
                        <a:pt x="535" y="367"/>
                        <a:pt x="535" y="369"/>
                      </a:cubicBezTo>
                      <a:cubicBezTo>
                        <a:pt x="535" y="369"/>
                        <a:pt x="534" y="370"/>
                        <a:pt x="534" y="371"/>
                      </a:cubicBezTo>
                      <a:cubicBezTo>
                        <a:pt x="534" y="372"/>
                        <a:pt x="534" y="373"/>
                        <a:pt x="534" y="374"/>
                      </a:cubicBezTo>
                      <a:cubicBezTo>
                        <a:pt x="533" y="377"/>
                        <a:pt x="531" y="379"/>
                        <a:pt x="532" y="382"/>
                      </a:cubicBezTo>
                      <a:cubicBezTo>
                        <a:pt x="532" y="384"/>
                        <a:pt x="530" y="386"/>
                        <a:pt x="530" y="387"/>
                      </a:cubicBezTo>
                      <a:cubicBezTo>
                        <a:pt x="530" y="388"/>
                        <a:pt x="530" y="388"/>
                        <a:pt x="530" y="389"/>
                      </a:cubicBezTo>
                      <a:cubicBezTo>
                        <a:pt x="530" y="391"/>
                        <a:pt x="528" y="392"/>
                        <a:pt x="528" y="394"/>
                      </a:cubicBezTo>
                      <a:cubicBezTo>
                        <a:pt x="527" y="396"/>
                        <a:pt x="526" y="398"/>
                        <a:pt x="525" y="399"/>
                      </a:cubicBezTo>
                      <a:cubicBezTo>
                        <a:pt x="525" y="400"/>
                        <a:pt x="525" y="401"/>
                        <a:pt x="525" y="401"/>
                      </a:cubicBezTo>
                      <a:cubicBezTo>
                        <a:pt x="525" y="403"/>
                        <a:pt x="523" y="405"/>
                        <a:pt x="523" y="407"/>
                      </a:cubicBezTo>
                      <a:cubicBezTo>
                        <a:pt x="522" y="407"/>
                        <a:pt x="523" y="408"/>
                        <a:pt x="523" y="408"/>
                      </a:cubicBezTo>
                      <a:cubicBezTo>
                        <a:pt x="522" y="410"/>
                        <a:pt x="521" y="411"/>
                        <a:pt x="520" y="412"/>
                      </a:cubicBezTo>
                      <a:cubicBezTo>
                        <a:pt x="520" y="413"/>
                        <a:pt x="520" y="414"/>
                        <a:pt x="520" y="415"/>
                      </a:cubicBezTo>
                      <a:cubicBezTo>
                        <a:pt x="519" y="416"/>
                        <a:pt x="517" y="417"/>
                        <a:pt x="518" y="419"/>
                      </a:cubicBezTo>
                      <a:cubicBezTo>
                        <a:pt x="515" y="421"/>
                        <a:pt x="516" y="426"/>
                        <a:pt x="513" y="427"/>
                      </a:cubicBezTo>
                      <a:cubicBezTo>
                        <a:pt x="513" y="431"/>
                        <a:pt x="511" y="432"/>
                        <a:pt x="509" y="435"/>
                      </a:cubicBezTo>
                      <a:cubicBezTo>
                        <a:pt x="508" y="437"/>
                        <a:pt x="507" y="438"/>
                        <a:pt x="506" y="439"/>
                      </a:cubicBezTo>
                      <a:cubicBezTo>
                        <a:pt x="505" y="441"/>
                        <a:pt x="504" y="444"/>
                        <a:pt x="503" y="445"/>
                      </a:cubicBezTo>
                      <a:cubicBezTo>
                        <a:pt x="501" y="447"/>
                        <a:pt x="499" y="449"/>
                        <a:pt x="499" y="451"/>
                      </a:cubicBezTo>
                      <a:cubicBezTo>
                        <a:pt x="498" y="451"/>
                        <a:pt x="497" y="451"/>
                        <a:pt x="497" y="451"/>
                      </a:cubicBezTo>
                      <a:cubicBezTo>
                        <a:pt x="497" y="452"/>
                        <a:pt x="496" y="453"/>
                        <a:pt x="496" y="454"/>
                      </a:cubicBezTo>
                      <a:cubicBezTo>
                        <a:pt x="495" y="455"/>
                        <a:pt x="495" y="456"/>
                        <a:pt x="493" y="456"/>
                      </a:cubicBezTo>
                      <a:cubicBezTo>
                        <a:pt x="492" y="461"/>
                        <a:pt x="488" y="463"/>
                        <a:pt x="485" y="466"/>
                      </a:cubicBezTo>
                      <a:cubicBezTo>
                        <a:pt x="484" y="467"/>
                        <a:pt x="484" y="468"/>
                        <a:pt x="483" y="469"/>
                      </a:cubicBezTo>
                      <a:cubicBezTo>
                        <a:pt x="483" y="469"/>
                        <a:pt x="482" y="469"/>
                        <a:pt x="482" y="470"/>
                      </a:cubicBezTo>
                      <a:cubicBezTo>
                        <a:pt x="480" y="471"/>
                        <a:pt x="480" y="472"/>
                        <a:pt x="479" y="473"/>
                      </a:cubicBezTo>
                      <a:cubicBezTo>
                        <a:pt x="476" y="474"/>
                        <a:pt x="476" y="477"/>
                        <a:pt x="473" y="478"/>
                      </a:cubicBezTo>
                      <a:cubicBezTo>
                        <a:pt x="471" y="478"/>
                        <a:pt x="471" y="479"/>
                        <a:pt x="470" y="479"/>
                      </a:cubicBezTo>
                      <a:cubicBezTo>
                        <a:pt x="469" y="478"/>
                        <a:pt x="467" y="478"/>
                        <a:pt x="467" y="477"/>
                      </a:cubicBezTo>
                      <a:cubicBezTo>
                        <a:pt x="467" y="476"/>
                        <a:pt x="467" y="474"/>
                        <a:pt x="468" y="473"/>
                      </a:cubicBezTo>
                      <a:cubicBezTo>
                        <a:pt x="468" y="472"/>
                        <a:pt x="469" y="472"/>
                        <a:pt x="470" y="472"/>
                      </a:cubicBezTo>
                      <a:cubicBezTo>
                        <a:pt x="471" y="471"/>
                        <a:pt x="471" y="470"/>
                        <a:pt x="472" y="469"/>
                      </a:cubicBezTo>
                      <a:cubicBezTo>
                        <a:pt x="473" y="468"/>
                        <a:pt x="475" y="466"/>
                        <a:pt x="477" y="465"/>
                      </a:cubicBezTo>
                      <a:cubicBezTo>
                        <a:pt x="477" y="463"/>
                        <a:pt x="479" y="463"/>
                        <a:pt x="480" y="462"/>
                      </a:cubicBezTo>
                      <a:cubicBezTo>
                        <a:pt x="480" y="461"/>
                        <a:pt x="480" y="461"/>
                        <a:pt x="480" y="460"/>
                      </a:cubicBezTo>
                      <a:cubicBezTo>
                        <a:pt x="486" y="456"/>
                        <a:pt x="487" y="450"/>
                        <a:pt x="493" y="447"/>
                      </a:cubicBezTo>
                      <a:cubicBezTo>
                        <a:pt x="493" y="445"/>
                        <a:pt x="494" y="443"/>
                        <a:pt x="496" y="442"/>
                      </a:cubicBezTo>
                      <a:cubicBezTo>
                        <a:pt x="496" y="441"/>
                        <a:pt x="496" y="440"/>
                        <a:pt x="496" y="439"/>
                      </a:cubicBezTo>
                      <a:cubicBezTo>
                        <a:pt x="497" y="439"/>
                        <a:pt x="498" y="438"/>
                        <a:pt x="499" y="437"/>
                      </a:cubicBezTo>
                      <a:cubicBezTo>
                        <a:pt x="500" y="436"/>
                        <a:pt x="500" y="434"/>
                        <a:pt x="501" y="432"/>
                      </a:cubicBezTo>
                      <a:cubicBezTo>
                        <a:pt x="502" y="431"/>
                        <a:pt x="503" y="430"/>
                        <a:pt x="504" y="428"/>
                      </a:cubicBezTo>
                      <a:cubicBezTo>
                        <a:pt x="505" y="427"/>
                        <a:pt x="506" y="425"/>
                        <a:pt x="507" y="423"/>
                      </a:cubicBezTo>
                      <a:cubicBezTo>
                        <a:pt x="507" y="423"/>
                        <a:pt x="507" y="422"/>
                        <a:pt x="507" y="421"/>
                      </a:cubicBezTo>
                      <a:cubicBezTo>
                        <a:pt x="508" y="420"/>
                        <a:pt x="508" y="419"/>
                        <a:pt x="509" y="419"/>
                      </a:cubicBezTo>
                      <a:cubicBezTo>
                        <a:pt x="509" y="418"/>
                        <a:pt x="509" y="417"/>
                        <a:pt x="510" y="416"/>
                      </a:cubicBezTo>
                      <a:cubicBezTo>
                        <a:pt x="510" y="415"/>
                        <a:pt x="511" y="414"/>
                        <a:pt x="512" y="413"/>
                      </a:cubicBezTo>
                      <a:cubicBezTo>
                        <a:pt x="512" y="413"/>
                        <a:pt x="512" y="412"/>
                        <a:pt x="512" y="411"/>
                      </a:cubicBezTo>
                      <a:cubicBezTo>
                        <a:pt x="513" y="409"/>
                        <a:pt x="515" y="407"/>
                        <a:pt x="515" y="405"/>
                      </a:cubicBezTo>
                      <a:cubicBezTo>
                        <a:pt x="515" y="404"/>
                        <a:pt x="515" y="404"/>
                        <a:pt x="515" y="403"/>
                      </a:cubicBezTo>
                      <a:cubicBezTo>
                        <a:pt x="516" y="402"/>
                        <a:pt x="516" y="401"/>
                        <a:pt x="517" y="401"/>
                      </a:cubicBezTo>
                      <a:cubicBezTo>
                        <a:pt x="517" y="400"/>
                        <a:pt x="517" y="399"/>
                        <a:pt x="517" y="399"/>
                      </a:cubicBezTo>
                      <a:cubicBezTo>
                        <a:pt x="517" y="398"/>
                        <a:pt x="518" y="398"/>
                        <a:pt x="518" y="397"/>
                      </a:cubicBezTo>
                      <a:cubicBezTo>
                        <a:pt x="519" y="396"/>
                        <a:pt x="518" y="394"/>
                        <a:pt x="519" y="392"/>
                      </a:cubicBezTo>
                      <a:cubicBezTo>
                        <a:pt x="519" y="391"/>
                        <a:pt x="520" y="390"/>
                        <a:pt x="520" y="389"/>
                      </a:cubicBezTo>
                      <a:cubicBezTo>
                        <a:pt x="520" y="389"/>
                        <a:pt x="520" y="388"/>
                        <a:pt x="520" y="387"/>
                      </a:cubicBezTo>
                      <a:cubicBezTo>
                        <a:pt x="520" y="385"/>
                        <a:pt x="522" y="384"/>
                        <a:pt x="523" y="382"/>
                      </a:cubicBezTo>
                      <a:cubicBezTo>
                        <a:pt x="523" y="380"/>
                        <a:pt x="523" y="377"/>
                        <a:pt x="523" y="374"/>
                      </a:cubicBezTo>
                      <a:cubicBezTo>
                        <a:pt x="524" y="373"/>
                        <a:pt x="524" y="372"/>
                        <a:pt x="524" y="370"/>
                      </a:cubicBezTo>
                      <a:cubicBezTo>
                        <a:pt x="525" y="368"/>
                        <a:pt x="526" y="364"/>
                        <a:pt x="526" y="362"/>
                      </a:cubicBezTo>
                      <a:cubicBezTo>
                        <a:pt x="526" y="360"/>
                        <a:pt x="525" y="357"/>
                        <a:pt x="527" y="356"/>
                      </a:cubicBezTo>
                      <a:cubicBezTo>
                        <a:pt x="527" y="355"/>
                        <a:pt x="526" y="355"/>
                        <a:pt x="526" y="354"/>
                      </a:cubicBezTo>
                      <a:cubicBezTo>
                        <a:pt x="526" y="353"/>
                        <a:pt x="527" y="353"/>
                        <a:pt x="527" y="352"/>
                      </a:cubicBezTo>
                      <a:cubicBezTo>
                        <a:pt x="526" y="347"/>
                        <a:pt x="527" y="341"/>
                        <a:pt x="528" y="335"/>
                      </a:cubicBezTo>
                      <a:cubicBezTo>
                        <a:pt x="528" y="331"/>
                        <a:pt x="526" y="327"/>
                        <a:pt x="526" y="322"/>
                      </a:cubicBezTo>
                      <a:cubicBezTo>
                        <a:pt x="526" y="319"/>
                        <a:pt x="526" y="316"/>
                        <a:pt x="526" y="313"/>
                      </a:cubicBezTo>
                      <a:cubicBezTo>
                        <a:pt x="526" y="310"/>
                        <a:pt x="523" y="307"/>
                        <a:pt x="524" y="303"/>
                      </a:cubicBezTo>
                      <a:cubicBezTo>
                        <a:pt x="524" y="302"/>
                        <a:pt x="523" y="300"/>
                        <a:pt x="522" y="298"/>
                      </a:cubicBezTo>
                      <a:cubicBezTo>
                        <a:pt x="522" y="297"/>
                        <a:pt x="522" y="296"/>
                        <a:pt x="522" y="295"/>
                      </a:cubicBezTo>
                      <a:cubicBezTo>
                        <a:pt x="522" y="294"/>
                        <a:pt x="521" y="293"/>
                        <a:pt x="520" y="292"/>
                      </a:cubicBezTo>
                      <a:cubicBezTo>
                        <a:pt x="520" y="291"/>
                        <a:pt x="521" y="290"/>
                        <a:pt x="520" y="290"/>
                      </a:cubicBezTo>
                      <a:cubicBezTo>
                        <a:pt x="520" y="286"/>
                        <a:pt x="518" y="284"/>
                        <a:pt x="517" y="281"/>
                      </a:cubicBezTo>
                      <a:cubicBezTo>
                        <a:pt x="517" y="280"/>
                        <a:pt x="517" y="279"/>
                        <a:pt x="517" y="278"/>
                      </a:cubicBezTo>
                      <a:cubicBezTo>
                        <a:pt x="516" y="275"/>
                        <a:pt x="513" y="273"/>
                        <a:pt x="513" y="270"/>
                      </a:cubicBezTo>
                      <a:cubicBezTo>
                        <a:pt x="511" y="268"/>
                        <a:pt x="511" y="267"/>
                        <a:pt x="510" y="265"/>
                      </a:cubicBezTo>
                      <a:cubicBezTo>
                        <a:pt x="509" y="263"/>
                        <a:pt x="507" y="262"/>
                        <a:pt x="506" y="260"/>
                      </a:cubicBezTo>
                      <a:cubicBezTo>
                        <a:pt x="502" y="260"/>
                        <a:pt x="502" y="264"/>
                        <a:pt x="499" y="265"/>
                      </a:cubicBezTo>
                      <a:cubicBezTo>
                        <a:pt x="497" y="267"/>
                        <a:pt x="496" y="270"/>
                        <a:pt x="494" y="271"/>
                      </a:cubicBezTo>
                      <a:cubicBezTo>
                        <a:pt x="493" y="271"/>
                        <a:pt x="493" y="271"/>
                        <a:pt x="492" y="271"/>
                      </a:cubicBezTo>
                      <a:cubicBezTo>
                        <a:pt x="492" y="272"/>
                        <a:pt x="491" y="273"/>
                        <a:pt x="491" y="273"/>
                      </a:cubicBezTo>
                      <a:cubicBezTo>
                        <a:pt x="488" y="274"/>
                        <a:pt x="487" y="275"/>
                        <a:pt x="484" y="276"/>
                      </a:cubicBezTo>
                      <a:cubicBezTo>
                        <a:pt x="483" y="276"/>
                        <a:pt x="481" y="276"/>
                        <a:pt x="480" y="276"/>
                      </a:cubicBezTo>
                      <a:cubicBezTo>
                        <a:pt x="478" y="277"/>
                        <a:pt x="477" y="278"/>
                        <a:pt x="476" y="278"/>
                      </a:cubicBezTo>
                      <a:cubicBezTo>
                        <a:pt x="474" y="278"/>
                        <a:pt x="472" y="278"/>
                        <a:pt x="469" y="278"/>
                      </a:cubicBezTo>
                      <a:cubicBezTo>
                        <a:pt x="466" y="278"/>
                        <a:pt x="463" y="280"/>
                        <a:pt x="461" y="278"/>
                      </a:cubicBezTo>
                      <a:cubicBezTo>
                        <a:pt x="460" y="278"/>
                        <a:pt x="460" y="279"/>
                        <a:pt x="459" y="279"/>
                      </a:cubicBezTo>
                      <a:cubicBezTo>
                        <a:pt x="458" y="279"/>
                        <a:pt x="457" y="278"/>
                        <a:pt x="456" y="278"/>
                      </a:cubicBezTo>
                      <a:cubicBezTo>
                        <a:pt x="455" y="278"/>
                        <a:pt x="454" y="279"/>
                        <a:pt x="453" y="278"/>
                      </a:cubicBezTo>
                      <a:cubicBezTo>
                        <a:pt x="452" y="278"/>
                        <a:pt x="452" y="279"/>
                        <a:pt x="451" y="279"/>
                      </a:cubicBezTo>
                      <a:cubicBezTo>
                        <a:pt x="446" y="278"/>
                        <a:pt x="445" y="282"/>
                        <a:pt x="443" y="285"/>
                      </a:cubicBezTo>
                      <a:cubicBezTo>
                        <a:pt x="443" y="286"/>
                        <a:pt x="442" y="287"/>
                        <a:pt x="443" y="288"/>
                      </a:cubicBezTo>
                      <a:cubicBezTo>
                        <a:pt x="446" y="292"/>
                        <a:pt x="457" y="289"/>
                        <a:pt x="462" y="291"/>
                      </a:cubicBezTo>
                      <a:cubicBezTo>
                        <a:pt x="465" y="289"/>
                        <a:pt x="472" y="291"/>
                        <a:pt x="475" y="291"/>
                      </a:cubicBezTo>
                      <a:cubicBezTo>
                        <a:pt x="478" y="292"/>
                        <a:pt x="481" y="292"/>
                        <a:pt x="482" y="292"/>
                      </a:cubicBezTo>
                      <a:cubicBezTo>
                        <a:pt x="484" y="295"/>
                        <a:pt x="481" y="297"/>
                        <a:pt x="480" y="299"/>
                      </a:cubicBezTo>
                      <a:cubicBezTo>
                        <a:pt x="480" y="299"/>
                        <a:pt x="480" y="300"/>
                        <a:pt x="480" y="300"/>
                      </a:cubicBezTo>
                      <a:cubicBezTo>
                        <a:pt x="479" y="302"/>
                        <a:pt x="476" y="304"/>
                        <a:pt x="474" y="306"/>
                      </a:cubicBezTo>
                      <a:cubicBezTo>
                        <a:pt x="474" y="307"/>
                        <a:pt x="474" y="308"/>
                        <a:pt x="473" y="308"/>
                      </a:cubicBezTo>
                      <a:cubicBezTo>
                        <a:pt x="472" y="309"/>
                        <a:pt x="471" y="309"/>
                        <a:pt x="470" y="309"/>
                      </a:cubicBezTo>
                      <a:cubicBezTo>
                        <a:pt x="469" y="310"/>
                        <a:pt x="469" y="311"/>
                        <a:pt x="469" y="312"/>
                      </a:cubicBezTo>
                      <a:cubicBezTo>
                        <a:pt x="467" y="312"/>
                        <a:pt x="466" y="313"/>
                        <a:pt x="465" y="313"/>
                      </a:cubicBezTo>
                      <a:cubicBezTo>
                        <a:pt x="464" y="314"/>
                        <a:pt x="462" y="314"/>
                        <a:pt x="461" y="315"/>
                      </a:cubicBezTo>
                      <a:cubicBezTo>
                        <a:pt x="460" y="315"/>
                        <a:pt x="459" y="316"/>
                        <a:pt x="459" y="316"/>
                      </a:cubicBezTo>
                      <a:cubicBezTo>
                        <a:pt x="457" y="316"/>
                        <a:pt x="456" y="315"/>
                        <a:pt x="454" y="315"/>
                      </a:cubicBezTo>
                      <a:cubicBezTo>
                        <a:pt x="453" y="315"/>
                        <a:pt x="451" y="316"/>
                        <a:pt x="449" y="316"/>
                      </a:cubicBezTo>
                      <a:cubicBezTo>
                        <a:pt x="448" y="316"/>
                        <a:pt x="447" y="316"/>
                        <a:pt x="446" y="316"/>
                      </a:cubicBezTo>
                      <a:cubicBezTo>
                        <a:pt x="445" y="316"/>
                        <a:pt x="444" y="316"/>
                        <a:pt x="443" y="316"/>
                      </a:cubicBezTo>
                      <a:cubicBezTo>
                        <a:pt x="440" y="317"/>
                        <a:pt x="437" y="316"/>
                        <a:pt x="435" y="317"/>
                      </a:cubicBezTo>
                      <a:cubicBezTo>
                        <a:pt x="432" y="317"/>
                        <a:pt x="431" y="320"/>
                        <a:pt x="429" y="320"/>
                      </a:cubicBezTo>
                      <a:cubicBezTo>
                        <a:pt x="429" y="323"/>
                        <a:pt x="428" y="324"/>
                        <a:pt x="427" y="326"/>
                      </a:cubicBezTo>
                      <a:cubicBezTo>
                        <a:pt x="427" y="327"/>
                        <a:pt x="428" y="328"/>
                        <a:pt x="429" y="329"/>
                      </a:cubicBezTo>
                      <a:cubicBezTo>
                        <a:pt x="430" y="329"/>
                        <a:pt x="432" y="330"/>
                        <a:pt x="433" y="330"/>
                      </a:cubicBezTo>
                      <a:cubicBezTo>
                        <a:pt x="438" y="330"/>
                        <a:pt x="444" y="329"/>
                        <a:pt x="448" y="329"/>
                      </a:cubicBezTo>
                      <a:cubicBezTo>
                        <a:pt x="449" y="330"/>
                        <a:pt x="450" y="330"/>
                        <a:pt x="451" y="330"/>
                      </a:cubicBezTo>
                      <a:cubicBezTo>
                        <a:pt x="454" y="331"/>
                        <a:pt x="456" y="330"/>
                        <a:pt x="458" y="332"/>
                      </a:cubicBezTo>
                      <a:cubicBezTo>
                        <a:pt x="458" y="333"/>
                        <a:pt x="458" y="335"/>
                        <a:pt x="458" y="336"/>
                      </a:cubicBezTo>
                      <a:cubicBezTo>
                        <a:pt x="455" y="337"/>
                        <a:pt x="454" y="340"/>
                        <a:pt x="452" y="343"/>
                      </a:cubicBezTo>
                      <a:cubicBezTo>
                        <a:pt x="451" y="345"/>
                        <a:pt x="448" y="346"/>
                        <a:pt x="447" y="348"/>
                      </a:cubicBezTo>
                      <a:cubicBezTo>
                        <a:pt x="446" y="349"/>
                        <a:pt x="446" y="348"/>
                        <a:pt x="445" y="348"/>
                      </a:cubicBezTo>
                      <a:cubicBezTo>
                        <a:pt x="445" y="352"/>
                        <a:pt x="441" y="351"/>
                        <a:pt x="439" y="352"/>
                      </a:cubicBezTo>
                      <a:cubicBezTo>
                        <a:pt x="437" y="353"/>
                        <a:pt x="436" y="354"/>
                        <a:pt x="434" y="355"/>
                      </a:cubicBezTo>
                      <a:cubicBezTo>
                        <a:pt x="432" y="354"/>
                        <a:pt x="429" y="356"/>
                        <a:pt x="426" y="356"/>
                      </a:cubicBezTo>
                      <a:cubicBezTo>
                        <a:pt x="425" y="356"/>
                        <a:pt x="425" y="355"/>
                        <a:pt x="424" y="355"/>
                      </a:cubicBezTo>
                      <a:cubicBezTo>
                        <a:pt x="421" y="355"/>
                        <a:pt x="419" y="356"/>
                        <a:pt x="416" y="356"/>
                      </a:cubicBezTo>
                      <a:cubicBezTo>
                        <a:pt x="415" y="358"/>
                        <a:pt x="414" y="360"/>
                        <a:pt x="414" y="364"/>
                      </a:cubicBezTo>
                      <a:cubicBezTo>
                        <a:pt x="417" y="369"/>
                        <a:pt x="427" y="366"/>
                        <a:pt x="434" y="368"/>
                      </a:cubicBezTo>
                      <a:cubicBezTo>
                        <a:pt x="435" y="369"/>
                        <a:pt x="435" y="371"/>
                        <a:pt x="436" y="373"/>
                      </a:cubicBezTo>
                      <a:cubicBezTo>
                        <a:pt x="434" y="375"/>
                        <a:pt x="433" y="378"/>
                        <a:pt x="432" y="380"/>
                      </a:cubicBezTo>
                      <a:cubicBezTo>
                        <a:pt x="431" y="381"/>
                        <a:pt x="430" y="381"/>
                        <a:pt x="429" y="382"/>
                      </a:cubicBezTo>
                      <a:cubicBezTo>
                        <a:pt x="426" y="384"/>
                        <a:pt x="424" y="389"/>
                        <a:pt x="421" y="390"/>
                      </a:cubicBezTo>
                      <a:cubicBezTo>
                        <a:pt x="420" y="391"/>
                        <a:pt x="419" y="390"/>
                        <a:pt x="419" y="391"/>
                      </a:cubicBezTo>
                      <a:cubicBezTo>
                        <a:pt x="417" y="391"/>
                        <a:pt x="416" y="392"/>
                        <a:pt x="414" y="392"/>
                      </a:cubicBezTo>
                      <a:cubicBezTo>
                        <a:pt x="411" y="392"/>
                        <a:pt x="407" y="392"/>
                        <a:pt x="404" y="392"/>
                      </a:cubicBezTo>
                      <a:cubicBezTo>
                        <a:pt x="400" y="393"/>
                        <a:pt x="397" y="398"/>
                        <a:pt x="399" y="403"/>
                      </a:cubicBezTo>
                      <a:cubicBezTo>
                        <a:pt x="400" y="403"/>
                        <a:pt x="401" y="404"/>
                        <a:pt x="403" y="404"/>
                      </a:cubicBezTo>
                      <a:cubicBezTo>
                        <a:pt x="404" y="404"/>
                        <a:pt x="405" y="404"/>
                        <a:pt x="407" y="404"/>
                      </a:cubicBezTo>
                      <a:cubicBezTo>
                        <a:pt x="408" y="404"/>
                        <a:pt x="409" y="405"/>
                        <a:pt x="410" y="405"/>
                      </a:cubicBezTo>
                      <a:cubicBezTo>
                        <a:pt x="414" y="406"/>
                        <a:pt x="413" y="407"/>
                        <a:pt x="413" y="410"/>
                      </a:cubicBezTo>
                      <a:cubicBezTo>
                        <a:pt x="413" y="411"/>
                        <a:pt x="412" y="411"/>
                        <a:pt x="411" y="412"/>
                      </a:cubicBezTo>
                      <a:cubicBezTo>
                        <a:pt x="412" y="415"/>
                        <a:pt x="409" y="415"/>
                        <a:pt x="409" y="418"/>
                      </a:cubicBezTo>
                      <a:cubicBezTo>
                        <a:pt x="405" y="421"/>
                        <a:pt x="402" y="426"/>
                        <a:pt x="396" y="427"/>
                      </a:cubicBezTo>
                      <a:cubicBezTo>
                        <a:pt x="395" y="427"/>
                        <a:pt x="393" y="427"/>
                        <a:pt x="392" y="427"/>
                      </a:cubicBezTo>
                      <a:cubicBezTo>
                        <a:pt x="391" y="427"/>
                        <a:pt x="390" y="428"/>
                        <a:pt x="389" y="428"/>
                      </a:cubicBezTo>
                      <a:cubicBezTo>
                        <a:pt x="386" y="429"/>
                        <a:pt x="384" y="429"/>
                        <a:pt x="382" y="430"/>
                      </a:cubicBezTo>
                      <a:cubicBezTo>
                        <a:pt x="380" y="434"/>
                        <a:pt x="378" y="437"/>
                        <a:pt x="380" y="441"/>
                      </a:cubicBezTo>
                      <a:cubicBezTo>
                        <a:pt x="381" y="442"/>
                        <a:pt x="383" y="443"/>
                        <a:pt x="384" y="444"/>
                      </a:cubicBezTo>
                      <a:cubicBezTo>
                        <a:pt x="384" y="445"/>
                        <a:pt x="385" y="447"/>
                        <a:pt x="386" y="448"/>
                      </a:cubicBezTo>
                      <a:cubicBezTo>
                        <a:pt x="387" y="450"/>
                        <a:pt x="389" y="451"/>
                        <a:pt x="387" y="455"/>
                      </a:cubicBezTo>
                      <a:cubicBezTo>
                        <a:pt x="387" y="457"/>
                        <a:pt x="384" y="459"/>
                        <a:pt x="383" y="461"/>
                      </a:cubicBezTo>
                      <a:cubicBezTo>
                        <a:pt x="383" y="462"/>
                        <a:pt x="383" y="463"/>
                        <a:pt x="382" y="464"/>
                      </a:cubicBezTo>
                      <a:cubicBezTo>
                        <a:pt x="382" y="464"/>
                        <a:pt x="381" y="465"/>
                        <a:pt x="380" y="466"/>
                      </a:cubicBezTo>
                      <a:cubicBezTo>
                        <a:pt x="379" y="468"/>
                        <a:pt x="378" y="470"/>
                        <a:pt x="376" y="472"/>
                      </a:cubicBezTo>
                      <a:cubicBezTo>
                        <a:pt x="376" y="472"/>
                        <a:pt x="376" y="473"/>
                        <a:pt x="376" y="473"/>
                      </a:cubicBezTo>
                      <a:cubicBezTo>
                        <a:pt x="375" y="474"/>
                        <a:pt x="374" y="475"/>
                        <a:pt x="374" y="476"/>
                      </a:cubicBezTo>
                      <a:cubicBezTo>
                        <a:pt x="373" y="477"/>
                        <a:pt x="372" y="478"/>
                        <a:pt x="372" y="480"/>
                      </a:cubicBezTo>
                      <a:cubicBezTo>
                        <a:pt x="372" y="480"/>
                        <a:pt x="371" y="480"/>
                        <a:pt x="370" y="481"/>
                      </a:cubicBezTo>
                      <a:cubicBezTo>
                        <a:pt x="370" y="482"/>
                        <a:pt x="370" y="483"/>
                        <a:pt x="370" y="483"/>
                      </a:cubicBezTo>
                      <a:cubicBezTo>
                        <a:pt x="369" y="484"/>
                        <a:pt x="368" y="484"/>
                        <a:pt x="368" y="484"/>
                      </a:cubicBezTo>
                      <a:cubicBezTo>
                        <a:pt x="366" y="487"/>
                        <a:pt x="365" y="489"/>
                        <a:pt x="364" y="491"/>
                      </a:cubicBezTo>
                      <a:cubicBezTo>
                        <a:pt x="363" y="492"/>
                        <a:pt x="362" y="494"/>
                        <a:pt x="362" y="495"/>
                      </a:cubicBezTo>
                      <a:cubicBezTo>
                        <a:pt x="361" y="496"/>
                        <a:pt x="360" y="496"/>
                        <a:pt x="359" y="498"/>
                      </a:cubicBezTo>
                      <a:cubicBezTo>
                        <a:pt x="359" y="498"/>
                        <a:pt x="359" y="499"/>
                        <a:pt x="358" y="499"/>
                      </a:cubicBezTo>
                      <a:cubicBezTo>
                        <a:pt x="358" y="500"/>
                        <a:pt x="358" y="500"/>
                        <a:pt x="357" y="501"/>
                      </a:cubicBezTo>
                      <a:cubicBezTo>
                        <a:pt x="357" y="501"/>
                        <a:pt x="356" y="502"/>
                        <a:pt x="356" y="503"/>
                      </a:cubicBezTo>
                      <a:cubicBezTo>
                        <a:pt x="356" y="503"/>
                        <a:pt x="354" y="503"/>
                        <a:pt x="354" y="504"/>
                      </a:cubicBezTo>
                      <a:cubicBezTo>
                        <a:pt x="353" y="505"/>
                        <a:pt x="353" y="506"/>
                        <a:pt x="353" y="506"/>
                      </a:cubicBezTo>
                      <a:cubicBezTo>
                        <a:pt x="350" y="508"/>
                        <a:pt x="349" y="505"/>
                        <a:pt x="347" y="504"/>
                      </a:cubicBezTo>
                      <a:cubicBezTo>
                        <a:pt x="346" y="503"/>
                        <a:pt x="344" y="502"/>
                        <a:pt x="344" y="501"/>
                      </a:cubicBezTo>
                      <a:cubicBezTo>
                        <a:pt x="343" y="500"/>
                        <a:pt x="343" y="499"/>
                        <a:pt x="342" y="498"/>
                      </a:cubicBezTo>
                      <a:cubicBezTo>
                        <a:pt x="341" y="496"/>
                        <a:pt x="339" y="494"/>
                        <a:pt x="338" y="492"/>
                      </a:cubicBezTo>
                      <a:cubicBezTo>
                        <a:pt x="336" y="490"/>
                        <a:pt x="334" y="488"/>
                        <a:pt x="333" y="486"/>
                      </a:cubicBezTo>
                      <a:cubicBezTo>
                        <a:pt x="333" y="485"/>
                        <a:pt x="333" y="485"/>
                        <a:pt x="333" y="484"/>
                      </a:cubicBezTo>
                      <a:cubicBezTo>
                        <a:pt x="331" y="483"/>
                        <a:pt x="330" y="482"/>
                        <a:pt x="330" y="480"/>
                      </a:cubicBezTo>
                      <a:cubicBezTo>
                        <a:pt x="329" y="479"/>
                        <a:pt x="328" y="479"/>
                        <a:pt x="327" y="478"/>
                      </a:cubicBezTo>
                      <a:cubicBezTo>
                        <a:pt x="328" y="476"/>
                        <a:pt x="326" y="475"/>
                        <a:pt x="326" y="473"/>
                      </a:cubicBezTo>
                      <a:cubicBezTo>
                        <a:pt x="325" y="473"/>
                        <a:pt x="326" y="472"/>
                        <a:pt x="326" y="471"/>
                      </a:cubicBezTo>
                      <a:cubicBezTo>
                        <a:pt x="325" y="470"/>
                        <a:pt x="324" y="471"/>
                        <a:pt x="323" y="471"/>
                      </a:cubicBezTo>
                      <a:cubicBezTo>
                        <a:pt x="322" y="470"/>
                        <a:pt x="321" y="468"/>
                        <a:pt x="320" y="466"/>
                      </a:cubicBezTo>
                      <a:cubicBezTo>
                        <a:pt x="319" y="465"/>
                        <a:pt x="317" y="463"/>
                        <a:pt x="317" y="462"/>
                      </a:cubicBezTo>
                      <a:cubicBezTo>
                        <a:pt x="316" y="462"/>
                        <a:pt x="317" y="461"/>
                        <a:pt x="316" y="461"/>
                      </a:cubicBezTo>
                      <a:cubicBezTo>
                        <a:pt x="316" y="459"/>
                        <a:pt x="314" y="457"/>
                        <a:pt x="313" y="456"/>
                      </a:cubicBezTo>
                      <a:cubicBezTo>
                        <a:pt x="312" y="453"/>
                        <a:pt x="311" y="449"/>
                        <a:pt x="314" y="449"/>
                      </a:cubicBezTo>
                      <a:cubicBezTo>
                        <a:pt x="314" y="447"/>
                        <a:pt x="316" y="446"/>
                        <a:pt x="317" y="445"/>
                      </a:cubicBezTo>
                      <a:cubicBezTo>
                        <a:pt x="319" y="443"/>
                        <a:pt x="317" y="439"/>
                        <a:pt x="319" y="436"/>
                      </a:cubicBezTo>
                      <a:cubicBezTo>
                        <a:pt x="318" y="434"/>
                        <a:pt x="316" y="433"/>
                        <a:pt x="316" y="431"/>
                      </a:cubicBezTo>
                      <a:cubicBezTo>
                        <a:pt x="314" y="431"/>
                        <a:pt x="313" y="429"/>
                        <a:pt x="311" y="428"/>
                      </a:cubicBezTo>
                      <a:cubicBezTo>
                        <a:pt x="309" y="429"/>
                        <a:pt x="307" y="429"/>
                        <a:pt x="305" y="428"/>
                      </a:cubicBezTo>
                      <a:cubicBezTo>
                        <a:pt x="301" y="427"/>
                        <a:pt x="299" y="427"/>
                        <a:pt x="296" y="426"/>
                      </a:cubicBezTo>
                      <a:cubicBezTo>
                        <a:pt x="296" y="425"/>
                        <a:pt x="295" y="424"/>
                        <a:pt x="295" y="424"/>
                      </a:cubicBezTo>
                      <a:cubicBezTo>
                        <a:pt x="292" y="423"/>
                        <a:pt x="290" y="420"/>
                        <a:pt x="287" y="418"/>
                      </a:cubicBezTo>
                      <a:cubicBezTo>
                        <a:pt x="287" y="417"/>
                        <a:pt x="287" y="416"/>
                        <a:pt x="287" y="416"/>
                      </a:cubicBezTo>
                      <a:cubicBezTo>
                        <a:pt x="284" y="416"/>
                        <a:pt x="285" y="412"/>
                        <a:pt x="284" y="410"/>
                      </a:cubicBezTo>
                      <a:cubicBezTo>
                        <a:pt x="286" y="405"/>
                        <a:pt x="294" y="407"/>
                        <a:pt x="299" y="405"/>
                      </a:cubicBezTo>
                      <a:cubicBezTo>
                        <a:pt x="299" y="402"/>
                        <a:pt x="297" y="397"/>
                        <a:pt x="295" y="396"/>
                      </a:cubicBezTo>
                      <a:cubicBezTo>
                        <a:pt x="294" y="395"/>
                        <a:pt x="293" y="395"/>
                        <a:pt x="291" y="395"/>
                      </a:cubicBezTo>
                      <a:cubicBezTo>
                        <a:pt x="290" y="394"/>
                        <a:pt x="289" y="394"/>
                        <a:pt x="288" y="394"/>
                      </a:cubicBezTo>
                      <a:cubicBezTo>
                        <a:pt x="287" y="393"/>
                        <a:pt x="285" y="394"/>
                        <a:pt x="284" y="394"/>
                      </a:cubicBezTo>
                      <a:cubicBezTo>
                        <a:pt x="277" y="393"/>
                        <a:pt x="274" y="390"/>
                        <a:pt x="269" y="387"/>
                      </a:cubicBezTo>
                      <a:cubicBezTo>
                        <a:pt x="269" y="386"/>
                        <a:pt x="268" y="386"/>
                        <a:pt x="268" y="385"/>
                      </a:cubicBezTo>
                      <a:cubicBezTo>
                        <a:pt x="268" y="385"/>
                        <a:pt x="267" y="385"/>
                        <a:pt x="266" y="384"/>
                      </a:cubicBezTo>
                      <a:cubicBezTo>
                        <a:pt x="264" y="382"/>
                        <a:pt x="257" y="373"/>
                        <a:pt x="264" y="372"/>
                      </a:cubicBezTo>
                      <a:cubicBezTo>
                        <a:pt x="265" y="371"/>
                        <a:pt x="268" y="372"/>
                        <a:pt x="269" y="372"/>
                      </a:cubicBezTo>
                      <a:cubicBezTo>
                        <a:pt x="270" y="372"/>
                        <a:pt x="271" y="371"/>
                        <a:pt x="272" y="370"/>
                      </a:cubicBezTo>
                      <a:cubicBezTo>
                        <a:pt x="275" y="370"/>
                        <a:pt x="277" y="371"/>
                        <a:pt x="279" y="370"/>
                      </a:cubicBezTo>
                      <a:cubicBezTo>
                        <a:pt x="282" y="369"/>
                        <a:pt x="281" y="366"/>
                        <a:pt x="280" y="364"/>
                      </a:cubicBezTo>
                      <a:cubicBezTo>
                        <a:pt x="279" y="362"/>
                        <a:pt x="279" y="360"/>
                        <a:pt x="277" y="359"/>
                      </a:cubicBezTo>
                      <a:cubicBezTo>
                        <a:pt x="275" y="357"/>
                        <a:pt x="270" y="359"/>
                        <a:pt x="267" y="359"/>
                      </a:cubicBezTo>
                      <a:cubicBezTo>
                        <a:pt x="266" y="359"/>
                        <a:pt x="265" y="358"/>
                        <a:pt x="264" y="358"/>
                      </a:cubicBezTo>
                      <a:cubicBezTo>
                        <a:pt x="263" y="358"/>
                        <a:pt x="262" y="358"/>
                        <a:pt x="261" y="358"/>
                      </a:cubicBezTo>
                      <a:cubicBezTo>
                        <a:pt x="258" y="358"/>
                        <a:pt x="256" y="356"/>
                        <a:pt x="252" y="357"/>
                      </a:cubicBezTo>
                      <a:cubicBezTo>
                        <a:pt x="251" y="356"/>
                        <a:pt x="251" y="355"/>
                        <a:pt x="249" y="355"/>
                      </a:cubicBezTo>
                      <a:cubicBezTo>
                        <a:pt x="245" y="351"/>
                        <a:pt x="242" y="348"/>
                        <a:pt x="239" y="344"/>
                      </a:cubicBezTo>
                      <a:cubicBezTo>
                        <a:pt x="237" y="343"/>
                        <a:pt x="235" y="340"/>
                        <a:pt x="235" y="339"/>
                      </a:cubicBezTo>
                      <a:cubicBezTo>
                        <a:pt x="235" y="338"/>
                        <a:pt x="236" y="336"/>
                        <a:pt x="237" y="336"/>
                      </a:cubicBezTo>
                      <a:cubicBezTo>
                        <a:pt x="237" y="336"/>
                        <a:pt x="238" y="336"/>
                        <a:pt x="239" y="336"/>
                      </a:cubicBezTo>
                      <a:cubicBezTo>
                        <a:pt x="239" y="335"/>
                        <a:pt x="239" y="335"/>
                        <a:pt x="240" y="335"/>
                      </a:cubicBezTo>
                      <a:cubicBezTo>
                        <a:pt x="240" y="335"/>
                        <a:pt x="241" y="335"/>
                        <a:pt x="242" y="335"/>
                      </a:cubicBezTo>
                      <a:cubicBezTo>
                        <a:pt x="243" y="335"/>
                        <a:pt x="245" y="335"/>
                        <a:pt x="246" y="335"/>
                      </a:cubicBezTo>
                      <a:cubicBezTo>
                        <a:pt x="247" y="335"/>
                        <a:pt x="249" y="334"/>
                        <a:pt x="250" y="334"/>
                      </a:cubicBezTo>
                      <a:cubicBezTo>
                        <a:pt x="256" y="332"/>
                        <a:pt x="264" y="336"/>
                        <a:pt x="263" y="328"/>
                      </a:cubicBezTo>
                      <a:cubicBezTo>
                        <a:pt x="263" y="327"/>
                        <a:pt x="262" y="327"/>
                        <a:pt x="261" y="326"/>
                      </a:cubicBezTo>
                      <a:cubicBezTo>
                        <a:pt x="261" y="325"/>
                        <a:pt x="261" y="324"/>
                        <a:pt x="261" y="323"/>
                      </a:cubicBezTo>
                      <a:cubicBezTo>
                        <a:pt x="259" y="320"/>
                        <a:pt x="254" y="321"/>
                        <a:pt x="250" y="320"/>
                      </a:cubicBezTo>
                      <a:cubicBezTo>
                        <a:pt x="247" y="320"/>
                        <a:pt x="246" y="321"/>
                        <a:pt x="244" y="321"/>
                      </a:cubicBezTo>
                      <a:cubicBezTo>
                        <a:pt x="242" y="321"/>
                        <a:pt x="240" y="320"/>
                        <a:pt x="238" y="320"/>
                      </a:cubicBezTo>
                      <a:cubicBezTo>
                        <a:pt x="236" y="319"/>
                        <a:pt x="233" y="320"/>
                        <a:pt x="231" y="319"/>
                      </a:cubicBezTo>
                      <a:cubicBezTo>
                        <a:pt x="230" y="319"/>
                        <a:pt x="229" y="318"/>
                        <a:pt x="228" y="318"/>
                      </a:cubicBezTo>
                      <a:cubicBezTo>
                        <a:pt x="228" y="318"/>
                        <a:pt x="227" y="318"/>
                        <a:pt x="226" y="318"/>
                      </a:cubicBezTo>
                      <a:cubicBezTo>
                        <a:pt x="225" y="317"/>
                        <a:pt x="225" y="317"/>
                        <a:pt x="224" y="316"/>
                      </a:cubicBezTo>
                      <a:cubicBezTo>
                        <a:pt x="223" y="315"/>
                        <a:pt x="221" y="315"/>
                        <a:pt x="219" y="314"/>
                      </a:cubicBezTo>
                      <a:cubicBezTo>
                        <a:pt x="218" y="311"/>
                        <a:pt x="215" y="310"/>
                        <a:pt x="213" y="307"/>
                      </a:cubicBezTo>
                      <a:cubicBezTo>
                        <a:pt x="212" y="306"/>
                        <a:pt x="212" y="305"/>
                        <a:pt x="211" y="304"/>
                      </a:cubicBezTo>
                      <a:cubicBezTo>
                        <a:pt x="209" y="301"/>
                        <a:pt x="208" y="299"/>
                        <a:pt x="212" y="298"/>
                      </a:cubicBezTo>
                      <a:cubicBezTo>
                        <a:pt x="217" y="296"/>
                        <a:pt x="227" y="297"/>
                        <a:pt x="233" y="296"/>
                      </a:cubicBezTo>
                      <a:cubicBezTo>
                        <a:pt x="235" y="296"/>
                        <a:pt x="236" y="295"/>
                        <a:pt x="237" y="295"/>
                      </a:cubicBezTo>
                      <a:cubicBezTo>
                        <a:pt x="240" y="295"/>
                        <a:pt x="244" y="296"/>
                        <a:pt x="245" y="293"/>
                      </a:cubicBezTo>
                      <a:cubicBezTo>
                        <a:pt x="245" y="290"/>
                        <a:pt x="244" y="288"/>
                        <a:pt x="242" y="285"/>
                      </a:cubicBezTo>
                      <a:cubicBezTo>
                        <a:pt x="240" y="284"/>
                        <a:pt x="238" y="283"/>
                        <a:pt x="236" y="283"/>
                      </a:cubicBezTo>
                      <a:cubicBezTo>
                        <a:pt x="233" y="282"/>
                        <a:pt x="231" y="283"/>
                        <a:pt x="229" y="283"/>
                      </a:cubicBezTo>
                      <a:cubicBezTo>
                        <a:pt x="226" y="283"/>
                        <a:pt x="222" y="282"/>
                        <a:pt x="219" y="282"/>
                      </a:cubicBezTo>
                      <a:cubicBezTo>
                        <a:pt x="215" y="282"/>
                        <a:pt x="210" y="283"/>
                        <a:pt x="207" y="282"/>
                      </a:cubicBezTo>
                      <a:cubicBezTo>
                        <a:pt x="205" y="281"/>
                        <a:pt x="203" y="280"/>
                        <a:pt x="201" y="279"/>
                      </a:cubicBezTo>
                      <a:cubicBezTo>
                        <a:pt x="200" y="279"/>
                        <a:pt x="199" y="278"/>
                        <a:pt x="198" y="277"/>
                      </a:cubicBezTo>
                      <a:cubicBezTo>
                        <a:pt x="195" y="276"/>
                        <a:pt x="193" y="274"/>
                        <a:pt x="191" y="272"/>
                      </a:cubicBezTo>
                      <a:cubicBezTo>
                        <a:pt x="190" y="271"/>
                        <a:pt x="184" y="266"/>
                        <a:pt x="182" y="266"/>
                      </a:cubicBezTo>
                      <a:cubicBezTo>
                        <a:pt x="179" y="266"/>
                        <a:pt x="179" y="273"/>
                        <a:pt x="177" y="274"/>
                      </a:cubicBezTo>
                      <a:cubicBezTo>
                        <a:pt x="176" y="275"/>
                        <a:pt x="177" y="275"/>
                        <a:pt x="177" y="276"/>
                      </a:cubicBezTo>
                      <a:cubicBezTo>
                        <a:pt x="177" y="276"/>
                        <a:pt x="176" y="276"/>
                        <a:pt x="175" y="277"/>
                      </a:cubicBezTo>
                      <a:cubicBezTo>
                        <a:pt x="176" y="281"/>
                        <a:pt x="174" y="282"/>
                        <a:pt x="173" y="285"/>
                      </a:cubicBezTo>
                      <a:cubicBezTo>
                        <a:pt x="172" y="286"/>
                        <a:pt x="173" y="287"/>
                        <a:pt x="172" y="288"/>
                      </a:cubicBezTo>
                      <a:cubicBezTo>
                        <a:pt x="172" y="290"/>
                        <a:pt x="170" y="294"/>
                        <a:pt x="169" y="296"/>
                      </a:cubicBezTo>
                      <a:cubicBezTo>
                        <a:pt x="169" y="297"/>
                        <a:pt x="169" y="297"/>
                        <a:pt x="169" y="298"/>
                      </a:cubicBezTo>
                      <a:cubicBezTo>
                        <a:pt x="169" y="299"/>
                        <a:pt x="169" y="299"/>
                        <a:pt x="168" y="300"/>
                      </a:cubicBezTo>
                      <a:cubicBezTo>
                        <a:pt x="168" y="301"/>
                        <a:pt x="168" y="301"/>
                        <a:pt x="168" y="302"/>
                      </a:cubicBezTo>
                      <a:cubicBezTo>
                        <a:pt x="168" y="303"/>
                        <a:pt x="167" y="303"/>
                        <a:pt x="167" y="304"/>
                      </a:cubicBezTo>
                      <a:cubicBezTo>
                        <a:pt x="167" y="307"/>
                        <a:pt x="167" y="309"/>
                        <a:pt x="167" y="311"/>
                      </a:cubicBezTo>
                      <a:cubicBezTo>
                        <a:pt x="166" y="312"/>
                        <a:pt x="165" y="312"/>
                        <a:pt x="165" y="313"/>
                      </a:cubicBezTo>
                      <a:cubicBezTo>
                        <a:pt x="165" y="314"/>
                        <a:pt x="166" y="315"/>
                        <a:pt x="166" y="316"/>
                      </a:cubicBezTo>
                      <a:cubicBezTo>
                        <a:pt x="166" y="317"/>
                        <a:pt x="165" y="318"/>
                        <a:pt x="165" y="319"/>
                      </a:cubicBezTo>
                      <a:cubicBezTo>
                        <a:pt x="165" y="323"/>
                        <a:pt x="165" y="326"/>
                        <a:pt x="165" y="330"/>
                      </a:cubicBezTo>
                      <a:cubicBezTo>
                        <a:pt x="165" y="331"/>
                        <a:pt x="164" y="331"/>
                        <a:pt x="164" y="332"/>
                      </a:cubicBezTo>
                      <a:cubicBezTo>
                        <a:pt x="164" y="334"/>
                        <a:pt x="164" y="336"/>
                        <a:pt x="164" y="338"/>
                      </a:cubicBezTo>
                      <a:cubicBezTo>
                        <a:pt x="165" y="341"/>
                        <a:pt x="164" y="344"/>
                        <a:pt x="164" y="347"/>
                      </a:cubicBezTo>
                      <a:cubicBezTo>
                        <a:pt x="164" y="349"/>
                        <a:pt x="165" y="351"/>
                        <a:pt x="165" y="354"/>
                      </a:cubicBezTo>
                      <a:cubicBezTo>
                        <a:pt x="165" y="355"/>
                        <a:pt x="165" y="357"/>
                        <a:pt x="165" y="358"/>
                      </a:cubicBezTo>
                      <a:cubicBezTo>
                        <a:pt x="165" y="359"/>
                        <a:pt x="166" y="360"/>
                        <a:pt x="166" y="361"/>
                      </a:cubicBezTo>
                      <a:cubicBezTo>
                        <a:pt x="166" y="365"/>
                        <a:pt x="166" y="369"/>
                        <a:pt x="167" y="372"/>
                      </a:cubicBezTo>
                      <a:cubicBezTo>
                        <a:pt x="168" y="373"/>
                        <a:pt x="168" y="375"/>
                        <a:pt x="168" y="377"/>
                      </a:cubicBezTo>
                      <a:cubicBezTo>
                        <a:pt x="169" y="381"/>
                        <a:pt x="171" y="384"/>
                        <a:pt x="171" y="387"/>
                      </a:cubicBezTo>
                      <a:cubicBezTo>
                        <a:pt x="172" y="389"/>
                        <a:pt x="172" y="391"/>
                        <a:pt x="173" y="394"/>
                      </a:cubicBezTo>
                      <a:cubicBezTo>
                        <a:pt x="173" y="395"/>
                        <a:pt x="174" y="397"/>
                        <a:pt x="174" y="398"/>
                      </a:cubicBezTo>
                      <a:cubicBezTo>
                        <a:pt x="175" y="400"/>
                        <a:pt x="175" y="402"/>
                        <a:pt x="175" y="403"/>
                      </a:cubicBezTo>
                      <a:cubicBezTo>
                        <a:pt x="176" y="404"/>
                        <a:pt x="177" y="405"/>
                        <a:pt x="177" y="406"/>
                      </a:cubicBezTo>
                      <a:cubicBezTo>
                        <a:pt x="179" y="409"/>
                        <a:pt x="180" y="413"/>
                        <a:pt x="181" y="415"/>
                      </a:cubicBezTo>
                      <a:cubicBezTo>
                        <a:pt x="182" y="416"/>
                        <a:pt x="182" y="417"/>
                        <a:pt x="182" y="417"/>
                      </a:cubicBezTo>
                      <a:cubicBezTo>
                        <a:pt x="183" y="419"/>
                        <a:pt x="184" y="419"/>
                        <a:pt x="185" y="421"/>
                      </a:cubicBezTo>
                      <a:cubicBezTo>
                        <a:pt x="185" y="422"/>
                        <a:pt x="185" y="424"/>
                        <a:pt x="186" y="425"/>
                      </a:cubicBezTo>
                      <a:cubicBezTo>
                        <a:pt x="187" y="428"/>
                        <a:pt x="189" y="430"/>
                        <a:pt x="190" y="432"/>
                      </a:cubicBezTo>
                      <a:cubicBezTo>
                        <a:pt x="190" y="433"/>
                        <a:pt x="190" y="434"/>
                        <a:pt x="191" y="434"/>
                      </a:cubicBezTo>
                      <a:cubicBezTo>
                        <a:pt x="192" y="437"/>
                        <a:pt x="194" y="439"/>
                        <a:pt x="196" y="441"/>
                      </a:cubicBezTo>
                      <a:cubicBezTo>
                        <a:pt x="198" y="443"/>
                        <a:pt x="199" y="445"/>
                        <a:pt x="201" y="447"/>
                      </a:cubicBezTo>
                      <a:cubicBezTo>
                        <a:pt x="201" y="448"/>
                        <a:pt x="200" y="448"/>
                        <a:pt x="200" y="449"/>
                      </a:cubicBezTo>
                      <a:cubicBezTo>
                        <a:pt x="203" y="451"/>
                        <a:pt x="207" y="453"/>
                        <a:pt x="208" y="457"/>
                      </a:cubicBezTo>
                      <a:cubicBezTo>
                        <a:pt x="209" y="458"/>
                        <a:pt x="210" y="459"/>
                        <a:pt x="211" y="461"/>
                      </a:cubicBezTo>
                      <a:cubicBezTo>
                        <a:pt x="212" y="462"/>
                        <a:pt x="213" y="463"/>
                        <a:pt x="215" y="463"/>
                      </a:cubicBezTo>
                      <a:cubicBezTo>
                        <a:pt x="218" y="468"/>
                        <a:pt x="223" y="471"/>
                        <a:pt x="227" y="475"/>
                      </a:cubicBezTo>
                      <a:cubicBezTo>
                        <a:pt x="227" y="476"/>
                        <a:pt x="227" y="476"/>
                        <a:pt x="227" y="476"/>
                      </a:cubicBezTo>
                      <a:cubicBezTo>
                        <a:pt x="228" y="477"/>
                        <a:pt x="230" y="478"/>
                        <a:pt x="231" y="480"/>
                      </a:cubicBezTo>
                      <a:cubicBezTo>
                        <a:pt x="231" y="482"/>
                        <a:pt x="227" y="485"/>
                        <a:pt x="224" y="483"/>
                      </a:cubicBezTo>
                      <a:cubicBezTo>
                        <a:pt x="220" y="480"/>
                        <a:pt x="216" y="477"/>
                        <a:pt x="213" y="473"/>
                      </a:cubicBezTo>
                      <a:cubicBezTo>
                        <a:pt x="212" y="473"/>
                        <a:pt x="211" y="472"/>
                        <a:pt x="211" y="472"/>
                      </a:cubicBezTo>
                      <a:cubicBezTo>
                        <a:pt x="210" y="472"/>
                        <a:pt x="210" y="471"/>
                        <a:pt x="210" y="471"/>
                      </a:cubicBezTo>
                      <a:cubicBezTo>
                        <a:pt x="210" y="470"/>
                        <a:pt x="208" y="471"/>
                        <a:pt x="208" y="470"/>
                      </a:cubicBezTo>
                      <a:cubicBezTo>
                        <a:pt x="207" y="468"/>
                        <a:pt x="205" y="467"/>
                        <a:pt x="204" y="465"/>
                      </a:cubicBezTo>
                      <a:cubicBezTo>
                        <a:pt x="202" y="463"/>
                        <a:pt x="201" y="461"/>
                        <a:pt x="199" y="459"/>
                      </a:cubicBezTo>
                      <a:cubicBezTo>
                        <a:pt x="199" y="458"/>
                        <a:pt x="199" y="458"/>
                        <a:pt x="199" y="458"/>
                      </a:cubicBezTo>
                      <a:cubicBezTo>
                        <a:pt x="198" y="456"/>
                        <a:pt x="195" y="455"/>
                        <a:pt x="194" y="453"/>
                      </a:cubicBezTo>
                      <a:cubicBezTo>
                        <a:pt x="193" y="452"/>
                        <a:pt x="193" y="451"/>
                        <a:pt x="193" y="450"/>
                      </a:cubicBezTo>
                      <a:cubicBezTo>
                        <a:pt x="192" y="450"/>
                        <a:pt x="192" y="449"/>
                        <a:pt x="191" y="449"/>
                      </a:cubicBezTo>
                      <a:cubicBezTo>
                        <a:pt x="190" y="447"/>
                        <a:pt x="189" y="445"/>
                        <a:pt x="188" y="443"/>
                      </a:cubicBezTo>
                      <a:cubicBezTo>
                        <a:pt x="187" y="442"/>
                        <a:pt x="186" y="441"/>
                        <a:pt x="185" y="440"/>
                      </a:cubicBezTo>
                      <a:cubicBezTo>
                        <a:pt x="184" y="439"/>
                        <a:pt x="184" y="437"/>
                        <a:pt x="183" y="436"/>
                      </a:cubicBezTo>
                      <a:cubicBezTo>
                        <a:pt x="183" y="436"/>
                        <a:pt x="183" y="435"/>
                        <a:pt x="183" y="435"/>
                      </a:cubicBezTo>
                      <a:cubicBezTo>
                        <a:pt x="181" y="434"/>
                        <a:pt x="180" y="432"/>
                        <a:pt x="179" y="430"/>
                      </a:cubicBezTo>
                      <a:cubicBezTo>
                        <a:pt x="178" y="429"/>
                        <a:pt x="177" y="427"/>
                        <a:pt x="177" y="425"/>
                      </a:cubicBezTo>
                      <a:cubicBezTo>
                        <a:pt x="176" y="425"/>
                        <a:pt x="177" y="425"/>
                        <a:pt x="177" y="424"/>
                      </a:cubicBezTo>
                      <a:cubicBezTo>
                        <a:pt x="174" y="421"/>
                        <a:pt x="173" y="416"/>
                        <a:pt x="170" y="413"/>
                      </a:cubicBezTo>
                      <a:cubicBezTo>
                        <a:pt x="170" y="412"/>
                        <a:pt x="170" y="412"/>
                        <a:pt x="170" y="411"/>
                      </a:cubicBezTo>
                      <a:cubicBezTo>
                        <a:pt x="168" y="411"/>
                        <a:pt x="169" y="408"/>
                        <a:pt x="168" y="406"/>
                      </a:cubicBezTo>
                      <a:cubicBezTo>
                        <a:pt x="168" y="405"/>
                        <a:pt x="167" y="404"/>
                        <a:pt x="167" y="403"/>
                      </a:cubicBezTo>
                      <a:cubicBezTo>
                        <a:pt x="166" y="401"/>
                        <a:pt x="166" y="399"/>
                        <a:pt x="165" y="397"/>
                      </a:cubicBezTo>
                      <a:cubicBezTo>
                        <a:pt x="164" y="395"/>
                        <a:pt x="163" y="393"/>
                        <a:pt x="162" y="391"/>
                      </a:cubicBezTo>
                      <a:cubicBezTo>
                        <a:pt x="162" y="390"/>
                        <a:pt x="162" y="389"/>
                        <a:pt x="161" y="387"/>
                      </a:cubicBezTo>
                      <a:cubicBezTo>
                        <a:pt x="161" y="387"/>
                        <a:pt x="160" y="386"/>
                        <a:pt x="160" y="385"/>
                      </a:cubicBezTo>
                      <a:cubicBezTo>
                        <a:pt x="160" y="384"/>
                        <a:pt x="160" y="382"/>
                        <a:pt x="160" y="380"/>
                      </a:cubicBezTo>
                      <a:cubicBezTo>
                        <a:pt x="160" y="379"/>
                        <a:pt x="159" y="379"/>
                        <a:pt x="158" y="378"/>
                      </a:cubicBezTo>
                      <a:cubicBezTo>
                        <a:pt x="158" y="375"/>
                        <a:pt x="159" y="373"/>
                        <a:pt x="158" y="370"/>
                      </a:cubicBezTo>
                      <a:cubicBezTo>
                        <a:pt x="158" y="369"/>
                        <a:pt x="157" y="369"/>
                        <a:pt x="157" y="368"/>
                      </a:cubicBezTo>
                      <a:cubicBezTo>
                        <a:pt x="156" y="365"/>
                        <a:pt x="157" y="363"/>
                        <a:pt x="156" y="360"/>
                      </a:cubicBezTo>
                      <a:cubicBezTo>
                        <a:pt x="156" y="358"/>
                        <a:pt x="154" y="356"/>
                        <a:pt x="154" y="354"/>
                      </a:cubicBezTo>
                      <a:cubicBezTo>
                        <a:pt x="154" y="352"/>
                        <a:pt x="155" y="351"/>
                        <a:pt x="155" y="349"/>
                      </a:cubicBezTo>
                      <a:cubicBezTo>
                        <a:pt x="155" y="348"/>
                        <a:pt x="155" y="347"/>
                        <a:pt x="155" y="347"/>
                      </a:cubicBezTo>
                      <a:cubicBezTo>
                        <a:pt x="154" y="342"/>
                        <a:pt x="154" y="335"/>
                        <a:pt x="154" y="331"/>
                      </a:cubicBezTo>
                      <a:cubicBezTo>
                        <a:pt x="154" y="330"/>
                        <a:pt x="155" y="329"/>
                        <a:pt x="155" y="328"/>
                      </a:cubicBezTo>
                      <a:cubicBezTo>
                        <a:pt x="156" y="326"/>
                        <a:pt x="155" y="325"/>
                        <a:pt x="155" y="323"/>
                      </a:cubicBezTo>
                      <a:cubicBezTo>
                        <a:pt x="155" y="321"/>
                        <a:pt x="156" y="319"/>
                        <a:pt x="156" y="317"/>
                      </a:cubicBezTo>
                      <a:cubicBezTo>
                        <a:pt x="156" y="315"/>
                        <a:pt x="155" y="314"/>
                        <a:pt x="156" y="313"/>
                      </a:cubicBezTo>
                      <a:cubicBezTo>
                        <a:pt x="156" y="312"/>
                        <a:pt x="157" y="312"/>
                        <a:pt x="157" y="311"/>
                      </a:cubicBezTo>
                      <a:cubicBezTo>
                        <a:pt x="157" y="309"/>
                        <a:pt x="157" y="307"/>
                        <a:pt x="157" y="305"/>
                      </a:cubicBezTo>
                      <a:cubicBezTo>
                        <a:pt x="157" y="304"/>
                        <a:pt x="158" y="304"/>
                        <a:pt x="158" y="303"/>
                      </a:cubicBezTo>
                      <a:cubicBezTo>
                        <a:pt x="159" y="301"/>
                        <a:pt x="158" y="299"/>
                        <a:pt x="159" y="298"/>
                      </a:cubicBezTo>
                      <a:cubicBezTo>
                        <a:pt x="159" y="297"/>
                        <a:pt x="160" y="296"/>
                        <a:pt x="160" y="295"/>
                      </a:cubicBezTo>
                      <a:cubicBezTo>
                        <a:pt x="160" y="294"/>
                        <a:pt x="160" y="293"/>
                        <a:pt x="160" y="292"/>
                      </a:cubicBezTo>
                      <a:cubicBezTo>
                        <a:pt x="161" y="289"/>
                        <a:pt x="163" y="286"/>
                        <a:pt x="163" y="283"/>
                      </a:cubicBezTo>
                      <a:cubicBezTo>
                        <a:pt x="164" y="282"/>
                        <a:pt x="163" y="281"/>
                        <a:pt x="164" y="280"/>
                      </a:cubicBezTo>
                      <a:cubicBezTo>
                        <a:pt x="164" y="280"/>
                        <a:pt x="165" y="279"/>
                        <a:pt x="165" y="278"/>
                      </a:cubicBezTo>
                      <a:cubicBezTo>
                        <a:pt x="167" y="274"/>
                        <a:pt x="169" y="269"/>
                        <a:pt x="170" y="265"/>
                      </a:cubicBezTo>
                      <a:cubicBezTo>
                        <a:pt x="171" y="263"/>
                        <a:pt x="172" y="261"/>
                        <a:pt x="173" y="260"/>
                      </a:cubicBezTo>
                      <a:cubicBezTo>
                        <a:pt x="173" y="255"/>
                        <a:pt x="177" y="253"/>
                        <a:pt x="178" y="249"/>
                      </a:cubicBezTo>
                      <a:cubicBezTo>
                        <a:pt x="179" y="249"/>
                        <a:pt x="180" y="248"/>
                        <a:pt x="180" y="248"/>
                      </a:cubicBezTo>
                      <a:cubicBezTo>
                        <a:pt x="179" y="245"/>
                        <a:pt x="182" y="246"/>
                        <a:pt x="181" y="243"/>
                      </a:cubicBezTo>
                      <a:cubicBezTo>
                        <a:pt x="183" y="242"/>
                        <a:pt x="185" y="239"/>
                        <a:pt x="185" y="237"/>
                      </a:cubicBezTo>
                      <a:cubicBezTo>
                        <a:pt x="186" y="236"/>
                        <a:pt x="187" y="236"/>
                        <a:pt x="188" y="235"/>
                      </a:cubicBezTo>
                      <a:cubicBezTo>
                        <a:pt x="190" y="231"/>
                        <a:pt x="193" y="226"/>
                        <a:pt x="197" y="223"/>
                      </a:cubicBezTo>
                      <a:cubicBezTo>
                        <a:pt x="197" y="222"/>
                        <a:pt x="198" y="221"/>
                        <a:pt x="199" y="220"/>
                      </a:cubicBezTo>
                      <a:cubicBezTo>
                        <a:pt x="200" y="219"/>
                        <a:pt x="200" y="220"/>
                        <a:pt x="201" y="219"/>
                      </a:cubicBezTo>
                      <a:cubicBezTo>
                        <a:pt x="202" y="218"/>
                        <a:pt x="201" y="218"/>
                        <a:pt x="202" y="217"/>
                      </a:cubicBezTo>
                      <a:cubicBezTo>
                        <a:pt x="203" y="215"/>
                        <a:pt x="205" y="213"/>
                        <a:pt x="207" y="211"/>
                      </a:cubicBezTo>
                      <a:cubicBezTo>
                        <a:pt x="209" y="209"/>
                        <a:pt x="211" y="208"/>
                        <a:pt x="213" y="206"/>
                      </a:cubicBezTo>
                      <a:cubicBezTo>
                        <a:pt x="214" y="204"/>
                        <a:pt x="217" y="202"/>
                        <a:pt x="219" y="200"/>
                      </a:cubicBezTo>
                      <a:cubicBezTo>
                        <a:pt x="220" y="198"/>
                        <a:pt x="221" y="197"/>
                        <a:pt x="222" y="196"/>
                      </a:cubicBezTo>
                      <a:cubicBezTo>
                        <a:pt x="223" y="196"/>
                        <a:pt x="223" y="197"/>
                        <a:pt x="224" y="197"/>
                      </a:cubicBezTo>
                      <a:cubicBezTo>
                        <a:pt x="226" y="195"/>
                        <a:pt x="228" y="190"/>
                        <a:pt x="232" y="191"/>
                      </a:cubicBezTo>
                      <a:cubicBezTo>
                        <a:pt x="233" y="188"/>
                        <a:pt x="235" y="187"/>
                        <a:pt x="238" y="186"/>
                      </a:cubicBezTo>
                      <a:cubicBezTo>
                        <a:pt x="240" y="185"/>
                        <a:pt x="240" y="183"/>
                        <a:pt x="243" y="182"/>
                      </a:cubicBezTo>
                      <a:cubicBezTo>
                        <a:pt x="245" y="179"/>
                        <a:pt x="249" y="178"/>
                        <a:pt x="252" y="177"/>
                      </a:cubicBezTo>
                      <a:cubicBezTo>
                        <a:pt x="253" y="175"/>
                        <a:pt x="254" y="175"/>
                        <a:pt x="256" y="174"/>
                      </a:cubicBezTo>
                      <a:cubicBezTo>
                        <a:pt x="257" y="174"/>
                        <a:pt x="257" y="173"/>
                        <a:pt x="258" y="173"/>
                      </a:cubicBezTo>
                      <a:cubicBezTo>
                        <a:pt x="259" y="172"/>
                        <a:pt x="261" y="172"/>
                        <a:pt x="262" y="172"/>
                      </a:cubicBezTo>
                      <a:cubicBezTo>
                        <a:pt x="263" y="171"/>
                        <a:pt x="263" y="170"/>
                        <a:pt x="264" y="170"/>
                      </a:cubicBezTo>
                      <a:cubicBezTo>
                        <a:pt x="264" y="170"/>
                        <a:pt x="265" y="170"/>
                        <a:pt x="265" y="170"/>
                      </a:cubicBezTo>
                      <a:cubicBezTo>
                        <a:pt x="267" y="169"/>
                        <a:pt x="269" y="168"/>
                        <a:pt x="271" y="167"/>
                      </a:cubicBezTo>
                      <a:cubicBezTo>
                        <a:pt x="272" y="167"/>
                        <a:pt x="273" y="168"/>
                        <a:pt x="273" y="167"/>
                      </a:cubicBezTo>
                      <a:cubicBezTo>
                        <a:pt x="274" y="167"/>
                        <a:pt x="274" y="166"/>
                        <a:pt x="274" y="165"/>
                      </a:cubicBezTo>
                      <a:cubicBezTo>
                        <a:pt x="275" y="165"/>
                        <a:pt x="275" y="166"/>
                        <a:pt x="276" y="166"/>
                      </a:cubicBezTo>
                      <a:cubicBezTo>
                        <a:pt x="277" y="165"/>
                        <a:pt x="277" y="164"/>
                        <a:pt x="278" y="164"/>
                      </a:cubicBezTo>
                      <a:cubicBezTo>
                        <a:pt x="281" y="165"/>
                        <a:pt x="282" y="163"/>
                        <a:pt x="285" y="162"/>
                      </a:cubicBezTo>
                      <a:cubicBezTo>
                        <a:pt x="286" y="162"/>
                        <a:pt x="289" y="162"/>
                        <a:pt x="290" y="161"/>
                      </a:cubicBezTo>
                      <a:cubicBezTo>
                        <a:pt x="292" y="161"/>
                        <a:pt x="293" y="159"/>
                        <a:pt x="295" y="160"/>
                      </a:cubicBezTo>
                      <a:cubicBezTo>
                        <a:pt x="296" y="160"/>
                        <a:pt x="296" y="158"/>
                        <a:pt x="297" y="158"/>
                      </a:cubicBezTo>
                      <a:cubicBezTo>
                        <a:pt x="300" y="158"/>
                        <a:pt x="302" y="157"/>
                        <a:pt x="305" y="156"/>
                      </a:cubicBezTo>
                      <a:cubicBezTo>
                        <a:pt x="307" y="156"/>
                        <a:pt x="309" y="156"/>
                        <a:pt x="310" y="155"/>
                      </a:cubicBezTo>
                      <a:cubicBezTo>
                        <a:pt x="312" y="155"/>
                        <a:pt x="314" y="154"/>
                        <a:pt x="315" y="154"/>
                      </a:cubicBezTo>
                      <a:cubicBezTo>
                        <a:pt x="317" y="154"/>
                        <a:pt x="318" y="154"/>
                        <a:pt x="320" y="154"/>
                      </a:cubicBezTo>
                      <a:cubicBezTo>
                        <a:pt x="322" y="154"/>
                        <a:pt x="323" y="153"/>
                        <a:pt x="325" y="153"/>
                      </a:cubicBezTo>
                      <a:cubicBezTo>
                        <a:pt x="327" y="152"/>
                        <a:pt x="328" y="153"/>
                        <a:pt x="329" y="153"/>
                      </a:cubicBezTo>
                      <a:cubicBezTo>
                        <a:pt x="333" y="152"/>
                        <a:pt x="337" y="151"/>
                        <a:pt x="341" y="152"/>
                      </a:cubicBezTo>
                      <a:cubicBezTo>
                        <a:pt x="343" y="152"/>
                        <a:pt x="344" y="152"/>
                        <a:pt x="346" y="151"/>
                      </a:cubicBezTo>
                      <a:cubicBezTo>
                        <a:pt x="350" y="151"/>
                        <a:pt x="355" y="152"/>
                        <a:pt x="359" y="151"/>
                      </a:cubicBezTo>
                      <a:cubicBezTo>
                        <a:pt x="360" y="152"/>
                        <a:pt x="361" y="152"/>
                        <a:pt x="362" y="152"/>
                      </a:cubicBezTo>
                      <a:cubicBezTo>
                        <a:pt x="363" y="152"/>
                        <a:pt x="365" y="152"/>
                        <a:pt x="366" y="152"/>
                      </a:cubicBezTo>
                      <a:cubicBezTo>
                        <a:pt x="367" y="153"/>
                        <a:pt x="371" y="152"/>
                        <a:pt x="374" y="153"/>
                      </a:cubicBezTo>
                      <a:cubicBezTo>
                        <a:pt x="376" y="153"/>
                        <a:pt x="379" y="155"/>
                        <a:pt x="383" y="154"/>
                      </a:cubicBezTo>
                      <a:cubicBezTo>
                        <a:pt x="386" y="157"/>
                        <a:pt x="392" y="156"/>
                        <a:pt x="396" y="158"/>
                      </a:cubicBezTo>
                      <a:cubicBezTo>
                        <a:pt x="396" y="158"/>
                        <a:pt x="397" y="158"/>
                        <a:pt x="398" y="159"/>
                      </a:cubicBezTo>
                      <a:cubicBezTo>
                        <a:pt x="400" y="160"/>
                        <a:pt x="403" y="160"/>
                        <a:pt x="406" y="160"/>
                      </a:cubicBezTo>
                      <a:cubicBezTo>
                        <a:pt x="407" y="161"/>
                        <a:pt x="409" y="162"/>
                        <a:pt x="410" y="162"/>
                      </a:cubicBezTo>
                      <a:cubicBezTo>
                        <a:pt x="412" y="163"/>
                        <a:pt x="413" y="163"/>
                        <a:pt x="415" y="164"/>
                      </a:cubicBezTo>
                      <a:cubicBezTo>
                        <a:pt x="416" y="164"/>
                        <a:pt x="416" y="165"/>
                        <a:pt x="417" y="165"/>
                      </a:cubicBezTo>
                      <a:cubicBezTo>
                        <a:pt x="418" y="165"/>
                        <a:pt x="419" y="165"/>
                        <a:pt x="419" y="165"/>
                      </a:cubicBezTo>
                      <a:cubicBezTo>
                        <a:pt x="422" y="166"/>
                        <a:pt x="424" y="168"/>
                        <a:pt x="426" y="169"/>
                      </a:cubicBezTo>
                      <a:cubicBezTo>
                        <a:pt x="430" y="171"/>
                        <a:pt x="435" y="172"/>
                        <a:pt x="438" y="175"/>
                      </a:cubicBezTo>
                      <a:cubicBezTo>
                        <a:pt x="438" y="175"/>
                        <a:pt x="439" y="175"/>
                        <a:pt x="439" y="175"/>
                      </a:cubicBezTo>
                      <a:cubicBezTo>
                        <a:pt x="440" y="176"/>
                        <a:pt x="440" y="176"/>
                        <a:pt x="440" y="177"/>
                      </a:cubicBezTo>
                      <a:cubicBezTo>
                        <a:pt x="443" y="177"/>
                        <a:pt x="444" y="178"/>
                        <a:pt x="445" y="179"/>
                      </a:cubicBezTo>
                      <a:cubicBezTo>
                        <a:pt x="445" y="179"/>
                        <a:pt x="446" y="179"/>
                        <a:pt x="447" y="179"/>
                      </a:cubicBezTo>
                      <a:cubicBezTo>
                        <a:pt x="448" y="180"/>
                        <a:pt x="450" y="182"/>
                        <a:pt x="451" y="183"/>
                      </a:cubicBezTo>
                      <a:cubicBezTo>
                        <a:pt x="452" y="183"/>
                        <a:pt x="453" y="183"/>
                        <a:pt x="454" y="184"/>
                      </a:cubicBezTo>
                      <a:cubicBezTo>
                        <a:pt x="454" y="185"/>
                        <a:pt x="454" y="186"/>
                        <a:pt x="455" y="186"/>
                      </a:cubicBezTo>
                      <a:cubicBezTo>
                        <a:pt x="456" y="187"/>
                        <a:pt x="457" y="187"/>
                        <a:pt x="458" y="187"/>
                      </a:cubicBezTo>
                      <a:cubicBezTo>
                        <a:pt x="459" y="188"/>
                        <a:pt x="459" y="190"/>
                        <a:pt x="461" y="190"/>
                      </a:cubicBezTo>
                      <a:cubicBezTo>
                        <a:pt x="461" y="190"/>
                        <a:pt x="462" y="190"/>
                        <a:pt x="462" y="190"/>
                      </a:cubicBezTo>
                      <a:cubicBezTo>
                        <a:pt x="464" y="191"/>
                        <a:pt x="465" y="193"/>
                        <a:pt x="467" y="194"/>
                      </a:cubicBezTo>
                      <a:cubicBezTo>
                        <a:pt x="468" y="195"/>
                        <a:pt x="470" y="197"/>
                        <a:pt x="471" y="199"/>
                      </a:cubicBezTo>
                      <a:cubicBezTo>
                        <a:pt x="474" y="200"/>
                        <a:pt x="476" y="202"/>
                        <a:pt x="478" y="205"/>
                      </a:cubicBezTo>
                      <a:cubicBezTo>
                        <a:pt x="481" y="206"/>
                        <a:pt x="482" y="209"/>
                        <a:pt x="485" y="211"/>
                      </a:cubicBezTo>
                      <a:cubicBezTo>
                        <a:pt x="487" y="213"/>
                        <a:pt x="489" y="214"/>
                        <a:pt x="489" y="216"/>
                      </a:cubicBezTo>
                      <a:cubicBezTo>
                        <a:pt x="491" y="218"/>
                        <a:pt x="493" y="220"/>
                        <a:pt x="494" y="222"/>
                      </a:cubicBezTo>
                      <a:cubicBezTo>
                        <a:pt x="496" y="223"/>
                        <a:pt x="496" y="224"/>
                        <a:pt x="497" y="226"/>
                      </a:cubicBezTo>
                      <a:cubicBezTo>
                        <a:pt x="499" y="227"/>
                        <a:pt x="501" y="229"/>
                        <a:pt x="502" y="232"/>
                      </a:cubicBezTo>
                      <a:cubicBezTo>
                        <a:pt x="504" y="235"/>
                        <a:pt x="507" y="237"/>
                        <a:pt x="508" y="241"/>
                      </a:cubicBezTo>
                      <a:cubicBezTo>
                        <a:pt x="510" y="242"/>
                        <a:pt x="511" y="244"/>
                        <a:pt x="512" y="245"/>
                      </a:cubicBezTo>
                      <a:cubicBezTo>
                        <a:pt x="513" y="247"/>
                        <a:pt x="515" y="249"/>
                        <a:pt x="515" y="252"/>
                      </a:cubicBezTo>
                      <a:cubicBezTo>
                        <a:pt x="516" y="253"/>
                        <a:pt x="518" y="255"/>
                        <a:pt x="520" y="254"/>
                      </a:cubicBezTo>
                      <a:cubicBezTo>
                        <a:pt x="521" y="249"/>
                        <a:pt x="517" y="245"/>
                        <a:pt x="519" y="240"/>
                      </a:cubicBezTo>
                      <a:cubicBezTo>
                        <a:pt x="520" y="240"/>
                        <a:pt x="521" y="238"/>
                        <a:pt x="522" y="238"/>
                      </a:cubicBezTo>
                      <a:cubicBezTo>
                        <a:pt x="526" y="237"/>
                        <a:pt x="528" y="241"/>
                        <a:pt x="531" y="243"/>
                      </a:cubicBezTo>
                      <a:cubicBezTo>
                        <a:pt x="531" y="243"/>
                        <a:pt x="532" y="243"/>
                        <a:pt x="533" y="244"/>
                      </a:cubicBezTo>
                      <a:cubicBezTo>
                        <a:pt x="535" y="245"/>
                        <a:pt x="537" y="246"/>
                        <a:pt x="538" y="247"/>
                      </a:cubicBezTo>
                      <a:cubicBezTo>
                        <a:pt x="539" y="247"/>
                        <a:pt x="541" y="247"/>
                        <a:pt x="542" y="247"/>
                      </a:cubicBezTo>
                      <a:cubicBezTo>
                        <a:pt x="543" y="248"/>
                        <a:pt x="543" y="248"/>
                        <a:pt x="544" y="249"/>
                      </a:cubicBezTo>
                      <a:cubicBezTo>
                        <a:pt x="545" y="249"/>
                        <a:pt x="546" y="248"/>
                        <a:pt x="547" y="249"/>
                      </a:cubicBezTo>
                      <a:cubicBezTo>
                        <a:pt x="548" y="249"/>
                        <a:pt x="549" y="250"/>
                        <a:pt x="549" y="250"/>
                      </a:cubicBezTo>
                      <a:cubicBezTo>
                        <a:pt x="550" y="250"/>
                        <a:pt x="551" y="250"/>
                        <a:pt x="552" y="250"/>
                      </a:cubicBezTo>
                      <a:cubicBezTo>
                        <a:pt x="556" y="252"/>
                        <a:pt x="559" y="254"/>
                        <a:pt x="563" y="253"/>
                      </a:cubicBezTo>
                      <a:cubicBezTo>
                        <a:pt x="566" y="249"/>
                        <a:pt x="560" y="249"/>
                        <a:pt x="557" y="248"/>
                      </a:cubicBezTo>
                      <a:cubicBezTo>
                        <a:pt x="556" y="246"/>
                        <a:pt x="555" y="244"/>
                        <a:pt x="552" y="244"/>
                      </a:cubicBezTo>
                      <a:cubicBezTo>
                        <a:pt x="552" y="241"/>
                        <a:pt x="544" y="237"/>
                        <a:pt x="547" y="234"/>
                      </a:cubicBezTo>
                      <a:cubicBezTo>
                        <a:pt x="551" y="234"/>
                        <a:pt x="554" y="234"/>
                        <a:pt x="558" y="235"/>
                      </a:cubicBezTo>
                      <a:cubicBezTo>
                        <a:pt x="560" y="235"/>
                        <a:pt x="561" y="236"/>
                        <a:pt x="563" y="236"/>
                      </a:cubicBezTo>
                      <a:cubicBezTo>
                        <a:pt x="567" y="236"/>
                        <a:pt x="569" y="238"/>
                        <a:pt x="572" y="238"/>
                      </a:cubicBezTo>
                      <a:cubicBezTo>
                        <a:pt x="573" y="238"/>
                        <a:pt x="574" y="238"/>
                        <a:pt x="575" y="238"/>
                      </a:cubicBezTo>
                      <a:cubicBezTo>
                        <a:pt x="578" y="239"/>
                        <a:pt x="585" y="241"/>
                        <a:pt x="587" y="241"/>
                      </a:cubicBezTo>
                      <a:cubicBezTo>
                        <a:pt x="588" y="241"/>
                        <a:pt x="591" y="239"/>
                        <a:pt x="591" y="238"/>
                      </a:cubicBezTo>
                      <a:cubicBezTo>
                        <a:pt x="591" y="236"/>
                        <a:pt x="590" y="236"/>
                        <a:pt x="588" y="236"/>
                      </a:cubicBezTo>
                      <a:cubicBezTo>
                        <a:pt x="587" y="235"/>
                        <a:pt x="585" y="235"/>
                        <a:pt x="583" y="234"/>
                      </a:cubicBezTo>
                      <a:cubicBezTo>
                        <a:pt x="582" y="234"/>
                        <a:pt x="580" y="232"/>
                        <a:pt x="579" y="231"/>
                      </a:cubicBezTo>
                      <a:cubicBezTo>
                        <a:pt x="577" y="231"/>
                        <a:pt x="575" y="232"/>
                        <a:pt x="573" y="231"/>
                      </a:cubicBezTo>
                      <a:cubicBezTo>
                        <a:pt x="572" y="231"/>
                        <a:pt x="569" y="230"/>
                        <a:pt x="568" y="230"/>
                      </a:cubicBezTo>
                      <a:cubicBezTo>
                        <a:pt x="567" y="229"/>
                        <a:pt x="565" y="225"/>
                        <a:pt x="565" y="223"/>
                      </a:cubicBezTo>
                      <a:cubicBezTo>
                        <a:pt x="566" y="222"/>
                        <a:pt x="568" y="220"/>
                        <a:pt x="570" y="220"/>
                      </a:cubicBezTo>
                      <a:cubicBezTo>
                        <a:pt x="570" y="219"/>
                        <a:pt x="569" y="219"/>
                        <a:pt x="569" y="218"/>
                      </a:cubicBezTo>
                      <a:cubicBezTo>
                        <a:pt x="569" y="217"/>
                        <a:pt x="571" y="217"/>
                        <a:pt x="571" y="217"/>
                      </a:cubicBezTo>
                      <a:cubicBezTo>
                        <a:pt x="572" y="216"/>
                        <a:pt x="571" y="216"/>
                        <a:pt x="571" y="215"/>
                      </a:cubicBezTo>
                      <a:cubicBezTo>
                        <a:pt x="574" y="212"/>
                        <a:pt x="576" y="206"/>
                        <a:pt x="577" y="201"/>
                      </a:cubicBezTo>
                      <a:cubicBezTo>
                        <a:pt x="579" y="198"/>
                        <a:pt x="579" y="194"/>
                        <a:pt x="584" y="194"/>
                      </a:cubicBezTo>
                      <a:cubicBezTo>
                        <a:pt x="588" y="194"/>
                        <a:pt x="587" y="198"/>
                        <a:pt x="589" y="201"/>
                      </a:cubicBezTo>
                      <a:cubicBezTo>
                        <a:pt x="586" y="204"/>
                        <a:pt x="591" y="208"/>
                        <a:pt x="588" y="211"/>
                      </a:cubicBezTo>
                      <a:cubicBezTo>
                        <a:pt x="589" y="213"/>
                        <a:pt x="589" y="217"/>
                        <a:pt x="589" y="219"/>
                      </a:cubicBezTo>
                      <a:cubicBezTo>
                        <a:pt x="588" y="220"/>
                        <a:pt x="587" y="221"/>
                        <a:pt x="588" y="222"/>
                      </a:cubicBezTo>
                      <a:cubicBezTo>
                        <a:pt x="591" y="224"/>
                        <a:pt x="591" y="220"/>
                        <a:pt x="594" y="219"/>
                      </a:cubicBezTo>
                      <a:cubicBezTo>
                        <a:pt x="596" y="219"/>
                        <a:pt x="599" y="220"/>
                        <a:pt x="601" y="219"/>
                      </a:cubicBezTo>
                      <a:cubicBezTo>
                        <a:pt x="602" y="217"/>
                        <a:pt x="604" y="214"/>
                        <a:pt x="602" y="212"/>
                      </a:cubicBezTo>
                      <a:cubicBezTo>
                        <a:pt x="604" y="211"/>
                        <a:pt x="604" y="208"/>
                        <a:pt x="606" y="208"/>
                      </a:cubicBezTo>
                      <a:cubicBezTo>
                        <a:pt x="607" y="207"/>
                        <a:pt x="608" y="208"/>
                        <a:pt x="609" y="207"/>
                      </a:cubicBezTo>
                      <a:cubicBezTo>
                        <a:pt x="611" y="208"/>
                        <a:pt x="612" y="208"/>
                        <a:pt x="614" y="209"/>
                      </a:cubicBezTo>
                      <a:cubicBezTo>
                        <a:pt x="618" y="210"/>
                        <a:pt x="621" y="214"/>
                        <a:pt x="628" y="213"/>
                      </a:cubicBezTo>
                      <a:cubicBezTo>
                        <a:pt x="629" y="211"/>
                        <a:pt x="634" y="212"/>
                        <a:pt x="636" y="210"/>
                      </a:cubicBezTo>
                      <a:cubicBezTo>
                        <a:pt x="637" y="210"/>
                        <a:pt x="637" y="211"/>
                        <a:pt x="638" y="211"/>
                      </a:cubicBezTo>
                      <a:cubicBezTo>
                        <a:pt x="639" y="208"/>
                        <a:pt x="643" y="211"/>
                        <a:pt x="645" y="209"/>
                      </a:cubicBezTo>
                      <a:cubicBezTo>
                        <a:pt x="647" y="208"/>
                        <a:pt x="645" y="205"/>
                        <a:pt x="645" y="204"/>
                      </a:cubicBezTo>
                      <a:cubicBezTo>
                        <a:pt x="644" y="201"/>
                        <a:pt x="644" y="199"/>
                        <a:pt x="642" y="198"/>
                      </a:cubicBezTo>
                      <a:cubicBezTo>
                        <a:pt x="643" y="196"/>
                        <a:pt x="641" y="195"/>
                        <a:pt x="641" y="194"/>
                      </a:cubicBezTo>
                      <a:cubicBezTo>
                        <a:pt x="640" y="193"/>
                        <a:pt x="641" y="192"/>
                        <a:pt x="640" y="191"/>
                      </a:cubicBezTo>
                      <a:cubicBezTo>
                        <a:pt x="640" y="190"/>
                        <a:pt x="638" y="189"/>
                        <a:pt x="637" y="187"/>
                      </a:cubicBezTo>
                      <a:cubicBezTo>
                        <a:pt x="637" y="186"/>
                        <a:pt x="637" y="186"/>
                        <a:pt x="637" y="185"/>
                      </a:cubicBezTo>
                      <a:cubicBezTo>
                        <a:pt x="635" y="182"/>
                        <a:pt x="632" y="179"/>
                        <a:pt x="631" y="176"/>
                      </a:cubicBezTo>
                      <a:cubicBezTo>
                        <a:pt x="629" y="173"/>
                        <a:pt x="628" y="171"/>
                        <a:pt x="627" y="168"/>
                      </a:cubicBezTo>
                      <a:cubicBezTo>
                        <a:pt x="626" y="167"/>
                        <a:pt x="625" y="165"/>
                        <a:pt x="624" y="163"/>
                      </a:cubicBezTo>
                      <a:cubicBezTo>
                        <a:pt x="622" y="161"/>
                        <a:pt x="620" y="159"/>
                        <a:pt x="620" y="157"/>
                      </a:cubicBezTo>
                      <a:cubicBezTo>
                        <a:pt x="619" y="156"/>
                        <a:pt x="618" y="156"/>
                        <a:pt x="618" y="155"/>
                      </a:cubicBezTo>
                      <a:cubicBezTo>
                        <a:pt x="617" y="154"/>
                        <a:pt x="617" y="154"/>
                        <a:pt x="617" y="153"/>
                      </a:cubicBezTo>
                      <a:cubicBezTo>
                        <a:pt x="615" y="152"/>
                        <a:pt x="614" y="150"/>
                        <a:pt x="612" y="148"/>
                      </a:cubicBezTo>
                      <a:cubicBezTo>
                        <a:pt x="612" y="147"/>
                        <a:pt x="611" y="145"/>
                        <a:pt x="610" y="144"/>
                      </a:cubicBezTo>
                      <a:cubicBezTo>
                        <a:pt x="610" y="143"/>
                        <a:pt x="608" y="143"/>
                        <a:pt x="608" y="142"/>
                      </a:cubicBezTo>
                      <a:cubicBezTo>
                        <a:pt x="607" y="140"/>
                        <a:pt x="606" y="138"/>
                        <a:pt x="605" y="137"/>
                      </a:cubicBezTo>
                      <a:cubicBezTo>
                        <a:pt x="604" y="136"/>
                        <a:pt x="602" y="134"/>
                        <a:pt x="601" y="133"/>
                      </a:cubicBezTo>
                      <a:cubicBezTo>
                        <a:pt x="600" y="132"/>
                        <a:pt x="600" y="131"/>
                        <a:pt x="599" y="130"/>
                      </a:cubicBezTo>
                      <a:cubicBezTo>
                        <a:pt x="598" y="128"/>
                        <a:pt x="596" y="127"/>
                        <a:pt x="595" y="125"/>
                      </a:cubicBezTo>
                      <a:cubicBezTo>
                        <a:pt x="591" y="122"/>
                        <a:pt x="588" y="118"/>
                        <a:pt x="586" y="115"/>
                      </a:cubicBezTo>
                      <a:cubicBezTo>
                        <a:pt x="581" y="111"/>
                        <a:pt x="577" y="107"/>
                        <a:pt x="573" y="102"/>
                      </a:cubicBezTo>
                      <a:cubicBezTo>
                        <a:pt x="570" y="101"/>
                        <a:pt x="568" y="99"/>
                        <a:pt x="567" y="96"/>
                      </a:cubicBezTo>
                      <a:cubicBezTo>
                        <a:pt x="566" y="96"/>
                        <a:pt x="565" y="96"/>
                        <a:pt x="565" y="96"/>
                      </a:cubicBezTo>
                      <a:cubicBezTo>
                        <a:pt x="562" y="93"/>
                        <a:pt x="560" y="90"/>
                        <a:pt x="556" y="88"/>
                      </a:cubicBezTo>
                      <a:cubicBezTo>
                        <a:pt x="553" y="85"/>
                        <a:pt x="550" y="83"/>
                        <a:pt x="547" y="81"/>
                      </a:cubicBezTo>
                      <a:cubicBezTo>
                        <a:pt x="546" y="80"/>
                        <a:pt x="546" y="80"/>
                        <a:pt x="546" y="79"/>
                      </a:cubicBezTo>
                      <a:cubicBezTo>
                        <a:pt x="545" y="79"/>
                        <a:pt x="545" y="80"/>
                        <a:pt x="544" y="80"/>
                      </a:cubicBezTo>
                      <a:cubicBezTo>
                        <a:pt x="543" y="79"/>
                        <a:pt x="543" y="78"/>
                        <a:pt x="543" y="78"/>
                      </a:cubicBezTo>
                      <a:close/>
                      <a:moveTo>
                        <a:pt x="492" y="233"/>
                      </a:moveTo>
                      <a:cubicBezTo>
                        <a:pt x="491" y="231"/>
                        <a:pt x="489" y="231"/>
                        <a:pt x="489" y="229"/>
                      </a:cubicBezTo>
                      <a:cubicBezTo>
                        <a:pt x="488" y="228"/>
                        <a:pt x="487" y="228"/>
                        <a:pt x="487" y="226"/>
                      </a:cubicBezTo>
                      <a:cubicBezTo>
                        <a:pt x="486" y="226"/>
                        <a:pt x="486" y="226"/>
                        <a:pt x="486" y="225"/>
                      </a:cubicBezTo>
                      <a:cubicBezTo>
                        <a:pt x="485" y="224"/>
                        <a:pt x="484" y="224"/>
                        <a:pt x="483" y="223"/>
                      </a:cubicBezTo>
                      <a:cubicBezTo>
                        <a:pt x="483" y="222"/>
                        <a:pt x="483" y="221"/>
                        <a:pt x="482" y="221"/>
                      </a:cubicBezTo>
                      <a:cubicBezTo>
                        <a:pt x="482" y="220"/>
                        <a:pt x="481" y="220"/>
                        <a:pt x="481" y="220"/>
                      </a:cubicBezTo>
                      <a:cubicBezTo>
                        <a:pt x="479" y="218"/>
                        <a:pt x="479" y="216"/>
                        <a:pt x="477" y="215"/>
                      </a:cubicBezTo>
                      <a:cubicBezTo>
                        <a:pt x="477" y="215"/>
                        <a:pt x="476" y="214"/>
                        <a:pt x="475" y="214"/>
                      </a:cubicBezTo>
                      <a:cubicBezTo>
                        <a:pt x="474" y="213"/>
                        <a:pt x="472" y="212"/>
                        <a:pt x="471" y="211"/>
                      </a:cubicBezTo>
                      <a:cubicBezTo>
                        <a:pt x="471" y="210"/>
                        <a:pt x="471" y="209"/>
                        <a:pt x="470" y="209"/>
                      </a:cubicBezTo>
                      <a:cubicBezTo>
                        <a:pt x="470" y="208"/>
                        <a:pt x="469" y="208"/>
                        <a:pt x="468" y="208"/>
                      </a:cubicBezTo>
                      <a:cubicBezTo>
                        <a:pt x="468" y="207"/>
                        <a:pt x="467" y="206"/>
                        <a:pt x="467" y="206"/>
                      </a:cubicBezTo>
                      <a:cubicBezTo>
                        <a:pt x="466" y="205"/>
                        <a:pt x="466" y="205"/>
                        <a:pt x="465" y="205"/>
                      </a:cubicBezTo>
                      <a:cubicBezTo>
                        <a:pt x="464" y="204"/>
                        <a:pt x="463" y="203"/>
                        <a:pt x="462" y="202"/>
                      </a:cubicBezTo>
                      <a:cubicBezTo>
                        <a:pt x="460" y="201"/>
                        <a:pt x="459" y="199"/>
                        <a:pt x="458" y="198"/>
                      </a:cubicBezTo>
                      <a:cubicBezTo>
                        <a:pt x="455" y="198"/>
                        <a:pt x="454" y="195"/>
                        <a:pt x="453" y="194"/>
                      </a:cubicBezTo>
                      <a:cubicBezTo>
                        <a:pt x="452" y="194"/>
                        <a:pt x="452" y="194"/>
                        <a:pt x="451" y="194"/>
                      </a:cubicBezTo>
                      <a:cubicBezTo>
                        <a:pt x="451" y="194"/>
                        <a:pt x="450" y="193"/>
                        <a:pt x="450" y="192"/>
                      </a:cubicBezTo>
                      <a:cubicBezTo>
                        <a:pt x="449" y="192"/>
                        <a:pt x="448" y="192"/>
                        <a:pt x="448" y="191"/>
                      </a:cubicBezTo>
                      <a:cubicBezTo>
                        <a:pt x="446" y="191"/>
                        <a:pt x="446" y="189"/>
                        <a:pt x="445" y="188"/>
                      </a:cubicBezTo>
                      <a:cubicBezTo>
                        <a:pt x="444" y="188"/>
                        <a:pt x="444" y="189"/>
                        <a:pt x="443" y="189"/>
                      </a:cubicBezTo>
                      <a:cubicBezTo>
                        <a:pt x="442" y="187"/>
                        <a:pt x="441" y="186"/>
                        <a:pt x="440" y="185"/>
                      </a:cubicBezTo>
                      <a:cubicBezTo>
                        <a:pt x="437" y="186"/>
                        <a:pt x="437" y="184"/>
                        <a:pt x="436" y="183"/>
                      </a:cubicBezTo>
                      <a:cubicBezTo>
                        <a:pt x="435" y="183"/>
                        <a:pt x="434" y="183"/>
                        <a:pt x="434" y="183"/>
                      </a:cubicBezTo>
                      <a:cubicBezTo>
                        <a:pt x="429" y="181"/>
                        <a:pt x="425" y="178"/>
                        <a:pt x="421" y="176"/>
                      </a:cubicBezTo>
                      <a:cubicBezTo>
                        <a:pt x="417" y="176"/>
                        <a:pt x="415" y="173"/>
                        <a:pt x="412" y="173"/>
                      </a:cubicBezTo>
                      <a:cubicBezTo>
                        <a:pt x="412" y="172"/>
                        <a:pt x="411" y="173"/>
                        <a:pt x="410" y="172"/>
                      </a:cubicBezTo>
                      <a:cubicBezTo>
                        <a:pt x="409" y="172"/>
                        <a:pt x="407" y="170"/>
                        <a:pt x="406" y="170"/>
                      </a:cubicBezTo>
                      <a:cubicBezTo>
                        <a:pt x="405" y="169"/>
                        <a:pt x="404" y="170"/>
                        <a:pt x="404" y="170"/>
                      </a:cubicBezTo>
                      <a:cubicBezTo>
                        <a:pt x="403" y="168"/>
                        <a:pt x="401" y="169"/>
                        <a:pt x="399" y="168"/>
                      </a:cubicBezTo>
                      <a:cubicBezTo>
                        <a:pt x="398" y="168"/>
                        <a:pt x="397" y="167"/>
                        <a:pt x="396" y="167"/>
                      </a:cubicBezTo>
                      <a:cubicBezTo>
                        <a:pt x="395" y="166"/>
                        <a:pt x="394" y="167"/>
                        <a:pt x="392" y="167"/>
                      </a:cubicBezTo>
                      <a:cubicBezTo>
                        <a:pt x="391" y="166"/>
                        <a:pt x="390" y="166"/>
                        <a:pt x="389" y="165"/>
                      </a:cubicBezTo>
                      <a:cubicBezTo>
                        <a:pt x="387" y="165"/>
                        <a:pt x="385" y="165"/>
                        <a:pt x="383" y="165"/>
                      </a:cubicBezTo>
                      <a:cubicBezTo>
                        <a:pt x="382" y="164"/>
                        <a:pt x="381" y="164"/>
                        <a:pt x="380" y="164"/>
                      </a:cubicBezTo>
                      <a:cubicBezTo>
                        <a:pt x="379" y="163"/>
                        <a:pt x="378" y="164"/>
                        <a:pt x="377" y="163"/>
                      </a:cubicBezTo>
                      <a:cubicBezTo>
                        <a:pt x="376" y="163"/>
                        <a:pt x="374" y="161"/>
                        <a:pt x="372" y="163"/>
                      </a:cubicBezTo>
                      <a:cubicBezTo>
                        <a:pt x="370" y="162"/>
                        <a:pt x="367" y="162"/>
                        <a:pt x="365" y="161"/>
                      </a:cubicBezTo>
                      <a:cubicBezTo>
                        <a:pt x="363" y="161"/>
                        <a:pt x="361" y="162"/>
                        <a:pt x="360" y="161"/>
                      </a:cubicBezTo>
                      <a:cubicBezTo>
                        <a:pt x="359" y="161"/>
                        <a:pt x="359" y="161"/>
                        <a:pt x="358" y="160"/>
                      </a:cubicBezTo>
                      <a:cubicBezTo>
                        <a:pt x="354" y="160"/>
                        <a:pt x="348" y="160"/>
                        <a:pt x="344" y="160"/>
                      </a:cubicBezTo>
                      <a:cubicBezTo>
                        <a:pt x="340" y="160"/>
                        <a:pt x="335" y="160"/>
                        <a:pt x="331" y="161"/>
                      </a:cubicBezTo>
                      <a:cubicBezTo>
                        <a:pt x="330" y="161"/>
                        <a:pt x="330" y="162"/>
                        <a:pt x="329" y="162"/>
                      </a:cubicBezTo>
                      <a:cubicBezTo>
                        <a:pt x="328" y="162"/>
                        <a:pt x="327" y="161"/>
                        <a:pt x="326" y="161"/>
                      </a:cubicBezTo>
                      <a:cubicBezTo>
                        <a:pt x="325" y="161"/>
                        <a:pt x="324" y="162"/>
                        <a:pt x="323" y="162"/>
                      </a:cubicBezTo>
                      <a:cubicBezTo>
                        <a:pt x="322" y="162"/>
                        <a:pt x="320" y="162"/>
                        <a:pt x="319" y="162"/>
                      </a:cubicBezTo>
                      <a:cubicBezTo>
                        <a:pt x="316" y="162"/>
                        <a:pt x="313" y="164"/>
                        <a:pt x="309" y="164"/>
                      </a:cubicBezTo>
                      <a:cubicBezTo>
                        <a:pt x="308" y="165"/>
                        <a:pt x="306" y="164"/>
                        <a:pt x="304" y="165"/>
                      </a:cubicBezTo>
                      <a:cubicBezTo>
                        <a:pt x="303" y="165"/>
                        <a:pt x="302" y="166"/>
                        <a:pt x="300" y="166"/>
                      </a:cubicBezTo>
                      <a:cubicBezTo>
                        <a:pt x="299" y="167"/>
                        <a:pt x="297" y="166"/>
                        <a:pt x="296" y="167"/>
                      </a:cubicBezTo>
                      <a:cubicBezTo>
                        <a:pt x="295" y="167"/>
                        <a:pt x="294" y="168"/>
                        <a:pt x="293" y="168"/>
                      </a:cubicBezTo>
                      <a:cubicBezTo>
                        <a:pt x="292" y="168"/>
                        <a:pt x="290" y="168"/>
                        <a:pt x="290" y="169"/>
                      </a:cubicBezTo>
                      <a:cubicBezTo>
                        <a:pt x="287" y="170"/>
                        <a:pt x="285" y="172"/>
                        <a:pt x="282" y="172"/>
                      </a:cubicBezTo>
                      <a:cubicBezTo>
                        <a:pt x="281" y="172"/>
                        <a:pt x="280" y="172"/>
                        <a:pt x="280" y="172"/>
                      </a:cubicBezTo>
                      <a:cubicBezTo>
                        <a:pt x="279" y="172"/>
                        <a:pt x="279" y="173"/>
                        <a:pt x="278" y="173"/>
                      </a:cubicBezTo>
                      <a:cubicBezTo>
                        <a:pt x="277" y="173"/>
                        <a:pt x="276" y="173"/>
                        <a:pt x="276" y="173"/>
                      </a:cubicBezTo>
                      <a:cubicBezTo>
                        <a:pt x="275" y="174"/>
                        <a:pt x="275" y="175"/>
                        <a:pt x="275" y="175"/>
                      </a:cubicBezTo>
                      <a:cubicBezTo>
                        <a:pt x="272" y="175"/>
                        <a:pt x="271" y="177"/>
                        <a:pt x="270" y="177"/>
                      </a:cubicBezTo>
                      <a:cubicBezTo>
                        <a:pt x="267" y="178"/>
                        <a:pt x="264" y="179"/>
                        <a:pt x="261" y="180"/>
                      </a:cubicBezTo>
                      <a:cubicBezTo>
                        <a:pt x="260" y="181"/>
                        <a:pt x="260" y="182"/>
                        <a:pt x="259" y="182"/>
                      </a:cubicBezTo>
                      <a:cubicBezTo>
                        <a:pt x="257" y="184"/>
                        <a:pt x="254" y="184"/>
                        <a:pt x="251" y="186"/>
                      </a:cubicBezTo>
                      <a:cubicBezTo>
                        <a:pt x="249" y="187"/>
                        <a:pt x="247" y="189"/>
                        <a:pt x="246" y="190"/>
                      </a:cubicBezTo>
                      <a:cubicBezTo>
                        <a:pt x="243" y="191"/>
                        <a:pt x="242" y="192"/>
                        <a:pt x="241" y="193"/>
                      </a:cubicBezTo>
                      <a:cubicBezTo>
                        <a:pt x="239" y="194"/>
                        <a:pt x="238" y="194"/>
                        <a:pt x="237" y="195"/>
                      </a:cubicBezTo>
                      <a:cubicBezTo>
                        <a:pt x="235" y="197"/>
                        <a:pt x="232" y="200"/>
                        <a:pt x="229" y="201"/>
                      </a:cubicBezTo>
                      <a:cubicBezTo>
                        <a:pt x="227" y="204"/>
                        <a:pt x="225" y="206"/>
                        <a:pt x="222" y="208"/>
                      </a:cubicBezTo>
                      <a:cubicBezTo>
                        <a:pt x="222" y="210"/>
                        <a:pt x="220" y="211"/>
                        <a:pt x="219" y="212"/>
                      </a:cubicBezTo>
                      <a:cubicBezTo>
                        <a:pt x="217" y="214"/>
                        <a:pt x="216" y="217"/>
                        <a:pt x="213" y="217"/>
                      </a:cubicBezTo>
                      <a:cubicBezTo>
                        <a:pt x="212" y="218"/>
                        <a:pt x="212" y="219"/>
                        <a:pt x="212" y="220"/>
                      </a:cubicBezTo>
                      <a:cubicBezTo>
                        <a:pt x="209" y="221"/>
                        <a:pt x="209" y="225"/>
                        <a:pt x="205" y="226"/>
                      </a:cubicBezTo>
                      <a:cubicBezTo>
                        <a:pt x="203" y="229"/>
                        <a:pt x="202" y="232"/>
                        <a:pt x="199" y="234"/>
                      </a:cubicBezTo>
                      <a:cubicBezTo>
                        <a:pt x="197" y="236"/>
                        <a:pt x="197" y="239"/>
                        <a:pt x="195" y="241"/>
                      </a:cubicBezTo>
                      <a:cubicBezTo>
                        <a:pt x="194" y="242"/>
                        <a:pt x="193" y="243"/>
                        <a:pt x="193" y="243"/>
                      </a:cubicBezTo>
                      <a:cubicBezTo>
                        <a:pt x="192" y="244"/>
                        <a:pt x="192" y="245"/>
                        <a:pt x="192" y="246"/>
                      </a:cubicBezTo>
                      <a:cubicBezTo>
                        <a:pt x="191" y="247"/>
                        <a:pt x="191" y="247"/>
                        <a:pt x="190" y="248"/>
                      </a:cubicBezTo>
                      <a:cubicBezTo>
                        <a:pt x="190" y="249"/>
                        <a:pt x="189" y="250"/>
                        <a:pt x="188" y="252"/>
                      </a:cubicBezTo>
                      <a:cubicBezTo>
                        <a:pt x="187" y="254"/>
                        <a:pt x="186" y="256"/>
                        <a:pt x="187" y="259"/>
                      </a:cubicBezTo>
                      <a:cubicBezTo>
                        <a:pt x="190" y="261"/>
                        <a:pt x="193" y="260"/>
                        <a:pt x="195" y="259"/>
                      </a:cubicBezTo>
                      <a:cubicBezTo>
                        <a:pt x="198" y="259"/>
                        <a:pt x="201" y="259"/>
                        <a:pt x="204" y="259"/>
                      </a:cubicBezTo>
                      <a:cubicBezTo>
                        <a:pt x="213" y="259"/>
                        <a:pt x="223" y="259"/>
                        <a:pt x="232" y="259"/>
                      </a:cubicBezTo>
                      <a:cubicBezTo>
                        <a:pt x="234" y="257"/>
                        <a:pt x="237" y="258"/>
                        <a:pt x="240" y="258"/>
                      </a:cubicBezTo>
                      <a:cubicBezTo>
                        <a:pt x="245" y="258"/>
                        <a:pt x="250" y="258"/>
                        <a:pt x="255" y="258"/>
                      </a:cubicBezTo>
                      <a:cubicBezTo>
                        <a:pt x="256" y="258"/>
                        <a:pt x="258" y="257"/>
                        <a:pt x="259" y="257"/>
                      </a:cubicBezTo>
                      <a:cubicBezTo>
                        <a:pt x="260" y="257"/>
                        <a:pt x="261" y="258"/>
                        <a:pt x="262" y="258"/>
                      </a:cubicBezTo>
                      <a:cubicBezTo>
                        <a:pt x="263" y="258"/>
                        <a:pt x="265" y="257"/>
                        <a:pt x="266" y="257"/>
                      </a:cubicBezTo>
                      <a:cubicBezTo>
                        <a:pt x="273" y="257"/>
                        <a:pt x="277" y="257"/>
                        <a:pt x="282" y="258"/>
                      </a:cubicBezTo>
                      <a:cubicBezTo>
                        <a:pt x="285" y="259"/>
                        <a:pt x="288" y="260"/>
                        <a:pt x="290" y="262"/>
                      </a:cubicBezTo>
                      <a:cubicBezTo>
                        <a:pt x="294" y="263"/>
                        <a:pt x="296" y="265"/>
                        <a:pt x="299" y="268"/>
                      </a:cubicBezTo>
                      <a:cubicBezTo>
                        <a:pt x="299" y="270"/>
                        <a:pt x="302" y="272"/>
                        <a:pt x="303" y="274"/>
                      </a:cubicBezTo>
                      <a:cubicBezTo>
                        <a:pt x="304" y="276"/>
                        <a:pt x="305" y="278"/>
                        <a:pt x="306" y="280"/>
                      </a:cubicBezTo>
                      <a:cubicBezTo>
                        <a:pt x="306" y="281"/>
                        <a:pt x="308" y="281"/>
                        <a:pt x="308" y="282"/>
                      </a:cubicBezTo>
                      <a:cubicBezTo>
                        <a:pt x="308" y="283"/>
                        <a:pt x="308" y="284"/>
                        <a:pt x="309" y="284"/>
                      </a:cubicBezTo>
                      <a:cubicBezTo>
                        <a:pt x="309" y="286"/>
                        <a:pt x="312" y="289"/>
                        <a:pt x="314" y="289"/>
                      </a:cubicBezTo>
                      <a:cubicBezTo>
                        <a:pt x="317" y="289"/>
                        <a:pt x="317" y="283"/>
                        <a:pt x="318" y="279"/>
                      </a:cubicBezTo>
                      <a:cubicBezTo>
                        <a:pt x="318" y="278"/>
                        <a:pt x="319" y="277"/>
                        <a:pt x="319" y="276"/>
                      </a:cubicBezTo>
                      <a:cubicBezTo>
                        <a:pt x="320" y="275"/>
                        <a:pt x="319" y="274"/>
                        <a:pt x="319" y="274"/>
                      </a:cubicBezTo>
                      <a:cubicBezTo>
                        <a:pt x="320" y="273"/>
                        <a:pt x="321" y="272"/>
                        <a:pt x="321" y="271"/>
                      </a:cubicBezTo>
                      <a:cubicBezTo>
                        <a:pt x="321" y="270"/>
                        <a:pt x="321" y="268"/>
                        <a:pt x="321" y="267"/>
                      </a:cubicBezTo>
                      <a:cubicBezTo>
                        <a:pt x="322" y="265"/>
                        <a:pt x="324" y="264"/>
                        <a:pt x="323" y="262"/>
                      </a:cubicBezTo>
                      <a:cubicBezTo>
                        <a:pt x="324" y="261"/>
                        <a:pt x="325" y="260"/>
                        <a:pt x="324" y="258"/>
                      </a:cubicBezTo>
                      <a:cubicBezTo>
                        <a:pt x="326" y="256"/>
                        <a:pt x="328" y="256"/>
                        <a:pt x="330" y="254"/>
                      </a:cubicBezTo>
                      <a:cubicBezTo>
                        <a:pt x="331" y="253"/>
                        <a:pt x="331" y="252"/>
                        <a:pt x="332" y="251"/>
                      </a:cubicBezTo>
                      <a:cubicBezTo>
                        <a:pt x="332" y="251"/>
                        <a:pt x="333" y="252"/>
                        <a:pt x="334" y="251"/>
                      </a:cubicBezTo>
                      <a:cubicBezTo>
                        <a:pt x="335" y="251"/>
                        <a:pt x="336" y="250"/>
                        <a:pt x="337" y="250"/>
                      </a:cubicBezTo>
                      <a:cubicBezTo>
                        <a:pt x="340" y="249"/>
                        <a:pt x="343" y="248"/>
                        <a:pt x="347" y="249"/>
                      </a:cubicBezTo>
                      <a:cubicBezTo>
                        <a:pt x="349" y="249"/>
                        <a:pt x="352" y="248"/>
                        <a:pt x="355" y="249"/>
                      </a:cubicBezTo>
                      <a:cubicBezTo>
                        <a:pt x="355" y="249"/>
                        <a:pt x="356" y="249"/>
                        <a:pt x="357" y="249"/>
                      </a:cubicBezTo>
                      <a:cubicBezTo>
                        <a:pt x="359" y="250"/>
                        <a:pt x="362" y="250"/>
                        <a:pt x="364" y="250"/>
                      </a:cubicBezTo>
                      <a:cubicBezTo>
                        <a:pt x="365" y="250"/>
                        <a:pt x="366" y="251"/>
                        <a:pt x="367" y="251"/>
                      </a:cubicBezTo>
                      <a:cubicBezTo>
                        <a:pt x="369" y="252"/>
                        <a:pt x="371" y="252"/>
                        <a:pt x="372" y="253"/>
                      </a:cubicBezTo>
                      <a:cubicBezTo>
                        <a:pt x="377" y="253"/>
                        <a:pt x="379" y="256"/>
                        <a:pt x="383" y="256"/>
                      </a:cubicBezTo>
                      <a:cubicBezTo>
                        <a:pt x="387" y="258"/>
                        <a:pt x="386" y="262"/>
                        <a:pt x="383" y="264"/>
                      </a:cubicBezTo>
                      <a:cubicBezTo>
                        <a:pt x="379" y="266"/>
                        <a:pt x="373" y="267"/>
                        <a:pt x="369" y="270"/>
                      </a:cubicBezTo>
                      <a:cubicBezTo>
                        <a:pt x="366" y="270"/>
                        <a:pt x="364" y="272"/>
                        <a:pt x="364" y="274"/>
                      </a:cubicBezTo>
                      <a:cubicBezTo>
                        <a:pt x="364" y="274"/>
                        <a:pt x="365" y="275"/>
                        <a:pt x="365" y="276"/>
                      </a:cubicBezTo>
                      <a:cubicBezTo>
                        <a:pt x="366" y="277"/>
                        <a:pt x="366" y="278"/>
                        <a:pt x="366" y="279"/>
                      </a:cubicBezTo>
                      <a:cubicBezTo>
                        <a:pt x="366" y="280"/>
                        <a:pt x="367" y="281"/>
                        <a:pt x="368" y="282"/>
                      </a:cubicBezTo>
                      <a:cubicBezTo>
                        <a:pt x="368" y="282"/>
                        <a:pt x="368" y="283"/>
                        <a:pt x="368" y="283"/>
                      </a:cubicBezTo>
                      <a:cubicBezTo>
                        <a:pt x="369" y="284"/>
                        <a:pt x="369" y="285"/>
                        <a:pt x="370" y="285"/>
                      </a:cubicBezTo>
                      <a:cubicBezTo>
                        <a:pt x="371" y="288"/>
                        <a:pt x="372" y="292"/>
                        <a:pt x="374" y="293"/>
                      </a:cubicBezTo>
                      <a:cubicBezTo>
                        <a:pt x="377" y="293"/>
                        <a:pt x="378" y="291"/>
                        <a:pt x="378" y="288"/>
                      </a:cubicBezTo>
                      <a:cubicBezTo>
                        <a:pt x="380" y="286"/>
                        <a:pt x="381" y="284"/>
                        <a:pt x="382" y="282"/>
                      </a:cubicBezTo>
                      <a:cubicBezTo>
                        <a:pt x="384" y="281"/>
                        <a:pt x="384" y="278"/>
                        <a:pt x="384" y="276"/>
                      </a:cubicBezTo>
                      <a:cubicBezTo>
                        <a:pt x="388" y="273"/>
                        <a:pt x="389" y="267"/>
                        <a:pt x="393" y="264"/>
                      </a:cubicBezTo>
                      <a:cubicBezTo>
                        <a:pt x="393" y="264"/>
                        <a:pt x="394" y="264"/>
                        <a:pt x="395" y="264"/>
                      </a:cubicBezTo>
                      <a:cubicBezTo>
                        <a:pt x="397" y="260"/>
                        <a:pt x="402" y="258"/>
                        <a:pt x="407" y="257"/>
                      </a:cubicBezTo>
                      <a:cubicBezTo>
                        <a:pt x="415" y="254"/>
                        <a:pt x="424" y="252"/>
                        <a:pt x="434" y="254"/>
                      </a:cubicBezTo>
                      <a:cubicBezTo>
                        <a:pt x="436" y="252"/>
                        <a:pt x="441" y="254"/>
                        <a:pt x="446" y="254"/>
                      </a:cubicBezTo>
                      <a:cubicBezTo>
                        <a:pt x="448" y="254"/>
                        <a:pt x="449" y="254"/>
                        <a:pt x="450" y="254"/>
                      </a:cubicBezTo>
                      <a:cubicBezTo>
                        <a:pt x="450" y="254"/>
                        <a:pt x="451" y="253"/>
                        <a:pt x="452" y="253"/>
                      </a:cubicBezTo>
                      <a:cubicBezTo>
                        <a:pt x="456" y="253"/>
                        <a:pt x="462" y="253"/>
                        <a:pt x="468" y="253"/>
                      </a:cubicBezTo>
                      <a:cubicBezTo>
                        <a:pt x="469" y="253"/>
                        <a:pt x="470" y="253"/>
                        <a:pt x="471" y="253"/>
                      </a:cubicBezTo>
                      <a:cubicBezTo>
                        <a:pt x="473" y="253"/>
                        <a:pt x="475" y="252"/>
                        <a:pt x="476" y="252"/>
                      </a:cubicBezTo>
                      <a:cubicBezTo>
                        <a:pt x="478" y="252"/>
                        <a:pt x="480" y="253"/>
                        <a:pt x="481" y="253"/>
                      </a:cubicBezTo>
                      <a:cubicBezTo>
                        <a:pt x="482" y="253"/>
                        <a:pt x="483" y="252"/>
                        <a:pt x="484" y="252"/>
                      </a:cubicBezTo>
                      <a:cubicBezTo>
                        <a:pt x="489" y="252"/>
                        <a:pt x="494" y="253"/>
                        <a:pt x="499" y="252"/>
                      </a:cubicBezTo>
                      <a:cubicBezTo>
                        <a:pt x="503" y="247"/>
                        <a:pt x="496" y="242"/>
                        <a:pt x="496" y="237"/>
                      </a:cubicBezTo>
                      <a:cubicBezTo>
                        <a:pt x="494" y="236"/>
                        <a:pt x="493" y="234"/>
                        <a:pt x="492" y="233"/>
                      </a:cubicBezTo>
                      <a:close/>
                      <a:moveTo>
                        <a:pt x="614" y="234"/>
                      </a:moveTo>
                      <a:cubicBezTo>
                        <a:pt x="614" y="237"/>
                        <a:pt x="616" y="237"/>
                        <a:pt x="615" y="240"/>
                      </a:cubicBezTo>
                      <a:cubicBezTo>
                        <a:pt x="616" y="243"/>
                        <a:pt x="620" y="242"/>
                        <a:pt x="621" y="240"/>
                      </a:cubicBezTo>
                      <a:cubicBezTo>
                        <a:pt x="621" y="237"/>
                        <a:pt x="620" y="235"/>
                        <a:pt x="619" y="233"/>
                      </a:cubicBezTo>
                      <a:cubicBezTo>
                        <a:pt x="617" y="233"/>
                        <a:pt x="615" y="232"/>
                        <a:pt x="614" y="234"/>
                      </a:cubicBezTo>
                      <a:close/>
                      <a:moveTo>
                        <a:pt x="536" y="262"/>
                      </a:moveTo>
                      <a:cubicBezTo>
                        <a:pt x="534" y="263"/>
                        <a:pt x="532" y="262"/>
                        <a:pt x="530" y="261"/>
                      </a:cubicBezTo>
                      <a:cubicBezTo>
                        <a:pt x="529" y="261"/>
                        <a:pt x="528" y="261"/>
                        <a:pt x="527" y="261"/>
                      </a:cubicBezTo>
                      <a:cubicBezTo>
                        <a:pt x="525" y="260"/>
                        <a:pt x="524" y="257"/>
                        <a:pt x="522" y="256"/>
                      </a:cubicBezTo>
                      <a:cubicBezTo>
                        <a:pt x="517" y="256"/>
                        <a:pt x="519" y="258"/>
                        <a:pt x="520" y="260"/>
                      </a:cubicBezTo>
                      <a:cubicBezTo>
                        <a:pt x="520" y="261"/>
                        <a:pt x="521" y="263"/>
                        <a:pt x="522" y="265"/>
                      </a:cubicBezTo>
                      <a:cubicBezTo>
                        <a:pt x="524" y="268"/>
                        <a:pt x="525" y="268"/>
                        <a:pt x="528" y="270"/>
                      </a:cubicBezTo>
                      <a:cubicBezTo>
                        <a:pt x="529" y="271"/>
                        <a:pt x="531" y="272"/>
                        <a:pt x="532" y="272"/>
                      </a:cubicBezTo>
                      <a:cubicBezTo>
                        <a:pt x="534" y="273"/>
                        <a:pt x="537" y="273"/>
                        <a:pt x="538" y="274"/>
                      </a:cubicBezTo>
                      <a:cubicBezTo>
                        <a:pt x="540" y="273"/>
                        <a:pt x="542" y="274"/>
                        <a:pt x="543" y="274"/>
                      </a:cubicBezTo>
                      <a:cubicBezTo>
                        <a:pt x="544" y="273"/>
                        <a:pt x="546" y="272"/>
                        <a:pt x="546" y="270"/>
                      </a:cubicBezTo>
                      <a:cubicBezTo>
                        <a:pt x="546" y="269"/>
                        <a:pt x="545" y="268"/>
                        <a:pt x="545" y="266"/>
                      </a:cubicBezTo>
                      <a:cubicBezTo>
                        <a:pt x="543" y="264"/>
                        <a:pt x="539" y="264"/>
                        <a:pt x="536" y="2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Freeform 6">
                  <a:extLst>
                    <a:ext uri="{FF2B5EF4-FFF2-40B4-BE49-F238E27FC236}">
                      <a16:creationId xmlns="" xmlns:a16="http://schemas.microsoft.com/office/drawing/2014/main" id="{79A8FAAE-197A-4747-969C-1EADF2EB2BF0}"/>
                    </a:ext>
                  </a:extLst>
                </p:cNvPr>
                <p:cNvSpPr>
                  <a:spLocks/>
                </p:cNvSpPr>
                <p:nvPr/>
              </p:nvSpPr>
              <p:spPr bwMode="auto">
                <a:xfrm>
                  <a:off x="2883" y="1255"/>
                  <a:ext cx="73" cy="75"/>
                </a:xfrm>
                <a:custGeom>
                  <a:avLst/>
                  <a:gdLst>
                    <a:gd name="T0" fmla="*/ 17 w 35"/>
                    <a:gd name="T1" fmla="*/ 35 h 36"/>
                    <a:gd name="T2" fmla="*/ 15 w 35"/>
                    <a:gd name="T3" fmla="*/ 26 h 36"/>
                    <a:gd name="T4" fmla="*/ 11 w 35"/>
                    <a:gd name="T5" fmla="*/ 25 h 36"/>
                    <a:gd name="T6" fmla="*/ 9 w 35"/>
                    <a:gd name="T7" fmla="*/ 26 h 36"/>
                    <a:gd name="T8" fmla="*/ 3 w 35"/>
                    <a:gd name="T9" fmla="*/ 23 h 36"/>
                    <a:gd name="T10" fmla="*/ 0 w 35"/>
                    <a:gd name="T11" fmla="*/ 20 h 36"/>
                    <a:gd name="T12" fmla="*/ 0 w 35"/>
                    <a:gd name="T13" fmla="*/ 15 h 36"/>
                    <a:gd name="T14" fmla="*/ 4 w 35"/>
                    <a:gd name="T15" fmla="*/ 12 h 36"/>
                    <a:gd name="T16" fmla="*/ 6 w 35"/>
                    <a:gd name="T17" fmla="*/ 10 h 36"/>
                    <a:gd name="T18" fmla="*/ 10 w 35"/>
                    <a:gd name="T19" fmla="*/ 8 h 36"/>
                    <a:gd name="T20" fmla="*/ 14 w 35"/>
                    <a:gd name="T21" fmla="*/ 4 h 36"/>
                    <a:gd name="T22" fmla="*/ 15 w 35"/>
                    <a:gd name="T23" fmla="*/ 4 h 36"/>
                    <a:gd name="T24" fmla="*/ 18 w 35"/>
                    <a:gd name="T25" fmla="*/ 1 h 36"/>
                    <a:gd name="T26" fmla="*/ 24 w 35"/>
                    <a:gd name="T27" fmla="*/ 0 h 36"/>
                    <a:gd name="T28" fmla="*/ 33 w 35"/>
                    <a:gd name="T29" fmla="*/ 4 h 36"/>
                    <a:gd name="T30" fmla="*/ 33 w 35"/>
                    <a:gd name="T31" fmla="*/ 6 h 36"/>
                    <a:gd name="T32" fmla="*/ 34 w 35"/>
                    <a:gd name="T33" fmla="*/ 14 h 36"/>
                    <a:gd name="T34" fmla="*/ 33 w 35"/>
                    <a:gd name="T35" fmla="*/ 17 h 36"/>
                    <a:gd name="T36" fmla="*/ 33 w 35"/>
                    <a:gd name="T37" fmla="*/ 18 h 36"/>
                    <a:gd name="T38" fmla="*/ 31 w 35"/>
                    <a:gd name="T39" fmla="*/ 20 h 36"/>
                    <a:gd name="T40" fmla="*/ 30 w 35"/>
                    <a:gd name="T41" fmla="*/ 24 h 36"/>
                    <a:gd name="T42" fmla="*/ 23 w 35"/>
                    <a:gd name="T43" fmla="*/ 31 h 36"/>
                    <a:gd name="T44" fmla="*/ 17 w 35"/>
                    <a:gd name="T45"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6">
                      <a:moveTo>
                        <a:pt x="17" y="35"/>
                      </a:moveTo>
                      <a:cubicBezTo>
                        <a:pt x="16" y="32"/>
                        <a:pt x="16" y="29"/>
                        <a:pt x="15" y="26"/>
                      </a:cubicBezTo>
                      <a:cubicBezTo>
                        <a:pt x="14" y="26"/>
                        <a:pt x="13" y="25"/>
                        <a:pt x="11" y="25"/>
                      </a:cubicBezTo>
                      <a:cubicBezTo>
                        <a:pt x="10" y="25"/>
                        <a:pt x="10" y="26"/>
                        <a:pt x="9" y="26"/>
                      </a:cubicBezTo>
                      <a:cubicBezTo>
                        <a:pt x="6" y="26"/>
                        <a:pt x="5" y="24"/>
                        <a:pt x="3" y="23"/>
                      </a:cubicBezTo>
                      <a:cubicBezTo>
                        <a:pt x="2" y="21"/>
                        <a:pt x="1" y="21"/>
                        <a:pt x="0" y="20"/>
                      </a:cubicBezTo>
                      <a:cubicBezTo>
                        <a:pt x="0" y="18"/>
                        <a:pt x="0" y="17"/>
                        <a:pt x="0" y="15"/>
                      </a:cubicBezTo>
                      <a:cubicBezTo>
                        <a:pt x="0" y="13"/>
                        <a:pt x="2" y="13"/>
                        <a:pt x="4" y="12"/>
                      </a:cubicBezTo>
                      <a:cubicBezTo>
                        <a:pt x="5" y="12"/>
                        <a:pt x="5" y="11"/>
                        <a:pt x="6" y="10"/>
                      </a:cubicBezTo>
                      <a:cubicBezTo>
                        <a:pt x="7" y="9"/>
                        <a:pt x="9" y="9"/>
                        <a:pt x="10" y="8"/>
                      </a:cubicBezTo>
                      <a:cubicBezTo>
                        <a:pt x="12" y="7"/>
                        <a:pt x="12" y="5"/>
                        <a:pt x="14" y="4"/>
                      </a:cubicBezTo>
                      <a:cubicBezTo>
                        <a:pt x="14" y="4"/>
                        <a:pt x="15" y="4"/>
                        <a:pt x="15" y="4"/>
                      </a:cubicBezTo>
                      <a:cubicBezTo>
                        <a:pt x="16" y="3"/>
                        <a:pt x="17" y="2"/>
                        <a:pt x="18" y="1"/>
                      </a:cubicBezTo>
                      <a:cubicBezTo>
                        <a:pt x="21" y="1"/>
                        <a:pt x="22" y="0"/>
                        <a:pt x="24" y="0"/>
                      </a:cubicBezTo>
                      <a:cubicBezTo>
                        <a:pt x="28" y="0"/>
                        <a:pt x="31" y="2"/>
                        <a:pt x="33" y="4"/>
                      </a:cubicBezTo>
                      <a:cubicBezTo>
                        <a:pt x="33" y="5"/>
                        <a:pt x="33" y="5"/>
                        <a:pt x="33" y="6"/>
                      </a:cubicBezTo>
                      <a:cubicBezTo>
                        <a:pt x="35" y="8"/>
                        <a:pt x="35" y="11"/>
                        <a:pt x="34" y="14"/>
                      </a:cubicBezTo>
                      <a:cubicBezTo>
                        <a:pt x="34" y="14"/>
                        <a:pt x="33" y="15"/>
                        <a:pt x="33" y="17"/>
                      </a:cubicBezTo>
                      <a:cubicBezTo>
                        <a:pt x="33" y="17"/>
                        <a:pt x="33" y="18"/>
                        <a:pt x="33" y="18"/>
                      </a:cubicBezTo>
                      <a:cubicBezTo>
                        <a:pt x="32" y="19"/>
                        <a:pt x="32" y="19"/>
                        <a:pt x="31" y="20"/>
                      </a:cubicBezTo>
                      <a:cubicBezTo>
                        <a:pt x="31" y="21"/>
                        <a:pt x="31" y="23"/>
                        <a:pt x="30" y="24"/>
                      </a:cubicBezTo>
                      <a:cubicBezTo>
                        <a:pt x="29" y="26"/>
                        <a:pt x="25" y="29"/>
                        <a:pt x="23" y="31"/>
                      </a:cubicBezTo>
                      <a:cubicBezTo>
                        <a:pt x="23" y="34"/>
                        <a:pt x="20" y="36"/>
                        <a:pt x="1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Freeform 7">
                  <a:extLst>
                    <a:ext uri="{FF2B5EF4-FFF2-40B4-BE49-F238E27FC236}">
                      <a16:creationId xmlns="" xmlns:a16="http://schemas.microsoft.com/office/drawing/2014/main" id="{6452BB79-258E-46C5-8957-69AB37CE5A54}"/>
                    </a:ext>
                  </a:extLst>
                </p:cNvPr>
                <p:cNvSpPr>
                  <a:spLocks/>
                </p:cNvSpPr>
                <p:nvPr/>
              </p:nvSpPr>
              <p:spPr bwMode="auto">
                <a:xfrm>
                  <a:off x="2787" y="1255"/>
                  <a:ext cx="44" cy="48"/>
                </a:xfrm>
                <a:custGeom>
                  <a:avLst/>
                  <a:gdLst>
                    <a:gd name="T0" fmla="*/ 17 w 21"/>
                    <a:gd name="T1" fmla="*/ 5 h 23"/>
                    <a:gd name="T2" fmla="*/ 20 w 21"/>
                    <a:gd name="T3" fmla="*/ 9 h 23"/>
                    <a:gd name="T4" fmla="*/ 19 w 21"/>
                    <a:gd name="T5" fmla="*/ 16 h 23"/>
                    <a:gd name="T6" fmla="*/ 18 w 21"/>
                    <a:gd name="T7" fmla="*/ 17 h 23"/>
                    <a:gd name="T8" fmla="*/ 16 w 21"/>
                    <a:gd name="T9" fmla="*/ 18 h 23"/>
                    <a:gd name="T10" fmla="*/ 11 w 21"/>
                    <a:gd name="T11" fmla="*/ 21 h 23"/>
                    <a:gd name="T12" fmla="*/ 7 w 21"/>
                    <a:gd name="T13" fmla="*/ 22 h 23"/>
                    <a:gd name="T14" fmla="*/ 6 w 21"/>
                    <a:gd name="T15" fmla="*/ 20 h 23"/>
                    <a:gd name="T16" fmla="*/ 4 w 21"/>
                    <a:gd name="T17" fmla="*/ 18 h 23"/>
                    <a:gd name="T18" fmla="*/ 3 w 21"/>
                    <a:gd name="T19" fmla="*/ 16 h 23"/>
                    <a:gd name="T20" fmla="*/ 2 w 21"/>
                    <a:gd name="T21" fmla="*/ 14 h 23"/>
                    <a:gd name="T22" fmla="*/ 1 w 21"/>
                    <a:gd name="T23" fmla="*/ 4 h 23"/>
                    <a:gd name="T24" fmla="*/ 11 w 21"/>
                    <a:gd name="T25" fmla="*/ 3 h 23"/>
                    <a:gd name="T26" fmla="*/ 12 w 21"/>
                    <a:gd name="T27" fmla="*/ 3 h 23"/>
                    <a:gd name="T28" fmla="*/ 14 w 21"/>
                    <a:gd name="T29" fmla="*/ 5 h 23"/>
                    <a:gd name="T30" fmla="*/ 17 w 21"/>
                    <a:gd name="T31"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23">
                      <a:moveTo>
                        <a:pt x="17" y="5"/>
                      </a:moveTo>
                      <a:cubicBezTo>
                        <a:pt x="19" y="6"/>
                        <a:pt x="20" y="7"/>
                        <a:pt x="20" y="9"/>
                      </a:cubicBezTo>
                      <a:cubicBezTo>
                        <a:pt x="21" y="11"/>
                        <a:pt x="20" y="15"/>
                        <a:pt x="19" y="16"/>
                      </a:cubicBezTo>
                      <a:cubicBezTo>
                        <a:pt x="19" y="16"/>
                        <a:pt x="18" y="16"/>
                        <a:pt x="18" y="17"/>
                      </a:cubicBezTo>
                      <a:cubicBezTo>
                        <a:pt x="17" y="17"/>
                        <a:pt x="17" y="18"/>
                        <a:pt x="16" y="18"/>
                      </a:cubicBezTo>
                      <a:cubicBezTo>
                        <a:pt x="15" y="20"/>
                        <a:pt x="13" y="20"/>
                        <a:pt x="11" y="21"/>
                      </a:cubicBezTo>
                      <a:cubicBezTo>
                        <a:pt x="10" y="22"/>
                        <a:pt x="9" y="23"/>
                        <a:pt x="7" y="22"/>
                      </a:cubicBezTo>
                      <a:cubicBezTo>
                        <a:pt x="6" y="22"/>
                        <a:pt x="6" y="21"/>
                        <a:pt x="6" y="20"/>
                      </a:cubicBezTo>
                      <a:cubicBezTo>
                        <a:pt x="5" y="19"/>
                        <a:pt x="4" y="19"/>
                        <a:pt x="4" y="18"/>
                      </a:cubicBezTo>
                      <a:cubicBezTo>
                        <a:pt x="4" y="17"/>
                        <a:pt x="3" y="16"/>
                        <a:pt x="3" y="16"/>
                      </a:cubicBezTo>
                      <a:cubicBezTo>
                        <a:pt x="3" y="15"/>
                        <a:pt x="2" y="14"/>
                        <a:pt x="2" y="14"/>
                      </a:cubicBezTo>
                      <a:cubicBezTo>
                        <a:pt x="0" y="11"/>
                        <a:pt x="1" y="7"/>
                        <a:pt x="1" y="4"/>
                      </a:cubicBezTo>
                      <a:cubicBezTo>
                        <a:pt x="2" y="1"/>
                        <a:pt x="8" y="0"/>
                        <a:pt x="11" y="3"/>
                      </a:cubicBezTo>
                      <a:cubicBezTo>
                        <a:pt x="12" y="3"/>
                        <a:pt x="12" y="2"/>
                        <a:pt x="12" y="3"/>
                      </a:cubicBezTo>
                      <a:cubicBezTo>
                        <a:pt x="13" y="3"/>
                        <a:pt x="13" y="4"/>
                        <a:pt x="14" y="5"/>
                      </a:cubicBezTo>
                      <a:cubicBezTo>
                        <a:pt x="15" y="5"/>
                        <a:pt x="16"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Freeform 8">
                  <a:extLst>
                    <a:ext uri="{FF2B5EF4-FFF2-40B4-BE49-F238E27FC236}">
                      <a16:creationId xmlns="" xmlns:a16="http://schemas.microsoft.com/office/drawing/2014/main" id="{D0A41CB3-B3A0-45F2-AE4C-057A40E39401}"/>
                    </a:ext>
                  </a:extLst>
                </p:cNvPr>
                <p:cNvSpPr>
                  <a:spLocks/>
                </p:cNvSpPr>
                <p:nvPr/>
              </p:nvSpPr>
              <p:spPr bwMode="auto">
                <a:xfrm>
                  <a:off x="3137" y="1312"/>
                  <a:ext cx="200" cy="153"/>
                </a:xfrm>
                <a:custGeom>
                  <a:avLst/>
                  <a:gdLst>
                    <a:gd name="T0" fmla="*/ 82 w 96"/>
                    <a:gd name="T1" fmla="*/ 2 h 74"/>
                    <a:gd name="T2" fmla="*/ 84 w 96"/>
                    <a:gd name="T3" fmla="*/ 5 h 74"/>
                    <a:gd name="T4" fmla="*/ 84 w 96"/>
                    <a:gd name="T5" fmla="*/ 7 h 74"/>
                    <a:gd name="T6" fmla="*/ 88 w 96"/>
                    <a:gd name="T7" fmla="*/ 11 h 74"/>
                    <a:gd name="T8" fmla="*/ 88 w 96"/>
                    <a:gd name="T9" fmla="*/ 13 h 74"/>
                    <a:gd name="T10" fmla="*/ 89 w 96"/>
                    <a:gd name="T11" fmla="*/ 15 h 74"/>
                    <a:gd name="T12" fmla="*/ 88 w 96"/>
                    <a:gd name="T13" fmla="*/ 22 h 74"/>
                    <a:gd name="T14" fmla="*/ 81 w 96"/>
                    <a:gd name="T15" fmla="*/ 28 h 74"/>
                    <a:gd name="T16" fmla="*/ 81 w 96"/>
                    <a:gd name="T17" fmla="*/ 30 h 74"/>
                    <a:gd name="T18" fmla="*/ 78 w 96"/>
                    <a:gd name="T19" fmla="*/ 33 h 74"/>
                    <a:gd name="T20" fmla="*/ 78 w 96"/>
                    <a:gd name="T21" fmla="*/ 36 h 74"/>
                    <a:gd name="T22" fmla="*/ 76 w 96"/>
                    <a:gd name="T23" fmla="*/ 42 h 74"/>
                    <a:gd name="T24" fmla="*/ 94 w 96"/>
                    <a:gd name="T25" fmla="*/ 43 h 74"/>
                    <a:gd name="T26" fmla="*/ 94 w 96"/>
                    <a:gd name="T27" fmla="*/ 49 h 74"/>
                    <a:gd name="T28" fmla="*/ 88 w 96"/>
                    <a:gd name="T29" fmla="*/ 51 h 74"/>
                    <a:gd name="T30" fmla="*/ 86 w 96"/>
                    <a:gd name="T31" fmla="*/ 52 h 74"/>
                    <a:gd name="T32" fmla="*/ 82 w 96"/>
                    <a:gd name="T33" fmla="*/ 52 h 74"/>
                    <a:gd name="T34" fmla="*/ 69 w 96"/>
                    <a:gd name="T35" fmla="*/ 53 h 74"/>
                    <a:gd name="T36" fmla="*/ 59 w 96"/>
                    <a:gd name="T37" fmla="*/ 64 h 74"/>
                    <a:gd name="T38" fmla="*/ 53 w 96"/>
                    <a:gd name="T39" fmla="*/ 69 h 74"/>
                    <a:gd name="T40" fmla="*/ 46 w 96"/>
                    <a:gd name="T41" fmla="*/ 72 h 74"/>
                    <a:gd name="T42" fmla="*/ 40 w 96"/>
                    <a:gd name="T43" fmla="*/ 74 h 74"/>
                    <a:gd name="T44" fmla="*/ 38 w 96"/>
                    <a:gd name="T45" fmla="*/ 74 h 74"/>
                    <a:gd name="T46" fmla="*/ 25 w 96"/>
                    <a:gd name="T47" fmla="*/ 74 h 74"/>
                    <a:gd name="T48" fmla="*/ 19 w 96"/>
                    <a:gd name="T49" fmla="*/ 71 h 74"/>
                    <a:gd name="T50" fmla="*/ 29 w 96"/>
                    <a:gd name="T51" fmla="*/ 67 h 74"/>
                    <a:gd name="T52" fmla="*/ 36 w 96"/>
                    <a:gd name="T53" fmla="*/ 65 h 74"/>
                    <a:gd name="T54" fmla="*/ 40 w 96"/>
                    <a:gd name="T55" fmla="*/ 62 h 74"/>
                    <a:gd name="T56" fmla="*/ 35 w 96"/>
                    <a:gd name="T57" fmla="*/ 58 h 74"/>
                    <a:gd name="T58" fmla="*/ 26 w 96"/>
                    <a:gd name="T59" fmla="*/ 58 h 74"/>
                    <a:gd name="T60" fmla="*/ 23 w 96"/>
                    <a:gd name="T61" fmla="*/ 58 h 74"/>
                    <a:gd name="T62" fmla="*/ 19 w 96"/>
                    <a:gd name="T63" fmla="*/ 58 h 74"/>
                    <a:gd name="T64" fmla="*/ 14 w 96"/>
                    <a:gd name="T65" fmla="*/ 57 h 74"/>
                    <a:gd name="T66" fmla="*/ 4 w 96"/>
                    <a:gd name="T67" fmla="*/ 50 h 74"/>
                    <a:gd name="T68" fmla="*/ 4 w 96"/>
                    <a:gd name="T69" fmla="*/ 49 h 74"/>
                    <a:gd name="T70" fmla="*/ 0 w 96"/>
                    <a:gd name="T71" fmla="*/ 45 h 74"/>
                    <a:gd name="T72" fmla="*/ 2 w 96"/>
                    <a:gd name="T73" fmla="*/ 40 h 74"/>
                    <a:gd name="T74" fmla="*/ 8 w 96"/>
                    <a:gd name="T75" fmla="*/ 41 h 74"/>
                    <a:gd name="T76" fmla="*/ 11 w 96"/>
                    <a:gd name="T77" fmla="*/ 42 h 74"/>
                    <a:gd name="T78" fmla="*/ 14 w 96"/>
                    <a:gd name="T79" fmla="*/ 43 h 74"/>
                    <a:gd name="T80" fmla="*/ 27 w 96"/>
                    <a:gd name="T81" fmla="*/ 43 h 74"/>
                    <a:gd name="T82" fmla="*/ 32 w 96"/>
                    <a:gd name="T83" fmla="*/ 43 h 74"/>
                    <a:gd name="T84" fmla="*/ 55 w 96"/>
                    <a:gd name="T85" fmla="*/ 42 h 74"/>
                    <a:gd name="T86" fmla="*/ 59 w 96"/>
                    <a:gd name="T87" fmla="*/ 38 h 74"/>
                    <a:gd name="T88" fmla="*/ 63 w 96"/>
                    <a:gd name="T89" fmla="*/ 30 h 74"/>
                    <a:gd name="T90" fmla="*/ 65 w 96"/>
                    <a:gd name="T91" fmla="*/ 24 h 74"/>
                    <a:gd name="T92" fmla="*/ 66 w 96"/>
                    <a:gd name="T93" fmla="*/ 19 h 74"/>
                    <a:gd name="T94" fmla="*/ 71 w 96"/>
                    <a:gd name="T95" fmla="*/ 12 h 74"/>
                    <a:gd name="T96" fmla="*/ 72 w 96"/>
                    <a:gd name="T97" fmla="*/ 7 h 74"/>
                    <a:gd name="T98" fmla="*/ 73 w 96"/>
                    <a:gd name="T99" fmla="*/ 5 h 74"/>
                    <a:gd name="T100" fmla="*/ 74 w 96"/>
                    <a:gd name="T101" fmla="*/ 3 h 74"/>
                    <a:gd name="T102" fmla="*/ 82 w 96"/>
                    <a:gd name="T103"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6" h="74">
                      <a:moveTo>
                        <a:pt x="82" y="2"/>
                      </a:moveTo>
                      <a:cubicBezTo>
                        <a:pt x="82" y="3"/>
                        <a:pt x="84" y="4"/>
                        <a:pt x="84" y="5"/>
                      </a:cubicBezTo>
                      <a:cubicBezTo>
                        <a:pt x="84" y="6"/>
                        <a:pt x="84" y="6"/>
                        <a:pt x="84" y="7"/>
                      </a:cubicBezTo>
                      <a:cubicBezTo>
                        <a:pt x="85" y="8"/>
                        <a:pt x="87" y="9"/>
                        <a:pt x="88" y="11"/>
                      </a:cubicBezTo>
                      <a:cubicBezTo>
                        <a:pt x="88" y="11"/>
                        <a:pt x="88" y="12"/>
                        <a:pt x="88" y="13"/>
                      </a:cubicBezTo>
                      <a:cubicBezTo>
                        <a:pt x="89" y="14"/>
                        <a:pt x="89" y="15"/>
                        <a:pt x="89" y="15"/>
                      </a:cubicBezTo>
                      <a:cubicBezTo>
                        <a:pt x="90" y="18"/>
                        <a:pt x="88" y="19"/>
                        <a:pt x="88" y="22"/>
                      </a:cubicBezTo>
                      <a:cubicBezTo>
                        <a:pt x="86" y="23"/>
                        <a:pt x="82" y="25"/>
                        <a:pt x="81" y="28"/>
                      </a:cubicBezTo>
                      <a:cubicBezTo>
                        <a:pt x="81" y="29"/>
                        <a:pt x="81" y="29"/>
                        <a:pt x="81" y="30"/>
                      </a:cubicBezTo>
                      <a:cubicBezTo>
                        <a:pt x="81" y="31"/>
                        <a:pt x="79" y="32"/>
                        <a:pt x="78" y="33"/>
                      </a:cubicBezTo>
                      <a:cubicBezTo>
                        <a:pt x="78" y="34"/>
                        <a:pt x="78" y="35"/>
                        <a:pt x="78" y="36"/>
                      </a:cubicBezTo>
                      <a:cubicBezTo>
                        <a:pt x="77" y="38"/>
                        <a:pt x="76" y="39"/>
                        <a:pt x="76" y="42"/>
                      </a:cubicBezTo>
                      <a:cubicBezTo>
                        <a:pt x="80" y="46"/>
                        <a:pt x="88" y="42"/>
                        <a:pt x="94" y="43"/>
                      </a:cubicBezTo>
                      <a:cubicBezTo>
                        <a:pt x="96" y="45"/>
                        <a:pt x="95" y="48"/>
                        <a:pt x="94" y="49"/>
                      </a:cubicBezTo>
                      <a:cubicBezTo>
                        <a:pt x="93" y="50"/>
                        <a:pt x="90" y="50"/>
                        <a:pt x="88" y="51"/>
                      </a:cubicBezTo>
                      <a:cubicBezTo>
                        <a:pt x="87" y="51"/>
                        <a:pt x="86" y="52"/>
                        <a:pt x="86" y="52"/>
                      </a:cubicBezTo>
                      <a:cubicBezTo>
                        <a:pt x="84" y="52"/>
                        <a:pt x="83" y="52"/>
                        <a:pt x="82" y="52"/>
                      </a:cubicBezTo>
                      <a:cubicBezTo>
                        <a:pt x="77" y="52"/>
                        <a:pt x="73" y="52"/>
                        <a:pt x="69" y="53"/>
                      </a:cubicBezTo>
                      <a:cubicBezTo>
                        <a:pt x="65" y="57"/>
                        <a:pt x="63" y="60"/>
                        <a:pt x="59" y="64"/>
                      </a:cubicBezTo>
                      <a:cubicBezTo>
                        <a:pt x="57" y="66"/>
                        <a:pt x="55" y="68"/>
                        <a:pt x="53" y="69"/>
                      </a:cubicBezTo>
                      <a:cubicBezTo>
                        <a:pt x="50" y="70"/>
                        <a:pt x="47" y="69"/>
                        <a:pt x="46" y="72"/>
                      </a:cubicBezTo>
                      <a:cubicBezTo>
                        <a:pt x="44" y="71"/>
                        <a:pt x="42" y="74"/>
                        <a:pt x="40" y="74"/>
                      </a:cubicBezTo>
                      <a:cubicBezTo>
                        <a:pt x="40" y="74"/>
                        <a:pt x="39" y="74"/>
                        <a:pt x="38" y="74"/>
                      </a:cubicBezTo>
                      <a:cubicBezTo>
                        <a:pt x="34" y="74"/>
                        <a:pt x="29" y="74"/>
                        <a:pt x="25" y="74"/>
                      </a:cubicBezTo>
                      <a:cubicBezTo>
                        <a:pt x="23" y="74"/>
                        <a:pt x="20" y="72"/>
                        <a:pt x="19" y="71"/>
                      </a:cubicBezTo>
                      <a:cubicBezTo>
                        <a:pt x="20" y="68"/>
                        <a:pt x="26" y="69"/>
                        <a:pt x="29" y="67"/>
                      </a:cubicBezTo>
                      <a:cubicBezTo>
                        <a:pt x="32" y="67"/>
                        <a:pt x="33" y="65"/>
                        <a:pt x="36" y="65"/>
                      </a:cubicBezTo>
                      <a:cubicBezTo>
                        <a:pt x="37" y="64"/>
                        <a:pt x="38" y="63"/>
                        <a:pt x="40" y="62"/>
                      </a:cubicBezTo>
                      <a:cubicBezTo>
                        <a:pt x="41" y="59"/>
                        <a:pt x="38" y="57"/>
                        <a:pt x="35" y="58"/>
                      </a:cubicBezTo>
                      <a:cubicBezTo>
                        <a:pt x="33" y="56"/>
                        <a:pt x="29" y="59"/>
                        <a:pt x="26" y="58"/>
                      </a:cubicBezTo>
                      <a:cubicBezTo>
                        <a:pt x="25" y="58"/>
                        <a:pt x="24" y="58"/>
                        <a:pt x="23" y="58"/>
                      </a:cubicBezTo>
                      <a:cubicBezTo>
                        <a:pt x="21" y="58"/>
                        <a:pt x="20" y="58"/>
                        <a:pt x="19" y="58"/>
                      </a:cubicBezTo>
                      <a:cubicBezTo>
                        <a:pt x="17" y="58"/>
                        <a:pt x="15" y="58"/>
                        <a:pt x="14" y="57"/>
                      </a:cubicBezTo>
                      <a:cubicBezTo>
                        <a:pt x="10" y="56"/>
                        <a:pt x="7" y="53"/>
                        <a:pt x="4" y="50"/>
                      </a:cubicBezTo>
                      <a:cubicBezTo>
                        <a:pt x="4" y="50"/>
                        <a:pt x="3" y="50"/>
                        <a:pt x="4" y="49"/>
                      </a:cubicBezTo>
                      <a:cubicBezTo>
                        <a:pt x="2" y="48"/>
                        <a:pt x="1" y="47"/>
                        <a:pt x="0" y="45"/>
                      </a:cubicBezTo>
                      <a:cubicBezTo>
                        <a:pt x="1" y="44"/>
                        <a:pt x="1" y="41"/>
                        <a:pt x="2" y="40"/>
                      </a:cubicBezTo>
                      <a:cubicBezTo>
                        <a:pt x="4" y="39"/>
                        <a:pt x="6" y="41"/>
                        <a:pt x="8" y="41"/>
                      </a:cubicBezTo>
                      <a:cubicBezTo>
                        <a:pt x="9" y="41"/>
                        <a:pt x="10" y="41"/>
                        <a:pt x="11" y="42"/>
                      </a:cubicBezTo>
                      <a:cubicBezTo>
                        <a:pt x="12" y="42"/>
                        <a:pt x="13" y="42"/>
                        <a:pt x="14" y="43"/>
                      </a:cubicBezTo>
                      <a:cubicBezTo>
                        <a:pt x="17" y="44"/>
                        <a:pt x="23" y="43"/>
                        <a:pt x="27" y="43"/>
                      </a:cubicBezTo>
                      <a:cubicBezTo>
                        <a:pt x="29" y="43"/>
                        <a:pt x="30" y="43"/>
                        <a:pt x="32" y="43"/>
                      </a:cubicBezTo>
                      <a:cubicBezTo>
                        <a:pt x="40" y="43"/>
                        <a:pt x="48" y="45"/>
                        <a:pt x="55" y="42"/>
                      </a:cubicBezTo>
                      <a:cubicBezTo>
                        <a:pt x="56" y="41"/>
                        <a:pt x="57" y="39"/>
                        <a:pt x="59" y="38"/>
                      </a:cubicBezTo>
                      <a:cubicBezTo>
                        <a:pt x="59" y="35"/>
                        <a:pt x="61" y="32"/>
                        <a:pt x="63" y="30"/>
                      </a:cubicBezTo>
                      <a:cubicBezTo>
                        <a:pt x="62" y="27"/>
                        <a:pt x="64" y="26"/>
                        <a:pt x="65" y="24"/>
                      </a:cubicBezTo>
                      <a:cubicBezTo>
                        <a:pt x="66" y="22"/>
                        <a:pt x="66" y="21"/>
                        <a:pt x="66" y="19"/>
                      </a:cubicBezTo>
                      <a:cubicBezTo>
                        <a:pt x="67" y="17"/>
                        <a:pt x="70" y="14"/>
                        <a:pt x="71" y="12"/>
                      </a:cubicBezTo>
                      <a:cubicBezTo>
                        <a:pt x="71" y="10"/>
                        <a:pt x="71" y="8"/>
                        <a:pt x="72" y="7"/>
                      </a:cubicBezTo>
                      <a:cubicBezTo>
                        <a:pt x="72" y="6"/>
                        <a:pt x="73" y="6"/>
                        <a:pt x="73" y="5"/>
                      </a:cubicBezTo>
                      <a:cubicBezTo>
                        <a:pt x="74" y="4"/>
                        <a:pt x="73" y="3"/>
                        <a:pt x="74" y="3"/>
                      </a:cubicBezTo>
                      <a:cubicBezTo>
                        <a:pt x="75" y="0"/>
                        <a:pt x="79" y="1"/>
                        <a:pt x="8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Freeform 9">
                  <a:extLst>
                    <a:ext uri="{FF2B5EF4-FFF2-40B4-BE49-F238E27FC236}">
                      <a16:creationId xmlns="" xmlns:a16="http://schemas.microsoft.com/office/drawing/2014/main" id="{48D07CC7-AD57-44D0-8E45-8B90CDABAEC6}"/>
                    </a:ext>
                  </a:extLst>
                </p:cNvPr>
                <p:cNvSpPr>
                  <a:spLocks/>
                </p:cNvSpPr>
                <p:nvPr/>
              </p:nvSpPr>
              <p:spPr bwMode="auto">
                <a:xfrm>
                  <a:off x="2897" y="1322"/>
                  <a:ext cx="61" cy="56"/>
                </a:xfrm>
                <a:custGeom>
                  <a:avLst/>
                  <a:gdLst>
                    <a:gd name="T0" fmla="*/ 14 w 29"/>
                    <a:gd name="T1" fmla="*/ 27 h 27"/>
                    <a:gd name="T2" fmla="*/ 4 w 29"/>
                    <a:gd name="T3" fmla="*/ 22 h 27"/>
                    <a:gd name="T4" fmla="*/ 2 w 29"/>
                    <a:gd name="T5" fmla="*/ 22 h 27"/>
                    <a:gd name="T6" fmla="*/ 2 w 29"/>
                    <a:gd name="T7" fmla="*/ 20 h 27"/>
                    <a:gd name="T8" fmla="*/ 0 w 29"/>
                    <a:gd name="T9" fmla="*/ 19 h 27"/>
                    <a:gd name="T10" fmla="*/ 2 w 29"/>
                    <a:gd name="T11" fmla="*/ 16 h 27"/>
                    <a:gd name="T12" fmla="*/ 15 w 29"/>
                    <a:gd name="T13" fmla="*/ 6 h 27"/>
                    <a:gd name="T14" fmla="*/ 17 w 29"/>
                    <a:gd name="T15" fmla="*/ 6 h 27"/>
                    <a:gd name="T16" fmla="*/ 28 w 29"/>
                    <a:gd name="T17" fmla="*/ 4 h 27"/>
                    <a:gd name="T18" fmla="*/ 29 w 29"/>
                    <a:gd name="T19" fmla="*/ 5 h 27"/>
                    <a:gd name="T20" fmla="*/ 28 w 29"/>
                    <a:gd name="T21" fmla="*/ 12 h 27"/>
                    <a:gd name="T22" fmla="*/ 26 w 29"/>
                    <a:gd name="T23" fmla="*/ 14 h 27"/>
                    <a:gd name="T24" fmla="*/ 24 w 29"/>
                    <a:gd name="T25" fmla="*/ 19 h 27"/>
                    <a:gd name="T26" fmla="*/ 23 w 29"/>
                    <a:gd name="T27" fmla="*/ 19 h 27"/>
                    <a:gd name="T28" fmla="*/ 21 w 29"/>
                    <a:gd name="T29" fmla="*/ 22 h 27"/>
                    <a:gd name="T30" fmla="*/ 18 w 29"/>
                    <a:gd name="T31" fmla="*/ 25 h 27"/>
                    <a:gd name="T32" fmla="*/ 14 w 29"/>
                    <a:gd name="T3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7">
                      <a:moveTo>
                        <a:pt x="14" y="27"/>
                      </a:moveTo>
                      <a:cubicBezTo>
                        <a:pt x="10" y="26"/>
                        <a:pt x="5" y="26"/>
                        <a:pt x="4" y="22"/>
                      </a:cubicBezTo>
                      <a:cubicBezTo>
                        <a:pt x="3" y="22"/>
                        <a:pt x="3" y="22"/>
                        <a:pt x="2" y="22"/>
                      </a:cubicBezTo>
                      <a:cubicBezTo>
                        <a:pt x="2" y="21"/>
                        <a:pt x="2" y="21"/>
                        <a:pt x="2" y="20"/>
                      </a:cubicBezTo>
                      <a:cubicBezTo>
                        <a:pt x="2" y="20"/>
                        <a:pt x="0" y="20"/>
                        <a:pt x="0" y="19"/>
                      </a:cubicBezTo>
                      <a:cubicBezTo>
                        <a:pt x="0" y="18"/>
                        <a:pt x="2" y="18"/>
                        <a:pt x="2" y="16"/>
                      </a:cubicBezTo>
                      <a:cubicBezTo>
                        <a:pt x="6" y="12"/>
                        <a:pt x="13" y="12"/>
                        <a:pt x="15" y="6"/>
                      </a:cubicBezTo>
                      <a:cubicBezTo>
                        <a:pt x="16" y="6"/>
                        <a:pt x="17" y="6"/>
                        <a:pt x="17" y="6"/>
                      </a:cubicBezTo>
                      <a:cubicBezTo>
                        <a:pt x="20" y="4"/>
                        <a:pt x="26" y="0"/>
                        <a:pt x="28" y="4"/>
                      </a:cubicBezTo>
                      <a:cubicBezTo>
                        <a:pt x="28" y="5"/>
                        <a:pt x="29" y="5"/>
                        <a:pt x="29" y="5"/>
                      </a:cubicBezTo>
                      <a:cubicBezTo>
                        <a:pt x="28" y="7"/>
                        <a:pt x="29" y="10"/>
                        <a:pt x="28" y="12"/>
                      </a:cubicBezTo>
                      <a:cubicBezTo>
                        <a:pt x="27" y="13"/>
                        <a:pt x="26" y="13"/>
                        <a:pt x="26" y="14"/>
                      </a:cubicBezTo>
                      <a:cubicBezTo>
                        <a:pt x="25" y="16"/>
                        <a:pt x="25" y="17"/>
                        <a:pt x="24" y="19"/>
                      </a:cubicBezTo>
                      <a:cubicBezTo>
                        <a:pt x="24" y="19"/>
                        <a:pt x="23" y="19"/>
                        <a:pt x="23" y="19"/>
                      </a:cubicBezTo>
                      <a:cubicBezTo>
                        <a:pt x="22" y="20"/>
                        <a:pt x="22" y="21"/>
                        <a:pt x="21" y="22"/>
                      </a:cubicBezTo>
                      <a:cubicBezTo>
                        <a:pt x="20" y="23"/>
                        <a:pt x="18" y="24"/>
                        <a:pt x="18" y="25"/>
                      </a:cubicBezTo>
                      <a:cubicBezTo>
                        <a:pt x="16" y="25"/>
                        <a:pt x="15" y="26"/>
                        <a:pt x="1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Freeform 10">
                  <a:extLst>
                    <a:ext uri="{FF2B5EF4-FFF2-40B4-BE49-F238E27FC236}">
                      <a16:creationId xmlns="" xmlns:a16="http://schemas.microsoft.com/office/drawing/2014/main" id="{E181439D-560D-4CB0-9B17-0EA03444A756}"/>
                    </a:ext>
                  </a:extLst>
                </p:cNvPr>
                <p:cNvSpPr>
                  <a:spLocks/>
                </p:cNvSpPr>
                <p:nvPr/>
              </p:nvSpPr>
              <p:spPr bwMode="auto">
                <a:xfrm>
                  <a:off x="2781" y="1326"/>
                  <a:ext cx="48" cy="48"/>
                </a:xfrm>
                <a:custGeom>
                  <a:avLst/>
                  <a:gdLst>
                    <a:gd name="T0" fmla="*/ 17 w 23"/>
                    <a:gd name="T1" fmla="*/ 4 h 23"/>
                    <a:gd name="T2" fmla="*/ 17 w 23"/>
                    <a:gd name="T3" fmla="*/ 6 h 23"/>
                    <a:gd name="T4" fmla="*/ 19 w 23"/>
                    <a:gd name="T5" fmla="*/ 6 h 23"/>
                    <a:gd name="T6" fmla="*/ 20 w 23"/>
                    <a:gd name="T7" fmla="*/ 14 h 23"/>
                    <a:gd name="T8" fmla="*/ 16 w 23"/>
                    <a:gd name="T9" fmla="*/ 20 h 23"/>
                    <a:gd name="T10" fmla="*/ 11 w 23"/>
                    <a:gd name="T11" fmla="*/ 23 h 23"/>
                    <a:gd name="T12" fmla="*/ 6 w 23"/>
                    <a:gd name="T13" fmla="*/ 21 h 23"/>
                    <a:gd name="T14" fmla="*/ 2 w 23"/>
                    <a:gd name="T15" fmla="*/ 15 h 23"/>
                    <a:gd name="T16" fmla="*/ 2 w 23"/>
                    <a:gd name="T17" fmla="*/ 11 h 23"/>
                    <a:gd name="T18" fmla="*/ 1 w 23"/>
                    <a:gd name="T19" fmla="*/ 5 h 23"/>
                    <a:gd name="T20" fmla="*/ 5 w 23"/>
                    <a:gd name="T21" fmla="*/ 2 h 23"/>
                    <a:gd name="T22" fmla="*/ 15 w 23"/>
                    <a:gd name="T23" fmla="*/ 4 h 23"/>
                    <a:gd name="T24" fmla="*/ 17 w 23"/>
                    <a:gd name="T25"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17" y="4"/>
                      </a:moveTo>
                      <a:cubicBezTo>
                        <a:pt x="17" y="5"/>
                        <a:pt x="17" y="5"/>
                        <a:pt x="17" y="6"/>
                      </a:cubicBezTo>
                      <a:cubicBezTo>
                        <a:pt x="17" y="7"/>
                        <a:pt x="18" y="5"/>
                        <a:pt x="19" y="6"/>
                      </a:cubicBezTo>
                      <a:cubicBezTo>
                        <a:pt x="18" y="9"/>
                        <a:pt x="23" y="11"/>
                        <a:pt x="20" y="14"/>
                      </a:cubicBezTo>
                      <a:cubicBezTo>
                        <a:pt x="22" y="18"/>
                        <a:pt x="18" y="18"/>
                        <a:pt x="16" y="20"/>
                      </a:cubicBezTo>
                      <a:cubicBezTo>
                        <a:pt x="14" y="21"/>
                        <a:pt x="12" y="23"/>
                        <a:pt x="11" y="23"/>
                      </a:cubicBezTo>
                      <a:cubicBezTo>
                        <a:pt x="9" y="23"/>
                        <a:pt x="8" y="22"/>
                        <a:pt x="6" y="21"/>
                      </a:cubicBezTo>
                      <a:cubicBezTo>
                        <a:pt x="6" y="19"/>
                        <a:pt x="3" y="17"/>
                        <a:pt x="2" y="15"/>
                      </a:cubicBezTo>
                      <a:cubicBezTo>
                        <a:pt x="2" y="14"/>
                        <a:pt x="2" y="12"/>
                        <a:pt x="2" y="11"/>
                      </a:cubicBezTo>
                      <a:cubicBezTo>
                        <a:pt x="1" y="10"/>
                        <a:pt x="0" y="6"/>
                        <a:pt x="1" y="5"/>
                      </a:cubicBezTo>
                      <a:cubicBezTo>
                        <a:pt x="3" y="4"/>
                        <a:pt x="4" y="3"/>
                        <a:pt x="5" y="2"/>
                      </a:cubicBezTo>
                      <a:cubicBezTo>
                        <a:pt x="9" y="0"/>
                        <a:pt x="13" y="1"/>
                        <a:pt x="15" y="4"/>
                      </a:cubicBezTo>
                      <a:cubicBezTo>
                        <a:pt x="16" y="4"/>
                        <a:pt x="17"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Freeform 11">
                  <a:extLst>
                    <a:ext uri="{FF2B5EF4-FFF2-40B4-BE49-F238E27FC236}">
                      <a16:creationId xmlns="" xmlns:a16="http://schemas.microsoft.com/office/drawing/2014/main" id="{2142FEEC-24E1-4EDD-8271-08031F310A1E}"/>
                    </a:ext>
                  </a:extLst>
                </p:cNvPr>
                <p:cNvSpPr>
                  <a:spLocks/>
                </p:cNvSpPr>
                <p:nvPr/>
              </p:nvSpPr>
              <p:spPr bwMode="auto">
                <a:xfrm>
                  <a:off x="2766" y="1355"/>
                  <a:ext cx="92" cy="154"/>
                </a:xfrm>
                <a:custGeom>
                  <a:avLst/>
                  <a:gdLst>
                    <a:gd name="T0" fmla="*/ 43 w 44"/>
                    <a:gd name="T1" fmla="*/ 1 h 74"/>
                    <a:gd name="T2" fmla="*/ 43 w 44"/>
                    <a:gd name="T3" fmla="*/ 6 h 74"/>
                    <a:gd name="T4" fmla="*/ 41 w 44"/>
                    <a:gd name="T5" fmla="*/ 8 h 74"/>
                    <a:gd name="T6" fmla="*/ 40 w 44"/>
                    <a:gd name="T7" fmla="*/ 10 h 74"/>
                    <a:gd name="T8" fmla="*/ 39 w 44"/>
                    <a:gd name="T9" fmla="*/ 13 h 74"/>
                    <a:gd name="T10" fmla="*/ 39 w 44"/>
                    <a:gd name="T11" fmla="*/ 15 h 74"/>
                    <a:gd name="T12" fmla="*/ 38 w 44"/>
                    <a:gd name="T13" fmla="*/ 18 h 74"/>
                    <a:gd name="T14" fmla="*/ 36 w 44"/>
                    <a:gd name="T15" fmla="*/ 25 h 74"/>
                    <a:gd name="T16" fmla="*/ 35 w 44"/>
                    <a:gd name="T17" fmla="*/ 32 h 74"/>
                    <a:gd name="T18" fmla="*/ 35 w 44"/>
                    <a:gd name="T19" fmla="*/ 34 h 74"/>
                    <a:gd name="T20" fmla="*/ 33 w 44"/>
                    <a:gd name="T21" fmla="*/ 41 h 74"/>
                    <a:gd name="T22" fmla="*/ 31 w 44"/>
                    <a:gd name="T23" fmla="*/ 46 h 74"/>
                    <a:gd name="T24" fmla="*/ 29 w 44"/>
                    <a:gd name="T25" fmla="*/ 49 h 74"/>
                    <a:gd name="T26" fmla="*/ 27 w 44"/>
                    <a:gd name="T27" fmla="*/ 54 h 74"/>
                    <a:gd name="T28" fmla="*/ 24 w 44"/>
                    <a:gd name="T29" fmla="*/ 64 h 74"/>
                    <a:gd name="T30" fmla="*/ 22 w 44"/>
                    <a:gd name="T31" fmla="*/ 66 h 74"/>
                    <a:gd name="T32" fmla="*/ 22 w 44"/>
                    <a:gd name="T33" fmla="*/ 69 h 74"/>
                    <a:gd name="T34" fmla="*/ 18 w 44"/>
                    <a:gd name="T35" fmla="*/ 73 h 74"/>
                    <a:gd name="T36" fmla="*/ 13 w 44"/>
                    <a:gd name="T37" fmla="*/ 73 h 74"/>
                    <a:gd name="T38" fmla="*/ 10 w 44"/>
                    <a:gd name="T39" fmla="*/ 71 h 74"/>
                    <a:gd name="T40" fmla="*/ 8 w 44"/>
                    <a:gd name="T41" fmla="*/ 71 h 74"/>
                    <a:gd name="T42" fmla="*/ 7 w 44"/>
                    <a:gd name="T43" fmla="*/ 69 h 74"/>
                    <a:gd name="T44" fmla="*/ 4 w 44"/>
                    <a:gd name="T45" fmla="*/ 68 h 74"/>
                    <a:gd name="T46" fmla="*/ 0 w 44"/>
                    <a:gd name="T47" fmla="*/ 63 h 74"/>
                    <a:gd name="T48" fmla="*/ 3 w 44"/>
                    <a:gd name="T49" fmla="*/ 56 h 74"/>
                    <a:gd name="T50" fmla="*/ 6 w 44"/>
                    <a:gd name="T51" fmla="*/ 55 h 74"/>
                    <a:gd name="T52" fmla="*/ 6 w 44"/>
                    <a:gd name="T53" fmla="*/ 53 h 74"/>
                    <a:gd name="T54" fmla="*/ 8 w 44"/>
                    <a:gd name="T55" fmla="*/ 52 h 74"/>
                    <a:gd name="T56" fmla="*/ 11 w 44"/>
                    <a:gd name="T57" fmla="*/ 46 h 74"/>
                    <a:gd name="T58" fmla="*/ 16 w 44"/>
                    <a:gd name="T59" fmla="*/ 40 h 74"/>
                    <a:gd name="T60" fmla="*/ 19 w 44"/>
                    <a:gd name="T61" fmla="*/ 39 h 74"/>
                    <a:gd name="T62" fmla="*/ 19 w 44"/>
                    <a:gd name="T63" fmla="*/ 37 h 74"/>
                    <a:gd name="T64" fmla="*/ 22 w 44"/>
                    <a:gd name="T65" fmla="*/ 34 h 74"/>
                    <a:gd name="T66" fmla="*/ 26 w 44"/>
                    <a:gd name="T67" fmla="*/ 29 h 74"/>
                    <a:gd name="T68" fmla="*/ 26 w 44"/>
                    <a:gd name="T69" fmla="*/ 27 h 74"/>
                    <a:gd name="T70" fmla="*/ 31 w 44"/>
                    <a:gd name="T71" fmla="*/ 18 h 74"/>
                    <a:gd name="T72" fmla="*/ 31 w 44"/>
                    <a:gd name="T73" fmla="*/ 16 h 74"/>
                    <a:gd name="T74" fmla="*/ 33 w 44"/>
                    <a:gd name="T75" fmla="*/ 12 h 74"/>
                    <a:gd name="T76" fmla="*/ 35 w 44"/>
                    <a:gd name="T77" fmla="*/ 6 h 74"/>
                    <a:gd name="T78" fmla="*/ 36 w 44"/>
                    <a:gd name="T79" fmla="*/ 4 h 74"/>
                    <a:gd name="T80" fmla="*/ 37 w 44"/>
                    <a:gd name="T81" fmla="*/ 3 h 74"/>
                    <a:gd name="T82" fmla="*/ 38 w 44"/>
                    <a:gd name="T83" fmla="*/ 3 h 74"/>
                    <a:gd name="T84" fmla="*/ 40 w 44"/>
                    <a:gd name="T85" fmla="*/ 0 h 74"/>
                    <a:gd name="T86" fmla="*/ 43 w 44"/>
                    <a:gd name="T8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 h="74">
                      <a:moveTo>
                        <a:pt x="43" y="1"/>
                      </a:moveTo>
                      <a:cubicBezTo>
                        <a:pt x="43" y="3"/>
                        <a:pt x="44" y="4"/>
                        <a:pt x="43" y="6"/>
                      </a:cubicBezTo>
                      <a:cubicBezTo>
                        <a:pt x="42" y="7"/>
                        <a:pt x="41" y="7"/>
                        <a:pt x="41" y="8"/>
                      </a:cubicBezTo>
                      <a:cubicBezTo>
                        <a:pt x="41" y="9"/>
                        <a:pt x="41" y="10"/>
                        <a:pt x="40" y="10"/>
                      </a:cubicBezTo>
                      <a:cubicBezTo>
                        <a:pt x="40" y="11"/>
                        <a:pt x="39" y="12"/>
                        <a:pt x="39" y="13"/>
                      </a:cubicBezTo>
                      <a:cubicBezTo>
                        <a:pt x="39" y="14"/>
                        <a:pt x="39" y="15"/>
                        <a:pt x="39" y="15"/>
                      </a:cubicBezTo>
                      <a:cubicBezTo>
                        <a:pt x="39" y="16"/>
                        <a:pt x="38" y="17"/>
                        <a:pt x="38" y="18"/>
                      </a:cubicBezTo>
                      <a:cubicBezTo>
                        <a:pt x="37" y="20"/>
                        <a:pt x="38" y="23"/>
                        <a:pt x="36" y="25"/>
                      </a:cubicBezTo>
                      <a:cubicBezTo>
                        <a:pt x="37" y="28"/>
                        <a:pt x="36" y="29"/>
                        <a:pt x="35" y="32"/>
                      </a:cubicBezTo>
                      <a:cubicBezTo>
                        <a:pt x="35" y="32"/>
                        <a:pt x="35" y="33"/>
                        <a:pt x="35" y="34"/>
                      </a:cubicBezTo>
                      <a:cubicBezTo>
                        <a:pt x="34" y="36"/>
                        <a:pt x="34" y="38"/>
                        <a:pt x="33" y="41"/>
                      </a:cubicBezTo>
                      <a:cubicBezTo>
                        <a:pt x="33" y="42"/>
                        <a:pt x="30" y="44"/>
                        <a:pt x="31" y="46"/>
                      </a:cubicBezTo>
                      <a:cubicBezTo>
                        <a:pt x="30" y="47"/>
                        <a:pt x="29" y="48"/>
                        <a:pt x="29" y="49"/>
                      </a:cubicBezTo>
                      <a:cubicBezTo>
                        <a:pt x="30" y="52"/>
                        <a:pt x="28" y="53"/>
                        <a:pt x="27" y="54"/>
                      </a:cubicBezTo>
                      <a:cubicBezTo>
                        <a:pt x="26" y="57"/>
                        <a:pt x="25" y="62"/>
                        <a:pt x="24" y="64"/>
                      </a:cubicBezTo>
                      <a:cubicBezTo>
                        <a:pt x="24" y="65"/>
                        <a:pt x="23" y="65"/>
                        <a:pt x="22" y="66"/>
                      </a:cubicBezTo>
                      <a:cubicBezTo>
                        <a:pt x="22" y="67"/>
                        <a:pt x="22" y="68"/>
                        <a:pt x="22" y="69"/>
                      </a:cubicBezTo>
                      <a:cubicBezTo>
                        <a:pt x="21" y="71"/>
                        <a:pt x="19" y="72"/>
                        <a:pt x="18" y="73"/>
                      </a:cubicBezTo>
                      <a:cubicBezTo>
                        <a:pt x="17" y="73"/>
                        <a:pt x="14" y="74"/>
                        <a:pt x="13" y="73"/>
                      </a:cubicBezTo>
                      <a:cubicBezTo>
                        <a:pt x="12" y="73"/>
                        <a:pt x="11" y="72"/>
                        <a:pt x="10" y="71"/>
                      </a:cubicBezTo>
                      <a:cubicBezTo>
                        <a:pt x="9" y="71"/>
                        <a:pt x="9" y="71"/>
                        <a:pt x="8" y="71"/>
                      </a:cubicBezTo>
                      <a:cubicBezTo>
                        <a:pt x="8" y="71"/>
                        <a:pt x="7" y="70"/>
                        <a:pt x="7" y="69"/>
                      </a:cubicBezTo>
                      <a:cubicBezTo>
                        <a:pt x="6" y="69"/>
                        <a:pt x="4" y="68"/>
                        <a:pt x="4" y="68"/>
                      </a:cubicBezTo>
                      <a:cubicBezTo>
                        <a:pt x="2" y="67"/>
                        <a:pt x="0" y="64"/>
                        <a:pt x="0" y="63"/>
                      </a:cubicBezTo>
                      <a:cubicBezTo>
                        <a:pt x="0" y="62"/>
                        <a:pt x="2" y="58"/>
                        <a:pt x="3" y="56"/>
                      </a:cubicBezTo>
                      <a:cubicBezTo>
                        <a:pt x="4" y="56"/>
                        <a:pt x="5" y="56"/>
                        <a:pt x="6" y="55"/>
                      </a:cubicBezTo>
                      <a:cubicBezTo>
                        <a:pt x="5" y="54"/>
                        <a:pt x="6" y="54"/>
                        <a:pt x="6" y="53"/>
                      </a:cubicBezTo>
                      <a:cubicBezTo>
                        <a:pt x="7" y="52"/>
                        <a:pt x="7" y="52"/>
                        <a:pt x="8" y="52"/>
                      </a:cubicBezTo>
                      <a:cubicBezTo>
                        <a:pt x="9" y="50"/>
                        <a:pt x="11" y="49"/>
                        <a:pt x="11" y="46"/>
                      </a:cubicBezTo>
                      <a:cubicBezTo>
                        <a:pt x="13" y="44"/>
                        <a:pt x="16" y="43"/>
                        <a:pt x="16" y="40"/>
                      </a:cubicBezTo>
                      <a:cubicBezTo>
                        <a:pt x="18" y="40"/>
                        <a:pt x="18" y="39"/>
                        <a:pt x="19" y="39"/>
                      </a:cubicBezTo>
                      <a:cubicBezTo>
                        <a:pt x="20" y="38"/>
                        <a:pt x="19" y="37"/>
                        <a:pt x="19" y="37"/>
                      </a:cubicBezTo>
                      <a:cubicBezTo>
                        <a:pt x="20" y="36"/>
                        <a:pt x="21" y="35"/>
                        <a:pt x="22" y="34"/>
                      </a:cubicBezTo>
                      <a:cubicBezTo>
                        <a:pt x="22" y="32"/>
                        <a:pt x="24" y="31"/>
                        <a:pt x="26" y="29"/>
                      </a:cubicBezTo>
                      <a:cubicBezTo>
                        <a:pt x="26" y="28"/>
                        <a:pt x="25" y="28"/>
                        <a:pt x="26" y="27"/>
                      </a:cubicBezTo>
                      <a:cubicBezTo>
                        <a:pt x="28" y="25"/>
                        <a:pt x="29" y="21"/>
                        <a:pt x="31" y="18"/>
                      </a:cubicBezTo>
                      <a:cubicBezTo>
                        <a:pt x="31" y="17"/>
                        <a:pt x="31" y="17"/>
                        <a:pt x="31" y="16"/>
                      </a:cubicBezTo>
                      <a:cubicBezTo>
                        <a:pt x="32" y="15"/>
                        <a:pt x="33" y="14"/>
                        <a:pt x="33" y="12"/>
                      </a:cubicBezTo>
                      <a:cubicBezTo>
                        <a:pt x="34" y="10"/>
                        <a:pt x="34" y="8"/>
                        <a:pt x="35" y="6"/>
                      </a:cubicBezTo>
                      <a:cubicBezTo>
                        <a:pt x="35" y="6"/>
                        <a:pt x="36" y="5"/>
                        <a:pt x="36" y="4"/>
                      </a:cubicBezTo>
                      <a:cubicBezTo>
                        <a:pt x="37" y="4"/>
                        <a:pt x="37" y="3"/>
                        <a:pt x="37" y="3"/>
                      </a:cubicBezTo>
                      <a:cubicBezTo>
                        <a:pt x="37" y="3"/>
                        <a:pt x="38" y="3"/>
                        <a:pt x="38" y="3"/>
                      </a:cubicBezTo>
                      <a:cubicBezTo>
                        <a:pt x="39" y="2"/>
                        <a:pt x="38" y="1"/>
                        <a:pt x="40" y="0"/>
                      </a:cubicBezTo>
                      <a:cubicBezTo>
                        <a:pt x="41" y="0"/>
                        <a:pt x="42" y="0"/>
                        <a:pt x="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Freeform 12">
                  <a:extLst>
                    <a:ext uri="{FF2B5EF4-FFF2-40B4-BE49-F238E27FC236}">
                      <a16:creationId xmlns="" xmlns:a16="http://schemas.microsoft.com/office/drawing/2014/main" id="{CC44AF47-EAF8-477B-9E47-BBF1D02076BD}"/>
                    </a:ext>
                  </a:extLst>
                </p:cNvPr>
                <p:cNvSpPr>
                  <a:spLocks/>
                </p:cNvSpPr>
                <p:nvPr/>
              </p:nvSpPr>
              <p:spPr bwMode="auto">
                <a:xfrm>
                  <a:off x="3270" y="1478"/>
                  <a:ext cx="44" cy="50"/>
                </a:xfrm>
                <a:custGeom>
                  <a:avLst/>
                  <a:gdLst>
                    <a:gd name="T0" fmla="*/ 20 w 21"/>
                    <a:gd name="T1" fmla="*/ 19 h 24"/>
                    <a:gd name="T2" fmla="*/ 16 w 21"/>
                    <a:gd name="T3" fmla="*/ 22 h 24"/>
                    <a:gd name="T4" fmla="*/ 12 w 21"/>
                    <a:gd name="T5" fmla="*/ 23 h 24"/>
                    <a:gd name="T6" fmla="*/ 7 w 21"/>
                    <a:gd name="T7" fmla="*/ 22 h 24"/>
                    <a:gd name="T8" fmla="*/ 1 w 21"/>
                    <a:gd name="T9" fmla="*/ 19 h 24"/>
                    <a:gd name="T10" fmla="*/ 0 w 21"/>
                    <a:gd name="T11" fmla="*/ 16 h 24"/>
                    <a:gd name="T12" fmla="*/ 1 w 21"/>
                    <a:gd name="T13" fmla="*/ 10 h 24"/>
                    <a:gd name="T14" fmla="*/ 1 w 21"/>
                    <a:gd name="T15" fmla="*/ 4 h 24"/>
                    <a:gd name="T16" fmla="*/ 4 w 21"/>
                    <a:gd name="T17" fmla="*/ 1 h 24"/>
                    <a:gd name="T18" fmla="*/ 12 w 21"/>
                    <a:gd name="T19" fmla="*/ 1 h 24"/>
                    <a:gd name="T20" fmla="*/ 17 w 21"/>
                    <a:gd name="T21" fmla="*/ 4 h 24"/>
                    <a:gd name="T22" fmla="*/ 20 w 21"/>
                    <a:gd name="T23" fmla="*/ 11 h 24"/>
                    <a:gd name="T24" fmla="*/ 21 w 21"/>
                    <a:gd name="T25" fmla="*/ 13 h 24"/>
                    <a:gd name="T26" fmla="*/ 20 w 21"/>
                    <a:gd name="T27"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4">
                      <a:moveTo>
                        <a:pt x="20" y="19"/>
                      </a:moveTo>
                      <a:cubicBezTo>
                        <a:pt x="19" y="21"/>
                        <a:pt x="17" y="21"/>
                        <a:pt x="16" y="22"/>
                      </a:cubicBezTo>
                      <a:cubicBezTo>
                        <a:pt x="14" y="21"/>
                        <a:pt x="14" y="23"/>
                        <a:pt x="12" y="23"/>
                      </a:cubicBezTo>
                      <a:cubicBezTo>
                        <a:pt x="11" y="24"/>
                        <a:pt x="9" y="22"/>
                        <a:pt x="7" y="22"/>
                      </a:cubicBezTo>
                      <a:cubicBezTo>
                        <a:pt x="5" y="21"/>
                        <a:pt x="2" y="22"/>
                        <a:pt x="1" y="19"/>
                      </a:cubicBezTo>
                      <a:cubicBezTo>
                        <a:pt x="2" y="18"/>
                        <a:pt x="1" y="17"/>
                        <a:pt x="0" y="16"/>
                      </a:cubicBezTo>
                      <a:cubicBezTo>
                        <a:pt x="0" y="14"/>
                        <a:pt x="1" y="12"/>
                        <a:pt x="1" y="10"/>
                      </a:cubicBezTo>
                      <a:cubicBezTo>
                        <a:pt x="2" y="8"/>
                        <a:pt x="1" y="6"/>
                        <a:pt x="1" y="4"/>
                      </a:cubicBezTo>
                      <a:cubicBezTo>
                        <a:pt x="2" y="3"/>
                        <a:pt x="4" y="2"/>
                        <a:pt x="4" y="1"/>
                      </a:cubicBezTo>
                      <a:cubicBezTo>
                        <a:pt x="7" y="0"/>
                        <a:pt x="10" y="0"/>
                        <a:pt x="12" y="1"/>
                      </a:cubicBezTo>
                      <a:cubicBezTo>
                        <a:pt x="14" y="2"/>
                        <a:pt x="15" y="4"/>
                        <a:pt x="17" y="4"/>
                      </a:cubicBezTo>
                      <a:cubicBezTo>
                        <a:pt x="19" y="6"/>
                        <a:pt x="19" y="9"/>
                        <a:pt x="20" y="11"/>
                      </a:cubicBezTo>
                      <a:cubicBezTo>
                        <a:pt x="20" y="12"/>
                        <a:pt x="21" y="13"/>
                        <a:pt x="21" y="13"/>
                      </a:cubicBezTo>
                      <a:cubicBezTo>
                        <a:pt x="21" y="15"/>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Freeform 13">
                  <a:extLst>
                    <a:ext uri="{FF2B5EF4-FFF2-40B4-BE49-F238E27FC236}">
                      <a16:creationId xmlns="" xmlns:a16="http://schemas.microsoft.com/office/drawing/2014/main" id="{EA6A0387-C828-4CC5-B94B-37DE28B6C64F}"/>
                    </a:ext>
                  </a:extLst>
                </p:cNvPr>
                <p:cNvSpPr>
                  <a:spLocks/>
                </p:cNvSpPr>
                <p:nvPr/>
              </p:nvSpPr>
              <p:spPr bwMode="auto">
                <a:xfrm>
                  <a:off x="2454" y="1499"/>
                  <a:ext cx="196" cy="326"/>
                </a:xfrm>
                <a:custGeom>
                  <a:avLst/>
                  <a:gdLst>
                    <a:gd name="T0" fmla="*/ 62 w 94"/>
                    <a:gd name="T1" fmla="*/ 17 h 157"/>
                    <a:gd name="T2" fmla="*/ 81 w 94"/>
                    <a:gd name="T3" fmla="*/ 29 h 157"/>
                    <a:gd name="T4" fmla="*/ 89 w 94"/>
                    <a:gd name="T5" fmla="*/ 35 h 157"/>
                    <a:gd name="T6" fmla="*/ 92 w 94"/>
                    <a:gd name="T7" fmla="*/ 42 h 157"/>
                    <a:gd name="T8" fmla="*/ 89 w 94"/>
                    <a:gd name="T9" fmla="*/ 53 h 157"/>
                    <a:gd name="T10" fmla="*/ 84 w 94"/>
                    <a:gd name="T11" fmla="*/ 52 h 157"/>
                    <a:gd name="T12" fmla="*/ 76 w 94"/>
                    <a:gd name="T13" fmla="*/ 47 h 157"/>
                    <a:gd name="T14" fmla="*/ 70 w 94"/>
                    <a:gd name="T15" fmla="*/ 42 h 157"/>
                    <a:gd name="T16" fmla="*/ 63 w 94"/>
                    <a:gd name="T17" fmla="*/ 42 h 157"/>
                    <a:gd name="T18" fmla="*/ 71 w 94"/>
                    <a:gd name="T19" fmla="*/ 57 h 157"/>
                    <a:gd name="T20" fmla="*/ 48 w 94"/>
                    <a:gd name="T21" fmla="*/ 54 h 157"/>
                    <a:gd name="T22" fmla="*/ 39 w 94"/>
                    <a:gd name="T23" fmla="*/ 53 h 157"/>
                    <a:gd name="T24" fmla="*/ 43 w 94"/>
                    <a:gd name="T25" fmla="*/ 68 h 157"/>
                    <a:gd name="T26" fmla="*/ 44 w 94"/>
                    <a:gd name="T27" fmla="*/ 71 h 157"/>
                    <a:gd name="T28" fmla="*/ 51 w 94"/>
                    <a:gd name="T29" fmla="*/ 82 h 157"/>
                    <a:gd name="T30" fmla="*/ 59 w 94"/>
                    <a:gd name="T31" fmla="*/ 104 h 157"/>
                    <a:gd name="T32" fmla="*/ 45 w 94"/>
                    <a:gd name="T33" fmla="*/ 98 h 157"/>
                    <a:gd name="T34" fmla="*/ 42 w 94"/>
                    <a:gd name="T35" fmla="*/ 109 h 157"/>
                    <a:gd name="T36" fmla="*/ 39 w 94"/>
                    <a:gd name="T37" fmla="*/ 118 h 157"/>
                    <a:gd name="T38" fmla="*/ 43 w 94"/>
                    <a:gd name="T39" fmla="*/ 127 h 157"/>
                    <a:gd name="T40" fmla="*/ 46 w 94"/>
                    <a:gd name="T41" fmla="*/ 131 h 157"/>
                    <a:gd name="T42" fmla="*/ 53 w 94"/>
                    <a:gd name="T43" fmla="*/ 139 h 157"/>
                    <a:gd name="T44" fmla="*/ 60 w 94"/>
                    <a:gd name="T45" fmla="*/ 148 h 157"/>
                    <a:gd name="T46" fmla="*/ 57 w 94"/>
                    <a:gd name="T47" fmla="*/ 157 h 157"/>
                    <a:gd name="T48" fmla="*/ 52 w 94"/>
                    <a:gd name="T49" fmla="*/ 157 h 157"/>
                    <a:gd name="T50" fmla="*/ 43 w 94"/>
                    <a:gd name="T51" fmla="*/ 152 h 157"/>
                    <a:gd name="T52" fmla="*/ 36 w 94"/>
                    <a:gd name="T53" fmla="*/ 137 h 157"/>
                    <a:gd name="T54" fmla="*/ 30 w 94"/>
                    <a:gd name="T55" fmla="*/ 125 h 157"/>
                    <a:gd name="T56" fmla="*/ 26 w 94"/>
                    <a:gd name="T57" fmla="*/ 115 h 157"/>
                    <a:gd name="T58" fmla="*/ 24 w 94"/>
                    <a:gd name="T59" fmla="*/ 111 h 157"/>
                    <a:gd name="T60" fmla="*/ 29 w 94"/>
                    <a:gd name="T61" fmla="*/ 104 h 157"/>
                    <a:gd name="T62" fmla="*/ 30 w 94"/>
                    <a:gd name="T63" fmla="*/ 98 h 157"/>
                    <a:gd name="T64" fmla="*/ 29 w 94"/>
                    <a:gd name="T65" fmla="*/ 81 h 157"/>
                    <a:gd name="T66" fmla="*/ 14 w 94"/>
                    <a:gd name="T67" fmla="*/ 82 h 157"/>
                    <a:gd name="T68" fmla="*/ 10 w 94"/>
                    <a:gd name="T69" fmla="*/ 65 h 157"/>
                    <a:gd name="T70" fmla="*/ 9 w 94"/>
                    <a:gd name="T71" fmla="*/ 49 h 157"/>
                    <a:gd name="T72" fmla="*/ 21 w 94"/>
                    <a:gd name="T73" fmla="*/ 50 h 157"/>
                    <a:gd name="T74" fmla="*/ 27 w 94"/>
                    <a:gd name="T75" fmla="*/ 56 h 157"/>
                    <a:gd name="T76" fmla="*/ 28 w 94"/>
                    <a:gd name="T77" fmla="*/ 45 h 157"/>
                    <a:gd name="T78" fmla="*/ 24 w 94"/>
                    <a:gd name="T79" fmla="*/ 35 h 157"/>
                    <a:gd name="T80" fmla="*/ 16 w 94"/>
                    <a:gd name="T81" fmla="*/ 24 h 157"/>
                    <a:gd name="T82" fmla="*/ 21 w 94"/>
                    <a:gd name="T83" fmla="*/ 17 h 157"/>
                    <a:gd name="T84" fmla="*/ 30 w 94"/>
                    <a:gd name="T85" fmla="*/ 9 h 157"/>
                    <a:gd name="T86" fmla="*/ 38 w 94"/>
                    <a:gd name="T87" fmla="*/ 5 h 157"/>
                    <a:gd name="T88" fmla="*/ 41 w 94"/>
                    <a:gd name="T89" fmla="*/ 12 h 157"/>
                    <a:gd name="T90" fmla="*/ 58 w 94"/>
                    <a:gd name="T91" fmla="*/ 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4" h="157">
                      <a:moveTo>
                        <a:pt x="58" y="6"/>
                      </a:moveTo>
                      <a:cubicBezTo>
                        <a:pt x="60" y="9"/>
                        <a:pt x="61" y="13"/>
                        <a:pt x="62" y="17"/>
                      </a:cubicBezTo>
                      <a:cubicBezTo>
                        <a:pt x="67" y="22"/>
                        <a:pt x="73" y="25"/>
                        <a:pt x="79" y="29"/>
                      </a:cubicBezTo>
                      <a:cubicBezTo>
                        <a:pt x="80" y="29"/>
                        <a:pt x="81" y="29"/>
                        <a:pt x="81" y="29"/>
                      </a:cubicBezTo>
                      <a:cubicBezTo>
                        <a:pt x="82" y="30"/>
                        <a:pt x="84" y="31"/>
                        <a:pt x="84" y="33"/>
                      </a:cubicBezTo>
                      <a:cubicBezTo>
                        <a:pt x="87" y="32"/>
                        <a:pt x="87" y="35"/>
                        <a:pt x="89" y="35"/>
                      </a:cubicBezTo>
                      <a:cubicBezTo>
                        <a:pt x="89" y="37"/>
                        <a:pt x="90" y="38"/>
                        <a:pt x="90" y="40"/>
                      </a:cubicBezTo>
                      <a:cubicBezTo>
                        <a:pt x="90" y="41"/>
                        <a:pt x="92" y="41"/>
                        <a:pt x="92" y="42"/>
                      </a:cubicBezTo>
                      <a:cubicBezTo>
                        <a:pt x="92" y="45"/>
                        <a:pt x="94" y="47"/>
                        <a:pt x="93" y="49"/>
                      </a:cubicBezTo>
                      <a:cubicBezTo>
                        <a:pt x="93" y="51"/>
                        <a:pt x="90" y="53"/>
                        <a:pt x="89" y="53"/>
                      </a:cubicBezTo>
                      <a:cubicBezTo>
                        <a:pt x="88" y="53"/>
                        <a:pt x="88" y="53"/>
                        <a:pt x="86" y="52"/>
                      </a:cubicBezTo>
                      <a:cubicBezTo>
                        <a:pt x="85" y="52"/>
                        <a:pt x="84" y="52"/>
                        <a:pt x="84" y="52"/>
                      </a:cubicBezTo>
                      <a:cubicBezTo>
                        <a:pt x="82" y="51"/>
                        <a:pt x="81" y="49"/>
                        <a:pt x="78" y="48"/>
                      </a:cubicBezTo>
                      <a:cubicBezTo>
                        <a:pt x="78" y="47"/>
                        <a:pt x="77" y="47"/>
                        <a:pt x="76" y="47"/>
                      </a:cubicBezTo>
                      <a:cubicBezTo>
                        <a:pt x="76" y="46"/>
                        <a:pt x="75" y="45"/>
                        <a:pt x="74" y="45"/>
                      </a:cubicBezTo>
                      <a:cubicBezTo>
                        <a:pt x="73" y="44"/>
                        <a:pt x="71" y="43"/>
                        <a:pt x="70" y="42"/>
                      </a:cubicBezTo>
                      <a:cubicBezTo>
                        <a:pt x="69" y="42"/>
                        <a:pt x="69" y="42"/>
                        <a:pt x="68" y="42"/>
                      </a:cubicBezTo>
                      <a:cubicBezTo>
                        <a:pt x="68" y="40"/>
                        <a:pt x="63" y="39"/>
                        <a:pt x="63" y="42"/>
                      </a:cubicBezTo>
                      <a:cubicBezTo>
                        <a:pt x="63" y="44"/>
                        <a:pt x="66" y="47"/>
                        <a:pt x="67" y="50"/>
                      </a:cubicBezTo>
                      <a:cubicBezTo>
                        <a:pt x="68" y="52"/>
                        <a:pt x="70" y="56"/>
                        <a:pt x="71" y="57"/>
                      </a:cubicBezTo>
                      <a:cubicBezTo>
                        <a:pt x="67" y="60"/>
                        <a:pt x="62" y="66"/>
                        <a:pt x="57" y="62"/>
                      </a:cubicBezTo>
                      <a:cubicBezTo>
                        <a:pt x="55" y="58"/>
                        <a:pt x="52" y="55"/>
                        <a:pt x="48" y="54"/>
                      </a:cubicBezTo>
                      <a:cubicBezTo>
                        <a:pt x="47" y="53"/>
                        <a:pt x="45" y="50"/>
                        <a:pt x="43" y="50"/>
                      </a:cubicBezTo>
                      <a:cubicBezTo>
                        <a:pt x="42" y="50"/>
                        <a:pt x="40" y="51"/>
                        <a:pt x="39" y="53"/>
                      </a:cubicBezTo>
                      <a:cubicBezTo>
                        <a:pt x="39" y="54"/>
                        <a:pt x="40" y="55"/>
                        <a:pt x="41" y="57"/>
                      </a:cubicBezTo>
                      <a:cubicBezTo>
                        <a:pt x="41" y="61"/>
                        <a:pt x="41" y="66"/>
                        <a:pt x="43" y="68"/>
                      </a:cubicBezTo>
                      <a:cubicBezTo>
                        <a:pt x="43" y="69"/>
                        <a:pt x="43" y="69"/>
                        <a:pt x="43" y="70"/>
                      </a:cubicBezTo>
                      <a:cubicBezTo>
                        <a:pt x="43" y="71"/>
                        <a:pt x="44" y="70"/>
                        <a:pt x="44" y="71"/>
                      </a:cubicBezTo>
                      <a:cubicBezTo>
                        <a:pt x="45" y="74"/>
                        <a:pt x="46" y="76"/>
                        <a:pt x="48" y="78"/>
                      </a:cubicBezTo>
                      <a:cubicBezTo>
                        <a:pt x="49" y="79"/>
                        <a:pt x="50" y="81"/>
                        <a:pt x="51" y="82"/>
                      </a:cubicBezTo>
                      <a:cubicBezTo>
                        <a:pt x="53" y="84"/>
                        <a:pt x="55" y="85"/>
                        <a:pt x="56" y="88"/>
                      </a:cubicBezTo>
                      <a:cubicBezTo>
                        <a:pt x="59" y="91"/>
                        <a:pt x="64" y="100"/>
                        <a:pt x="59" y="104"/>
                      </a:cubicBezTo>
                      <a:cubicBezTo>
                        <a:pt x="53" y="103"/>
                        <a:pt x="52" y="98"/>
                        <a:pt x="48" y="95"/>
                      </a:cubicBezTo>
                      <a:cubicBezTo>
                        <a:pt x="47" y="96"/>
                        <a:pt x="46" y="97"/>
                        <a:pt x="45" y="98"/>
                      </a:cubicBezTo>
                      <a:cubicBezTo>
                        <a:pt x="45" y="101"/>
                        <a:pt x="45" y="105"/>
                        <a:pt x="42" y="107"/>
                      </a:cubicBezTo>
                      <a:cubicBezTo>
                        <a:pt x="42" y="108"/>
                        <a:pt x="42" y="108"/>
                        <a:pt x="42" y="109"/>
                      </a:cubicBezTo>
                      <a:cubicBezTo>
                        <a:pt x="39" y="108"/>
                        <a:pt x="36" y="114"/>
                        <a:pt x="36" y="116"/>
                      </a:cubicBezTo>
                      <a:cubicBezTo>
                        <a:pt x="37" y="117"/>
                        <a:pt x="38" y="117"/>
                        <a:pt x="39" y="118"/>
                      </a:cubicBezTo>
                      <a:cubicBezTo>
                        <a:pt x="39" y="119"/>
                        <a:pt x="39" y="120"/>
                        <a:pt x="40" y="121"/>
                      </a:cubicBezTo>
                      <a:cubicBezTo>
                        <a:pt x="41" y="124"/>
                        <a:pt x="43" y="124"/>
                        <a:pt x="43" y="127"/>
                      </a:cubicBezTo>
                      <a:cubicBezTo>
                        <a:pt x="43" y="128"/>
                        <a:pt x="45" y="128"/>
                        <a:pt x="45" y="128"/>
                      </a:cubicBezTo>
                      <a:cubicBezTo>
                        <a:pt x="46" y="129"/>
                        <a:pt x="46" y="130"/>
                        <a:pt x="46" y="131"/>
                      </a:cubicBezTo>
                      <a:cubicBezTo>
                        <a:pt x="48" y="132"/>
                        <a:pt x="50" y="134"/>
                        <a:pt x="51" y="136"/>
                      </a:cubicBezTo>
                      <a:cubicBezTo>
                        <a:pt x="52" y="137"/>
                        <a:pt x="52" y="138"/>
                        <a:pt x="53" y="139"/>
                      </a:cubicBezTo>
                      <a:cubicBezTo>
                        <a:pt x="55" y="142"/>
                        <a:pt x="58" y="143"/>
                        <a:pt x="60" y="146"/>
                      </a:cubicBezTo>
                      <a:cubicBezTo>
                        <a:pt x="60" y="146"/>
                        <a:pt x="60" y="147"/>
                        <a:pt x="60" y="148"/>
                      </a:cubicBezTo>
                      <a:cubicBezTo>
                        <a:pt x="61" y="149"/>
                        <a:pt x="62" y="150"/>
                        <a:pt x="62" y="151"/>
                      </a:cubicBezTo>
                      <a:cubicBezTo>
                        <a:pt x="62" y="153"/>
                        <a:pt x="58" y="156"/>
                        <a:pt x="57" y="157"/>
                      </a:cubicBezTo>
                      <a:cubicBezTo>
                        <a:pt x="56" y="157"/>
                        <a:pt x="56" y="156"/>
                        <a:pt x="54" y="156"/>
                      </a:cubicBezTo>
                      <a:cubicBezTo>
                        <a:pt x="54" y="156"/>
                        <a:pt x="53" y="157"/>
                        <a:pt x="52" y="157"/>
                      </a:cubicBezTo>
                      <a:cubicBezTo>
                        <a:pt x="49" y="156"/>
                        <a:pt x="45" y="154"/>
                        <a:pt x="43" y="153"/>
                      </a:cubicBezTo>
                      <a:cubicBezTo>
                        <a:pt x="42" y="153"/>
                        <a:pt x="43" y="153"/>
                        <a:pt x="43" y="152"/>
                      </a:cubicBezTo>
                      <a:cubicBezTo>
                        <a:pt x="41" y="152"/>
                        <a:pt x="41" y="151"/>
                        <a:pt x="40" y="150"/>
                      </a:cubicBezTo>
                      <a:cubicBezTo>
                        <a:pt x="39" y="146"/>
                        <a:pt x="37" y="141"/>
                        <a:pt x="36" y="137"/>
                      </a:cubicBezTo>
                      <a:cubicBezTo>
                        <a:pt x="35" y="135"/>
                        <a:pt x="34" y="133"/>
                        <a:pt x="33" y="132"/>
                      </a:cubicBezTo>
                      <a:cubicBezTo>
                        <a:pt x="32" y="129"/>
                        <a:pt x="32" y="127"/>
                        <a:pt x="30" y="125"/>
                      </a:cubicBezTo>
                      <a:cubicBezTo>
                        <a:pt x="30" y="123"/>
                        <a:pt x="28" y="122"/>
                        <a:pt x="29" y="119"/>
                      </a:cubicBezTo>
                      <a:cubicBezTo>
                        <a:pt x="27" y="118"/>
                        <a:pt x="27" y="117"/>
                        <a:pt x="26" y="115"/>
                      </a:cubicBezTo>
                      <a:cubicBezTo>
                        <a:pt x="26" y="114"/>
                        <a:pt x="25" y="113"/>
                        <a:pt x="24" y="112"/>
                      </a:cubicBezTo>
                      <a:cubicBezTo>
                        <a:pt x="24" y="112"/>
                        <a:pt x="24" y="111"/>
                        <a:pt x="24" y="111"/>
                      </a:cubicBezTo>
                      <a:cubicBezTo>
                        <a:pt x="23" y="109"/>
                        <a:pt x="21" y="108"/>
                        <a:pt x="23" y="105"/>
                      </a:cubicBezTo>
                      <a:cubicBezTo>
                        <a:pt x="25" y="104"/>
                        <a:pt x="28" y="105"/>
                        <a:pt x="29" y="104"/>
                      </a:cubicBezTo>
                      <a:cubicBezTo>
                        <a:pt x="30" y="103"/>
                        <a:pt x="31" y="101"/>
                        <a:pt x="30" y="100"/>
                      </a:cubicBezTo>
                      <a:cubicBezTo>
                        <a:pt x="30" y="99"/>
                        <a:pt x="30" y="98"/>
                        <a:pt x="30" y="98"/>
                      </a:cubicBezTo>
                      <a:cubicBezTo>
                        <a:pt x="30" y="96"/>
                        <a:pt x="30" y="94"/>
                        <a:pt x="30" y="93"/>
                      </a:cubicBezTo>
                      <a:cubicBezTo>
                        <a:pt x="30" y="89"/>
                        <a:pt x="29" y="85"/>
                        <a:pt x="29" y="81"/>
                      </a:cubicBezTo>
                      <a:cubicBezTo>
                        <a:pt x="27" y="78"/>
                        <a:pt x="21" y="78"/>
                        <a:pt x="21" y="82"/>
                      </a:cubicBezTo>
                      <a:cubicBezTo>
                        <a:pt x="19" y="84"/>
                        <a:pt x="15" y="86"/>
                        <a:pt x="14" y="82"/>
                      </a:cubicBezTo>
                      <a:cubicBezTo>
                        <a:pt x="13" y="80"/>
                        <a:pt x="14" y="78"/>
                        <a:pt x="13" y="75"/>
                      </a:cubicBezTo>
                      <a:cubicBezTo>
                        <a:pt x="13" y="71"/>
                        <a:pt x="11" y="67"/>
                        <a:pt x="10" y="65"/>
                      </a:cubicBezTo>
                      <a:cubicBezTo>
                        <a:pt x="7" y="63"/>
                        <a:pt x="5" y="60"/>
                        <a:pt x="2" y="59"/>
                      </a:cubicBezTo>
                      <a:cubicBezTo>
                        <a:pt x="0" y="54"/>
                        <a:pt x="5" y="50"/>
                        <a:pt x="9" y="49"/>
                      </a:cubicBezTo>
                      <a:cubicBezTo>
                        <a:pt x="10" y="49"/>
                        <a:pt x="11" y="50"/>
                        <a:pt x="12" y="50"/>
                      </a:cubicBezTo>
                      <a:cubicBezTo>
                        <a:pt x="15" y="50"/>
                        <a:pt x="19" y="49"/>
                        <a:pt x="21" y="50"/>
                      </a:cubicBezTo>
                      <a:cubicBezTo>
                        <a:pt x="23" y="50"/>
                        <a:pt x="24" y="52"/>
                        <a:pt x="25" y="54"/>
                      </a:cubicBezTo>
                      <a:cubicBezTo>
                        <a:pt x="25" y="55"/>
                        <a:pt x="26" y="56"/>
                        <a:pt x="27" y="56"/>
                      </a:cubicBezTo>
                      <a:cubicBezTo>
                        <a:pt x="29" y="56"/>
                        <a:pt x="29" y="52"/>
                        <a:pt x="29" y="51"/>
                      </a:cubicBezTo>
                      <a:cubicBezTo>
                        <a:pt x="29" y="49"/>
                        <a:pt x="29" y="47"/>
                        <a:pt x="28" y="45"/>
                      </a:cubicBezTo>
                      <a:cubicBezTo>
                        <a:pt x="28" y="43"/>
                        <a:pt x="28" y="41"/>
                        <a:pt x="28" y="40"/>
                      </a:cubicBezTo>
                      <a:cubicBezTo>
                        <a:pt x="27" y="38"/>
                        <a:pt x="25" y="38"/>
                        <a:pt x="24" y="35"/>
                      </a:cubicBezTo>
                      <a:cubicBezTo>
                        <a:pt x="24" y="35"/>
                        <a:pt x="23" y="35"/>
                        <a:pt x="23" y="35"/>
                      </a:cubicBezTo>
                      <a:cubicBezTo>
                        <a:pt x="21" y="31"/>
                        <a:pt x="16" y="28"/>
                        <a:pt x="16" y="24"/>
                      </a:cubicBezTo>
                      <a:cubicBezTo>
                        <a:pt x="15" y="21"/>
                        <a:pt x="19" y="20"/>
                        <a:pt x="19" y="17"/>
                      </a:cubicBezTo>
                      <a:cubicBezTo>
                        <a:pt x="19" y="17"/>
                        <a:pt x="20" y="17"/>
                        <a:pt x="21" y="17"/>
                      </a:cubicBezTo>
                      <a:cubicBezTo>
                        <a:pt x="23" y="15"/>
                        <a:pt x="26" y="14"/>
                        <a:pt x="28" y="13"/>
                      </a:cubicBezTo>
                      <a:cubicBezTo>
                        <a:pt x="28" y="11"/>
                        <a:pt x="29" y="11"/>
                        <a:pt x="30" y="9"/>
                      </a:cubicBezTo>
                      <a:cubicBezTo>
                        <a:pt x="30" y="5"/>
                        <a:pt x="29" y="0"/>
                        <a:pt x="34" y="1"/>
                      </a:cubicBezTo>
                      <a:cubicBezTo>
                        <a:pt x="36" y="2"/>
                        <a:pt x="38" y="2"/>
                        <a:pt x="38" y="5"/>
                      </a:cubicBezTo>
                      <a:cubicBezTo>
                        <a:pt x="38" y="5"/>
                        <a:pt x="38" y="6"/>
                        <a:pt x="38" y="7"/>
                      </a:cubicBezTo>
                      <a:cubicBezTo>
                        <a:pt x="38" y="9"/>
                        <a:pt x="40" y="12"/>
                        <a:pt x="41" y="12"/>
                      </a:cubicBezTo>
                      <a:cubicBezTo>
                        <a:pt x="45" y="13"/>
                        <a:pt x="48" y="7"/>
                        <a:pt x="51" y="6"/>
                      </a:cubicBezTo>
                      <a:cubicBezTo>
                        <a:pt x="53" y="5"/>
                        <a:pt x="55" y="6"/>
                        <a:pt x="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Freeform 14">
                  <a:extLst>
                    <a:ext uri="{FF2B5EF4-FFF2-40B4-BE49-F238E27FC236}">
                      <a16:creationId xmlns="" xmlns:a16="http://schemas.microsoft.com/office/drawing/2014/main" id="{28F62FC8-65BB-41CB-9961-6AFCA1B93A76}"/>
                    </a:ext>
                  </a:extLst>
                </p:cNvPr>
                <p:cNvSpPr>
                  <a:spLocks/>
                </p:cNvSpPr>
                <p:nvPr/>
              </p:nvSpPr>
              <p:spPr bwMode="auto">
                <a:xfrm>
                  <a:off x="3429" y="1597"/>
                  <a:ext cx="33" cy="41"/>
                </a:xfrm>
                <a:custGeom>
                  <a:avLst/>
                  <a:gdLst>
                    <a:gd name="T0" fmla="*/ 16 w 16"/>
                    <a:gd name="T1" fmla="*/ 9 h 20"/>
                    <a:gd name="T2" fmla="*/ 15 w 16"/>
                    <a:gd name="T3" fmla="*/ 14 h 20"/>
                    <a:gd name="T4" fmla="*/ 5 w 16"/>
                    <a:gd name="T5" fmla="*/ 18 h 20"/>
                    <a:gd name="T6" fmla="*/ 3 w 16"/>
                    <a:gd name="T7" fmla="*/ 16 h 20"/>
                    <a:gd name="T8" fmla="*/ 0 w 16"/>
                    <a:gd name="T9" fmla="*/ 14 h 20"/>
                    <a:gd name="T10" fmla="*/ 3 w 16"/>
                    <a:gd name="T11" fmla="*/ 7 h 20"/>
                    <a:gd name="T12" fmla="*/ 12 w 16"/>
                    <a:gd name="T13" fmla="*/ 1 h 20"/>
                    <a:gd name="T14" fmla="*/ 16 w 16"/>
                    <a:gd name="T15" fmla="*/ 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0">
                      <a:moveTo>
                        <a:pt x="16" y="9"/>
                      </a:moveTo>
                      <a:cubicBezTo>
                        <a:pt x="15" y="9"/>
                        <a:pt x="14" y="12"/>
                        <a:pt x="15" y="14"/>
                      </a:cubicBezTo>
                      <a:cubicBezTo>
                        <a:pt x="13" y="16"/>
                        <a:pt x="10" y="20"/>
                        <a:pt x="5" y="18"/>
                      </a:cubicBezTo>
                      <a:cubicBezTo>
                        <a:pt x="4" y="18"/>
                        <a:pt x="4" y="17"/>
                        <a:pt x="3" y="16"/>
                      </a:cubicBezTo>
                      <a:cubicBezTo>
                        <a:pt x="2" y="15"/>
                        <a:pt x="1" y="16"/>
                        <a:pt x="0" y="14"/>
                      </a:cubicBezTo>
                      <a:cubicBezTo>
                        <a:pt x="0" y="13"/>
                        <a:pt x="2" y="9"/>
                        <a:pt x="3" y="7"/>
                      </a:cubicBezTo>
                      <a:cubicBezTo>
                        <a:pt x="5" y="4"/>
                        <a:pt x="8" y="0"/>
                        <a:pt x="12" y="1"/>
                      </a:cubicBezTo>
                      <a:cubicBezTo>
                        <a:pt x="15" y="2"/>
                        <a:pt x="16" y="5"/>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Freeform 15">
                  <a:extLst>
                    <a:ext uri="{FF2B5EF4-FFF2-40B4-BE49-F238E27FC236}">
                      <a16:creationId xmlns="" xmlns:a16="http://schemas.microsoft.com/office/drawing/2014/main" id="{A061FD97-1515-4AE3-A69A-5F480B4B5F26}"/>
                    </a:ext>
                  </a:extLst>
                </p:cNvPr>
                <p:cNvSpPr>
                  <a:spLocks/>
                </p:cNvSpPr>
                <p:nvPr/>
              </p:nvSpPr>
              <p:spPr bwMode="auto">
                <a:xfrm>
                  <a:off x="2387" y="1649"/>
                  <a:ext cx="54" cy="41"/>
                </a:xfrm>
                <a:custGeom>
                  <a:avLst/>
                  <a:gdLst>
                    <a:gd name="T0" fmla="*/ 25 w 26"/>
                    <a:gd name="T1" fmla="*/ 4 h 20"/>
                    <a:gd name="T2" fmla="*/ 17 w 26"/>
                    <a:gd name="T3" fmla="*/ 16 h 20"/>
                    <a:gd name="T4" fmla="*/ 10 w 26"/>
                    <a:gd name="T5" fmla="*/ 16 h 20"/>
                    <a:gd name="T6" fmla="*/ 4 w 26"/>
                    <a:gd name="T7" fmla="*/ 12 h 20"/>
                    <a:gd name="T8" fmla="*/ 0 w 26"/>
                    <a:gd name="T9" fmla="*/ 5 h 20"/>
                    <a:gd name="T10" fmla="*/ 7 w 26"/>
                    <a:gd name="T11" fmla="*/ 2 h 20"/>
                    <a:gd name="T12" fmla="*/ 13 w 26"/>
                    <a:gd name="T13" fmla="*/ 0 h 20"/>
                    <a:gd name="T14" fmla="*/ 21 w 26"/>
                    <a:gd name="T15" fmla="*/ 1 h 20"/>
                    <a:gd name="T16" fmla="*/ 25 w 26"/>
                    <a:gd name="T1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
                      <a:moveTo>
                        <a:pt x="25" y="4"/>
                      </a:moveTo>
                      <a:cubicBezTo>
                        <a:pt x="26" y="10"/>
                        <a:pt x="24" y="20"/>
                        <a:pt x="17" y="16"/>
                      </a:cubicBezTo>
                      <a:cubicBezTo>
                        <a:pt x="14" y="17"/>
                        <a:pt x="13" y="15"/>
                        <a:pt x="10" y="16"/>
                      </a:cubicBezTo>
                      <a:cubicBezTo>
                        <a:pt x="8" y="15"/>
                        <a:pt x="6" y="13"/>
                        <a:pt x="4" y="12"/>
                      </a:cubicBezTo>
                      <a:cubicBezTo>
                        <a:pt x="4" y="9"/>
                        <a:pt x="0" y="8"/>
                        <a:pt x="0" y="5"/>
                      </a:cubicBezTo>
                      <a:cubicBezTo>
                        <a:pt x="1" y="3"/>
                        <a:pt x="4" y="1"/>
                        <a:pt x="7" y="2"/>
                      </a:cubicBezTo>
                      <a:cubicBezTo>
                        <a:pt x="8" y="2"/>
                        <a:pt x="11" y="1"/>
                        <a:pt x="13" y="0"/>
                      </a:cubicBezTo>
                      <a:cubicBezTo>
                        <a:pt x="14" y="0"/>
                        <a:pt x="20" y="0"/>
                        <a:pt x="21" y="1"/>
                      </a:cubicBezTo>
                      <a:cubicBezTo>
                        <a:pt x="23" y="1"/>
                        <a:pt x="23" y="3"/>
                        <a:pt x="2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 name="Freeform 16">
                  <a:extLst>
                    <a:ext uri="{FF2B5EF4-FFF2-40B4-BE49-F238E27FC236}">
                      <a16:creationId xmlns="" xmlns:a16="http://schemas.microsoft.com/office/drawing/2014/main" id="{01F1DEEC-7349-411C-9120-3B6A66FECD5A}"/>
                    </a:ext>
                  </a:extLst>
                </p:cNvPr>
                <p:cNvSpPr>
                  <a:spLocks/>
                </p:cNvSpPr>
                <p:nvPr/>
              </p:nvSpPr>
              <p:spPr bwMode="auto">
                <a:xfrm>
                  <a:off x="2431" y="1692"/>
                  <a:ext cx="54" cy="38"/>
                </a:xfrm>
                <a:custGeom>
                  <a:avLst/>
                  <a:gdLst>
                    <a:gd name="T0" fmla="*/ 1 w 26"/>
                    <a:gd name="T1" fmla="*/ 3 h 18"/>
                    <a:gd name="T2" fmla="*/ 19 w 26"/>
                    <a:gd name="T3" fmla="*/ 0 h 18"/>
                    <a:gd name="T4" fmla="*/ 23 w 26"/>
                    <a:gd name="T5" fmla="*/ 3 h 18"/>
                    <a:gd name="T6" fmla="*/ 26 w 26"/>
                    <a:gd name="T7" fmla="*/ 9 h 18"/>
                    <a:gd name="T8" fmla="*/ 21 w 26"/>
                    <a:gd name="T9" fmla="*/ 17 h 18"/>
                    <a:gd name="T10" fmla="*/ 17 w 26"/>
                    <a:gd name="T11" fmla="*/ 15 h 18"/>
                    <a:gd name="T12" fmla="*/ 10 w 26"/>
                    <a:gd name="T13" fmla="*/ 12 h 18"/>
                    <a:gd name="T14" fmla="*/ 4 w 26"/>
                    <a:gd name="T15" fmla="*/ 10 h 18"/>
                    <a:gd name="T16" fmla="*/ 1 w 2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
                      <a:moveTo>
                        <a:pt x="1" y="3"/>
                      </a:moveTo>
                      <a:cubicBezTo>
                        <a:pt x="6" y="0"/>
                        <a:pt x="13" y="1"/>
                        <a:pt x="19" y="0"/>
                      </a:cubicBezTo>
                      <a:cubicBezTo>
                        <a:pt x="20" y="0"/>
                        <a:pt x="23" y="2"/>
                        <a:pt x="23" y="3"/>
                      </a:cubicBezTo>
                      <a:cubicBezTo>
                        <a:pt x="24" y="5"/>
                        <a:pt x="25" y="7"/>
                        <a:pt x="26" y="9"/>
                      </a:cubicBezTo>
                      <a:cubicBezTo>
                        <a:pt x="25" y="12"/>
                        <a:pt x="25" y="18"/>
                        <a:pt x="21" y="17"/>
                      </a:cubicBezTo>
                      <a:cubicBezTo>
                        <a:pt x="19" y="17"/>
                        <a:pt x="19" y="16"/>
                        <a:pt x="17" y="15"/>
                      </a:cubicBezTo>
                      <a:cubicBezTo>
                        <a:pt x="14" y="14"/>
                        <a:pt x="11" y="14"/>
                        <a:pt x="10" y="12"/>
                      </a:cubicBezTo>
                      <a:cubicBezTo>
                        <a:pt x="7" y="12"/>
                        <a:pt x="6" y="11"/>
                        <a:pt x="4" y="10"/>
                      </a:cubicBezTo>
                      <a:cubicBezTo>
                        <a:pt x="2" y="8"/>
                        <a:pt x="0" y="7"/>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 name="Freeform 17">
                  <a:extLst>
                    <a:ext uri="{FF2B5EF4-FFF2-40B4-BE49-F238E27FC236}">
                      <a16:creationId xmlns="" xmlns:a16="http://schemas.microsoft.com/office/drawing/2014/main" id="{FDBCF4DF-A02D-42CB-AF9C-7E389C2C4B22}"/>
                    </a:ext>
                  </a:extLst>
                </p:cNvPr>
                <p:cNvSpPr>
                  <a:spLocks/>
                </p:cNvSpPr>
                <p:nvPr/>
              </p:nvSpPr>
              <p:spPr bwMode="auto">
                <a:xfrm>
                  <a:off x="3495" y="1983"/>
                  <a:ext cx="142" cy="86"/>
                </a:xfrm>
                <a:custGeom>
                  <a:avLst/>
                  <a:gdLst>
                    <a:gd name="T0" fmla="*/ 64 w 68"/>
                    <a:gd name="T1" fmla="*/ 41 h 41"/>
                    <a:gd name="T2" fmla="*/ 61 w 68"/>
                    <a:gd name="T3" fmla="*/ 41 h 41"/>
                    <a:gd name="T4" fmla="*/ 57 w 68"/>
                    <a:gd name="T5" fmla="*/ 40 h 41"/>
                    <a:gd name="T6" fmla="*/ 56 w 68"/>
                    <a:gd name="T7" fmla="*/ 39 h 41"/>
                    <a:gd name="T8" fmla="*/ 52 w 68"/>
                    <a:gd name="T9" fmla="*/ 38 h 41"/>
                    <a:gd name="T10" fmla="*/ 45 w 68"/>
                    <a:gd name="T11" fmla="*/ 35 h 41"/>
                    <a:gd name="T12" fmla="*/ 41 w 68"/>
                    <a:gd name="T13" fmla="*/ 35 h 41"/>
                    <a:gd name="T14" fmla="*/ 34 w 68"/>
                    <a:gd name="T15" fmla="*/ 34 h 41"/>
                    <a:gd name="T16" fmla="*/ 19 w 68"/>
                    <a:gd name="T17" fmla="*/ 34 h 41"/>
                    <a:gd name="T18" fmla="*/ 2 w 68"/>
                    <a:gd name="T19" fmla="*/ 34 h 41"/>
                    <a:gd name="T20" fmla="*/ 0 w 68"/>
                    <a:gd name="T21" fmla="*/ 30 h 41"/>
                    <a:gd name="T22" fmla="*/ 4 w 68"/>
                    <a:gd name="T23" fmla="*/ 26 h 41"/>
                    <a:gd name="T24" fmla="*/ 19 w 68"/>
                    <a:gd name="T25" fmla="*/ 26 h 41"/>
                    <a:gd name="T26" fmla="*/ 22 w 68"/>
                    <a:gd name="T27" fmla="*/ 25 h 41"/>
                    <a:gd name="T28" fmla="*/ 24 w 68"/>
                    <a:gd name="T29" fmla="*/ 25 h 41"/>
                    <a:gd name="T30" fmla="*/ 29 w 68"/>
                    <a:gd name="T31" fmla="*/ 25 h 41"/>
                    <a:gd name="T32" fmla="*/ 26 w 68"/>
                    <a:gd name="T33" fmla="*/ 17 h 41"/>
                    <a:gd name="T34" fmla="*/ 21 w 68"/>
                    <a:gd name="T35" fmla="*/ 13 h 41"/>
                    <a:gd name="T36" fmla="*/ 19 w 68"/>
                    <a:gd name="T37" fmla="*/ 13 h 41"/>
                    <a:gd name="T38" fmla="*/ 16 w 68"/>
                    <a:gd name="T39" fmla="*/ 9 h 41"/>
                    <a:gd name="T40" fmla="*/ 15 w 68"/>
                    <a:gd name="T41" fmla="*/ 0 h 41"/>
                    <a:gd name="T42" fmla="*/ 18 w 68"/>
                    <a:gd name="T43" fmla="*/ 2 h 41"/>
                    <a:gd name="T44" fmla="*/ 20 w 68"/>
                    <a:gd name="T45" fmla="*/ 2 h 41"/>
                    <a:gd name="T46" fmla="*/ 23 w 68"/>
                    <a:gd name="T47" fmla="*/ 6 h 41"/>
                    <a:gd name="T48" fmla="*/ 29 w 68"/>
                    <a:gd name="T49" fmla="*/ 11 h 41"/>
                    <a:gd name="T50" fmla="*/ 31 w 68"/>
                    <a:gd name="T51" fmla="*/ 12 h 41"/>
                    <a:gd name="T52" fmla="*/ 32 w 68"/>
                    <a:gd name="T53" fmla="*/ 14 h 41"/>
                    <a:gd name="T54" fmla="*/ 43 w 68"/>
                    <a:gd name="T55" fmla="*/ 23 h 41"/>
                    <a:gd name="T56" fmla="*/ 48 w 68"/>
                    <a:gd name="T57" fmla="*/ 27 h 41"/>
                    <a:gd name="T58" fmla="*/ 56 w 68"/>
                    <a:gd name="T59" fmla="*/ 31 h 41"/>
                    <a:gd name="T60" fmla="*/ 60 w 68"/>
                    <a:gd name="T61" fmla="*/ 31 h 41"/>
                    <a:gd name="T62" fmla="*/ 62 w 68"/>
                    <a:gd name="T63" fmla="*/ 33 h 41"/>
                    <a:gd name="T64" fmla="*/ 64 w 68"/>
                    <a:gd name="T65" fmla="*/ 33 h 41"/>
                    <a:gd name="T66" fmla="*/ 64 w 68"/>
                    <a:gd name="T6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41">
                      <a:moveTo>
                        <a:pt x="64" y="41"/>
                      </a:moveTo>
                      <a:cubicBezTo>
                        <a:pt x="62" y="41"/>
                        <a:pt x="62" y="41"/>
                        <a:pt x="61" y="41"/>
                      </a:cubicBezTo>
                      <a:cubicBezTo>
                        <a:pt x="60" y="40"/>
                        <a:pt x="58" y="40"/>
                        <a:pt x="57" y="40"/>
                      </a:cubicBezTo>
                      <a:cubicBezTo>
                        <a:pt x="57" y="40"/>
                        <a:pt x="56" y="39"/>
                        <a:pt x="56" y="39"/>
                      </a:cubicBezTo>
                      <a:cubicBezTo>
                        <a:pt x="54" y="38"/>
                        <a:pt x="53" y="38"/>
                        <a:pt x="52" y="38"/>
                      </a:cubicBezTo>
                      <a:cubicBezTo>
                        <a:pt x="50" y="37"/>
                        <a:pt x="48" y="36"/>
                        <a:pt x="45" y="35"/>
                      </a:cubicBezTo>
                      <a:cubicBezTo>
                        <a:pt x="44" y="35"/>
                        <a:pt x="43" y="35"/>
                        <a:pt x="41" y="35"/>
                      </a:cubicBezTo>
                      <a:cubicBezTo>
                        <a:pt x="39" y="35"/>
                        <a:pt x="37" y="34"/>
                        <a:pt x="34" y="34"/>
                      </a:cubicBezTo>
                      <a:cubicBezTo>
                        <a:pt x="30" y="34"/>
                        <a:pt x="24" y="34"/>
                        <a:pt x="19" y="34"/>
                      </a:cubicBezTo>
                      <a:cubicBezTo>
                        <a:pt x="13" y="34"/>
                        <a:pt x="7" y="34"/>
                        <a:pt x="2" y="34"/>
                      </a:cubicBezTo>
                      <a:cubicBezTo>
                        <a:pt x="1" y="33"/>
                        <a:pt x="1" y="31"/>
                        <a:pt x="0" y="30"/>
                      </a:cubicBezTo>
                      <a:cubicBezTo>
                        <a:pt x="2" y="29"/>
                        <a:pt x="2" y="27"/>
                        <a:pt x="4" y="26"/>
                      </a:cubicBezTo>
                      <a:cubicBezTo>
                        <a:pt x="7" y="24"/>
                        <a:pt x="14" y="26"/>
                        <a:pt x="19" y="26"/>
                      </a:cubicBezTo>
                      <a:cubicBezTo>
                        <a:pt x="20" y="25"/>
                        <a:pt x="21" y="25"/>
                        <a:pt x="22" y="25"/>
                      </a:cubicBezTo>
                      <a:cubicBezTo>
                        <a:pt x="22" y="25"/>
                        <a:pt x="23" y="25"/>
                        <a:pt x="24" y="25"/>
                      </a:cubicBezTo>
                      <a:cubicBezTo>
                        <a:pt x="26" y="25"/>
                        <a:pt x="27" y="24"/>
                        <a:pt x="29" y="25"/>
                      </a:cubicBezTo>
                      <a:cubicBezTo>
                        <a:pt x="30" y="21"/>
                        <a:pt x="27" y="20"/>
                        <a:pt x="26" y="17"/>
                      </a:cubicBezTo>
                      <a:cubicBezTo>
                        <a:pt x="24" y="16"/>
                        <a:pt x="22" y="15"/>
                        <a:pt x="21" y="13"/>
                      </a:cubicBezTo>
                      <a:cubicBezTo>
                        <a:pt x="21" y="12"/>
                        <a:pt x="20" y="13"/>
                        <a:pt x="19" y="13"/>
                      </a:cubicBezTo>
                      <a:cubicBezTo>
                        <a:pt x="19" y="11"/>
                        <a:pt x="16" y="11"/>
                        <a:pt x="16" y="9"/>
                      </a:cubicBezTo>
                      <a:cubicBezTo>
                        <a:pt x="12" y="8"/>
                        <a:pt x="9" y="0"/>
                        <a:pt x="15" y="0"/>
                      </a:cubicBezTo>
                      <a:cubicBezTo>
                        <a:pt x="16" y="0"/>
                        <a:pt x="17" y="1"/>
                        <a:pt x="18" y="2"/>
                      </a:cubicBezTo>
                      <a:cubicBezTo>
                        <a:pt x="19" y="2"/>
                        <a:pt x="20" y="2"/>
                        <a:pt x="20" y="2"/>
                      </a:cubicBezTo>
                      <a:cubicBezTo>
                        <a:pt x="22" y="3"/>
                        <a:pt x="23" y="5"/>
                        <a:pt x="23" y="6"/>
                      </a:cubicBezTo>
                      <a:cubicBezTo>
                        <a:pt x="25" y="8"/>
                        <a:pt x="28" y="9"/>
                        <a:pt x="29" y="11"/>
                      </a:cubicBezTo>
                      <a:cubicBezTo>
                        <a:pt x="29" y="11"/>
                        <a:pt x="30" y="11"/>
                        <a:pt x="31" y="12"/>
                      </a:cubicBezTo>
                      <a:cubicBezTo>
                        <a:pt x="31" y="13"/>
                        <a:pt x="32" y="13"/>
                        <a:pt x="32" y="14"/>
                      </a:cubicBezTo>
                      <a:cubicBezTo>
                        <a:pt x="37" y="16"/>
                        <a:pt x="39" y="21"/>
                        <a:pt x="43" y="23"/>
                      </a:cubicBezTo>
                      <a:cubicBezTo>
                        <a:pt x="45" y="24"/>
                        <a:pt x="47" y="25"/>
                        <a:pt x="48" y="27"/>
                      </a:cubicBezTo>
                      <a:cubicBezTo>
                        <a:pt x="51" y="27"/>
                        <a:pt x="53" y="30"/>
                        <a:pt x="56" y="31"/>
                      </a:cubicBezTo>
                      <a:cubicBezTo>
                        <a:pt x="57" y="31"/>
                        <a:pt x="59" y="30"/>
                        <a:pt x="60" y="31"/>
                      </a:cubicBezTo>
                      <a:cubicBezTo>
                        <a:pt x="61" y="31"/>
                        <a:pt x="61" y="32"/>
                        <a:pt x="62" y="33"/>
                      </a:cubicBezTo>
                      <a:cubicBezTo>
                        <a:pt x="63" y="33"/>
                        <a:pt x="63" y="33"/>
                        <a:pt x="64" y="33"/>
                      </a:cubicBezTo>
                      <a:cubicBezTo>
                        <a:pt x="68" y="34"/>
                        <a:pt x="68" y="39"/>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 name="Freeform 18">
                  <a:extLst>
                    <a:ext uri="{FF2B5EF4-FFF2-40B4-BE49-F238E27FC236}">
                      <a16:creationId xmlns="" xmlns:a16="http://schemas.microsoft.com/office/drawing/2014/main" id="{827AB47F-EF0F-49A7-8A0A-050C480376D0}"/>
                    </a:ext>
                  </a:extLst>
                </p:cNvPr>
                <p:cNvSpPr>
                  <a:spLocks/>
                </p:cNvSpPr>
                <p:nvPr/>
              </p:nvSpPr>
              <p:spPr bwMode="auto">
                <a:xfrm>
                  <a:off x="2377" y="2004"/>
                  <a:ext cx="164" cy="119"/>
                </a:xfrm>
                <a:custGeom>
                  <a:avLst/>
                  <a:gdLst>
                    <a:gd name="T0" fmla="*/ 67 w 79"/>
                    <a:gd name="T1" fmla="*/ 1 h 57"/>
                    <a:gd name="T2" fmla="*/ 70 w 79"/>
                    <a:gd name="T3" fmla="*/ 7 h 57"/>
                    <a:gd name="T4" fmla="*/ 71 w 79"/>
                    <a:gd name="T5" fmla="*/ 10 h 57"/>
                    <a:gd name="T6" fmla="*/ 74 w 79"/>
                    <a:gd name="T7" fmla="*/ 16 h 57"/>
                    <a:gd name="T8" fmla="*/ 74 w 79"/>
                    <a:gd name="T9" fmla="*/ 20 h 57"/>
                    <a:gd name="T10" fmla="*/ 78 w 79"/>
                    <a:gd name="T11" fmla="*/ 32 h 57"/>
                    <a:gd name="T12" fmla="*/ 75 w 79"/>
                    <a:gd name="T13" fmla="*/ 36 h 57"/>
                    <a:gd name="T14" fmla="*/ 65 w 79"/>
                    <a:gd name="T15" fmla="*/ 35 h 57"/>
                    <a:gd name="T16" fmla="*/ 63 w 79"/>
                    <a:gd name="T17" fmla="*/ 35 h 57"/>
                    <a:gd name="T18" fmla="*/ 60 w 79"/>
                    <a:gd name="T19" fmla="*/ 35 h 57"/>
                    <a:gd name="T20" fmla="*/ 57 w 79"/>
                    <a:gd name="T21" fmla="*/ 33 h 57"/>
                    <a:gd name="T22" fmla="*/ 51 w 79"/>
                    <a:gd name="T23" fmla="*/ 32 h 57"/>
                    <a:gd name="T24" fmla="*/ 41 w 79"/>
                    <a:gd name="T25" fmla="*/ 31 h 57"/>
                    <a:gd name="T26" fmla="*/ 38 w 79"/>
                    <a:gd name="T27" fmla="*/ 31 h 57"/>
                    <a:gd name="T28" fmla="*/ 32 w 79"/>
                    <a:gd name="T29" fmla="*/ 30 h 57"/>
                    <a:gd name="T30" fmla="*/ 29 w 79"/>
                    <a:gd name="T31" fmla="*/ 30 h 57"/>
                    <a:gd name="T32" fmla="*/ 27 w 79"/>
                    <a:gd name="T33" fmla="*/ 28 h 57"/>
                    <a:gd name="T34" fmla="*/ 20 w 79"/>
                    <a:gd name="T35" fmla="*/ 28 h 57"/>
                    <a:gd name="T36" fmla="*/ 13 w 79"/>
                    <a:gd name="T37" fmla="*/ 29 h 57"/>
                    <a:gd name="T38" fmla="*/ 14 w 79"/>
                    <a:gd name="T39" fmla="*/ 36 h 57"/>
                    <a:gd name="T40" fmla="*/ 15 w 79"/>
                    <a:gd name="T41" fmla="*/ 39 h 57"/>
                    <a:gd name="T42" fmla="*/ 16 w 79"/>
                    <a:gd name="T43" fmla="*/ 42 h 57"/>
                    <a:gd name="T44" fmla="*/ 17 w 79"/>
                    <a:gd name="T45" fmla="*/ 47 h 57"/>
                    <a:gd name="T46" fmla="*/ 19 w 79"/>
                    <a:gd name="T47" fmla="*/ 54 h 57"/>
                    <a:gd name="T48" fmla="*/ 11 w 79"/>
                    <a:gd name="T49" fmla="*/ 53 h 57"/>
                    <a:gd name="T50" fmla="*/ 8 w 79"/>
                    <a:gd name="T51" fmla="*/ 46 h 57"/>
                    <a:gd name="T52" fmla="*/ 7 w 79"/>
                    <a:gd name="T53" fmla="*/ 42 h 57"/>
                    <a:gd name="T54" fmla="*/ 4 w 79"/>
                    <a:gd name="T55" fmla="*/ 36 h 57"/>
                    <a:gd name="T56" fmla="*/ 4 w 79"/>
                    <a:gd name="T57" fmla="*/ 34 h 57"/>
                    <a:gd name="T58" fmla="*/ 3 w 79"/>
                    <a:gd name="T59" fmla="*/ 32 h 57"/>
                    <a:gd name="T60" fmla="*/ 2 w 79"/>
                    <a:gd name="T61" fmla="*/ 30 h 57"/>
                    <a:gd name="T62" fmla="*/ 1 w 79"/>
                    <a:gd name="T63" fmla="*/ 27 h 57"/>
                    <a:gd name="T64" fmla="*/ 1 w 79"/>
                    <a:gd name="T65" fmla="*/ 23 h 57"/>
                    <a:gd name="T66" fmla="*/ 6 w 79"/>
                    <a:gd name="T67" fmla="*/ 19 h 57"/>
                    <a:gd name="T68" fmla="*/ 17 w 79"/>
                    <a:gd name="T69" fmla="*/ 19 h 57"/>
                    <a:gd name="T70" fmla="*/ 22 w 79"/>
                    <a:gd name="T71" fmla="*/ 19 h 57"/>
                    <a:gd name="T72" fmla="*/ 24 w 79"/>
                    <a:gd name="T73" fmla="*/ 20 h 57"/>
                    <a:gd name="T74" fmla="*/ 30 w 79"/>
                    <a:gd name="T75" fmla="*/ 21 h 57"/>
                    <a:gd name="T76" fmla="*/ 33 w 79"/>
                    <a:gd name="T77" fmla="*/ 22 h 57"/>
                    <a:gd name="T78" fmla="*/ 36 w 79"/>
                    <a:gd name="T79" fmla="*/ 22 h 57"/>
                    <a:gd name="T80" fmla="*/ 52 w 79"/>
                    <a:gd name="T81" fmla="*/ 24 h 57"/>
                    <a:gd name="T82" fmla="*/ 66 w 79"/>
                    <a:gd name="T83" fmla="*/ 25 h 57"/>
                    <a:gd name="T84" fmla="*/ 64 w 79"/>
                    <a:gd name="T85" fmla="*/ 15 h 57"/>
                    <a:gd name="T86" fmla="*/ 62 w 79"/>
                    <a:gd name="T87" fmla="*/ 10 h 57"/>
                    <a:gd name="T88" fmla="*/ 62 w 79"/>
                    <a:gd name="T89" fmla="*/ 7 h 57"/>
                    <a:gd name="T90" fmla="*/ 61 w 79"/>
                    <a:gd name="T91" fmla="*/ 4 h 57"/>
                    <a:gd name="T92" fmla="*/ 67 w 79"/>
                    <a:gd name="T93"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9" h="57">
                      <a:moveTo>
                        <a:pt x="67" y="1"/>
                      </a:moveTo>
                      <a:cubicBezTo>
                        <a:pt x="68" y="3"/>
                        <a:pt x="69" y="5"/>
                        <a:pt x="70" y="7"/>
                      </a:cubicBezTo>
                      <a:cubicBezTo>
                        <a:pt x="70" y="8"/>
                        <a:pt x="70" y="9"/>
                        <a:pt x="71" y="10"/>
                      </a:cubicBezTo>
                      <a:cubicBezTo>
                        <a:pt x="71" y="12"/>
                        <a:pt x="73" y="14"/>
                        <a:pt x="74" y="16"/>
                      </a:cubicBezTo>
                      <a:cubicBezTo>
                        <a:pt x="74" y="17"/>
                        <a:pt x="74" y="18"/>
                        <a:pt x="74" y="20"/>
                      </a:cubicBezTo>
                      <a:cubicBezTo>
                        <a:pt x="75" y="23"/>
                        <a:pt x="79" y="27"/>
                        <a:pt x="78" y="32"/>
                      </a:cubicBezTo>
                      <a:cubicBezTo>
                        <a:pt x="78" y="33"/>
                        <a:pt x="76" y="36"/>
                        <a:pt x="75" y="36"/>
                      </a:cubicBezTo>
                      <a:cubicBezTo>
                        <a:pt x="74" y="37"/>
                        <a:pt x="68" y="36"/>
                        <a:pt x="65" y="35"/>
                      </a:cubicBezTo>
                      <a:cubicBezTo>
                        <a:pt x="64" y="35"/>
                        <a:pt x="64" y="35"/>
                        <a:pt x="63" y="35"/>
                      </a:cubicBezTo>
                      <a:cubicBezTo>
                        <a:pt x="62" y="34"/>
                        <a:pt x="61" y="35"/>
                        <a:pt x="60" y="35"/>
                      </a:cubicBezTo>
                      <a:cubicBezTo>
                        <a:pt x="59" y="34"/>
                        <a:pt x="58" y="34"/>
                        <a:pt x="57" y="33"/>
                      </a:cubicBezTo>
                      <a:cubicBezTo>
                        <a:pt x="55" y="33"/>
                        <a:pt x="53" y="33"/>
                        <a:pt x="51" y="32"/>
                      </a:cubicBezTo>
                      <a:cubicBezTo>
                        <a:pt x="48" y="32"/>
                        <a:pt x="44" y="31"/>
                        <a:pt x="41" y="31"/>
                      </a:cubicBezTo>
                      <a:cubicBezTo>
                        <a:pt x="40" y="31"/>
                        <a:pt x="39" y="31"/>
                        <a:pt x="38" y="31"/>
                      </a:cubicBezTo>
                      <a:cubicBezTo>
                        <a:pt x="36" y="30"/>
                        <a:pt x="34" y="30"/>
                        <a:pt x="32" y="30"/>
                      </a:cubicBezTo>
                      <a:cubicBezTo>
                        <a:pt x="31" y="29"/>
                        <a:pt x="30" y="30"/>
                        <a:pt x="29" y="30"/>
                      </a:cubicBezTo>
                      <a:cubicBezTo>
                        <a:pt x="28" y="30"/>
                        <a:pt x="28" y="29"/>
                        <a:pt x="27" y="28"/>
                      </a:cubicBezTo>
                      <a:cubicBezTo>
                        <a:pt x="25" y="28"/>
                        <a:pt x="23" y="28"/>
                        <a:pt x="20" y="28"/>
                      </a:cubicBezTo>
                      <a:cubicBezTo>
                        <a:pt x="18" y="28"/>
                        <a:pt x="15" y="26"/>
                        <a:pt x="13" y="29"/>
                      </a:cubicBezTo>
                      <a:cubicBezTo>
                        <a:pt x="12" y="32"/>
                        <a:pt x="14" y="34"/>
                        <a:pt x="14" y="36"/>
                      </a:cubicBezTo>
                      <a:cubicBezTo>
                        <a:pt x="15" y="37"/>
                        <a:pt x="15" y="38"/>
                        <a:pt x="15" y="39"/>
                      </a:cubicBezTo>
                      <a:cubicBezTo>
                        <a:pt x="15" y="40"/>
                        <a:pt x="16" y="41"/>
                        <a:pt x="16" y="42"/>
                      </a:cubicBezTo>
                      <a:cubicBezTo>
                        <a:pt x="17" y="44"/>
                        <a:pt x="17" y="46"/>
                        <a:pt x="17" y="47"/>
                      </a:cubicBezTo>
                      <a:cubicBezTo>
                        <a:pt x="18" y="49"/>
                        <a:pt x="20" y="50"/>
                        <a:pt x="19" y="54"/>
                      </a:cubicBezTo>
                      <a:cubicBezTo>
                        <a:pt x="17" y="57"/>
                        <a:pt x="12" y="55"/>
                        <a:pt x="11" y="53"/>
                      </a:cubicBezTo>
                      <a:cubicBezTo>
                        <a:pt x="10" y="50"/>
                        <a:pt x="9" y="48"/>
                        <a:pt x="8" y="46"/>
                      </a:cubicBezTo>
                      <a:cubicBezTo>
                        <a:pt x="7" y="44"/>
                        <a:pt x="7" y="43"/>
                        <a:pt x="7" y="42"/>
                      </a:cubicBezTo>
                      <a:cubicBezTo>
                        <a:pt x="6" y="40"/>
                        <a:pt x="4" y="38"/>
                        <a:pt x="4" y="36"/>
                      </a:cubicBezTo>
                      <a:cubicBezTo>
                        <a:pt x="3" y="35"/>
                        <a:pt x="4" y="34"/>
                        <a:pt x="4" y="34"/>
                      </a:cubicBezTo>
                      <a:cubicBezTo>
                        <a:pt x="4" y="33"/>
                        <a:pt x="3" y="33"/>
                        <a:pt x="3" y="32"/>
                      </a:cubicBezTo>
                      <a:cubicBezTo>
                        <a:pt x="2" y="31"/>
                        <a:pt x="3" y="30"/>
                        <a:pt x="2" y="30"/>
                      </a:cubicBezTo>
                      <a:cubicBezTo>
                        <a:pt x="2" y="29"/>
                        <a:pt x="1" y="28"/>
                        <a:pt x="1" y="27"/>
                      </a:cubicBezTo>
                      <a:cubicBezTo>
                        <a:pt x="1" y="26"/>
                        <a:pt x="0" y="24"/>
                        <a:pt x="1" y="23"/>
                      </a:cubicBezTo>
                      <a:cubicBezTo>
                        <a:pt x="1" y="22"/>
                        <a:pt x="4" y="19"/>
                        <a:pt x="6" y="19"/>
                      </a:cubicBezTo>
                      <a:cubicBezTo>
                        <a:pt x="9" y="17"/>
                        <a:pt x="13" y="18"/>
                        <a:pt x="17" y="19"/>
                      </a:cubicBezTo>
                      <a:cubicBezTo>
                        <a:pt x="18" y="19"/>
                        <a:pt x="20" y="19"/>
                        <a:pt x="22" y="19"/>
                      </a:cubicBezTo>
                      <a:cubicBezTo>
                        <a:pt x="23" y="19"/>
                        <a:pt x="23" y="20"/>
                        <a:pt x="24" y="20"/>
                      </a:cubicBezTo>
                      <a:cubicBezTo>
                        <a:pt x="26" y="20"/>
                        <a:pt x="28" y="20"/>
                        <a:pt x="30" y="21"/>
                      </a:cubicBezTo>
                      <a:cubicBezTo>
                        <a:pt x="31" y="21"/>
                        <a:pt x="32" y="21"/>
                        <a:pt x="33" y="22"/>
                      </a:cubicBezTo>
                      <a:cubicBezTo>
                        <a:pt x="34" y="22"/>
                        <a:pt x="35" y="22"/>
                        <a:pt x="36" y="22"/>
                      </a:cubicBezTo>
                      <a:cubicBezTo>
                        <a:pt x="41" y="22"/>
                        <a:pt x="46" y="23"/>
                        <a:pt x="52" y="24"/>
                      </a:cubicBezTo>
                      <a:cubicBezTo>
                        <a:pt x="56" y="25"/>
                        <a:pt x="62" y="26"/>
                        <a:pt x="66" y="25"/>
                      </a:cubicBezTo>
                      <a:cubicBezTo>
                        <a:pt x="67" y="21"/>
                        <a:pt x="66" y="17"/>
                        <a:pt x="64" y="15"/>
                      </a:cubicBezTo>
                      <a:cubicBezTo>
                        <a:pt x="65" y="13"/>
                        <a:pt x="63" y="12"/>
                        <a:pt x="62" y="10"/>
                      </a:cubicBezTo>
                      <a:cubicBezTo>
                        <a:pt x="62" y="9"/>
                        <a:pt x="62" y="8"/>
                        <a:pt x="62" y="7"/>
                      </a:cubicBezTo>
                      <a:cubicBezTo>
                        <a:pt x="62" y="5"/>
                        <a:pt x="61" y="4"/>
                        <a:pt x="61" y="4"/>
                      </a:cubicBezTo>
                      <a:cubicBezTo>
                        <a:pt x="61" y="1"/>
                        <a:pt x="64" y="0"/>
                        <a:pt x="6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 name="Freeform 19">
                  <a:extLst>
                    <a:ext uri="{FF2B5EF4-FFF2-40B4-BE49-F238E27FC236}">
                      <a16:creationId xmlns="" xmlns:a16="http://schemas.microsoft.com/office/drawing/2014/main" id="{3780CF13-1BBE-44A2-8882-CF9EF29DD111}"/>
                    </a:ext>
                  </a:extLst>
                </p:cNvPr>
                <p:cNvSpPr>
                  <a:spLocks/>
                </p:cNvSpPr>
                <p:nvPr/>
              </p:nvSpPr>
              <p:spPr bwMode="auto">
                <a:xfrm>
                  <a:off x="3458" y="2060"/>
                  <a:ext cx="142" cy="104"/>
                </a:xfrm>
                <a:custGeom>
                  <a:avLst/>
                  <a:gdLst>
                    <a:gd name="T0" fmla="*/ 20 w 68"/>
                    <a:gd name="T1" fmla="*/ 19 h 50"/>
                    <a:gd name="T2" fmla="*/ 25 w 68"/>
                    <a:gd name="T3" fmla="*/ 20 h 50"/>
                    <a:gd name="T4" fmla="*/ 29 w 68"/>
                    <a:gd name="T5" fmla="*/ 23 h 50"/>
                    <a:gd name="T6" fmla="*/ 31 w 68"/>
                    <a:gd name="T7" fmla="*/ 25 h 50"/>
                    <a:gd name="T8" fmla="*/ 40 w 68"/>
                    <a:gd name="T9" fmla="*/ 29 h 50"/>
                    <a:gd name="T10" fmla="*/ 44 w 68"/>
                    <a:gd name="T11" fmla="*/ 31 h 50"/>
                    <a:gd name="T12" fmla="*/ 46 w 68"/>
                    <a:gd name="T13" fmla="*/ 33 h 50"/>
                    <a:gd name="T14" fmla="*/ 47 w 68"/>
                    <a:gd name="T15" fmla="*/ 33 h 50"/>
                    <a:gd name="T16" fmla="*/ 64 w 68"/>
                    <a:gd name="T17" fmla="*/ 42 h 50"/>
                    <a:gd name="T18" fmla="*/ 66 w 68"/>
                    <a:gd name="T19" fmla="*/ 42 h 50"/>
                    <a:gd name="T20" fmla="*/ 68 w 68"/>
                    <a:gd name="T21" fmla="*/ 46 h 50"/>
                    <a:gd name="T22" fmla="*/ 64 w 68"/>
                    <a:gd name="T23" fmla="*/ 50 h 50"/>
                    <a:gd name="T24" fmla="*/ 58 w 68"/>
                    <a:gd name="T25" fmla="*/ 49 h 50"/>
                    <a:gd name="T26" fmla="*/ 56 w 68"/>
                    <a:gd name="T27" fmla="*/ 47 h 50"/>
                    <a:gd name="T28" fmla="*/ 55 w 68"/>
                    <a:gd name="T29" fmla="*/ 47 h 50"/>
                    <a:gd name="T30" fmla="*/ 53 w 68"/>
                    <a:gd name="T31" fmla="*/ 45 h 50"/>
                    <a:gd name="T32" fmla="*/ 49 w 68"/>
                    <a:gd name="T33" fmla="*/ 44 h 50"/>
                    <a:gd name="T34" fmla="*/ 47 w 68"/>
                    <a:gd name="T35" fmla="*/ 41 h 50"/>
                    <a:gd name="T36" fmla="*/ 44 w 68"/>
                    <a:gd name="T37" fmla="*/ 41 h 50"/>
                    <a:gd name="T38" fmla="*/ 42 w 68"/>
                    <a:gd name="T39" fmla="*/ 39 h 50"/>
                    <a:gd name="T40" fmla="*/ 40 w 68"/>
                    <a:gd name="T41" fmla="*/ 39 h 50"/>
                    <a:gd name="T42" fmla="*/ 37 w 68"/>
                    <a:gd name="T43" fmla="*/ 37 h 50"/>
                    <a:gd name="T44" fmla="*/ 36 w 68"/>
                    <a:gd name="T45" fmla="*/ 36 h 50"/>
                    <a:gd name="T46" fmla="*/ 34 w 68"/>
                    <a:gd name="T47" fmla="*/ 36 h 50"/>
                    <a:gd name="T48" fmla="*/ 29 w 68"/>
                    <a:gd name="T49" fmla="*/ 34 h 50"/>
                    <a:gd name="T50" fmla="*/ 23 w 68"/>
                    <a:gd name="T51" fmla="*/ 30 h 50"/>
                    <a:gd name="T52" fmla="*/ 20 w 68"/>
                    <a:gd name="T53" fmla="*/ 28 h 50"/>
                    <a:gd name="T54" fmla="*/ 9 w 68"/>
                    <a:gd name="T55" fmla="*/ 30 h 50"/>
                    <a:gd name="T56" fmla="*/ 9 w 68"/>
                    <a:gd name="T57" fmla="*/ 31 h 50"/>
                    <a:gd name="T58" fmla="*/ 7 w 68"/>
                    <a:gd name="T59" fmla="*/ 33 h 50"/>
                    <a:gd name="T60" fmla="*/ 7 w 68"/>
                    <a:gd name="T61" fmla="*/ 35 h 50"/>
                    <a:gd name="T62" fmla="*/ 3 w 68"/>
                    <a:gd name="T63" fmla="*/ 36 h 50"/>
                    <a:gd name="T64" fmla="*/ 0 w 68"/>
                    <a:gd name="T65" fmla="*/ 33 h 50"/>
                    <a:gd name="T66" fmla="*/ 3 w 68"/>
                    <a:gd name="T67" fmla="*/ 25 h 50"/>
                    <a:gd name="T68" fmla="*/ 5 w 68"/>
                    <a:gd name="T69" fmla="*/ 24 h 50"/>
                    <a:gd name="T70" fmla="*/ 6 w 68"/>
                    <a:gd name="T71" fmla="*/ 21 h 50"/>
                    <a:gd name="T72" fmla="*/ 6 w 68"/>
                    <a:gd name="T73" fmla="*/ 19 h 50"/>
                    <a:gd name="T74" fmla="*/ 8 w 68"/>
                    <a:gd name="T75" fmla="*/ 18 h 50"/>
                    <a:gd name="T76" fmla="*/ 7 w 68"/>
                    <a:gd name="T77" fmla="*/ 16 h 50"/>
                    <a:gd name="T78" fmla="*/ 11 w 68"/>
                    <a:gd name="T79" fmla="*/ 11 h 50"/>
                    <a:gd name="T80" fmla="*/ 13 w 68"/>
                    <a:gd name="T81" fmla="*/ 7 h 50"/>
                    <a:gd name="T82" fmla="*/ 16 w 68"/>
                    <a:gd name="T83" fmla="*/ 4 h 50"/>
                    <a:gd name="T84" fmla="*/ 21 w 68"/>
                    <a:gd name="T85" fmla="*/ 3 h 50"/>
                    <a:gd name="T86" fmla="*/ 19 w 68"/>
                    <a:gd name="T87" fmla="*/ 10 h 50"/>
                    <a:gd name="T88" fmla="*/ 19 w 68"/>
                    <a:gd name="T89" fmla="*/ 11 h 50"/>
                    <a:gd name="T90" fmla="*/ 18 w 68"/>
                    <a:gd name="T91" fmla="*/ 14 h 50"/>
                    <a:gd name="T92" fmla="*/ 20 w 68"/>
                    <a:gd name="T93"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50">
                      <a:moveTo>
                        <a:pt x="20" y="19"/>
                      </a:moveTo>
                      <a:cubicBezTo>
                        <a:pt x="22" y="19"/>
                        <a:pt x="23" y="20"/>
                        <a:pt x="25" y="20"/>
                      </a:cubicBezTo>
                      <a:cubicBezTo>
                        <a:pt x="26" y="22"/>
                        <a:pt x="28" y="22"/>
                        <a:pt x="29" y="23"/>
                      </a:cubicBezTo>
                      <a:cubicBezTo>
                        <a:pt x="30" y="23"/>
                        <a:pt x="31" y="24"/>
                        <a:pt x="31" y="25"/>
                      </a:cubicBezTo>
                      <a:cubicBezTo>
                        <a:pt x="34" y="26"/>
                        <a:pt x="38" y="28"/>
                        <a:pt x="40" y="29"/>
                      </a:cubicBezTo>
                      <a:cubicBezTo>
                        <a:pt x="42" y="30"/>
                        <a:pt x="42" y="31"/>
                        <a:pt x="44" y="31"/>
                      </a:cubicBezTo>
                      <a:cubicBezTo>
                        <a:pt x="45" y="32"/>
                        <a:pt x="45" y="33"/>
                        <a:pt x="46" y="33"/>
                      </a:cubicBezTo>
                      <a:cubicBezTo>
                        <a:pt x="46" y="33"/>
                        <a:pt x="47" y="33"/>
                        <a:pt x="47" y="33"/>
                      </a:cubicBezTo>
                      <a:cubicBezTo>
                        <a:pt x="53" y="36"/>
                        <a:pt x="59" y="38"/>
                        <a:pt x="64" y="42"/>
                      </a:cubicBezTo>
                      <a:cubicBezTo>
                        <a:pt x="65" y="42"/>
                        <a:pt x="65" y="42"/>
                        <a:pt x="66" y="42"/>
                      </a:cubicBezTo>
                      <a:cubicBezTo>
                        <a:pt x="66" y="44"/>
                        <a:pt x="68" y="44"/>
                        <a:pt x="68" y="46"/>
                      </a:cubicBezTo>
                      <a:cubicBezTo>
                        <a:pt x="68" y="48"/>
                        <a:pt x="66" y="48"/>
                        <a:pt x="64" y="50"/>
                      </a:cubicBezTo>
                      <a:cubicBezTo>
                        <a:pt x="62" y="49"/>
                        <a:pt x="60" y="49"/>
                        <a:pt x="58" y="49"/>
                      </a:cubicBezTo>
                      <a:cubicBezTo>
                        <a:pt x="57" y="48"/>
                        <a:pt x="57" y="47"/>
                        <a:pt x="56" y="47"/>
                      </a:cubicBezTo>
                      <a:cubicBezTo>
                        <a:pt x="56" y="47"/>
                        <a:pt x="55" y="47"/>
                        <a:pt x="55" y="47"/>
                      </a:cubicBezTo>
                      <a:cubicBezTo>
                        <a:pt x="54" y="46"/>
                        <a:pt x="54" y="45"/>
                        <a:pt x="53" y="45"/>
                      </a:cubicBezTo>
                      <a:cubicBezTo>
                        <a:pt x="52" y="44"/>
                        <a:pt x="50" y="45"/>
                        <a:pt x="49" y="44"/>
                      </a:cubicBezTo>
                      <a:cubicBezTo>
                        <a:pt x="48" y="43"/>
                        <a:pt x="48" y="42"/>
                        <a:pt x="47" y="41"/>
                      </a:cubicBezTo>
                      <a:cubicBezTo>
                        <a:pt x="46" y="41"/>
                        <a:pt x="45" y="42"/>
                        <a:pt x="44" y="41"/>
                      </a:cubicBezTo>
                      <a:cubicBezTo>
                        <a:pt x="44" y="41"/>
                        <a:pt x="43" y="40"/>
                        <a:pt x="42" y="39"/>
                      </a:cubicBezTo>
                      <a:cubicBezTo>
                        <a:pt x="41" y="39"/>
                        <a:pt x="41" y="39"/>
                        <a:pt x="40" y="39"/>
                      </a:cubicBezTo>
                      <a:cubicBezTo>
                        <a:pt x="39" y="39"/>
                        <a:pt x="39" y="37"/>
                        <a:pt x="37" y="37"/>
                      </a:cubicBezTo>
                      <a:cubicBezTo>
                        <a:pt x="37" y="37"/>
                        <a:pt x="37" y="36"/>
                        <a:pt x="36" y="36"/>
                      </a:cubicBezTo>
                      <a:cubicBezTo>
                        <a:pt x="35" y="36"/>
                        <a:pt x="35" y="36"/>
                        <a:pt x="34" y="36"/>
                      </a:cubicBezTo>
                      <a:cubicBezTo>
                        <a:pt x="33" y="34"/>
                        <a:pt x="31" y="34"/>
                        <a:pt x="29" y="34"/>
                      </a:cubicBezTo>
                      <a:cubicBezTo>
                        <a:pt x="27" y="33"/>
                        <a:pt x="25" y="31"/>
                        <a:pt x="23" y="30"/>
                      </a:cubicBezTo>
                      <a:cubicBezTo>
                        <a:pt x="22" y="29"/>
                        <a:pt x="21" y="29"/>
                        <a:pt x="20" y="28"/>
                      </a:cubicBezTo>
                      <a:cubicBezTo>
                        <a:pt x="17" y="27"/>
                        <a:pt x="11" y="27"/>
                        <a:pt x="9" y="30"/>
                      </a:cubicBezTo>
                      <a:cubicBezTo>
                        <a:pt x="9" y="31"/>
                        <a:pt x="9" y="31"/>
                        <a:pt x="9" y="31"/>
                      </a:cubicBezTo>
                      <a:cubicBezTo>
                        <a:pt x="9" y="32"/>
                        <a:pt x="8" y="32"/>
                        <a:pt x="7" y="33"/>
                      </a:cubicBezTo>
                      <a:cubicBezTo>
                        <a:pt x="7" y="34"/>
                        <a:pt x="7" y="35"/>
                        <a:pt x="7" y="35"/>
                      </a:cubicBezTo>
                      <a:cubicBezTo>
                        <a:pt x="6" y="35"/>
                        <a:pt x="4" y="36"/>
                        <a:pt x="3" y="36"/>
                      </a:cubicBezTo>
                      <a:cubicBezTo>
                        <a:pt x="2" y="35"/>
                        <a:pt x="1" y="33"/>
                        <a:pt x="0" y="33"/>
                      </a:cubicBezTo>
                      <a:cubicBezTo>
                        <a:pt x="0" y="30"/>
                        <a:pt x="2" y="28"/>
                        <a:pt x="3" y="25"/>
                      </a:cubicBezTo>
                      <a:cubicBezTo>
                        <a:pt x="3" y="24"/>
                        <a:pt x="4" y="25"/>
                        <a:pt x="5" y="24"/>
                      </a:cubicBezTo>
                      <a:cubicBezTo>
                        <a:pt x="4" y="23"/>
                        <a:pt x="4" y="21"/>
                        <a:pt x="6" y="21"/>
                      </a:cubicBezTo>
                      <a:cubicBezTo>
                        <a:pt x="6" y="20"/>
                        <a:pt x="5" y="20"/>
                        <a:pt x="6" y="19"/>
                      </a:cubicBezTo>
                      <a:cubicBezTo>
                        <a:pt x="6" y="18"/>
                        <a:pt x="7" y="18"/>
                        <a:pt x="8" y="18"/>
                      </a:cubicBezTo>
                      <a:cubicBezTo>
                        <a:pt x="8" y="17"/>
                        <a:pt x="7" y="17"/>
                        <a:pt x="7" y="16"/>
                      </a:cubicBezTo>
                      <a:cubicBezTo>
                        <a:pt x="9" y="15"/>
                        <a:pt x="9" y="12"/>
                        <a:pt x="11" y="11"/>
                      </a:cubicBezTo>
                      <a:cubicBezTo>
                        <a:pt x="11" y="10"/>
                        <a:pt x="12" y="8"/>
                        <a:pt x="13" y="7"/>
                      </a:cubicBezTo>
                      <a:cubicBezTo>
                        <a:pt x="14" y="5"/>
                        <a:pt x="14" y="4"/>
                        <a:pt x="16" y="4"/>
                      </a:cubicBezTo>
                      <a:cubicBezTo>
                        <a:pt x="16" y="0"/>
                        <a:pt x="21" y="2"/>
                        <a:pt x="21" y="3"/>
                      </a:cubicBezTo>
                      <a:cubicBezTo>
                        <a:pt x="22" y="6"/>
                        <a:pt x="20" y="7"/>
                        <a:pt x="19" y="10"/>
                      </a:cubicBezTo>
                      <a:cubicBezTo>
                        <a:pt x="19" y="10"/>
                        <a:pt x="20" y="11"/>
                        <a:pt x="19" y="11"/>
                      </a:cubicBezTo>
                      <a:cubicBezTo>
                        <a:pt x="19" y="13"/>
                        <a:pt x="18" y="13"/>
                        <a:pt x="18" y="14"/>
                      </a:cubicBezTo>
                      <a:cubicBezTo>
                        <a:pt x="18" y="16"/>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 name="Freeform 20">
                  <a:extLst>
                    <a:ext uri="{FF2B5EF4-FFF2-40B4-BE49-F238E27FC236}">
                      <a16:creationId xmlns="" xmlns:a16="http://schemas.microsoft.com/office/drawing/2014/main" id="{67DEED8F-44AD-46E3-B2D2-C09065400436}"/>
                    </a:ext>
                  </a:extLst>
                </p:cNvPr>
                <p:cNvSpPr>
                  <a:spLocks/>
                </p:cNvSpPr>
                <p:nvPr/>
              </p:nvSpPr>
              <p:spPr bwMode="auto">
                <a:xfrm>
                  <a:off x="2422" y="2090"/>
                  <a:ext cx="157" cy="124"/>
                </a:xfrm>
                <a:custGeom>
                  <a:avLst/>
                  <a:gdLst>
                    <a:gd name="T0" fmla="*/ 44 w 75"/>
                    <a:gd name="T1" fmla="*/ 33 h 60"/>
                    <a:gd name="T2" fmla="*/ 63 w 75"/>
                    <a:gd name="T3" fmla="*/ 25 h 60"/>
                    <a:gd name="T4" fmla="*/ 65 w 75"/>
                    <a:gd name="T5" fmla="*/ 26 h 60"/>
                    <a:gd name="T6" fmla="*/ 68 w 75"/>
                    <a:gd name="T7" fmla="*/ 23 h 60"/>
                    <a:gd name="T8" fmla="*/ 72 w 75"/>
                    <a:gd name="T9" fmla="*/ 31 h 60"/>
                    <a:gd name="T10" fmla="*/ 69 w 75"/>
                    <a:gd name="T11" fmla="*/ 32 h 60"/>
                    <a:gd name="T12" fmla="*/ 62 w 75"/>
                    <a:gd name="T13" fmla="*/ 35 h 60"/>
                    <a:gd name="T14" fmla="*/ 58 w 75"/>
                    <a:gd name="T15" fmla="*/ 39 h 60"/>
                    <a:gd name="T16" fmla="*/ 55 w 75"/>
                    <a:gd name="T17" fmla="*/ 40 h 60"/>
                    <a:gd name="T18" fmla="*/ 48 w 75"/>
                    <a:gd name="T19" fmla="*/ 44 h 60"/>
                    <a:gd name="T20" fmla="*/ 34 w 75"/>
                    <a:gd name="T21" fmla="*/ 51 h 60"/>
                    <a:gd name="T22" fmla="*/ 30 w 75"/>
                    <a:gd name="T23" fmla="*/ 53 h 60"/>
                    <a:gd name="T24" fmla="*/ 17 w 75"/>
                    <a:gd name="T25" fmla="*/ 60 h 60"/>
                    <a:gd name="T26" fmla="*/ 12 w 75"/>
                    <a:gd name="T27" fmla="*/ 58 h 60"/>
                    <a:gd name="T28" fmla="*/ 12 w 75"/>
                    <a:gd name="T29" fmla="*/ 54 h 60"/>
                    <a:gd name="T30" fmla="*/ 17 w 75"/>
                    <a:gd name="T31" fmla="*/ 50 h 60"/>
                    <a:gd name="T32" fmla="*/ 20 w 75"/>
                    <a:gd name="T33" fmla="*/ 48 h 60"/>
                    <a:gd name="T34" fmla="*/ 28 w 75"/>
                    <a:gd name="T35" fmla="*/ 44 h 60"/>
                    <a:gd name="T36" fmla="*/ 34 w 75"/>
                    <a:gd name="T37" fmla="*/ 41 h 60"/>
                    <a:gd name="T38" fmla="*/ 32 w 75"/>
                    <a:gd name="T39" fmla="*/ 31 h 60"/>
                    <a:gd name="T40" fmla="*/ 28 w 75"/>
                    <a:gd name="T41" fmla="*/ 26 h 60"/>
                    <a:gd name="T42" fmla="*/ 24 w 75"/>
                    <a:gd name="T43" fmla="*/ 27 h 60"/>
                    <a:gd name="T44" fmla="*/ 13 w 75"/>
                    <a:gd name="T45" fmla="*/ 32 h 60"/>
                    <a:gd name="T46" fmla="*/ 9 w 75"/>
                    <a:gd name="T47" fmla="*/ 34 h 60"/>
                    <a:gd name="T48" fmla="*/ 0 w 75"/>
                    <a:gd name="T49" fmla="*/ 33 h 60"/>
                    <a:gd name="T50" fmla="*/ 1 w 75"/>
                    <a:gd name="T51" fmla="*/ 28 h 60"/>
                    <a:gd name="T52" fmla="*/ 5 w 75"/>
                    <a:gd name="T53" fmla="*/ 26 h 60"/>
                    <a:gd name="T54" fmla="*/ 9 w 75"/>
                    <a:gd name="T55" fmla="*/ 25 h 60"/>
                    <a:gd name="T56" fmla="*/ 11 w 75"/>
                    <a:gd name="T57" fmla="*/ 23 h 60"/>
                    <a:gd name="T58" fmla="*/ 15 w 75"/>
                    <a:gd name="T59" fmla="*/ 20 h 60"/>
                    <a:gd name="T60" fmla="*/ 25 w 75"/>
                    <a:gd name="T61" fmla="*/ 16 h 60"/>
                    <a:gd name="T62" fmla="*/ 32 w 75"/>
                    <a:gd name="T63" fmla="*/ 11 h 60"/>
                    <a:gd name="T64" fmla="*/ 39 w 75"/>
                    <a:gd name="T65" fmla="*/ 10 h 60"/>
                    <a:gd name="T66" fmla="*/ 43 w 75"/>
                    <a:gd name="T67" fmla="*/ 7 h 60"/>
                    <a:gd name="T68" fmla="*/ 47 w 75"/>
                    <a:gd name="T69" fmla="*/ 3 h 60"/>
                    <a:gd name="T70" fmla="*/ 57 w 75"/>
                    <a:gd name="T71" fmla="*/ 1 h 60"/>
                    <a:gd name="T72" fmla="*/ 58 w 75"/>
                    <a:gd name="T73" fmla="*/ 8 h 60"/>
                    <a:gd name="T74" fmla="*/ 49 w 75"/>
                    <a:gd name="T75" fmla="*/ 13 h 60"/>
                    <a:gd name="T76" fmla="*/ 48 w 75"/>
                    <a:gd name="T77" fmla="*/ 15 h 60"/>
                    <a:gd name="T78" fmla="*/ 44 w 75"/>
                    <a:gd name="T79" fmla="*/ 17 h 60"/>
                    <a:gd name="T80" fmla="*/ 42 w 75"/>
                    <a:gd name="T81" fmla="*/ 17 h 60"/>
                    <a:gd name="T82" fmla="*/ 40 w 75"/>
                    <a:gd name="T83" fmla="*/ 24 h 60"/>
                    <a:gd name="T84" fmla="*/ 41 w 75"/>
                    <a:gd name="T85" fmla="*/ 26 h 60"/>
                    <a:gd name="T86" fmla="*/ 44 w 75"/>
                    <a:gd name="T87"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60">
                      <a:moveTo>
                        <a:pt x="44" y="33"/>
                      </a:moveTo>
                      <a:cubicBezTo>
                        <a:pt x="52" y="32"/>
                        <a:pt x="57" y="28"/>
                        <a:pt x="63" y="25"/>
                      </a:cubicBezTo>
                      <a:cubicBezTo>
                        <a:pt x="64" y="25"/>
                        <a:pt x="64" y="26"/>
                        <a:pt x="65" y="26"/>
                      </a:cubicBezTo>
                      <a:cubicBezTo>
                        <a:pt x="66" y="25"/>
                        <a:pt x="66" y="24"/>
                        <a:pt x="68" y="23"/>
                      </a:cubicBezTo>
                      <a:cubicBezTo>
                        <a:pt x="72" y="23"/>
                        <a:pt x="75" y="29"/>
                        <a:pt x="72" y="31"/>
                      </a:cubicBezTo>
                      <a:cubicBezTo>
                        <a:pt x="71" y="32"/>
                        <a:pt x="70" y="32"/>
                        <a:pt x="69" y="32"/>
                      </a:cubicBezTo>
                      <a:cubicBezTo>
                        <a:pt x="67" y="33"/>
                        <a:pt x="65" y="35"/>
                        <a:pt x="62" y="35"/>
                      </a:cubicBezTo>
                      <a:cubicBezTo>
                        <a:pt x="60" y="36"/>
                        <a:pt x="58" y="37"/>
                        <a:pt x="58" y="39"/>
                      </a:cubicBezTo>
                      <a:cubicBezTo>
                        <a:pt x="57" y="39"/>
                        <a:pt x="57" y="40"/>
                        <a:pt x="55" y="40"/>
                      </a:cubicBezTo>
                      <a:cubicBezTo>
                        <a:pt x="54" y="42"/>
                        <a:pt x="50" y="43"/>
                        <a:pt x="48" y="44"/>
                      </a:cubicBezTo>
                      <a:cubicBezTo>
                        <a:pt x="43" y="46"/>
                        <a:pt x="40" y="49"/>
                        <a:pt x="34" y="51"/>
                      </a:cubicBezTo>
                      <a:cubicBezTo>
                        <a:pt x="33" y="52"/>
                        <a:pt x="32" y="53"/>
                        <a:pt x="30" y="53"/>
                      </a:cubicBezTo>
                      <a:cubicBezTo>
                        <a:pt x="26" y="56"/>
                        <a:pt x="22" y="58"/>
                        <a:pt x="17" y="60"/>
                      </a:cubicBezTo>
                      <a:cubicBezTo>
                        <a:pt x="16" y="59"/>
                        <a:pt x="14" y="59"/>
                        <a:pt x="12" y="58"/>
                      </a:cubicBezTo>
                      <a:cubicBezTo>
                        <a:pt x="12" y="57"/>
                        <a:pt x="12" y="55"/>
                        <a:pt x="12" y="54"/>
                      </a:cubicBezTo>
                      <a:cubicBezTo>
                        <a:pt x="14" y="53"/>
                        <a:pt x="15" y="51"/>
                        <a:pt x="17" y="50"/>
                      </a:cubicBezTo>
                      <a:cubicBezTo>
                        <a:pt x="18" y="50"/>
                        <a:pt x="19" y="49"/>
                        <a:pt x="20" y="48"/>
                      </a:cubicBezTo>
                      <a:cubicBezTo>
                        <a:pt x="23" y="47"/>
                        <a:pt x="26" y="46"/>
                        <a:pt x="28" y="44"/>
                      </a:cubicBezTo>
                      <a:cubicBezTo>
                        <a:pt x="30" y="43"/>
                        <a:pt x="33" y="42"/>
                        <a:pt x="34" y="41"/>
                      </a:cubicBezTo>
                      <a:cubicBezTo>
                        <a:pt x="36" y="38"/>
                        <a:pt x="35" y="34"/>
                        <a:pt x="32" y="31"/>
                      </a:cubicBezTo>
                      <a:cubicBezTo>
                        <a:pt x="33" y="29"/>
                        <a:pt x="29" y="26"/>
                        <a:pt x="28" y="26"/>
                      </a:cubicBezTo>
                      <a:cubicBezTo>
                        <a:pt x="27" y="26"/>
                        <a:pt x="25" y="27"/>
                        <a:pt x="24" y="27"/>
                      </a:cubicBezTo>
                      <a:cubicBezTo>
                        <a:pt x="21" y="28"/>
                        <a:pt x="16" y="31"/>
                        <a:pt x="13" y="32"/>
                      </a:cubicBezTo>
                      <a:cubicBezTo>
                        <a:pt x="11" y="33"/>
                        <a:pt x="10" y="32"/>
                        <a:pt x="9" y="34"/>
                      </a:cubicBezTo>
                      <a:cubicBezTo>
                        <a:pt x="6" y="35"/>
                        <a:pt x="0" y="37"/>
                        <a:pt x="0" y="33"/>
                      </a:cubicBezTo>
                      <a:cubicBezTo>
                        <a:pt x="0" y="31"/>
                        <a:pt x="1" y="30"/>
                        <a:pt x="1" y="28"/>
                      </a:cubicBezTo>
                      <a:cubicBezTo>
                        <a:pt x="3" y="29"/>
                        <a:pt x="4" y="27"/>
                        <a:pt x="5" y="26"/>
                      </a:cubicBezTo>
                      <a:cubicBezTo>
                        <a:pt x="6" y="25"/>
                        <a:pt x="8" y="25"/>
                        <a:pt x="9" y="25"/>
                      </a:cubicBezTo>
                      <a:cubicBezTo>
                        <a:pt x="10" y="24"/>
                        <a:pt x="10" y="23"/>
                        <a:pt x="11" y="23"/>
                      </a:cubicBezTo>
                      <a:cubicBezTo>
                        <a:pt x="12" y="22"/>
                        <a:pt x="14" y="22"/>
                        <a:pt x="15" y="20"/>
                      </a:cubicBezTo>
                      <a:cubicBezTo>
                        <a:pt x="19" y="19"/>
                        <a:pt x="22" y="18"/>
                        <a:pt x="25" y="16"/>
                      </a:cubicBezTo>
                      <a:cubicBezTo>
                        <a:pt x="28" y="14"/>
                        <a:pt x="30" y="13"/>
                        <a:pt x="32" y="11"/>
                      </a:cubicBezTo>
                      <a:cubicBezTo>
                        <a:pt x="34" y="10"/>
                        <a:pt x="36" y="10"/>
                        <a:pt x="39" y="10"/>
                      </a:cubicBezTo>
                      <a:cubicBezTo>
                        <a:pt x="40" y="8"/>
                        <a:pt x="41" y="7"/>
                        <a:pt x="43" y="7"/>
                      </a:cubicBezTo>
                      <a:cubicBezTo>
                        <a:pt x="44" y="5"/>
                        <a:pt x="46" y="4"/>
                        <a:pt x="47" y="3"/>
                      </a:cubicBezTo>
                      <a:cubicBezTo>
                        <a:pt x="50" y="3"/>
                        <a:pt x="54" y="0"/>
                        <a:pt x="57" y="1"/>
                      </a:cubicBezTo>
                      <a:cubicBezTo>
                        <a:pt x="60" y="2"/>
                        <a:pt x="62" y="7"/>
                        <a:pt x="58" y="8"/>
                      </a:cubicBezTo>
                      <a:cubicBezTo>
                        <a:pt x="55" y="9"/>
                        <a:pt x="53" y="12"/>
                        <a:pt x="49" y="13"/>
                      </a:cubicBezTo>
                      <a:cubicBezTo>
                        <a:pt x="48" y="13"/>
                        <a:pt x="48" y="15"/>
                        <a:pt x="48" y="15"/>
                      </a:cubicBezTo>
                      <a:cubicBezTo>
                        <a:pt x="46" y="14"/>
                        <a:pt x="45" y="16"/>
                        <a:pt x="44" y="17"/>
                      </a:cubicBezTo>
                      <a:cubicBezTo>
                        <a:pt x="43" y="17"/>
                        <a:pt x="42" y="17"/>
                        <a:pt x="42" y="17"/>
                      </a:cubicBezTo>
                      <a:cubicBezTo>
                        <a:pt x="40" y="18"/>
                        <a:pt x="39" y="21"/>
                        <a:pt x="40" y="24"/>
                      </a:cubicBezTo>
                      <a:cubicBezTo>
                        <a:pt x="40" y="25"/>
                        <a:pt x="41" y="26"/>
                        <a:pt x="41" y="26"/>
                      </a:cubicBezTo>
                      <a:cubicBezTo>
                        <a:pt x="42" y="29"/>
                        <a:pt x="43" y="32"/>
                        <a:pt x="4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Freeform 21">
                  <a:extLst>
                    <a:ext uri="{FF2B5EF4-FFF2-40B4-BE49-F238E27FC236}">
                      <a16:creationId xmlns="" xmlns:a16="http://schemas.microsoft.com/office/drawing/2014/main" id="{701B4A7C-AB10-4E24-868D-BFF37B2254B9}"/>
                    </a:ext>
                  </a:extLst>
                </p:cNvPr>
                <p:cNvSpPr>
                  <a:spLocks/>
                </p:cNvSpPr>
                <p:nvPr/>
              </p:nvSpPr>
              <p:spPr bwMode="auto">
                <a:xfrm>
                  <a:off x="3437" y="2146"/>
                  <a:ext cx="129" cy="87"/>
                </a:xfrm>
                <a:custGeom>
                  <a:avLst/>
                  <a:gdLst>
                    <a:gd name="T0" fmla="*/ 59 w 62"/>
                    <a:gd name="T1" fmla="*/ 34 h 42"/>
                    <a:gd name="T2" fmla="*/ 49 w 62"/>
                    <a:gd name="T3" fmla="*/ 36 h 42"/>
                    <a:gd name="T4" fmla="*/ 44 w 62"/>
                    <a:gd name="T5" fmla="*/ 33 h 42"/>
                    <a:gd name="T6" fmla="*/ 27 w 62"/>
                    <a:gd name="T7" fmla="*/ 22 h 42"/>
                    <a:gd name="T8" fmla="*/ 24 w 62"/>
                    <a:gd name="T9" fmla="*/ 22 h 42"/>
                    <a:gd name="T10" fmla="*/ 20 w 62"/>
                    <a:gd name="T11" fmla="*/ 18 h 42"/>
                    <a:gd name="T12" fmla="*/ 6 w 62"/>
                    <a:gd name="T13" fmla="*/ 11 h 42"/>
                    <a:gd name="T14" fmla="*/ 5 w 62"/>
                    <a:gd name="T15" fmla="*/ 9 h 42"/>
                    <a:gd name="T16" fmla="*/ 1 w 62"/>
                    <a:gd name="T17" fmla="*/ 7 h 42"/>
                    <a:gd name="T18" fmla="*/ 3 w 62"/>
                    <a:gd name="T19" fmla="*/ 2 h 42"/>
                    <a:gd name="T20" fmla="*/ 12 w 62"/>
                    <a:gd name="T21" fmla="*/ 4 h 42"/>
                    <a:gd name="T22" fmla="*/ 16 w 62"/>
                    <a:gd name="T23" fmla="*/ 6 h 42"/>
                    <a:gd name="T24" fmla="*/ 20 w 62"/>
                    <a:gd name="T25" fmla="*/ 9 h 42"/>
                    <a:gd name="T26" fmla="*/ 27 w 62"/>
                    <a:gd name="T27" fmla="*/ 14 h 42"/>
                    <a:gd name="T28" fmla="*/ 40 w 62"/>
                    <a:gd name="T29" fmla="*/ 21 h 42"/>
                    <a:gd name="T30" fmla="*/ 42 w 62"/>
                    <a:gd name="T31" fmla="*/ 23 h 42"/>
                    <a:gd name="T32" fmla="*/ 51 w 62"/>
                    <a:gd name="T33" fmla="*/ 27 h 42"/>
                    <a:gd name="T34" fmla="*/ 59 w 62"/>
                    <a:gd name="T35"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42">
                      <a:moveTo>
                        <a:pt x="59" y="34"/>
                      </a:moveTo>
                      <a:cubicBezTo>
                        <a:pt x="62" y="42"/>
                        <a:pt x="50" y="41"/>
                        <a:pt x="49" y="36"/>
                      </a:cubicBezTo>
                      <a:cubicBezTo>
                        <a:pt x="46" y="36"/>
                        <a:pt x="45" y="35"/>
                        <a:pt x="44" y="33"/>
                      </a:cubicBezTo>
                      <a:cubicBezTo>
                        <a:pt x="38" y="30"/>
                        <a:pt x="32" y="26"/>
                        <a:pt x="27" y="22"/>
                      </a:cubicBezTo>
                      <a:cubicBezTo>
                        <a:pt x="25" y="22"/>
                        <a:pt x="25" y="22"/>
                        <a:pt x="24" y="22"/>
                      </a:cubicBezTo>
                      <a:cubicBezTo>
                        <a:pt x="23" y="21"/>
                        <a:pt x="21" y="20"/>
                        <a:pt x="20" y="18"/>
                      </a:cubicBezTo>
                      <a:cubicBezTo>
                        <a:pt x="15" y="17"/>
                        <a:pt x="12" y="12"/>
                        <a:pt x="6" y="11"/>
                      </a:cubicBezTo>
                      <a:cubicBezTo>
                        <a:pt x="6" y="10"/>
                        <a:pt x="6" y="9"/>
                        <a:pt x="5" y="9"/>
                      </a:cubicBezTo>
                      <a:cubicBezTo>
                        <a:pt x="4" y="9"/>
                        <a:pt x="2" y="8"/>
                        <a:pt x="1" y="7"/>
                      </a:cubicBezTo>
                      <a:cubicBezTo>
                        <a:pt x="0" y="5"/>
                        <a:pt x="2" y="3"/>
                        <a:pt x="3" y="2"/>
                      </a:cubicBezTo>
                      <a:cubicBezTo>
                        <a:pt x="7" y="0"/>
                        <a:pt x="9" y="3"/>
                        <a:pt x="12" y="4"/>
                      </a:cubicBezTo>
                      <a:cubicBezTo>
                        <a:pt x="13" y="5"/>
                        <a:pt x="15" y="5"/>
                        <a:pt x="16" y="6"/>
                      </a:cubicBezTo>
                      <a:cubicBezTo>
                        <a:pt x="17" y="7"/>
                        <a:pt x="19" y="9"/>
                        <a:pt x="20" y="9"/>
                      </a:cubicBezTo>
                      <a:cubicBezTo>
                        <a:pt x="23" y="11"/>
                        <a:pt x="26" y="11"/>
                        <a:pt x="27" y="14"/>
                      </a:cubicBezTo>
                      <a:cubicBezTo>
                        <a:pt x="32" y="15"/>
                        <a:pt x="35" y="19"/>
                        <a:pt x="40" y="21"/>
                      </a:cubicBezTo>
                      <a:cubicBezTo>
                        <a:pt x="41" y="21"/>
                        <a:pt x="41" y="22"/>
                        <a:pt x="42" y="23"/>
                      </a:cubicBezTo>
                      <a:cubicBezTo>
                        <a:pt x="45" y="24"/>
                        <a:pt x="48" y="26"/>
                        <a:pt x="51" y="27"/>
                      </a:cubicBezTo>
                      <a:cubicBezTo>
                        <a:pt x="53" y="31"/>
                        <a:pt x="57" y="31"/>
                        <a:pt x="5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 name="Freeform 22">
                  <a:extLst>
                    <a:ext uri="{FF2B5EF4-FFF2-40B4-BE49-F238E27FC236}">
                      <a16:creationId xmlns="" xmlns:a16="http://schemas.microsoft.com/office/drawing/2014/main" id="{C4560056-EC6F-43A5-9EEA-95EC30672DF5}"/>
                    </a:ext>
                  </a:extLst>
                </p:cNvPr>
                <p:cNvSpPr>
                  <a:spLocks/>
                </p:cNvSpPr>
                <p:nvPr/>
              </p:nvSpPr>
              <p:spPr bwMode="auto">
                <a:xfrm>
                  <a:off x="2468" y="2160"/>
                  <a:ext cx="152" cy="133"/>
                </a:xfrm>
                <a:custGeom>
                  <a:avLst/>
                  <a:gdLst>
                    <a:gd name="T0" fmla="*/ 72 w 73"/>
                    <a:gd name="T1" fmla="*/ 27 h 64"/>
                    <a:gd name="T2" fmla="*/ 62 w 73"/>
                    <a:gd name="T3" fmla="*/ 22 h 64"/>
                    <a:gd name="T4" fmla="*/ 62 w 73"/>
                    <a:gd name="T5" fmla="*/ 21 h 64"/>
                    <a:gd name="T6" fmla="*/ 55 w 73"/>
                    <a:gd name="T7" fmla="*/ 14 h 64"/>
                    <a:gd name="T8" fmla="*/ 46 w 73"/>
                    <a:gd name="T9" fmla="*/ 16 h 64"/>
                    <a:gd name="T10" fmla="*/ 40 w 73"/>
                    <a:gd name="T11" fmla="*/ 25 h 64"/>
                    <a:gd name="T12" fmla="*/ 41 w 73"/>
                    <a:gd name="T13" fmla="*/ 28 h 64"/>
                    <a:gd name="T14" fmla="*/ 44 w 73"/>
                    <a:gd name="T15" fmla="*/ 41 h 64"/>
                    <a:gd name="T16" fmla="*/ 41 w 73"/>
                    <a:gd name="T17" fmla="*/ 41 h 64"/>
                    <a:gd name="T18" fmla="*/ 32 w 73"/>
                    <a:gd name="T19" fmla="*/ 30 h 64"/>
                    <a:gd name="T20" fmla="*/ 19 w 73"/>
                    <a:gd name="T21" fmla="*/ 35 h 64"/>
                    <a:gd name="T22" fmla="*/ 18 w 73"/>
                    <a:gd name="T23" fmla="*/ 37 h 64"/>
                    <a:gd name="T24" fmla="*/ 14 w 73"/>
                    <a:gd name="T25" fmla="*/ 39 h 64"/>
                    <a:gd name="T26" fmla="*/ 14 w 73"/>
                    <a:gd name="T27" fmla="*/ 43 h 64"/>
                    <a:gd name="T28" fmla="*/ 18 w 73"/>
                    <a:gd name="T29" fmla="*/ 50 h 64"/>
                    <a:gd name="T30" fmla="*/ 23 w 73"/>
                    <a:gd name="T31" fmla="*/ 62 h 64"/>
                    <a:gd name="T32" fmla="*/ 15 w 73"/>
                    <a:gd name="T33" fmla="*/ 60 h 64"/>
                    <a:gd name="T34" fmla="*/ 9 w 73"/>
                    <a:gd name="T35" fmla="*/ 50 h 64"/>
                    <a:gd name="T36" fmla="*/ 2 w 73"/>
                    <a:gd name="T37" fmla="*/ 40 h 64"/>
                    <a:gd name="T38" fmla="*/ 1 w 73"/>
                    <a:gd name="T39" fmla="*/ 36 h 64"/>
                    <a:gd name="T40" fmla="*/ 5 w 73"/>
                    <a:gd name="T41" fmla="*/ 32 h 64"/>
                    <a:gd name="T42" fmla="*/ 6 w 73"/>
                    <a:gd name="T43" fmla="*/ 33 h 64"/>
                    <a:gd name="T44" fmla="*/ 9 w 73"/>
                    <a:gd name="T45" fmla="*/ 29 h 64"/>
                    <a:gd name="T46" fmla="*/ 22 w 73"/>
                    <a:gd name="T47" fmla="*/ 22 h 64"/>
                    <a:gd name="T48" fmla="*/ 22 w 73"/>
                    <a:gd name="T49" fmla="*/ 20 h 64"/>
                    <a:gd name="T50" fmla="*/ 26 w 73"/>
                    <a:gd name="T51" fmla="*/ 19 h 64"/>
                    <a:gd name="T52" fmla="*/ 33 w 73"/>
                    <a:gd name="T53" fmla="*/ 14 h 64"/>
                    <a:gd name="T54" fmla="*/ 36 w 73"/>
                    <a:gd name="T55" fmla="*/ 11 h 64"/>
                    <a:gd name="T56" fmla="*/ 40 w 73"/>
                    <a:gd name="T57" fmla="*/ 9 h 64"/>
                    <a:gd name="T58" fmla="*/ 42 w 73"/>
                    <a:gd name="T59" fmla="*/ 6 h 64"/>
                    <a:gd name="T60" fmla="*/ 46 w 73"/>
                    <a:gd name="T61" fmla="*/ 4 h 64"/>
                    <a:gd name="T62" fmla="*/ 49 w 73"/>
                    <a:gd name="T63" fmla="*/ 1 h 64"/>
                    <a:gd name="T64" fmla="*/ 59 w 73"/>
                    <a:gd name="T65" fmla="*/ 5 h 64"/>
                    <a:gd name="T66" fmla="*/ 60 w 73"/>
                    <a:gd name="T67" fmla="*/ 6 h 64"/>
                    <a:gd name="T68" fmla="*/ 68 w 73"/>
                    <a:gd name="T69" fmla="*/ 17 h 64"/>
                    <a:gd name="T70" fmla="*/ 69 w 73"/>
                    <a:gd name="T71" fmla="*/ 19 h 64"/>
                    <a:gd name="T72" fmla="*/ 72 w 73"/>
                    <a:gd name="T73" fmla="*/ 2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64">
                      <a:moveTo>
                        <a:pt x="72" y="27"/>
                      </a:moveTo>
                      <a:cubicBezTo>
                        <a:pt x="67" y="30"/>
                        <a:pt x="64" y="25"/>
                        <a:pt x="62" y="22"/>
                      </a:cubicBezTo>
                      <a:cubicBezTo>
                        <a:pt x="62" y="22"/>
                        <a:pt x="62" y="21"/>
                        <a:pt x="62" y="21"/>
                      </a:cubicBezTo>
                      <a:cubicBezTo>
                        <a:pt x="59" y="19"/>
                        <a:pt x="58" y="15"/>
                        <a:pt x="55" y="14"/>
                      </a:cubicBezTo>
                      <a:cubicBezTo>
                        <a:pt x="51" y="12"/>
                        <a:pt x="50" y="16"/>
                        <a:pt x="46" y="16"/>
                      </a:cubicBezTo>
                      <a:cubicBezTo>
                        <a:pt x="44" y="19"/>
                        <a:pt x="39" y="20"/>
                        <a:pt x="40" y="25"/>
                      </a:cubicBezTo>
                      <a:cubicBezTo>
                        <a:pt x="40" y="26"/>
                        <a:pt x="41" y="27"/>
                        <a:pt x="41" y="28"/>
                      </a:cubicBezTo>
                      <a:cubicBezTo>
                        <a:pt x="43" y="33"/>
                        <a:pt x="48" y="36"/>
                        <a:pt x="44" y="41"/>
                      </a:cubicBezTo>
                      <a:cubicBezTo>
                        <a:pt x="43" y="41"/>
                        <a:pt x="42" y="40"/>
                        <a:pt x="41" y="41"/>
                      </a:cubicBezTo>
                      <a:cubicBezTo>
                        <a:pt x="37" y="38"/>
                        <a:pt x="35" y="33"/>
                        <a:pt x="32" y="30"/>
                      </a:cubicBezTo>
                      <a:cubicBezTo>
                        <a:pt x="26" y="30"/>
                        <a:pt x="23" y="32"/>
                        <a:pt x="19" y="35"/>
                      </a:cubicBezTo>
                      <a:cubicBezTo>
                        <a:pt x="19" y="35"/>
                        <a:pt x="18" y="36"/>
                        <a:pt x="18" y="37"/>
                      </a:cubicBezTo>
                      <a:cubicBezTo>
                        <a:pt x="16" y="37"/>
                        <a:pt x="15" y="38"/>
                        <a:pt x="14" y="39"/>
                      </a:cubicBezTo>
                      <a:cubicBezTo>
                        <a:pt x="14" y="41"/>
                        <a:pt x="14" y="42"/>
                        <a:pt x="14" y="43"/>
                      </a:cubicBezTo>
                      <a:cubicBezTo>
                        <a:pt x="15" y="46"/>
                        <a:pt x="17" y="47"/>
                        <a:pt x="18" y="50"/>
                      </a:cubicBezTo>
                      <a:cubicBezTo>
                        <a:pt x="20" y="53"/>
                        <a:pt x="25" y="56"/>
                        <a:pt x="23" y="62"/>
                      </a:cubicBezTo>
                      <a:cubicBezTo>
                        <a:pt x="20" y="64"/>
                        <a:pt x="17" y="61"/>
                        <a:pt x="15" y="60"/>
                      </a:cubicBezTo>
                      <a:cubicBezTo>
                        <a:pt x="14" y="56"/>
                        <a:pt x="9" y="55"/>
                        <a:pt x="9" y="50"/>
                      </a:cubicBezTo>
                      <a:cubicBezTo>
                        <a:pt x="6" y="49"/>
                        <a:pt x="4" y="43"/>
                        <a:pt x="2" y="40"/>
                      </a:cubicBezTo>
                      <a:cubicBezTo>
                        <a:pt x="1" y="39"/>
                        <a:pt x="0" y="38"/>
                        <a:pt x="1" y="36"/>
                      </a:cubicBezTo>
                      <a:cubicBezTo>
                        <a:pt x="1" y="35"/>
                        <a:pt x="4" y="34"/>
                        <a:pt x="5" y="32"/>
                      </a:cubicBezTo>
                      <a:cubicBezTo>
                        <a:pt x="5" y="32"/>
                        <a:pt x="5" y="33"/>
                        <a:pt x="6" y="33"/>
                      </a:cubicBezTo>
                      <a:cubicBezTo>
                        <a:pt x="7" y="31"/>
                        <a:pt x="8" y="31"/>
                        <a:pt x="9" y="29"/>
                      </a:cubicBezTo>
                      <a:cubicBezTo>
                        <a:pt x="15" y="28"/>
                        <a:pt x="17" y="24"/>
                        <a:pt x="22" y="22"/>
                      </a:cubicBezTo>
                      <a:cubicBezTo>
                        <a:pt x="22" y="22"/>
                        <a:pt x="22" y="21"/>
                        <a:pt x="22" y="20"/>
                      </a:cubicBezTo>
                      <a:cubicBezTo>
                        <a:pt x="24" y="20"/>
                        <a:pt x="25" y="18"/>
                        <a:pt x="26" y="19"/>
                      </a:cubicBezTo>
                      <a:cubicBezTo>
                        <a:pt x="28" y="17"/>
                        <a:pt x="30" y="16"/>
                        <a:pt x="33" y="14"/>
                      </a:cubicBezTo>
                      <a:cubicBezTo>
                        <a:pt x="34" y="13"/>
                        <a:pt x="35" y="11"/>
                        <a:pt x="36" y="11"/>
                      </a:cubicBezTo>
                      <a:cubicBezTo>
                        <a:pt x="38" y="10"/>
                        <a:pt x="39" y="10"/>
                        <a:pt x="40" y="9"/>
                      </a:cubicBezTo>
                      <a:cubicBezTo>
                        <a:pt x="41" y="8"/>
                        <a:pt x="41" y="7"/>
                        <a:pt x="42" y="6"/>
                      </a:cubicBezTo>
                      <a:cubicBezTo>
                        <a:pt x="43" y="5"/>
                        <a:pt x="44" y="4"/>
                        <a:pt x="46" y="4"/>
                      </a:cubicBezTo>
                      <a:cubicBezTo>
                        <a:pt x="47" y="3"/>
                        <a:pt x="49" y="2"/>
                        <a:pt x="49" y="1"/>
                      </a:cubicBezTo>
                      <a:cubicBezTo>
                        <a:pt x="54" y="0"/>
                        <a:pt x="58" y="2"/>
                        <a:pt x="59" y="5"/>
                      </a:cubicBezTo>
                      <a:cubicBezTo>
                        <a:pt x="60" y="5"/>
                        <a:pt x="60" y="5"/>
                        <a:pt x="60" y="6"/>
                      </a:cubicBezTo>
                      <a:cubicBezTo>
                        <a:pt x="63" y="9"/>
                        <a:pt x="65" y="14"/>
                        <a:pt x="68" y="17"/>
                      </a:cubicBezTo>
                      <a:cubicBezTo>
                        <a:pt x="68" y="17"/>
                        <a:pt x="69" y="18"/>
                        <a:pt x="69" y="19"/>
                      </a:cubicBezTo>
                      <a:cubicBezTo>
                        <a:pt x="71" y="20"/>
                        <a:pt x="73" y="23"/>
                        <a:pt x="7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 name="Freeform 23">
                  <a:extLst>
                    <a:ext uri="{FF2B5EF4-FFF2-40B4-BE49-F238E27FC236}">
                      <a16:creationId xmlns="" xmlns:a16="http://schemas.microsoft.com/office/drawing/2014/main" id="{B020D374-B863-49B9-82F7-03F0E666992B}"/>
                    </a:ext>
                  </a:extLst>
                </p:cNvPr>
                <p:cNvSpPr>
                  <a:spLocks noEditPoints="1"/>
                </p:cNvSpPr>
                <p:nvPr/>
              </p:nvSpPr>
              <p:spPr bwMode="auto">
                <a:xfrm>
                  <a:off x="3325" y="2187"/>
                  <a:ext cx="200" cy="196"/>
                </a:xfrm>
                <a:custGeom>
                  <a:avLst/>
                  <a:gdLst>
                    <a:gd name="T0" fmla="*/ 79 w 96"/>
                    <a:gd name="T1" fmla="*/ 57 h 94"/>
                    <a:gd name="T2" fmla="*/ 71 w 96"/>
                    <a:gd name="T3" fmla="*/ 56 h 94"/>
                    <a:gd name="T4" fmla="*/ 68 w 96"/>
                    <a:gd name="T5" fmla="*/ 50 h 94"/>
                    <a:gd name="T6" fmla="*/ 86 w 96"/>
                    <a:gd name="T7" fmla="*/ 44 h 94"/>
                    <a:gd name="T8" fmla="*/ 84 w 96"/>
                    <a:gd name="T9" fmla="*/ 32 h 94"/>
                    <a:gd name="T10" fmla="*/ 76 w 96"/>
                    <a:gd name="T11" fmla="*/ 29 h 94"/>
                    <a:gd name="T12" fmla="*/ 64 w 96"/>
                    <a:gd name="T13" fmla="*/ 31 h 94"/>
                    <a:gd name="T14" fmla="*/ 41 w 96"/>
                    <a:gd name="T15" fmla="*/ 35 h 94"/>
                    <a:gd name="T16" fmla="*/ 43 w 96"/>
                    <a:gd name="T17" fmla="*/ 52 h 94"/>
                    <a:gd name="T18" fmla="*/ 56 w 96"/>
                    <a:gd name="T19" fmla="*/ 68 h 94"/>
                    <a:gd name="T20" fmla="*/ 62 w 96"/>
                    <a:gd name="T21" fmla="*/ 72 h 94"/>
                    <a:gd name="T22" fmla="*/ 58 w 96"/>
                    <a:gd name="T23" fmla="*/ 80 h 94"/>
                    <a:gd name="T24" fmla="*/ 52 w 96"/>
                    <a:gd name="T25" fmla="*/ 76 h 94"/>
                    <a:gd name="T26" fmla="*/ 45 w 96"/>
                    <a:gd name="T27" fmla="*/ 71 h 94"/>
                    <a:gd name="T28" fmla="*/ 33 w 96"/>
                    <a:gd name="T29" fmla="*/ 67 h 94"/>
                    <a:gd name="T30" fmla="*/ 36 w 96"/>
                    <a:gd name="T31" fmla="*/ 75 h 94"/>
                    <a:gd name="T32" fmla="*/ 42 w 96"/>
                    <a:gd name="T33" fmla="*/ 83 h 94"/>
                    <a:gd name="T34" fmla="*/ 42 w 96"/>
                    <a:gd name="T35" fmla="*/ 94 h 94"/>
                    <a:gd name="T36" fmla="*/ 35 w 96"/>
                    <a:gd name="T37" fmla="*/ 91 h 94"/>
                    <a:gd name="T38" fmla="*/ 33 w 96"/>
                    <a:gd name="T39" fmla="*/ 88 h 94"/>
                    <a:gd name="T40" fmla="*/ 29 w 96"/>
                    <a:gd name="T41" fmla="*/ 82 h 94"/>
                    <a:gd name="T42" fmla="*/ 26 w 96"/>
                    <a:gd name="T43" fmla="*/ 79 h 94"/>
                    <a:gd name="T44" fmla="*/ 19 w 96"/>
                    <a:gd name="T45" fmla="*/ 71 h 94"/>
                    <a:gd name="T46" fmla="*/ 5 w 96"/>
                    <a:gd name="T47" fmla="*/ 52 h 94"/>
                    <a:gd name="T48" fmla="*/ 0 w 96"/>
                    <a:gd name="T49" fmla="*/ 46 h 94"/>
                    <a:gd name="T50" fmla="*/ 27 w 96"/>
                    <a:gd name="T51" fmla="*/ 30 h 94"/>
                    <a:gd name="T52" fmla="*/ 33 w 96"/>
                    <a:gd name="T53" fmla="*/ 31 h 94"/>
                    <a:gd name="T54" fmla="*/ 35 w 96"/>
                    <a:gd name="T55" fmla="*/ 25 h 94"/>
                    <a:gd name="T56" fmla="*/ 41 w 96"/>
                    <a:gd name="T57" fmla="*/ 3 h 94"/>
                    <a:gd name="T58" fmla="*/ 55 w 96"/>
                    <a:gd name="T59" fmla="*/ 1 h 94"/>
                    <a:gd name="T60" fmla="*/ 58 w 96"/>
                    <a:gd name="T61" fmla="*/ 8 h 94"/>
                    <a:gd name="T62" fmla="*/ 43 w 96"/>
                    <a:gd name="T63" fmla="*/ 13 h 94"/>
                    <a:gd name="T64" fmla="*/ 46 w 96"/>
                    <a:gd name="T65" fmla="*/ 24 h 94"/>
                    <a:gd name="T66" fmla="*/ 55 w 96"/>
                    <a:gd name="T67" fmla="*/ 25 h 94"/>
                    <a:gd name="T68" fmla="*/ 70 w 96"/>
                    <a:gd name="T69" fmla="*/ 21 h 94"/>
                    <a:gd name="T70" fmla="*/ 74 w 96"/>
                    <a:gd name="T71" fmla="*/ 20 h 94"/>
                    <a:gd name="T72" fmla="*/ 81 w 96"/>
                    <a:gd name="T73" fmla="*/ 21 h 94"/>
                    <a:gd name="T74" fmla="*/ 91 w 96"/>
                    <a:gd name="T75" fmla="*/ 26 h 94"/>
                    <a:gd name="T76" fmla="*/ 94 w 96"/>
                    <a:gd name="T77" fmla="*/ 30 h 94"/>
                    <a:gd name="T78" fmla="*/ 95 w 96"/>
                    <a:gd name="T79" fmla="*/ 37 h 94"/>
                    <a:gd name="T80" fmla="*/ 95 w 96"/>
                    <a:gd name="T81" fmla="*/ 43 h 94"/>
                    <a:gd name="T82" fmla="*/ 94 w 96"/>
                    <a:gd name="T83" fmla="*/ 46 h 94"/>
                    <a:gd name="T84" fmla="*/ 22 w 96"/>
                    <a:gd name="T85" fmla="*/ 57 h 94"/>
                    <a:gd name="T86" fmla="*/ 31 w 96"/>
                    <a:gd name="T87" fmla="*/ 55 h 94"/>
                    <a:gd name="T88" fmla="*/ 34 w 96"/>
                    <a:gd name="T89" fmla="*/ 47 h 94"/>
                    <a:gd name="T90" fmla="*/ 27 w 96"/>
                    <a:gd name="T91" fmla="*/ 39 h 94"/>
                    <a:gd name="T92" fmla="*/ 15 w 96"/>
                    <a:gd name="T93" fmla="*/ 48 h 94"/>
                    <a:gd name="T94" fmla="*/ 16 w 96"/>
                    <a:gd name="T95" fmla="*/ 5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 h="94">
                      <a:moveTo>
                        <a:pt x="91" y="53"/>
                      </a:moveTo>
                      <a:cubicBezTo>
                        <a:pt x="88" y="54"/>
                        <a:pt x="85" y="57"/>
                        <a:pt x="79" y="57"/>
                      </a:cubicBezTo>
                      <a:cubicBezTo>
                        <a:pt x="79" y="57"/>
                        <a:pt x="77" y="56"/>
                        <a:pt x="76" y="56"/>
                      </a:cubicBezTo>
                      <a:cubicBezTo>
                        <a:pt x="74" y="56"/>
                        <a:pt x="72" y="57"/>
                        <a:pt x="71" y="56"/>
                      </a:cubicBezTo>
                      <a:cubicBezTo>
                        <a:pt x="70" y="56"/>
                        <a:pt x="68" y="54"/>
                        <a:pt x="68" y="53"/>
                      </a:cubicBezTo>
                      <a:cubicBezTo>
                        <a:pt x="67" y="52"/>
                        <a:pt x="68" y="51"/>
                        <a:pt x="68" y="50"/>
                      </a:cubicBezTo>
                      <a:cubicBezTo>
                        <a:pt x="70" y="48"/>
                        <a:pt x="73" y="49"/>
                        <a:pt x="76" y="49"/>
                      </a:cubicBezTo>
                      <a:cubicBezTo>
                        <a:pt x="80" y="48"/>
                        <a:pt x="83" y="46"/>
                        <a:pt x="86" y="44"/>
                      </a:cubicBezTo>
                      <a:cubicBezTo>
                        <a:pt x="86" y="43"/>
                        <a:pt x="86" y="42"/>
                        <a:pt x="85" y="42"/>
                      </a:cubicBezTo>
                      <a:cubicBezTo>
                        <a:pt x="87" y="39"/>
                        <a:pt x="86" y="35"/>
                        <a:pt x="84" y="32"/>
                      </a:cubicBezTo>
                      <a:cubicBezTo>
                        <a:pt x="82" y="31"/>
                        <a:pt x="81" y="29"/>
                        <a:pt x="79" y="29"/>
                      </a:cubicBezTo>
                      <a:cubicBezTo>
                        <a:pt x="78" y="29"/>
                        <a:pt x="77" y="29"/>
                        <a:pt x="76" y="29"/>
                      </a:cubicBezTo>
                      <a:cubicBezTo>
                        <a:pt x="75" y="29"/>
                        <a:pt x="74" y="29"/>
                        <a:pt x="73" y="29"/>
                      </a:cubicBezTo>
                      <a:cubicBezTo>
                        <a:pt x="70" y="29"/>
                        <a:pt x="67" y="31"/>
                        <a:pt x="64" y="31"/>
                      </a:cubicBezTo>
                      <a:cubicBezTo>
                        <a:pt x="61" y="34"/>
                        <a:pt x="56" y="34"/>
                        <a:pt x="53" y="36"/>
                      </a:cubicBezTo>
                      <a:cubicBezTo>
                        <a:pt x="48" y="36"/>
                        <a:pt x="45" y="34"/>
                        <a:pt x="41" y="35"/>
                      </a:cubicBezTo>
                      <a:cubicBezTo>
                        <a:pt x="40" y="37"/>
                        <a:pt x="42" y="41"/>
                        <a:pt x="44" y="43"/>
                      </a:cubicBezTo>
                      <a:cubicBezTo>
                        <a:pt x="42" y="45"/>
                        <a:pt x="45" y="50"/>
                        <a:pt x="43" y="52"/>
                      </a:cubicBezTo>
                      <a:cubicBezTo>
                        <a:pt x="44" y="55"/>
                        <a:pt x="44" y="58"/>
                        <a:pt x="46" y="60"/>
                      </a:cubicBezTo>
                      <a:cubicBezTo>
                        <a:pt x="49" y="63"/>
                        <a:pt x="54" y="64"/>
                        <a:pt x="56" y="68"/>
                      </a:cubicBezTo>
                      <a:cubicBezTo>
                        <a:pt x="59" y="68"/>
                        <a:pt x="59" y="70"/>
                        <a:pt x="60" y="71"/>
                      </a:cubicBezTo>
                      <a:cubicBezTo>
                        <a:pt x="61" y="72"/>
                        <a:pt x="62" y="72"/>
                        <a:pt x="62" y="72"/>
                      </a:cubicBezTo>
                      <a:cubicBezTo>
                        <a:pt x="63" y="73"/>
                        <a:pt x="65" y="75"/>
                        <a:pt x="65" y="75"/>
                      </a:cubicBezTo>
                      <a:cubicBezTo>
                        <a:pt x="65" y="78"/>
                        <a:pt x="61" y="81"/>
                        <a:pt x="58" y="80"/>
                      </a:cubicBezTo>
                      <a:cubicBezTo>
                        <a:pt x="58" y="80"/>
                        <a:pt x="58" y="79"/>
                        <a:pt x="57" y="78"/>
                      </a:cubicBezTo>
                      <a:cubicBezTo>
                        <a:pt x="56" y="78"/>
                        <a:pt x="54" y="77"/>
                        <a:pt x="52" y="76"/>
                      </a:cubicBezTo>
                      <a:cubicBezTo>
                        <a:pt x="50" y="75"/>
                        <a:pt x="48" y="73"/>
                        <a:pt x="46" y="71"/>
                      </a:cubicBezTo>
                      <a:cubicBezTo>
                        <a:pt x="46" y="71"/>
                        <a:pt x="45" y="71"/>
                        <a:pt x="45" y="71"/>
                      </a:cubicBezTo>
                      <a:cubicBezTo>
                        <a:pt x="43" y="69"/>
                        <a:pt x="40" y="68"/>
                        <a:pt x="38" y="66"/>
                      </a:cubicBezTo>
                      <a:cubicBezTo>
                        <a:pt x="35" y="65"/>
                        <a:pt x="33" y="65"/>
                        <a:pt x="33" y="67"/>
                      </a:cubicBezTo>
                      <a:cubicBezTo>
                        <a:pt x="32" y="69"/>
                        <a:pt x="34" y="70"/>
                        <a:pt x="33" y="72"/>
                      </a:cubicBezTo>
                      <a:cubicBezTo>
                        <a:pt x="34" y="73"/>
                        <a:pt x="35" y="74"/>
                        <a:pt x="36" y="75"/>
                      </a:cubicBezTo>
                      <a:cubicBezTo>
                        <a:pt x="36" y="76"/>
                        <a:pt x="37" y="76"/>
                        <a:pt x="37" y="77"/>
                      </a:cubicBezTo>
                      <a:cubicBezTo>
                        <a:pt x="38" y="79"/>
                        <a:pt x="40" y="81"/>
                        <a:pt x="42" y="83"/>
                      </a:cubicBezTo>
                      <a:cubicBezTo>
                        <a:pt x="43" y="85"/>
                        <a:pt x="46" y="88"/>
                        <a:pt x="46" y="90"/>
                      </a:cubicBezTo>
                      <a:cubicBezTo>
                        <a:pt x="45" y="92"/>
                        <a:pt x="43" y="92"/>
                        <a:pt x="42" y="94"/>
                      </a:cubicBezTo>
                      <a:cubicBezTo>
                        <a:pt x="40" y="94"/>
                        <a:pt x="40" y="94"/>
                        <a:pt x="38" y="94"/>
                      </a:cubicBezTo>
                      <a:cubicBezTo>
                        <a:pt x="37" y="93"/>
                        <a:pt x="36" y="92"/>
                        <a:pt x="35" y="91"/>
                      </a:cubicBezTo>
                      <a:cubicBezTo>
                        <a:pt x="35" y="90"/>
                        <a:pt x="34" y="90"/>
                        <a:pt x="33" y="90"/>
                      </a:cubicBezTo>
                      <a:cubicBezTo>
                        <a:pt x="33" y="89"/>
                        <a:pt x="33" y="88"/>
                        <a:pt x="33" y="88"/>
                      </a:cubicBezTo>
                      <a:cubicBezTo>
                        <a:pt x="32" y="87"/>
                        <a:pt x="31" y="86"/>
                        <a:pt x="30" y="85"/>
                      </a:cubicBezTo>
                      <a:cubicBezTo>
                        <a:pt x="29" y="84"/>
                        <a:pt x="29" y="83"/>
                        <a:pt x="29" y="82"/>
                      </a:cubicBezTo>
                      <a:cubicBezTo>
                        <a:pt x="28" y="81"/>
                        <a:pt x="27" y="81"/>
                        <a:pt x="27" y="80"/>
                      </a:cubicBezTo>
                      <a:cubicBezTo>
                        <a:pt x="26" y="80"/>
                        <a:pt x="27" y="79"/>
                        <a:pt x="26" y="79"/>
                      </a:cubicBezTo>
                      <a:cubicBezTo>
                        <a:pt x="25" y="77"/>
                        <a:pt x="22" y="75"/>
                        <a:pt x="22" y="72"/>
                      </a:cubicBezTo>
                      <a:cubicBezTo>
                        <a:pt x="21" y="72"/>
                        <a:pt x="20" y="71"/>
                        <a:pt x="19" y="71"/>
                      </a:cubicBezTo>
                      <a:cubicBezTo>
                        <a:pt x="19" y="67"/>
                        <a:pt x="15" y="67"/>
                        <a:pt x="15" y="63"/>
                      </a:cubicBezTo>
                      <a:cubicBezTo>
                        <a:pt x="11" y="61"/>
                        <a:pt x="9" y="55"/>
                        <a:pt x="5" y="52"/>
                      </a:cubicBezTo>
                      <a:cubicBezTo>
                        <a:pt x="5" y="52"/>
                        <a:pt x="5" y="51"/>
                        <a:pt x="5" y="51"/>
                      </a:cubicBezTo>
                      <a:cubicBezTo>
                        <a:pt x="3" y="50"/>
                        <a:pt x="2" y="47"/>
                        <a:pt x="0" y="46"/>
                      </a:cubicBezTo>
                      <a:cubicBezTo>
                        <a:pt x="1" y="42"/>
                        <a:pt x="4" y="38"/>
                        <a:pt x="8" y="37"/>
                      </a:cubicBezTo>
                      <a:cubicBezTo>
                        <a:pt x="12" y="32"/>
                        <a:pt x="18" y="29"/>
                        <a:pt x="27" y="30"/>
                      </a:cubicBezTo>
                      <a:cubicBezTo>
                        <a:pt x="29" y="30"/>
                        <a:pt x="30" y="30"/>
                        <a:pt x="32" y="31"/>
                      </a:cubicBezTo>
                      <a:cubicBezTo>
                        <a:pt x="32" y="31"/>
                        <a:pt x="33" y="30"/>
                        <a:pt x="33" y="31"/>
                      </a:cubicBezTo>
                      <a:cubicBezTo>
                        <a:pt x="35" y="31"/>
                        <a:pt x="37" y="33"/>
                        <a:pt x="38" y="31"/>
                      </a:cubicBezTo>
                      <a:cubicBezTo>
                        <a:pt x="39" y="29"/>
                        <a:pt x="35" y="26"/>
                        <a:pt x="35" y="25"/>
                      </a:cubicBezTo>
                      <a:cubicBezTo>
                        <a:pt x="35" y="22"/>
                        <a:pt x="34" y="21"/>
                        <a:pt x="33" y="20"/>
                      </a:cubicBezTo>
                      <a:cubicBezTo>
                        <a:pt x="32" y="13"/>
                        <a:pt x="36" y="6"/>
                        <a:pt x="41" y="3"/>
                      </a:cubicBezTo>
                      <a:cubicBezTo>
                        <a:pt x="42" y="3"/>
                        <a:pt x="43" y="3"/>
                        <a:pt x="44" y="2"/>
                      </a:cubicBezTo>
                      <a:cubicBezTo>
                        <a:pt x="47" y="1"/>
                        <a:pt x="51" y="0"/>
                        <a:pt x="55" y="1"/>
                      </a:cubicBezTo>
                      <a:cubicBezTo>
                        <a:pt x="56" y="1"/>
                        <a:pt x="60" y="3"/>
                        <a:pt x="60" y="4"/>
                      </a:cubicBezTo>
                      <a:cubicBezTo>
                        <a:pt x="60" y="5"/>
                        <a:pt x="59" y="7"/>
                        <a:pt x="58" y="8"/>
                      </a:cubicBezTo>
                      <a:cubicBezTo>
                        <a:pt x="56" y="10"/>
                        <a:pt x="51" y="9"/>
                        <a:pt x="48" y="9"/>
                      </a:cubicBezTo>
                      <a:cubicBezTo>
                        <a:pt x="46" y="9"/>
                        <a:pt x="43" y="12"/>
                        <a:pt x="43" y="13"/>
                      </a:cubicBezTo>
                      <a:cubicBezTo>
                        <a:pt x="43" y="14"/>
                        <a:pt x="43" y="16"/>
                        <a:pt x="43" y="18"/>
                      </a:cubicBezTo>
                      <a:cubicBezTo>
                        <a:pt x="43" y="22"/>
                        <a:pt x="44" y="22"/>
                        <a:pt x="46" y="24"/>
                      </a:cubicBezTo>
                      <a:cubicBezTo>
                        <a:pt x="48" y="25"/>
                        <a:pt x="48" y="26"/>
                        <a:pt x="51" y="25"/>
                      </a:cubicBezTo>
                      <a:cubicBezTo>
                        <a:pt x="52" y="25"/>
                        <a:pt x="54" y="25"/>
                        <a:pt x="55" y="25"/>
                      </a:cubicBezTo>
                      <a:cubicBezTo>
                        <a:pt x="56" y="25"/>
                        <a:pt x="56" y="24"/>
                        <a:pt x="57" y="24"/>
                      </a:cubicBezTo>
                      <a:cubicBezTo>
                        <a:pt x="61" y="23"/>
                        <a:pt x="66" y="22"/>
                        <a:pt x="70" y="21"/>
                      </a:cubicBezTo>
                      <a:cubicBezTo>
                        <a:pt x="70" y="21"/>
                        <a:pt x="71" y="21"/>
                        <a:pt x="72" y="20"/>
                      </a:cubicBezTo>
                      <a:cubicBezTo>
                        <a:pt x="72" y="20"/>
                        <a:pt x="73" y="20"/>
                        <a:pt x="74" y="20"/>
                      </a:cubicBezTo>
                      <a:cubicBezTo>
                        <a:pt x="75" y="20"/>
                        <a:pt x="76" y="19"/>
                        <a:pt x="76" y="19"/>
                      </a:cubicBezTo>
                      <a:cubicBezTo>
                        <a:pt x="78" y="19"/>
                        <a:pt x="79" y="20"/>
                        <a:pt x="81" y="21"/>
                      </a:cubicBezTo>
                      <a:cubicBezTo>
                        <a:pt x="84" y="21"/>
                        <a:pt x="86" y="21"/>
                        <a:pt x="88" y="22"/>
                      </a:cubicBezTo>
                      <a:cubicBezTo>
                        <a:pt x="88" y="23"/>
                        <a:pt x="91" y="26"/>
                        <a:pt x="91" y="26"/>
                      </a:cubicBezTo>
                      <a:cubicBezTo>
                        <a:pt x="91" y="27"/>
                        <a:pt x="91" y="28"/>
                        <a:pt x="92" y="28"/>
                      </a:cubicBezTo>
                      <a:cubicBezTo>
                        <a:pt x="92" y="29"/>
                        <a:pt x="94" y="30"/>
                        <a:pt x="94" y="30"/>
                      </a:cubicBezTo>
                      <a:cubicBezTo>
                        <a:pt x="95" y="31"/>
                        <a:pt x="95" y="33"/>
                        <a:pt x="96" y="35"/>
                      </a:cubicBezTo>
                      <a:cubicBezTo>
                        <a:pt x="96" y="35"/>
                        <a:pt x="95" y="36"/>
                        <a:pt x="95" y="37"/>
                      </a:cubicBezTo>
                      <a:cubicBezTo>
                        <a:pt x="95" y="37"/>
                        <a:pt x="96" y="38"/>
                        <a:pt x="96" y="39"/>
                      </a:cubicBezTo>
                      <a:cubicBezTo>
                        <a:pt x="96" y="40"/>
                        <a:pt x="95" y="41"/>
                        <a:pt x="95" y="43"/>
                      </a:cubicBezTo>
                      <a:cubicBezTo>
                        <a:pt x="95" y="43"/>
                        <a:pt x="95" y="44"/>
                        <a:pt x="95" y="45"/>
                      </a:cubicBezTo>
                      <a:cubicBezTo>
                        <a:pt x="95" y="45"/>
                        <a:pt x="94" y="46"/>
                        <a:pt x="94" y="46"/>
                      </a:cubicBezTo>
                      <a:cubicBezTo>
                        <a:pt x="93" y="49"/>
                        <a:pt x="93" y="51"/>
                        <a:pt x="91" y="53"/>
                      </a:cubicBezTo>
                      <a:close/>
                      <a:moveTo>
                        <a:pt x="22" y="57"/>
                      </a:moveTo>
                      <a:cubicBezTo>
                        <a:pt x="23" y="58"/>
                        <a:pt x="25" y="59"/>
                        <a:pt x="26" y="59"/>
                      </a:cubicBezTo>
                      <a:cubicBezTo>
                        <a:pt x="27" y="59"/>
                        <a:pt x="30" y="56"/>
                        <a:pt x="31" y="55"/>
                      </a:cubicBezTo>
                      <a:cubicBezTo>
                        <a:pt x="32" y="53"/>
                        <a:pt x="32" y="51"/>
                        <a:pt x="33" y="51"/>
                      </a:cubicBezTo>
                      <a:cubicBezTo>
                        <a:pt x="33" y="49"/>
                        <a:pt x="33" y="48"/>
                        <a:pt x="34" y="47"/>
                      </a:cubicBezTo>
                      <a:cubicBezTo>
                        <a:pt x="33" y="45"/>
                        <a:pt x="32" y="45"/>
                        <a:pt x="32" y="43"/>
                      </a:cubicBezTo>
                      <a:cubicBezTo>
                        <a:pt x="30" y="42"/>
                        <a:pt x="29" y="40"/>
                        <a:pt x="27" y="39"/>
                      </a:cubicBezTo>
                      <a:cubicBezTo>
                        <a:pt x="22" y="36"/>
                        <a:pt x="18" y="39"/>
                        <a:pt x="15" y="41"/>
                      </a:cubicBezTo>
                      <a:cubicBezTo>
                        <a:pt x="14" y="43"/>
                        <a:pt x="14" y="46"/>
                        <a:pt x="15" y="48"/>
                      </a:cubicBezTo>
                      <a:cubicBezTo>
                        <a:pt x="15" y="48"/>
                        <a:pt x="16" y="48"/>
                        <a:pt x="17" y="49"/>
                      </a:cubicBezTo>
                      <a:cubicBezTo>
                        <a:pt x="17" y="50"/>
                        <a:pt x="16" y="50"/>
                        <a:pt x="16" y="51"/>
                      </a:cubicBezTo>
                      <a:cubicBezTo>
                        <a:pt x="18" y="53"/>
                        <a:pt x="21" y="54"/>
                        <a:pt x="2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 name="Freeform 24">
                  <a:extLst>
                    <a:ext uri="{FF2B5EF4-FFF2-40B4-BE49-F238E27FC236}">
                      <a16:creationId xmlns="" xmlns:a16="http://schemas.microsoft.com/office/drawing/2014/main" id="{E4645505-230E-4A3C-B129-FDB514E40467}"/>
                    </a:ext>
                  </a:extLst>
                </p:cNvPr>
                <p:cNvSpPr>
                  <a:spLocks/>
                </p:cNvSpPr>
                <p:nvPr/>
              </p:nvSpPr>
              <p:spPr bwMode="auto">
                <a:xfrm>
                  <a:off x="3177" y="2189"/>
                  <a:ext cx="43" cy="98"/>
                </a:xfrm>
                <a:custGeom>
                  <a:avLst/>
                  <a:gdLst>
                    <a:gd name="T0" fmla="*/ 18 w 21"/>
                    <a:gd name="T1" fmla="*/ 1 h 47"/>
                    <a:gd name="T2" fmla="*/ 19 w 21"/>
                    <a:gd name="T3" fmla="*/ 8 h 47"/>
                    <a:gd name="T4" fmla="*/ 19 w 21"/>
                    <a:gd name="T5" fmla="*/ 14 h 47"/>
                    <a:gd name="T6" fmla="*/ 19 w 21"/>
                    <a:gd name="T7" fmla="*/ 35 h 47"/>
                    <a:gd name="T8" fmla="*/ 17 w 21"/>
                    <a:gd name="T9" fmla="*/ 39 h 47"/>
                    <a:gd name="T10" fmla="*/ 18 w 21"/>
                    <a:gd name="T11" fmla="*/ 41 h 47"/>
                    <a:gd name="T12" fmla="*/ 10 w 21"/>
                    <a:gd name="T13" fmla="*/ 42 h 47"/>
                    <a:gd name="T14" fmla="*/ 11 w 21"/>
                    <a:gd name="T15" fmla="*/ 36 h 47"/>
                    <a:gd name="T16" fmla="*/ 11 w 21"/>
                    <a:gd name="T17" fmla="*/ 30 h 47"/>
                    <a:gd name="T18" fmla="*/ 12 w 21"/>
                    <a:gd name="T19" fmla="*/ 28 h 47"/>
                    <a:gd name="T20" fmla="*/ 11 w 21"/>
                    <a:gd name="T21" fmla="*/ 26 h 47"/>
                    <a:gd name="T22" fmla="*/ 12 w 21"/>
                    <a:gd name="T23" fmla="*/ 23 h 47"/>
                    <a:gd name="T24" fmla="*/ 12 w 21"/>
                    <a:gd name="T25" fmla="*/ 8 h 47"/>
                    <a:gd name="T26" fmla="*/ 0 w 21"/>
                    <a:gd name="T27" fmla="*/ 10 h 47"/>
                    <a:gd name="T28" fmla="*/ 5 w 21"/>
                    <a:gd name="T29" fmla="*/ 6 h 47"/>
                    <a:gd name="T30" fmla="*/ 11 w 21"/>
                    <a:gd name="T31" fmla="*/ 4 h 47"/>
                    <a:gd name="T32" fmla="*/ 18 w 21"/>
                    <a:gd name="T33"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7">
                      <a:moveTo>
                        <a:pt x="18" y="1"/>
                      </a:moveTo>
                      <a:cubicBezTo>
                        <a:pt x="19" y="3"/>
                        <a:pt x="21" y="6"/>
                        <a:pt x="19" y="8"/>
                      </a:cubicBezTo>
                      <a:cubicBezTo>
                        <a:pt x="20" y="10"/>
                        <a:pt x="19" y="12"/>
                        <a:pt x="19" y="14"/>
                      </a:cubicBezTo>
                      <a:cubicBezTo>
                        <a:pt x="18" y="21"/>
                        <a:pt x="20" y="29"/>
                        <a:pt x="19" y="35"/>
                      </a:cubicBezTo>
                      <a:cubicBezTo>
                        <a:pt x="18" y="36"/>
                        <a:pt x="17" y="37"/>
                        <a:pt x="17" y="39"/>
                      </a:cubicBezTo>
                      <a:cubicBezTo>
                        <a:pt x="17" y="39"/>
                        <a:pt x="18" y="40"/>
                        <a:pt x="18" y="41"/>
                      </a:cubicBezTo>
                      <a:cubicBezTo>
                        <a:pt x="17" y="44"/>
                        <a:pt x="11" y="47"/>
                        <a:pt x="10" y="42"/>
                      </a:cubicBezTo>
                      <a:cubicBezTo>
                        <a:pt x="10" y="40"/>
                        <a:pt x="11" y="38"/>
                        <a:pt x="11" y="36"/>
                      </a:cubicBezTo>
                      <a:cubicBezTo>
                        <a:pt x="11" y="34"/>
                        <a:pt x="11" y="32"/>
                        <a:pt x="11" y="30"/>
                      </a:cubicBezTo>
                      <a:cubicBezTo>
                        <a:pt x="11" y="29"/>
                        <a:pt x="11" y="29"/>
                        <a:pt x="12" y="28"/>
                      </a:cubicBezTo>
                      <a:cubicBezTo>
                        <a:pt x="12" y="27"/>
                        <a:pt x="11" y="27"/>
                        <a:pt x="11" y="26"/>
                      </a:cubicBezTo>
                      <a:cubicBezTo>
                        <a:pt x="11" y="25"/>
                        <a:pt x="12" y="24"/>
                        <a:pt x="12" y="23"/>
                      </a:cubicBezTo>
                      <a:cubicBezTo>
                        <a:pt x="13" y="18"/>
                        <a:pt x="12" y="12"/>
                        <a:pt x="12" y="8"/>
                      </a:cubicBezTo>
                      <a:cubicBezTo>
                        <a:pt x="7" y="7"/>
                        <a:pt x="5" y="11"/>
                        <a:pt x="0" y="10"/>
                      </a:cubicBezTo>
                      <a:cubicBezTo>
                        <a:pt x="1" y="8"/>
                        <a:pt x="5" y="8"/>
                        <a:pt x="5" y="6"/>
                      </a:cubicBezTo>
                      <a:cubicBezTo>
                        <a:pt x="8" y="6"/>
                        <a:pt x="8" y="4"/>
                        <a:pt x="11" y="4"/>
                      </a:cubicBezTo>
                      <a:cubicBezTo>
                        <a:pt x="12" y="2"/>
                        <a:pt x="14"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 name="Freeform 25">
                  <a:extLst>
                    <a:ext uri="{FF2B5EF4-FFF2-40B4-BE49-F238E27FC236}">
                      <a16:creationId xmlns="" xmlns:a16="http://schemas.microsoft.com/office/drawing/2014/main" id="{2A6ABB8A-042D-460C-8F41-E69EEDB0B499}"/>
                    </a:ext>
                  </a:extLst>
                </p:cNvPr>
                <p:cNvSpPr>
                  <a:spLocks/>
                </p:cNvSpPr>
                <p:nvPr/>
              </p:nvSpPr>
              <p:spPr bwMode="auto">
                <a:xfrm>
                  <a:off x="2789" y="2208"/>
                  <a:ext cx="58" cy="85"/>
                </a:xfrm>
                <a:custGeom>
                  <a:avLst/>
                  <a:gdLst>
                    <a:gd name="T0" fmla="*/ 27 w 28"/>
                    <a:gd name="T1" fmla="*/ 4 h 41"/>
                    <a:gd name="T2" fmla="*/ 25 w 28"/>
                    <a:gd name="T3" fmla="*/ 11 h 41"/>
                    <a:gd name="T4" fmla="*/ 21 w 28"/>
                    <a:gd name="T5" fmla="*/ 17 h 41"/>
                    <a:gd name="T6" fmla="*/ 15 w 28"/>
                    <a:gd name="T7" fmla="*/ 34 h 41"/>
                    <a:gd name="T8" fmla="*/ 18 w 28"/>
                    <a:gd name="T9" fmla="*/ 40 h 41"/>
                    <a:gd name="T10" fmla="*/ 16 w 28"/>
                    <a:gd name="T11" fmla="*/ 39 h 41"/>
                    <a:gd name="T12" fmla="*/ 11 w 28"/>
                    <a:gd name="T13" fmla="*/ 37 h 41"/>
                    <a:gd name="T14" fmla="*/ 7 w 28"/>
                    <a:gd name="T15" fmla="*/ 37 h 41"/>
                    <a:gd name="T16" fmla="*/ 0 w 28"/>
                    <a:gd name="T17" fmla="*/ 31 h 41"/>
                    <a:gd name="T18" fmla="*/ 5 w 28"/>
                    <a:gd name="T19" fmla="*/ 30 h 41"/>
                    <a:gd name="T20" fmla="*/ 9 w 28"/>
                    <a:gd name="T21" fmla="*/ 27 h 41"/>
                    <a:gd name="T22" fmla="*/ 9 w 28"/>
                    <a:gd name="T23" fmla="*/ 24 h 41"/>
                    <a:gd name="T24" fmla="*/ 11 w 28"/>
                    <a:gd name="T25" fmla="*/ 22 h 41"/>
                    <a:gd name="T26" fmla="*/ 14 w 28"/>
                    <a:gd name="T27" fmla="*/ 16 h 41"/>
                    <a:gd name="T28" fmla="*/ 18 w 28"/>
                    <a:gd name="T29" fmla="*/ 7 h 41"/>
                    <a:gd name="T30" fmla="*/ 17 w 28"/>
                    <a:gd name="T31" fmla="*/ 2 h 41"/>
                    <a:gd name="T32" fmla="*/ 27 w 28"/>
                    <a:gd name="T33"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41">
                      <a:moveTo>
                        <a:pt x="27" y="4"/>
                      </a:moveTo>
                      <a:cubicBezTo>
                        <a:pt x="28" y="7"/>
                        <a:pt x="26" y="9"/>
                        <a:pt x="25" y="11"/>
                      </a:cubicBezTo>
                      <a:cubicBezTo>
                        <a:pt x="24" y="14"/>
                        <a:pt x="23" y="16"/>
                        <a:pt x="21" y="17"/>
                      </a:cubicBezTo>
                      <a:cubicBezTo>
                        <a:pt x="21" y="23"/>
                        <a:pt x="14" y="27"/>
                        <a:pt x="15" y="34"/>
                      </a:cubicBezTo>
                      <a:cubicBezTo>
                        <a:pt x="16" y="37"/>
                        <a:pt x="19" y="37"/>
                        <a:pt x="18" y="40"/>
                      </a:cubicBezTo>
                      <a:cubicBezTo>
                        <a:pt x="17" y="41"/>
                        <a:pt x="17" y="39"/>
                        <a:pt x="16" y="39"/>
                      </a:cubicBezTo>
                      <a:cubicBezTo>
                        <a:pt x="14" y="39"/>
                        <a:pt x="12" y="38"/>
                        <a:pt x="11" y="37"/>
                      </a:cubicBezTo>
                      <a:cubicBezTo>
                        <a:pt x="10" y="37"/>
                        <a:pt x="8" y="37"/>
                        <a:pt x="7" y="37"/>
                      </a:cubicBezTo>
                      <a:cubicBezTo>
                        <a:pt x="5" y="36"/>
                        <a:pt x="2" y="33"/>
                        <a:pt x="0" y="31"/>
                      </a:cubicBezTo>
                      <a:cubicBezTo>
                        <a:pt x="0" y="29"/>
                        <a:pt x="3" y="30"/>
                        <a:pt x="5" y="30"/>
                      </a:cubicBezTo>
                      <a:cubicBezTo>
                        <a:pt x="7" y="30"/>
                        <a:pt x="8" y="28"/>
                        <a:pt x="9" y="27"/>
                      </a:cubicBezTo>
                      <a:cubicBezTo>
                        <a:pt x="9" y="26"/>
                        <a:pt x="9" y="25"/>
                        <a:pt x="9" y="24"/>
                      </a:cubicBezTo>
                      <a:cubicBezTo>
                        <a:pt x="10" y="23"/>
                        <a:pt x="10" y="23"/>
                        <a:pt x="11" y="22"/>
                      </a:cubicBezTo>
                      <a:cubicBezTo>
                        <a:pt x="11" y="19"/>
                        <a:pt x="12" y="17"/>
                        <a:pt x="14" y="16"/>
                      </a:cubicBezTo>
                      <a:cubicBezTo>
                        <a:pt x="15" y="12"/>
                        <a:pt x="17" y="10"/>
                        <a:pt x="18" y="7"/>
                      </a:cubicBezTo>
                      <a:cubicBezTo>
                        <a:pt x="18" y="6"/>
                        <a:pt x="17" y="4"/>
                        <a:pt x="17" y="2"/>
                      </a:cubicBezTo>
                      <a:cubicBezTo>
                        <a:pt x="19" y="0"/>
                        <a:pt x="25" y="2"/>
                        <a:pt x="2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 name="Freeform 26">
                  <a:extLst>
                    <a:ext uri="{FF2B5EF4-FFF2-40B4-BE49-F238E27FC236}">
                      <a16:creationId xmlns="" xmlns:a16="http://schemas.microsoft.com/office/drawing/2014/main" id="{D87CDE05-0724-4418-B6D1-6B5D3DACEC09}"/>
                    </a:ext>
                  </a:extLst>
                </p:cNvPr>
                <p:cNvSpPr>
                  <a:spLocks/>
                </p:cNvSpPr>
                <p:nvPr/>
              </p:nvSpPr>
              <p:spPr bwMode="auto">
                <a:xfrm>
                  <a:off x="3152" y="2210"/>
                  <a:ext cx="25" cy="17"/>
                </a:xfrm>
                <a:custGeom>
                  <a:avLst/>
                  <a:gdLst>
                    <a:gd name="T0" fmla="*/ 11 w 12"/>
                    <a:gd name="T1" fmla="*/ 1 h 8"/>
                    <a:gd name="T2" fmla="*/ 6 w 12"/>
                    <a:gd name="T3" fmla="*/ 5 h 8"/>
                    <a:gd name="T4" fmla="*/ 0 w 12"/>
                    <a:gd name="T5" fmla="*/ 8 h 8"/>
                    <a:gd name="T6" fmla="*/ 7 w 12"/>
                    <a:gd name="T7" fmla="*/ 3 h 8"/>
                    <a:gd name="T8" fmla="*/ 11 w 12"/>
                    <a:gd name="T9" fmla="*/ 1 h 8"/>
                  </a:gdLst>
                  <a:ahLst/>
                  <a:cxnLst>
                    <a:cxn ang="0">
                      <a:pos x="T0" y="T1"/>
                    </a:cxn>
                    <a:cxn ang="0">
                      <a:pos x="T2" y="T3"/>
                    </a:cxn>
                    <a:cxn ang="0">
                      <a:pos x="T4" y="T5"/>
                    </a:cxn>
                    <a:cxn ang="0">
                      <a:pos x="T6" y="T7"/>
                    </a:cxn>
                    <a:cxn ang="0">
                      <a:pos x="T8" y="T9"/>
                    </a:cxn>
                  </a:cxnLst>
                  <a:rect l="0" t="0" r="r" b="b"/>
                  <a:pathLst>
                    <a:path w="12" h="8">
                      <a:moveTo>
                        <a:pt x="11" y="1"/>
                      </a:moveTo>
                      <a:cubicBezTo>
                        <a:pt x="12" y="4"/>
                        <a:pt x="8" y="4"/>
                        <a:pt x="6" y="5"/>
                      </a:cubicBezTo>
                      <a:cubicBezTo>
                        <a:pt x="4" y="6"/>
                        <a:pt x="3" y="8"/>
                        <a:pt x="0" y="8"/>
                      </a:cubicBezTo>
                      <a:cubicBezTo>
                        <a:pt x="2" y="5"/>
                        <a:pt x="4" y="3"/>
                        <a:pt x="7" y="3"/>
                      </a:cubicBezTo>
                      <a:cubicBezTo>
                        <a:pt x="8" y="2"/>
                        <a:pt x="9" y="0"/>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 name="Freeform 27">
                  <a:extLst>
                    <a:ext uri="{FF2B5EF4-FFF2-40B4-BE49-F238E27FC236}">
                      <a16:creationId xmlns="" xmlns:a16="http://schemas.microsoft.com/office/drawing/2014/main" id="{2718A002-C696-44F6-97E4-453D4BB986AF}"/>
                    </a:ext>
                  </a:extLst>
                </p:cNvPr>
                <p:cNvSpPr>
                  <a:spLocks noEditPoints="1"/>
                </p:cNvSpPr>
                <p:nvPr/>
              </p:nvSpPr>
              <p:spPr bwMode="auto">
                <a:xfrm>
                  <a:off x="3031" y="2241"/>
                  <a:ext cx="83" cy="86"/>
                </a:xfrm>
                <a:custGeom>
                  <a:avLst/>
                  <a:gdLst>
                    <a:gd name="T0" fmla="*/ 12 w 40"/>
                    <a:gd name="T1" fmla="*/ 39 h 41"/>
                    <a:gd name="T2" fmla="*/ 17 w 40"/>
                    <a:gd name="T3" fmla="*/ 37 h 41"/>
                    <a:gd name="T4" fmla="*/ 19 w 40"/>
                    <a:gd name="T5" fmla="*/ 37 h 41"/>
                    <a:gd name="T6" fmla="*/ 28 w 40"/>
                    <a:gd name="T7" fmla="*/ 34 h 41"/>
                    <a:gd name="T8" fmla="*/ 31 w 40"/>
                    <a:gd name="T9" fmla="*/ 23 h 41"/>
                    <a:gd name="T10" fmla="*/ 21 w 40"/>
                    <a:gd name="T11" fmla="*/ 24 h 41"/>
                    <a:gd name="T12" fmla="*/ 14 w 40"/>
                    <a:gd name="T13" fmla="*/ 25 h 41"/>
                    <a:gd name="T14" fmla="*/ 11 w 40"/>
                    <a:gd name="T15" fmla="*/ 24 h 41"/>
                    <a:gd name="T16" fmla="*/ 0 w 40"/>
                    <a:gd name="T17" fmla="*/ 14 h 41"/>
                    <a:gd name="T18" fmla="*/ 2 w 40"/>
                    <a:gd name="T19" fmla="*/ 7 h 41"/>
                    <a:gd name="T20" fmla="*/ 7 w 40"/>
                    <a:gd name="T21" fmla="*/ 3 h 41"/>
                    <a:gd name="T22" fmla="*/ 13 w 40"/>
                    <a:gd name="T23" fmla="*/ 2 h 41"/>
                    <a:gd name="T24" fmla="*/ 15 w 40"/>
                    <a:gd name="T25" fmla="*/ 1 h 41"/>
                    <a:gd name="T26" fmla="*/ 28 w 40"/>
                    <a:gd name="T27" fmla="*/ 1 h 41"/>
                    <a:gd name="T28" fmla="*/ 33 w 40"/>
                    <a:gd name="T29" fmla="*/ 3 h 41"/>
                    <a:gd name="T30" fmla="*/ 35 w 40"/>
                    <a:gd name="T31" fmla="*/ 4 h 41"/>
                    <a:gd name="T32" fmla="*/ 38 w 40"/>
                    <a:gd name="T33" fmla="*/ 11 h 41"/>
                    <a:gd name="T34" fmla="*/ 40 w 40"/>
                    <a:gd name="T35" fmla="*/ 13 h 41"/>
                    <a:gd name="T36" fmla="*/ 40 w 40"/>
                    <a:gd name="T37" fmla="*/ 24 h 41"/>
                    <a:gd name="T38" fmla="*/ 38 w 40"/>
                    <a:gd name="T39" fmla="*/ 31 h 41"/>
                    <a:gd name="T40" fmla="*/ 29 w 40"/>
                    <a:gd name="T41" fmla="*/ 38 h 41"/>
                    <a:gd name="T42" fmla="*/ 27 w 40"/>
                    <a:gd name="T43" fmla="*/ 38 h 41"/>
                    <a:gd name="T44" fmla="*/ 25 w 40"/>
                    <a:gd name="T45" fmla="*/ 40 h 41"/>
                    <a:gd name="T46" fmla="*/ 20 w 40"/>
                    <a:gd name="T47" fmla="*/ 40 h 41"/>
                    <a:gd name="T48" fmla="*/ 17 w 40"/>
                    <a:gd name="T49" fmla="*/ 41 h 41"/>
                    <a:gd name="T50" fmla="*/ 15 w 40"/>
                    <a:gd name="T51" fmla="*/ 40 h 41"/>
                    <a:gd name="T52" fmla="*/ 12 w 40"/>
                    <a:gd name="T53" fmla="*/ 39 h 41"/>
                    <a:gd name="T54" fmla="*/ 28 w 40"/>
                    <a:gd name="T55" fmla="*/ 6 h 41"/>
                    <a:gd name="T56" fmla="*/ 23 w 40"/>
                    <a:gd name="T57" fmla="*/ 4 h 41"/>
                    <a:gd name="T58" fmla="*/ 13 w 40"/>
                    <a:gd name="T59" fmla="*/ 6 h 41"/>
                    <a:gd name="T60" fmla="*/ 8 w 40"/>
                    <a:gd name="T61" fmla="*/ 14 h 41"/>
                    <a:gd name="T62" fmla="*/ 9 w 40"/>
                    <a:gd name="T63" fmla="*/ 17 h 41"/>
                    <a:gd name="T64" fmla="*/ 14 w 40"/>
                    <a:gd name="T65" fmla="*/ 21 h 41"/>
                    <a:gd name="T66" fmla="*/ 21 w 40"/>
                    <a:gd name="T67" fmla="*/ 21 h 41"/>
                    <a:gd name="T68" fmla="*/ 28 w 40"/>
                    <a:gd name="T69" fmla="*/ 19 h 41"/>
                    <a:gd name="T70" fmla="*/ 28 w 40"/>
                    <a:gd name="T7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 h="41">
                      <a:moveTo>
                        <a:pt x="12" y="39"/>
                      </a:moveTo>
                      <a:cubicBezTo>
                        <a:pt x="12" y="36"/>
                        <a:pt x="15" y="38"/>
                        <a:pt x="17" y="37"/>
                      </a:cubicBezTo>
                      <a:cubicBezTo>
                        <a:pt x="17" y="37"/>
                        <a:pt x="18" y="37"/>
                        <a:pt x="19" y="37"/>
                      </a:cubicBezTo>
                      <a:cubicBezTo>
                        <a:pt x="22" y="36"/>
                        <a:pt x="26" y="36"/>
                        <a:pt x="28" y="34"/>
                      </a:cubicBezTo>
                      <a:cubicBezTo>
                        <a:pt x="29" y="31"/>
                        <a:pt x="33" y="28"/>
                        <a:pt x="31" y="23"/>
                      </a:cubicBezTo>
                      <a:cubicBezTo>
                        <a:pt x="28" y="21"/>
                        <a:pt x="24" y="24"/>
                        <a:pt x="21" y="24"/>
                      </a:cubicBezTo>
                      <a:cubicBezTo>
                        <a:pt x="18" y="25"/>
                        <a:pt x="16" y="24"/>
                        <a:pt x="14" y="25"/>
                      </a:cubicBezTo>
                      <a:cubicBezTo>
                        <a:pt x="13" y="25"/>
                        <a:pt x="12" y="24"/>
                        <a:pt x="11" y="24"/>
                      </a:cubicBezTo>
                      <a:cubicBezTo>
                        <a:pt x="7" y="26"/>
                        <a:pt x="0" y="20"/>
                        <a:pt x="0" y="14"/>
                      </a:cubicBezTo>
                      <a:cubicBezTo>
                        <a:pt x="0" y="12"/>
                        <a:pt x="1" y="9"/>
                        <a:pt x="2" y="7"/>
                      </a:cubicBezTo>
                      <a:cubicBezTo>
                        <a:pt x="4" y="6"/>
                        <a:pt x="6" y="5"/>
                        <a:pt x="7" y="3"/>
                      </a:cubicBezTo>
                      <a:cubicBezTo>
                        <a:pt x="9" y="2"/>
                        <a:pt x="11" y="2"/>
                        <a:pt x="13" y="2"/>
                      </a:cubicBezTo>
                      <a:cubicBezTo>
                        <a:pt x="14" y="2"/>
                        <a:pt x="14" y="1"/>
                        <a:pt x="15" y="1"/>
                      </a:cubicBezTo>
                      <a:cubicBezTo>
                        <a:pt x="19" y="0"/>
                        <a:pt x="24" y="0"/>
                        <a:pt x="28" y="1"/>
                      </a:cubicBezTo>
                      <a:cubicBezTo>
                        <a:pt x="31" y="1"/>
                        <a:pt x="31" y="1"/>
                        <a:pt x="33" y="3"/>
                      </a:cubicBezTo>
                      <a:cubicBezTo>
                        <a:pt x="33" y="4"/>
                        <a:pt x="35" y="4"/>
                        <a:pt x="35" y="4"/>
                      </a:cubicBezTo>
                      <a:cubicBezTo>
                        <a:pt x="36" y="6"/>
                        <a:pt x="38" y="9"/>
                        <a:pt x="38" y="11"/>
                      </a:cubicBezTo>
                      <a:cubicBezTo>
                        <a:pt x="39" y="12"/>
                        <a:pt x="40" y="13"/>
                        <a:pt x="40" y="13"/>
                      </a:cubicBezTo>
                      <a:cubicBezTo>
                        <a:pt x="40" y="15"/>
                        <a:pt x="40" y="20"/>
                        <a:pt x="40" y="24"/>
                      </a:cubicBezTo>
                      <a:cubicBezTo>
                        <a:pt x="40" y="27"/>
                        <a:pt x="38" y="29"/>
                        <a:pt x="38" y="31"/>
                      </a:cubicBezTo>
                      <a:cubicBezTo>
                        <a:pt x="35" y="33"/>
                        <a:pt x="33" y="37"/>
                        <a:pt x="29" y="38"/>
                      </a:cubicBezTo>
                      <a:cubicBezTo>
                        <a:pt x="28" y="38"/>
                        <a:pt x="28" y="38"/>
                        <a:pt x="27" y="38"/>
                      </a:cubicBezTo>
                      <a:cubicBezTo>
                        <a:pt x="26" y="39"/>
                        <a:pt x="26" y="39"/>
                        <a:pt x="25" y="40"/>
                      </a:cubicBezTo>
                      <a:cubicBezTo>
                        <a:pt x="23" y="40"/>
                        <a:pt x="22" y="39"/>
                        <a:pt x="20" y="40"/>
                      </a:cubicBezTo>
                      <a:cubicBezTo>
                        <a:pt x="19" y="40"/>
                        <a:pt x="18" y="41"/>
                        <a:pt x="17" y="41"/>
                      </a:cubicBezTo>
                      <a:cubicBezTo>
                        <a:pt x="16" y="41"/>
                        <a:pt x="16" y="40"/>
                        <a:pt x="15" y="40"/>
                      </a:cubicBezTo>
                      <a:cubicBezTo>
                        <a:pt x="14" y="39"/>
                        <a:pt x="13" y="40"/>
                        <a:pt x="12" y="39"/>
                      </a:cubicBezTo>
                      <a:close/>
                      <a:moveTo>
                        <a:pt x="28" y="6"/>
                      </a:moveTo>
                      <a:cubicBezTo>
                        <a:pt x="26" y="7"/>
                        <a:pt x="25" y="4"/>
                        <a:pt x="23" y="4"/>
                      </a:cubicBezTo>
                      <a:cubicBezTo>
                        <a:pt x="20" y="3"/>
                        <a:pt x="15" y="4"/>
                        <a:pt x="13" y="6"/>
                      </a:cubicBezTo>
                      <a:cubicBezTo>
                        <a:pt x="11" y="7"/>
                        <a:pt x="8" y="11"/>
                        <a:pt x="8" y="14"/>
                      </a:cubicBezTo>
                      <a:cubicBezTo>
                        <a:pt x="9" y="15"/>
                        <a:pt x="10" y="16"/>
                        <a:pt x="9" y="17"/>
                      </a:cubicBezTo>
                      <a:cubicBezTo>
                        <a:pt x="11" y="18"/>
                        <a:pt x="12" y="21"/>
                        <a:pt x="14" y="21"/>
                      </a:cubicBezTo>
                      <a:cubicBezTo>
                        <a:pt x="16" y="21"/>
                        <a:pt x="19" y="21"/>
                        <a:pt x="21" y="21"/>
                      </a:cubicBezTo>
                      <a:cubicBezTo>
                        <a:pt x="24" y="21"/>
                        <a:pt x="26" y="19"/>
                        <a:pt x="28" y="19"/>
                      </a:cubicBezTo>
                      <a:cubicBezTo>
                        <a:pt x="29" y="15"/>
                        <a:pt x="31" y="10"/>
                        <a:pt x="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 name="Freeform 28">
                  <a:extLst>
                    <a:ext uri="{FF2B5EF4-FFF2-40B4-BE49-F238E27FC236}">
                      <a16:creationId xmlns="" xmlns:a16="http://schemas.microsoft.com/office/drawing/2014/main" id="{83DB2DDE-5E47-43B4-AFA2-5000258C496D}"/>
                    </a:ext>
                  </a:extLst>
                </p:cNvPr>
                <p:cNvSpPr>
                  <a:spLocks noEditPoints="1"/>
                </p:cNvSpPr>
                <p:nvPr/>
              </p:nvSpPr>
              <p:spPr bwMode="auto">
                <a:xfrm>
                  <a:off x="2893" y="2241"/>
                  <a:ext cx="86" cy="86"/>
                </a:xfrm>
                <a:custGeom>
                  <a:avLst/>
                  <a:gdLst>
                    <a:gd name="T0" fmla="*/ 8 w 41"/>
                    <a:gd name="T1" fmla="*/ 14 h 41"/>
                    <a:gd name="T2" fmla="*/ 9 w 41"/>
                    <a:gd name="T3" fmla="*/ 12 h 41"/>
                    <a:gd name="T4" fmla="*/ 7 w 41"/>
                    <a:gd name="T5" fmla="*/ 11 h 41"/>
                    <a:gd name="T6" fmla="*/ 8 w 41"/>
                    <a:gd name="T7" fmla="*/ 4 h 41"/>
                    <a:gd name="T8" fmla="*/ 12 w 41"/>
                    <a:gd name="T9" fmla="*/ 2 h 41"/>
                    <a:gd name="T10" fmla="*/ 18 w 41"/>
                    <a:gd name="T11" fmla="*/ 1 h 41"/>
                    <a:gd name="T12" fmla="*/ 37 w 41"/>
                    <a:gd name="T13" fmla="*/ 5 h 41"/>
                    <a:gd name="T14" fmla="*/ 41 w 41"/>
                    <a:gd name="T15" fmla="*/ 11 h 41"/>
                    <a:gd name="T16" fmla="*/ 39 w 41"/>
                    <a:gd name="T17" fmla="*/ 16 h 41"/>
                    <a:gd name="T18" fmla="*/ 37 w 41"/>
                    <a:gd name="T19" fmla="*/ 17 h 41"/>
                    <a:gd name="T20" fmla="*/ 36 w 41"/>
                    <a:gd name="T21" fmla="*/ 19 h 41"/>
                    <a:gd name="T22" fmla="*/ 34 w 41"/>
                    <a:gd name="T23" fmla="*/ 23 h 41"/>
                    <a:gd name="T24" fmla="*/ 36 w 41"/>
                    <a:gd name="T25" fmla="*/ 25 h 41"/>
                    <a:gd name="T26" fmla="*/ 39 w 41"/>
                    <a:gd name="T27" fmla="*/ 30 h 41"/>
                    <a:gd name="T28" fmla="*/ 34 w 41"/>
                    <a:gd name="T29" fmla="*/ 39 h 41"/>
                    <a:gd name="T30" fmla="*/ 29 w 41"/>
                    <a:gd name="T31" fmla="*/ 41 h 41"/>
                    <a:gd name="T32" fmla="*/ 26 w 41"/>
                    <a:gd name="T33" fmla="*/ 40 h 41"/>
                    <a:gd name="T34" fmla="*/ 22 w 41"/>
                    <a:gd name="T35" fmla="*/ 41 h 41"/>
                    <a:gd name="T36" fmla="*/ 14 w 41"/>
                    <a:gd name="T37" fmla="*/ 39 h 41"/>
                    <a:gd name="T38" fmla="*/ 12 w 41"/>
                    <a:gd name="T39" fmla="*/ 39 h 41"/>
                    <a:gd name="T40" fmla="*/ 8 w 41"/>
                    <a:gd name="T41" fmla="*/ 36 h 41"/>
                    <a:gd name="T42" fmla="*/ 4 w 41"/>
                    <a:gd name="T43" fmla="*/ 35 h 41"/>
                    <a:gd name="T44" fmla="*/ 1 w 41"/>
                    <a:gd name="T45" fmla="*/ 26 h 41"/>
                    <a:gd name="T46" fmla="*/ 8 w 41"/>
                    <a:gd name="T47" fmla="*/ 14 h 41"/>
                    <a:gd name="T48" fmla="*/ 29 w 41"/>
                    <a:gd name="T49" fmla="*/ 5 h 41"/>
                    <a:gd name="T50" fmla="*/ 25 w 41"/>
                    <a:gd name="T51" fmla="*/ 4 h 41"/>
                    <a:gd name="T52" fmla="*/ 23 w 41"/>
                    <a:gd name="T53" fmla="*/ 3 h 41"/>
                    <a:gd name="T54" fmla="*/ 15 w 41"/>
                    <a:gd name="T55" fmla="*/ 8 h 41"/>
                    <a:gd name="T56" fmla="*/ 15 w 41"/>
                    <a:gd name="T57" fmla="*/ 13 h 41"/>
                    <a:gd name="T58" fmla="*/ 22 w 41"/>
                    <a:gd name="T59" fmla="*/ 17 h 41"/>
                    <a:gd name="T60" fmla="*/ 27 w 41"/>
                    <a:gd name="T61" fmla="*/ 18 h 41"/>
                    <a:gd name="T62" fmla="*/ 30 w 41"/>
                    <a:gd name="T63" fmla="*/ 15 h 41"/>
                    <a:gd name="T64" fmla="*/ 32 w 41"/>
                    <a:gd name="T65" fmla="*/ 8 h 41"/>
                    <a:gd name="T66" fmla="*/ 29 w 41"/>
                    <a:gd name="T67" fmla="*/ 5 h 41"/>
                    <a:gd name="T68" fmla="*/ 31 w 41"/>
                    <a:gd name="T69" fmla="*/ 29 h 41"/>
                    <a:gd name="T70" fmla="*/ 26 w 41"/>
                    <a:gd name="T71" fmla="*/ 24 h 41"/>
                    <a:gd name="T72" fmla="*/ 20 w 41"/>
                    <a:gd name="T73" fmla="*/ 21 h 41"/>
                    <a:gd name="T74" fmla="*/ 13 w 41"/>
                    <a:gd name="T75" fmla="*/ 21 h 41"/>
                    <a:gd name="T76" fmla="*/ 9 w 41"/>
                    <a:gd name="T77" fmla="*/ 25 h 41"/>
                    <a:gd name="T78" fmla="*/ 8 w 41"/>
                    <a:gd name="T79" fmla="*/ 28 h 41"/>
                    <a:gd name="T80" fmla="*/ 11 w 41"/>
                    <a:gd name="T81" fmla="*/ 34 h 41"/>
                    <a:gd name="T82" fmla="*/ 21 w 41"/>
                    <a:gd name="T83" fmla="*/ 37 h 41"/>
                    <a:gd name="T84" fmla="*/ 26 w 41"/>
                    <a:gd name="T85" fmla="*/ 37 h 41"/>
                    <a:gd name="T86" fmla="*/ 31 w 41"/>
                    <a:gd name="T87" fmla="*/ 34 h 41"/>
                    <a:gd name="T88" fmla="*/ 31 w 41"/>
                    <a:gd name="T89"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 h="41">
                      <a:moveTo>
                        <a:pt x="8" y="14"/>
                      </a:moveTo>
                      <a:cubicBezTo>
                        <a:pt x="8" y="13"/>
                        <a:pt x="10" y="13"/>
                        <a:pt x="9" y="12"/>
                      </a:cubicBezTo>
                      <a:cubicBezTo>
                        <a:pt x="9" y="11"/>
                        <a:pt x="7" y="12"/>
                        <a:pt x="7" y="11"/>
                      </a:cubicBezTo>
                      <a:cubicBezTo>
                        <a:pt x="5" y="8"/>
                        <a:pt x="8" y="7"/>
                        <a:pt x="8" y="4"/>
                      </a:cubicBezTo>
                      <a:cubicBezTo>
                        <a:pt x="10" y="3"/>
                        <a:pt x="11" y="3"/>
                        <a:pt x="12" y="2"/>
                      </a:cubicBezTo>
                      <a:cubicBezTo>
                        <a:pt x="14" y="2"/>
                        <a:pt x="17" y="2"/>
                        <a:pt x="18" y="1"/>
                      </a:cubicBezTo>
                      <a:cubicBezTo>
                        <a:pt x="26" y="0"/>
                        <a:pt x="32" y="3"/>
                        <a:pt x="37" y="5"/>
                      </a:cubicBezTo>
                      <a:cubicBezTo>
                        <a:pt x="38" y="6"/>
                        <a:pt x="41" y="10"/>
                        <a:pt x="41" y="11"/>
                      </a:cubicBezTo>
                      <a:cubicBezTo>
                        <a:pt x="41" y="13"/>
                        <a:pt x="40" y="15"/>
                        <a:pt x="39" y="16"/>
                      </a:cubicBezTo>
                      <a:cubicBezTo>
                        <a:pt x="39" y="16"/>
                        <a:pt x="38" y="16"/>
                        <a:pt x="37" y="17"/>
                      </a:cubicBezTo>
                      <a:cubicBezTo>
                        <a:pt x="37" y="17"/>
                        <a:pt x="37" y="18"/>
                        <a:pt x="36" y="19"/>
                      </a:cubicBezTo>
                      <a:cubicBezTo>
                        <a:pt x="35" y="20"/>
                        <a:pt x="33" y="20"/>
                        <a:pt x="34" y="23"/>
                      </a:cubicBezTo>
                      <a:cubicBezTo>
                        <a:pt x="34" y="24"/>
                        <a:pt x="35" y="24"/>
                        <a:pt x="36" y="25"/>
                      </a:cubicBezTo>
                      <a:cubicBezTo>
                        <a:pt x="37" y="25"/>
                        <a:pt x="39" y="29"/>
                        <a:pt x="39" y="30"/>
                      </a:cubicBezTo>
                      <a:cubicBezTo>
                        <a:pt x="40" y="35"/>
                        <a:pt x="36" y="37"/>
                        <a:pt x="34" y="39"/>
                      </a:cubicBezTo>
                      <a:cubicBezTo>
                        <a:pt x="32" y="39"/>
                        <a:pt x="31" y="40"/>
                        <a:pt x="29" y="41"/>
                      </a:cubicBezTo>
                      <a:cubicBezTo>
                        <a:pt x="28" y="41"/>
                        <a:pt x="27" y="40"/>
                        <a:pt x="26" y="40"/>
                      </a:cubicBezTo>
                      <a:cubicBezTo>
                        <a:pt x="24" y="40"/>
                        <a:pt x="24" y="41"/>
                        <a:pt x="22" y="41"/>
                      </a:cubicBezTo>
                      <a:cubicBezTo>
                        <a:pt x="19" y="41"/>
                        <a:pt x="17" y="39"/>
                        <a:pt x="14" y="39"/>
                      </a:cubicBezTo>
                      <a:cubicBezTo>
                        <a:pt x="13" y="38"/>
                        <a:pt x="13" y="39"/>
                        <a:pt x="12" y="39"/>
                      </a:cubicBezTo>
                      <a:cubicBezTo>
                        <a:pt x="11" y="39"/>
                        <a:pt x="10" y="37"/>
                        <a:pt x="8" y="36"/>
                      </a:cubicBezTo>
                      <a:cubicBezTo>
                        <a:pt x="6" y="36"/>
                        <a:pt x="6" y="36"/>
                        <a:pt x="4" y="35"/>
                      </a:cubicBezTo>
                      <a:cubicBezTo>
                        <a:pt x="3" y="33"/>
                        <a:pt x="0" y="30"/>
                        <a:pt x="1" y="26"/>
                      </a:cubicBezTo>
                      <a:cubicBezTo>
                        <a:pt x="2" y="21"/>
                        <a:pt x="14" y="20"/>
                        <a:pt x="8" y="14"/>
                      </a:cubicBezTo>
                      <a:close/>
                      <a:moveTo>
                        <a:pt x="29" y="5"/>
                      </a:moveTo>
                      <a:cubicBezTo>
                        <a:pt x="28" y="4"/>
                        <a:pt x="27" y="4"/>
                        <a:pt x="25" y="4"/>
                      </a:cubicBezTo>
                      <a:cubicBezTo>
                        <a:pt x="24" y="3"/>
                        <a:pt x="24" y="3"/>
                        <a:pt x="23" y="3"/>
                      </a:cubicBezTo>
                      <a:cubicBezTo>
                        <a:pt x="19" y="2"/>
                        <a:pt x="15" y="5"/>
                        <a:pt x="15" y="8"/>
                      </a:cubicBezTo>
                      <a:cubicBezTo>
                        <a:pt x="15" y="10"/>
                        <a:pt x="16" y="11"/>
                        <a:pt x="15" y="13"/>
                      </a:cubicBezTo>
                      <a:cubicBezTo>
                        <a:pt x="17" y="14"/>
                        <a:pt x="19" y="16"/>
                        <a:pt x="22" y="17"/>
                      </a:cubicBezTo>
                      <a:cubicBezTo>
                        <a:pt x="24" y="16"/>
                        <a:pt x="25" y="18"/>
                        <a:pt x="27" y="18"/>
                      </a:cubicBezTo>
                      <a:cubicBezTo>
                        <a:pt x="27" y="18"/>
                        <a:pt x="29" y="16"/>
                        <a:pt x="30" y="15"/>
                      </a:cubicBezTo>
                      <a:cubicBezTo>
                        <a:pt x="32" y="14"/>
                        <a:pt x="33" y="11"/>
                        <a:pt x="32" y="8"/>
                      </a:cubicBezTo>
                      <a:cubicBezTo>
                        <a:pt x="31" y="8"/>
                        <a:pt x="31" y="6"/>
                        <a:pt x="29" y="5"/>
                      </a:cubicBezTo>
                      <a:close/>
                      <a:moveTo>
                        <a:pt x="31" y="29"/>
                      </a:moveTo>
                      <a:cubicBezTo>
                        <a:pt x="29" y="28"/>
                        <a:pt x="28" y="25"/>
                        <a:pt x="26" y="24"/>
                      </a:cubicBezTo>
                      <a:cubicBezTo>
                        <a:pt x="23" y="23"/>
                        <a:pt x="22" y="22"/>
                        <a:pt x="20" y="21"/>
                      </a:cubicBezTo>
                      <a:cubicBezTo>
                        <a:pt x="18" y="22"/>
                        <a:pt x="15" y="22"/>
                        <a:pt x="13" y="21"/>
                      </a:cubicBezTo>
                      <a:cubicBezTo>
                        <a:pt x="12" y="23"/>
                        <a:pt x="11" y="24"/>
                        <a:pt x="9" y="25"/>
                      </a:cubicBezTo>
                      <a:cubicBezTo>
                        <a:pt x="10" y="27"/>
                        <a:pt x="9" y="27"/>
                        <a:pt x="8" y="28"/>
                      </a:cubicBezTo>
                      <a:cubicBezTo>
                        <a:pt x="9" y="30"/>
                        <a:pt x="10" y="32"/>
                        <a:pt x="11" y="34"/>
                      </a:cubicBezTo>
                      <a:cubicBezTo>
                        <a:pt x="13" y="35"/>
                        <a:pt x="17" y="37"/>
                        <a:pt x="21" y="37"/>
                      </a:cubicBezTo>
                      <a:cubicBezTo>
                        <a:pt x="23" y="37"/>
                        <a:pt x="25" y="37"/>
                        <a:pt x="26" y="37"/>
                      </a:cubicBezTo>
                      <a:cubicBezTo>
                        <a:pt x="28" y="36"/>
                        <a:pt x="30" y="35"/>
                        <a:pt x="31" y="34"/>
                      </a:cubicBezTo>
                      <a:cubicBezTo>
                        <a:pt x="31" y="32"/>
                        <a:pt x="31" y="31"/>
                        <a:pt x="3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 name="Freeform 29">
                  <a:extLst>
                    <a:ext uri="{FF2B5EF4-FFF2-40B4-BE49-F238E27FC236}">
                      <a16:creationId xmlns="" xmlns:a16="http://schemas.microsoft.com/office/drawing/2014/main" id="{A7221935-33FF-45D9-9B5E-ABC50A13CDAC}"/>
                    </a:ext>
                  </a:extLst>
                </p:cNvPr>
                <p:cNvSpPr>
                  <a:spLocks/>
                </p:cNvSpPr>
                <p:nvPr/>
              </p:nvSpPr>
              <p:spPr bwMode="auto">
                <a:xfrm>
                  <a:off x="2525" y="2250"/>
                  <a:ext cx="141" cy="97"/>
                </a:xfrm>
                <a:custGeom>
                  <a:avLst/>
                  <a:gdLst>
                    <a:gd name="T0" fmla="*/ 68 w 68"/>
                    <a:gd name="T1" fmla="*/ 4 h 47"/>
                    <a:gd name="T2" fmla="*/ 58 w 68"/>
                    <a:gd name="T3" fmla="*/ 18 h 47"/>
                    <a:gd name="T4" fmla="*/ 47 w 68"/>
                    <a:gd name="T5" fmla="*/ 27 h 47"/>
                    <a:gd name="T6" fmla="*/ 39 w 68"/>
                    <a:gd name="T7" fmla="*/ 36 h 47"/>
                    <a:gd name="T8" fmla="*/ 37 w 68"/>
                    <a:gd name="T9" fmla="*/ 38 h 47"/>
                    <a:gd name="T10" fmla="*/ 31 w 68"/>
                    <a:gd name="T11" fmla="*/ 43 h 47"/>
                    <a:gd name="T12" fmla="*/ 25 w 68"/>
                    <a:gd name="T13" fmla="*/ 46 h 47"/>
                    <a:gd name="T14" fmla="*/ 17 w 68"/>
                    <a:gd name="T15" fmla="*/ 46 h 47"/>
                    <a:gd name="T16" fmla="*/ 14 w 68"/>
                    <a:gd name="T17" fmla="*/ 46 h 47"/>
                    <a:gd name="T18" fmla="*/ 7 w 68"/>
                    <a:gd name="T19" fmla="*/ 41 h 47"/>
                    <a:gd name="T20" fmla="*/ 1 w 68"/>
                    <a:gd name="T21" fmla="*/ 28 h 47"/>
                    <a:gd name="T22" fmla="*/ 6 w 68"/>
                    <a:gd name="T23" fmla="*/ 21 h 47"/>
                    <a:gd name="T24" fmla="*/ 10 w 68"/>
                    <a:gd name="T25" fmla="*/ 24 h 47"/>
                    <a:gd name="T26" fmla="*/ 13 w 68"/>
                    <a:gd name="T27" fmla="*/ 34 h 47"/>
                    <a:gd name="T28" fmla="*/ 26 w 68"/>
                    <a:gd name="T29" fmla="*/ 35 h 47"/>
                    <a:gd name="T30" fmla="*/ 31 w 68"/>
                    <a:gd name="T31" fmla="*/ 30 h 47"/>
                    <a:gd name="T32" fmla="*/ 34 w 68"/>
                    <a:gd name="T33" fmla="*/ 27 h 47"/>
                    <a:gd name="T34" fmla="*/ 42 w 68"/>
                    <a:gd name="T35" fmla="*/ 21 h 47"/>
                    <a:gd name="T36" fmla="*/ 47 w 68"/>
                    <a:gd name="T37" fmla="*/ 15 h 47"/>
                    <a:gd name="T38" fmla="*/ 49 w 68"/>
                    <a:gd name="T39" fmla="*/ 15 h 47"/>
                    <a:gd name="T40" fmla="*/ 49 w 68"/>
                    <a:gd name="T41" fmla="*/ 13 h 47"/>
                    <a:gd name="T42" fmla="*/ 53 w 68"/>
                    <a:gd name="T43" fmla="*/ 8 h 47"/>
                    <a:gd name="T44" fmla="*/ 59 w 68"/>
                    <a:gd name="T45" fmla="*/ 3 h 47"/>
                    <a:gd name="T46" fmla="*/ 63 w 68"/>
                    <a:gd name="T47" fmla="*/ 1 h 47"/>
                    <a:gd name="T48" fmla="*/ 68 w 68"/>
                    <a:gd name="T4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47">
                      <a:moveTo>
                        <a:pt x="68" y="4"/>
                      </a:moveTo>
                      <a:cubicBezTo>
                        <a:pt x="66" y="10"/>
                        <a:pt x="61" y="13"/>
                        <a:pt x="58" y="18"/>
                      </a:cubicBezTo>
                      <a:cubicBezTo>
                        <a:pt x="53" y="19"/>
                        <a:pt x="53" y="26"/>
                        <a:pt x="47" y="27"/>
                      </a:cubicBezTo>
                      <a:cubicBezTo>
                        <a:pt x="45" y="30"/>
                        <a:pt x="43" y="34"/>
                        <a:pt x="39" y="36"/>
                      </a:cubicBezTo>
                      <a:cubicBezTo>
                        <a:pt x="39" y="36"/>
                        <a:pt x="38" y="37"/>
                        <a:pt x="37" y="38"/>
                      </a:cubicBezTo>
                      <a:cubicBezTo>
                        <a:pt x="35" y="39"/>
                        <a:pt x="33" y="41"/>
                        <a:pt x="31" y="43"/>
                      </a:cubicBezTo>
                      <a:cubicBezTo>
                        <a:pt x="30" y="44"/>
                        <a:pt x="26" y="45"/>
                        <a:pt x="25" y="46"/>
                      </a:cubicBezTo>
                      <a:cubicBezTo>
                        <a:pt x="22" y="47"/>
                        <a:pt x="20" y="46"/>
                        <a:pt x="17" y="46"/>
                      </a:cubicBezTo>
                      <a:cubicBezTo>
                        <a:pt x="16" y="46"/>
                        <a:pt x="15" y="45"/>
                        <a:pt x="14" y="46"/>
                      </a:cubicBezTo>
                      <a:cubicBezTo>
                        <a:pt x="11" y="44"/>
                        <a:pt x="9" y="43"/>
                        <a:pt x="7" y="41"/>
                      </a:cubicBezTo>
                      <a:cubicBezTo>
                        <a:pt x="6" y="39"/>
                        <a:pt x="0" y="33"/>
                        <a:pt x="1" y="28"/>
                      </a:cubicBezTo>
                      <a:cubicBezTo>
                        <a:pt x="1" y="26"/>
                        <a:pt x="3" y="21"/>
                        <a:pt x="6" y="21"/>
                      </a:cubicBezTo>
                      <a:cubicBezTo>
                        <a:pt x="8" y="21"/>
                        <a:pt x="8" y="24"/>
                        <a:pt x="10" y="24"/>
                      </a:cubicBezTo>
                      <a:cubicBezTo>
                        <a:pt x="11" y="28"/>
                        <a:pt x="12" y="31"/>
                        <a:pt x="13" y="34"/>
                      </a:cubicBezTo>
                      <a:cubicBezTo>
                        <a:pt x="16" y="38"/>
                        <a:pt x="22" y="37"/>
                        <a:pt x="26" y="35"/>
                      </a:cubicBezTo>
                      <a:cubicBezTo>
                        <a:pt x="28" y="34"/>
                        <a:pt x="29" y="32"/>
                        <a:pt x="31" y="30"/>
                      </a:cubicBezTo>
                      <a:cubicBezTo>
                        <a:pt x="32" y="29"/>
                        <a:pt x="33" y="28"/>
                        <a:pt x="34" y="27"/>
                      </a:cubicBezTo>
                      <a:cubicBezTo>
                        <a:pt x="37" y="25"/>
                        <a:pt x="38" y="22"/>
                        <a:pt x="42" y="21"/>
                      </a:cubicBezTo>
                      <a:cubicBezTo>
                        <a:pt x="43" y="19"/>
                        <a:pt x="44" y="16"/>
                        <a:pt x="47" y="15"/>
                      </a:cubicBezTo>
                      <a:cubicBezTo>
                        <a:pt x="48" y="14"/>
                        <a:pt x="48" y="15"/>
                        <a:pt x="49" y="15"/>
                      </a:cubicBezTo>
                      <a:cubicBezTo>
                        <a:pt x="49" y="14"/>
                        <a:pt x="48" y="13"/>
                        <a:pt x="49" y="13"/>
                      </a:cubicBezTo>
                      <a:cubicBezTo>
                        <a:pt x="51" y="12"/>
                        <a:pt x="52" y="10"/>
                        <a:pt x="53" y="8"/>
                      </a:cubicBezTo>
                      <a:cubicBezTo>
                        <a:pt x="56" y="8"/>
                        <a:pt x="56" y="5"/>
                        <a:pt x="59" y="3"/>
                      </a:cubicBezTo>
                      <a:cubicBezTo>
                        <a:pt x="60" y="2"/>
                        <a:pt x="62" y="2"/>
                        <a:pt x="63" y="1"/>
                      </a:cubicBezTo>
                      <a:cubicBezTo>
                        <a:pt x="64" y="0"/>
                        <a:pt x="67" y="3"/>
                        <a:pt x="6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 name="Freeform 30">
                  <a:extLst>
                    <a:ext uri="{FF2B5EF4-FFF2-40B4-BE49-F238E27FC236}">
                      <a16:creationId xmlns="" xmlns:a16="http://schemas.microsoft.com/office/drawing/2014/main" id="{C988261B-2F7D-4037-ADA6-4F5F6865BF1B}"/>
                    </a:ext>
                  </a:extLst>
                </p:cNvPr>
                <p:cNvSpPr>
                  <a:spLocks/>
                </p:cNvSpPr>
                <p:nvPr/>
              </p:nvSpPr>
              <p:spPr bwMode="auto">
                <a:xfrm>
                  <a:off x="2595" y="2270"/>
                  <a:ext cx="102" cy="113"/>
                </a:xfrm>
                <a:custGeom>
                  <a:avLst/>
                  <a:gdLst>
                    <a:gd name="T0" fmla="*/ 5 w 49"/>
                    <a:gd name="T1" fmla="*/ 54 h 54"/>
                    <a:gd name="T2" fmla="*/ 0 w 49"/>
                    <a:gd name="T3" fmla="*/ 49 h 54"/>
                    <a:gd name="T4" fmla="*/ 3 w 49"/>
                    <a:gd name="T5" fmla="*/ 47 h 54"/>
                    <a:gd name="T6" fmla="*/ 3 w 49"/>
                    <a:gd name="T7" fmla="*/ 45 h 54"/>
                    <a:gd name="T8" fmla="*/ 13 w 49"/>
                    <a:gd name="T9" fmla="*/ 33 h 54"/>
                    <a:gd name="T10" fmla="*/ 15 w 49"/>
                    <a:gd name="T11" fmla="*/ 33 h 54"/>
                    <a:gd name="T12" fmla="*/ 17 w 49"/>
                    <a:gd name="T13" fmla="*/ 28 h 54"/>
                    <a:gd name="T14" fmla="*/ 25 w 49"/>
                    <a:gd name="T15" fmla="*/ 19 h 54"/>
                    <a:gd name="T16" fmla="*/ 31 w 49"/>
                    <a:gd name="T17" fmla="*/ 13 h 54"/>
                    <a:gd name="T18" fmla="*/ 32 w 49"/>
                    <a:gd name="T19" fmla="*/ 11 h 54"/>
                    <a:gd name="T20" fmla="*/ 36 w 49"/>
                    <a:gd name="T21" fmla="*/ 5 h 54"/>
                    <a:gd name="T22" fmla="*/ 38 w 49"/>
                    <a:gd name="T23" fmla="*/ 5 h 54"/>
                    <a:gd name="T24" fmla="*/ 40 w 49"/>
                    <a:gd name="T25" fmla="*/ 3 h 54"/>
                    <a:gd name="T26" fmla="*/ 41 w 49"/>
                    <a:gd name="T27" fmla="*/ 2 h 54"/>
                    <a:gd name="T28" fmla="*/ 47 w 49"/>
                    <a:gd name="T29" fmla="*/ 8 h 54"/>
                    <a:gd name="T30" fmla="*/ 44 w 49"/>
                    <a:gd name="T31" fmla="*/ 9 h 54"/>
                    <a:gd name="T32" fmla="*/ 42 w 49"/>
                    <a:gd name="T33" fmla="*/ 14 h 54"/>
                    <a:gd name="T34" fmla="*/ 37 w 49"/>
                    <a:gd name="T35" fmla="*/ 21 h 54"/>
                    <a:gd name="T36" fmla="*/ 30 w 49"/>
                    <a:gd name="T37" fmla="*/ 29 h 54"/>
                    <a:gd name="T38" fmla="*/ 29 w 49"/>
                    <a:gd name="T39" fmla="*/ 29 h 54"/>
                    <a:gd name="T40" fmla="*/ 23 w 49"/>
                    <a:gd name="T41" fmla="*/ 39 h 54"/>
                    <a:gd name="T42" fmla="*/ 18 w 49"/>
                    <a:gd name="T43" fmla="*/ 43 h 54"/>
                    <a:gd name="T44" fmla="*/ 13 w 49"/>
                    <a:gd name="T45" fmla="*/ 48 h 54"/>
                    <a:gd name="T46" fmla="*/ 5 w 49"/>
                    <a:gd name="T4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54">
                      <a:moveTo>
                        <a:pt x="5" y="54"/>
                      </a:moveTo>
                      <a:cubicBezTo>
                        <a:pt x="4" y="52"/>
                        <a:pt x="1" y="52"/>
                        <a:pt x="0" y="49"/>
                      </a:cubicBezTo>
                      <a:cubicBezTo>
                        <a:pt x="1" y="48"/>
                        <a:pt x="2" y="47"/>
                        <a:pt x="3" y="47"/>
                      </a:cubicBezTo>
                      <a:cubicBezTo>
                        <a:pt x="3" y="46"/>
                        <a:pt x="3" y="46"/>
                        <a:pt x="3" y="45"/>
                      </a:cubicBezTo>
                      <a:cubicBezTo>
                        <a:pt x="7" y="41"/>
                        <a:pt x="10" y="38"/>
                        <a:pt x="13" y="33"/>
                      </a:cubicBezTo>
                      <a:cubicBezTo>
                        <a:pt x="13" y="33"/>
                        <a:pt x="14" y="33"/>
                        <a:pt x="15" y="33"/>
                      </a:cubicBezTo>
                      <a:cubicBezTo>
                        <a:pt x="16" y="32"/>
                        <a:pt x="17" y="31"/>
                        <a:pt x="17" y="28"/>
                      </a:cubicBezTo>
                      <a:cubicBezTo>
                        <a:pt x="20" y="26"/>
                        <a:pt x="22" y="22"/>
                        <a:pt x="25" y="19"/>
                      </a:cubicBezTo>
                      <a:cubicBezTo>
                        <a:pt x="27" y="17"/>
                        <a:pt x="29" y="15"/>
                        <a:pt x="31" y="13"/>
                      </a:cubicBezTo>
                      <a:cubicBezTo>
                        <a:pt x="31" y="12"/>
                        <a:pt x="31" y="11"/>
                        <a:pt x="32" y="11"/>
                      </a:cubicBezTo>
                      <a:cubicBezTo>
                        <a:pt x="33" y="9"/>
                        <a:pt x="35" y="7"/>
                        <a:pt x="36" y="5"/>
                      </a:cubicBezTo>
                      <a:cubicBezTo>
                        <a:pt x="37" y="5"/>
                        <a:pt x="37" y="5"/>
                        <a:pt x="38" y="5"/>
                      </a:cubicBezTo>
                      <a:cubicBezTo>
                        <a:pt x="38" y="3"/>
                        <a:pt x="39" y="4"/>
                        <a:pt x="40" y="3"/>
                      </a:cubicBezTo>
                      <a:cubicBezTo>
                        <a:pt x="40" y="2"/>
                        <a:pt x="41" y="2"/>
                        <a:pt x="41" y="2"/>
                      </a:cubicBezTo>
                      <a:cubicBezTo>
                        <a:pt x="44" y="0"/>
                        <a:pt x="49" y="4"/>
                        <a:pt x="47" y="8"/>
                      </a:cubicBezTo>
                      <a:cubicBezTo>
                        <a:pt x="46" y="9"/>
                        <a:pt x="45" y="9"/>
                        <a:pt x="44" y="9"/>
                      </a:cubicBezTo>
                      <a:cubicBezTo>
                        <a:pt x="44" y="11"/>
                        <a:pt x="43" y="12"/>
                        <a:pt x="42" y="14"/>
                      </a:cubicBezTo>
                      <a:cubicBezTo>
                        <a:pt x="40" y="16"/>
                        <a:pt x="38" y="18"/>
                        <a:pt x="37" y="21"/>
                      </a:cubicBezTo>
                      <a:cubicBezTo>
                        <a:pt x="34" y="24"/>
                        <a:pt x="32" y="26"/>
                        <a:pt x="30" y="29"/>
                      </a:cubicBezTo>
                      <a:cubicBezTo>
                        <a:pt x="30" y="29"/>
                        <a:pt x="29" y="29"/>
                        <a:pt x="29" y="29"/>
                      </a:cubicBezTo>
                      <a:cubicBezTo>
                        <a:pt x="29" y="34"/>
                        <a:pt x="23" y="34"/>
                        <a:pt x="23" y="39"/>
                      </a:cubicBezTo>
                      <a:cubicBezTo>
                        <a:pt x="21" y="40"/>
                        <a:pt x="20" y="42"/>
                        <a:pt x="18" y="43"/>
                      </a:cubicBezTo>
                      <a:cubicBezTo>
                        <a:pt x="17" y="45"/>
                        <a:pt x="16" y="47"/>
                        <a:pt x="13" y="48"/>
                      </a:cubicBezTo>
                      <a:cubicBezTo>
                        <a:pt x="11" y="51"/>
                        <a:pt x="10" y="54"/>
                        <a:pt x="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 name="Freeform 31">
                  <a:extLst>
                    <a:ext uri="{FF2B5EF4-FFF2-40B4-BE49-F238E27FC236}">
                      <a16:creationId xmlns="" xmlns:a16="http://schemas.microsoft.com/office/drawing/2014/main" id="{C48912F1-18AD-4C49-B0FD-21E5F360F63C}"/>
                    </a:ext>
                  </a:extLst>
                </p:cNvPr>
                <p:cNvSpPr>
                  <a:spLocks/>
                </p:cNvSpPr>
                <p:nvPr/>
              </p:nvSpPr>
              <p:spPr bwMode="auto">
                <a:xfrm>
                  <a:off x="3260" y="2283"/>
                  <a:ext cx="127" cy="146"/>
                </a:xfrm>
                <a:custGeom>
                  <a:avLst/>
                  <a:gdLst>
                    <a:gd name="T0" fmla="*/ 29 w 61"/>
                    <a:gd name="T1" fmla="*/ 1 h 70"/>
                    <a:gd name="T2" fmla="*/ 29 w 61"/>
                    <a:gd name="T3" fmla="*/ 5 h 70"/>
                    <a:gd name="T4" fmla="*/ 16 w 61"/>
                    <a:gd name="T5" fmla="*/ 12 h 70"/>
                    <a:gd name="T6" fmla="*/ 13 w 61"/>
                    <a:gd name="T7" fmla="*/ 22 h 70"/>
                    <a:gd name="T8" fmla="*/ 20 w 61"/>
                    <a:gd name="T9" fmla="*/ 32 h 70"/>
                    <a:gd name="T10" fmla="*/ 30 w 61"/>
                    <a:gd name="T11" fmla="*/ 29 h 70"/>
                    <a:gd name="T12" fmla="*/ 40 w 61"/>
                    <a:gd name="T13" fmla="*/ 29 h 70"/>
                    <a:gd name="T14" fmla="*/ 39 w 61"/>
                    <a:gd name="T15" fmla="*/ 33 h 70"/>
                    <a:gd name="T16" fmla="*/ 30 w 61"/>
                    <a:gd name="T17" fmla="*/ 37 h 70"/>
                    <a:gd name="T18" fmla="*/ 27 w 61"/>
                    <a:gd name="T19" fmla="*/ 45 h 70"/>
                    <a:gd name="T20" fmla="*/ 28 w 61"/>
                    <a:gd name="T21" fmla="*/ 48 h 70"/>
                    <a:gd name="T22" fmla="*/ 30 w 61"/>
                    <a:gd name="T23" fmla="*/ 50 h 70"/>
                    <a:gd name="T24" fmla="*/ 30 w 61"/>
                    <a:gd name="T25" fmla="*/ 51 h 70"/>
                    <a:gd name="T26" fmla="*/ 32 w 61"/>
                    <a:gd name="T27" fmla="*/ 53 h 70"/>
                    <a:gd name="T28" fmla="*/ 35 w 61"/>
                    <a:gd name="T29" fmla="*/ 58 h 70"/>
                    <a:gd name="T30" fmla="*/ 43 w 61"/>
                    <a:gd name="T31" fmla="*/ 57 h 70"/>
                    <a:gd name="T32" fmla="*/ 46 w 61"/>
                    <a:gd name="T33" fmla="*/ 55 h 70"/>
                    <a:gd name="T34" fmla="*/ 49 w 61"/>
                    <a:gd name="T35" fmla="*/ 53 h 70"/>
                    <a:gd name="T36" fmla="*/ 53 w 61"/>
                    <a:gd name="T37" fmla="*/ 52 h 70"/>
                    <a:gd name="T38" fmla="*/ 59 w 61"/>
                    <a:gd name="T39" fmla="*/ 50 h 70"/>
                    <a:gd name="T40" fmla="*/ 60 w 61"/>
                    <a:gd name="T41" fmla="*/ 55 h 70"/>
                    <a:gd name="T42" fmla="*/ 59 w 61"/>
                    <a:gd name="T43" fmla="*/ 55 h 70"/>
                    <a:gd name="T44" fmla="*/ 55 w 61"/>
                    <a:gd name="T45" fmla="*/ 59 h 70"/>
                    <a:gd name="T46" fmla="*/ 51 w 61"/>
                    <a:gd name="T47" fmla="*/ 61 h 70"/>
                    <a:gd name="T48" fmla="*/ 47 w 61"/>
                    <a:gd name="T49" fmla="*/ 64 h 70"/>
                    <a:gd name="T50" fmla="*/ 38 w 61"/>
                    <a:gd name="T51" fmla="*/ 68 h 70"/>
                    <a:gd name="T52" fmla="*/ 34 w 61"/>
                    <a:gd name="T53" fmla="*/ 70 h 70"/>
                    <a:gd name="T54" fmla="*/ 30 w 61"/>
                    <a:gd name="T55" fmla="*/ 68 h 70"/>
                    <a:gd name="T56" fmla="*/ 24 w 61"/>
                    <a:gd name="T57" fmla="*/ 56 h 70"/>
                    <a:gd name="T58" fmla="*/ 22 w 61"/>
                    <a:gd name="T59" fmla="*/ 55 h 70"/>
                    <a:gd name="T60" fmla="*/ 22 w 61"/>
                    <a:gd name="T61" fmla="*/ 53 h 70"/>
                    <a:gd name="T62" fmla="*/ 19 w 61"/>
                    <a:gd name="T63" fmla="*/ 50 h 70"/>
                    <a:gd name="T64" fmla="*/ 19 w 61"/>
                    <a:gd name="T65" fmla="*/ 48 h 70"/>
                    <a:gd name="T66" fmla="*/ 11 w 61"/>
                    <a:gd name="T67" fmla="*/ 36 h 70"/>
                    <a:gd name="T68" fmla="*/ 9 w 61"/>
                    <a:gd name="T69" fmla="*/ 32 h 70"/>
                    <a:gd name="T70" fmla="*/ 6 w 61"/>
                    <a:gd name="T71" fmla="*/ 28 h 70"/>
                    <a:gd name="T72" fmla="*/ 5 w 61"/>
                    <a:gd name="T73" fmla="*/ 25 h 70"/>
                    <a:gd name="T74" fmla="*/ 3 w 61"/>
                    <a:gd name="T75" fmla="*/ 21 h 70"/>
                    <a:gd name="T76" fmla="*/ 1 w 61"/>
                    <a:gd name="T77" fmla="*/ 18 h 70"/>
                    <a:gd name="T78" fmla="*/ 6 w 61"/>
                    <a:gd name="T79" fmla="*/ 13 h 70"/>
                    <a:gd name="T80" fmla="*/ 9 w 61"/>
                    <a:gd name="T81" fmla="*/ 11 h 70"/>
                    <a:gd name="T82" fmla="*/ 10 w 61"/>
                    <a:gd name="T83" fmla="*/ 9 h 70"/>
                    <a:gd name="T84" fmla="*/ 24 w 61"/>
                    <a:gd name="T85" fmla="*/ 0 h 70"/>
                    <a:gd name="T86" fmla="*/ 25 w 61"/>
                    <a:gd name="T87" fmla="*/ 0 h 70"/>
                    <a:gd name="T88" fmla="*/ 29 w 61"/>
                    <a:gd name="T89"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 h="70">
                      <a:moveTo>
                        <a:pt x="29" y="1"/>
                      </a:moveTo>
                      <a:cubicBezTo>
                        <a:pt x="30" y="3"/>
                        <a:pt x="29" y="4"/>
                        <a:pt x="29" y="5"/>
                      </a:cubicBezTo>
                      <a:cubicBezTo>
                        <a:pt x="24" y="7"/>
                        <a:pt x="21" y="11"/>
                        <a:pt x="16" y="12"/>
                      </a:cubicBezTo>
                      <a:cubicBezTo>
                        <a:pt x="13" y="14"/>
                        <a:pt x="10" y="19"/>
                        <a:pt x="13" y="22"/>
                      </a:cubicBezTo>
                      <a:cubicBezTo>
                        <a:pt x="14" y="27"/>
                        <a:pt x="18" y="29"/>
                        <a:pt x="20" y="32"/>
                      </a:cubicBezTo>
                      <a:cubicBezTo>
                        <a:pt x="25" y="34"/>
                        <a:pt x="27" y="31"/>
                        <a:pt x="30" y="29"/>
                      </a:cubicBezTo>
                      <a:cubicBezTo>
                        <a:pt x="33" y="28"/>
                        <a:pt x="38" y="26"/>
                        <a:pt x="40" y="29"/>
                      </a:cubicBezTo>
                      <a:cubicBezTo>
                        <a:pt x="39" y="30"/>
                        <a:pt x="39" y="31"/>
                        <a:pt x="39" y="33"/>
                      </a:cubicBezTo>
                      <a:cubicBezTo>
                        <a:pt x="35" y="34"/>
                        <a:pt x="34" y="36"/>
                        <a:pt x="30" y="37"/>
                      </a:cubicBezTo>
                      <a:cubicBezTo>
                        <a:pt x="28" y="39"/>
                        <a:pt x="27" y="42"/>
                        <a:pt x="27" y="45"/>
                      </a:cubicBezTo>
                      <a:cubicBezTo>
                        <a:pt x="28" y="45"/>
                        <a:pt x="28" y="47"/>
                        <a:pt x="28" y="48"/>
                      </a:cubicBezTo>
                      <a:cubicBezTo>
                        <a:pt x="29" y="49"/>
                        <a:pt x="30" y="49"/>
                        <a:pt x="30" y="50"/>
                      </a:cubicBezTo>
                      <a:cubicBezTo>
                        <a:pt x="30" y="50"/>
                        <a:pt x="30" y="51"/>
                        <a:pt x="30" y="51"/>
                      </a:cubicBezTo>
                      <a:cubicBezTo>
                        <a:pt x="31" y="52"/>
                        <a:pt x="32" y="52"/>
                        <a:pt x="32" y="53"/>
                      </a:cubicBezTo>
                      <a:cubicBezTo>
                        <a:pt x="33" y="54"/>
                        <a:pt x="34" y="56"/>
                        <a:pt x="35" y="58"/>
                      </a:cubicBezTo>
                      <a:cubicBezTo>
                        <a:pt x="37" y="59"/>
                        <a:pt x="41" y="58"/>
                        <a:pt x="43" y="57"/>
                      </a:cubicBezTo>
                      <a:cubicBezTo>
                        <a:pt x="43" y="56"/>
                        <a:pt x="44" y="56"/>
                        <a:pt x="46" y="55"/>
                      </a:cubicBezTo>
                      <a:cubicBezTo>
                        <a:pt x="47" y="55"/>
                        <a:pt x="48" y="53"/>
                        <a:pt x="49" y="53"/>
                      </a:cubicBezTo>
                      <a:cubicBezTo>
                        <a:pt x="50" y="52"/>
                        <a:pt x="52" y="52"/>
                        <a:pt x="53" y="52"/>
                      </a:cubicBezTo>
                      <a:cubicBezTo>
                        <a:pt x="55" y="51"/>
                        <a:pt x="56" y="50"/>
                        <a:pt x="59" y="50"/>
                      </a:cubicBezTo>
                      <a:cubicBezTo>
                        <a:pt x="60" y="51"/>
                        <a:pt x="61" y="52"/>
                        <a:pt x="60" y="55"/>
                      </a:cubicBezTo>
                      <a:cubicBezTo>
                        <a:pt x="60" y="55"/>
                        <a:pt x="59" y="55"/>
                        <a:pt x="59" y="55"/>
                      </a:cubicBezTo>
                      <a:cubicBezTo>
                        <a:pt x="57" y="56"/>
                        <a:pt x="56" y="58"/>
                        <a:pt x="55" y="59"/>
                      </a:cubicBezTo>
                      <a:cubicBezTo>
                        <a:pt x="54" y="60"/>
                        <a:pt x="52" y="60"/>
                        <a:pt x="51" y="61"/>
                      </a:cubicBezTo>
                      <a:cubicBezTo>
                        <a:pt x="50" y="62"/>
                        <a:pt x="48" y="63"/>
                        <a:pt x="47" y="64"/>
                      </a:cubicBezTo>
                      <a:cubicBezTo>
                        <a:pt x="45" y="65"/>
                        <a:pt x="41" y="66"/>
                        <a:pt x="38" y="68"/>
                      </a:cubicBezTo>
                      <a:cubicBezTo>
                        <a:pt x="37" y="69"/>
                        <a:pt x="35" y="70"/>
                        <a:pt x="34" y="70"/>
                      </a:cubicBezTo>
                      <a:cubicBezTo>
                        <a:pt x="32" y="70"/>
                        <a:pt x="32" y="68"/>
                        <a:pt x="30" y="68"/>
                      </a:cubicBezTo>
                      <a:cubicBezTo>
                        <a:pt x="29" y="63"/>
                        <a:pt x="25" y="61"/>
                        <a:pt x="24" y="56"/>
                      </a:cubicBezTo>
                      <a:cubicBezTo>
                        <a:pt x="24" y="55"/>
                        <a:pt x="22" y="55"/>
                        <a:pt x="22" y="55"/>
                      </a:cubicBezTo>
                      <a:cubicBezTo>
                        <a:pt x="22" y="54"/>
                        <a:pt x="22" y="53"/>
                        <a:pt x="22" y="53"/>
                      </a:cubicBezTo>
                      <a:cubicBezTo>
                        <a:pt x="21" y="52"/>
                        <a:pt x="20" y="51"/>
                        <a:pt x="19" y="50"/>
                      </a:cubicBezTo>
                      <a:cubicBezTo>
                        <a:pt x="19" y="49"/>
                        <a:pt x="19" y="49"/>
                        <a:pt x="19" y="48"/>
                      </a:cubicBezTo>
                      <a:cubicBezTo>
                        <a:pt x="16" y="45"/>
                        <a:pt x="14" y="40"/>
                        <a:pt x="11" y="36"/>
                      </a:cubicBezTo>
                      <a:cubicBezTo>
                        <a:pt x="11" y="35"/>
                        <a:pt x="9" y="34"/>
                        <a:pt x="9" y="32"/>
                      </a:cubicBezTo>
                      <a:cubicBezTo>
                        <a:pt x="8" y="31"/>
                        <a:pt x="7" y="29"/>
                        <a:pt x="6" y="28"/>
                      </a:cubicBezTo>
                      <a:cubicBezTo>
                        <a:pt x="6" y="27"/>
                        <a:pt x="5" y="26"/>
                        <a:pt x="5" y="25"/>
                      </a:cubicBezTo>
                      <a:cubicBezTo>
                        <a:pt x="4" y="24"/>
                        <a:pt x="3" y="23"/>
                        <a:pt x="3" y="21"/>
                      </a:cubicBezTo>
                      <a:cubicBezTo>
                        <a:pt x="2" y="20"/>
                        <a:pt x="0" y="19"/>
                        <a:pt x="1" y="18"/>
                      </a:cubicBezTo>
                      <a:cubicBezTo>
                        <a:pt x="1" y="15"/>
                        <a:pt x="4" y="14"/>
                        <a:pt x="6" y="13"/>
                      </a:cubicBezTo>
                      <a:cubicBezTo>
                        <a:pt x="7" y="12"/>
                        <a:pt x="7" y="11"/>
                        <a:pt x="9" y="11"/>
                      </a:cubicBezTo>
                      <a:cubicBezTo>
                        <a:pt x="10" y="10"/>
                        <a:pt x="10" y="10"/>
                        <a:pt x="10" y="9"/>
                      </a:cubicBezTo>
                      <a:cubicBezTo>
                        <a:pt x="14" y="7"/>
                        <a:pt x="20" y="2"/>
                        <a:pt x="24" y="0"/>
                      </a:cubicBezTo>
                      <a:cubicBezTo>
                        <a:pt x="24" y="0"/>
                        <a:pt x="25" y="0"/>
                        <a:pt x="25" y="0"/>
                      </a:cubicBezTo>
                      <a:cubicBezTo>
                        <a:pt x="27" y="0"/>
                        <a:pt x="28" y="1"/>
                        <a:pt x="2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 name="Freeform 32">
                  <a:extLst>
                    <a:ext uri="{FF2B5EF4-FFF2-40B4-BE49-F238E27FC236}">
                      <a16:creationId xmlns="" xmlns:a16="http://schemas.microsoft.com/office/drawing/2014/main" id="{9992BEEE-3F0F-4DD2-A111-CF7457282DA2}"/>
                    </a:ext>
                  </a:extLst>
                </p:cNvPr>
                <p:cNvSpPr>
                  <a:spLocks noEditPoints="1"/>
                </p:cNvSpPr>
                <p:nvPr/>
              </p:nvSpPr>
              <p:spPr bwMode="auto">
                <a:xfrm>
                  <a:off x="2633" y="2300"/>
                  <a:ext cx="117" cy="141"/>
                </a:xfrm>
                <a:custGeom>
                  <a:avLst/>
                  <a:gdLst>
                    <a:gd name="T0" fmla="*/ 28 w 56"/>
                    <a:gd name="T1" fmla="*/ 49 h 68"/>
                    <a:gd name="T2" fmla="*/ 29 w 56"/>
                    <a:gd name="T3" fmla="*/ 46 h 68"/>
                    <a:gd name="T4" fmla="*/ 20 w 56"/>
                    <a:gd name="T5" fmla="*/ 41 h 68"/>
                    <a:gd name="T6" fmla="*/ 17 w 56"/>
                    <a:gd name="T7" fmla="*/ 42 h 68"/>
                    <a:gd name="T8" fmla="*/ 9 w 56"/>
                    <a:gd name="T9" fmla="*/ 50 h 68"/>
                    <a:gd name="T10" fmla="*/ 0 w 56"/>
                    <a:gd name="T11" fmla="*/ 48 h 68"/>
                    <a:gd name="T12" fmla="*/ 3 w 56"/>
                    <a:gd name="T13" fmla="*/ 43 h 68"/>
                    <a:gd name="T14" fmla="*/ 8 w 56"/>
                    <a:gd name="T15" fmla="*/ 38 h 68"/>
                    <a:gd name="T16" fmla="*/ 8 w 56"/>
                    <a:gd name="T17" fmla="*/ 37 h 68"/>
                    <a:gd name="T18" fmla="*/ 15 w 56"/>
                    <a:gd name="T19" fmla="*/ 30 h 68"/>
                    <a:gd name="T20" fmla="*/ 21 w 56"/>
                    <a:gd name="T21" fmla="*/ 26 h 68"/>
                    <a:gd name="T22" fmla="*/ 20 w 56"/>
                    <a:gd name="T23" fmla="*/ 24 h 68"/>
                    <a:gd name="T24" fmla="*/ 29 w 56"/>
                    <a:gd name="T25" fmla="*/ 15 h 68"/>
                    <a:gd name="T26" fmla="*/ 31 w 56"/>
                    <a:gd name="T27" fmla="*/ 14 h 68"/>
                    <a:gd name="T28" fmla="*/ 41 w 56"/>
                    <a:gd name="T29" fmla="*/ 3 h 68"/>
                    <a:gd name="T30" fmla="*/ 44 w 56"/>
                    <a:gd name="T31" fmla="*/ 1 h 68"/>
                    <a:gd name="T32" fmla="*/ 50 w 56"/>
                    <a:gd name="T33" fmla="*/ 1 h 68"/>
                    <a:gd name="T34" fmla="*/ 55 w 56"/>
                    <a:gd name="T35" fmla="*/ 5 h 68"/>
                    <a:gd name="T36" fmla="*/ 55 w 56"/>
                    <a:gd name="T37" fmla="*/ 12 h 68"/>
                    <a:gd name="T38" fmla="*/ 53 w 56"/>
                    <a:gd name="T39" fmla="*/ 14 h 68"/>
                    <a:gd name="T40" fmla="*/ 45 w 56"/>
                    <a:gd name="T41" fmla="*/ 36 h 68"/>
                    <a:gd name="T42" fmla="*/ 42 w 56"/>
                    <a:gd name="T43" fmla="*/ 42 h 68"/>
                    <a:gd name="T44" fmla="*/ 41 w 56"/>
                    <a:gd name="T45" fmla="*/ 48 h 68"/>
                    <a:gd name="T46" fmla="*/ 39 w 56"/>
                    <a:gd name="T47" fmla="*/ 49 h 68"/>
                    <a:gd name="T48" fmla="*/ 39 w 56"/>
                    <a:gd name="T49" fmla="*/ 51 h 68"/>
                    <a:gd name="T50" fmla="*/ 38 w 56"/>
                    <a:gd name="T51" fmla="*/ 53 h 68"/>
                    <a:gd name="T52" fmla="*/ 35 w 56"/>
                    <a:gd name="T53" fmla="*/ 60 h 68"/>
                    <a:gd name="T54" fmla="*/ 35 w 56"/>
                    <a:gd name="T55" fmla="*/ 61 h 68"/>
                    <a:gd name="T56" fmla="*/ 33 w 56"/>
                    <a:gd name="T57" fmla="*/ 63 h 68"/>
                    <a:gd name="T58" fmla="*/ 31 w 56"/>
                    <a:gd name="T59" fmla="*/ 67 h 68"/>
                    <a:gd name="T60" fmla="*/ 26 w 56"/>
                    <a:gd name="T61" fmla="*/ 66 h 68"/>
                    <a:gd name="T62" fmla="*/ 24 w 56"/>
                    <a:gd name="T63" fmla="*/ 64 h 68"/>
                    <a:gd name="T64" fmla="*/ 25 w 56"/>
                    <a:gd name="T65" fmla="*/ 61 h 68"/>
                    <a:gd name="T66" fmla="*/ 28 w 56"/>
                    <a:gd name="T67" fmla="*/ 49 h 68"/>
                    <a:gd name="T68" fmla="*/ 34 w 56"/>
                    <a:gd name="T69" fmla="*/ 25 h 68"/>
                    <a:gd name="T70" fmla="*/ 29 w 56"/>
                    <a:gd name="T71" fmla="*/ 34 h 68"/>
                    <a:gd name="T72" fmla="*/ 37 w 56"/>
                    <a:gd name="T73" fmla="*/ 30 h 68"/>
                    <a:gd name="T74" fmla="*/ 37 w 56"/>
                    <a:gd name="T75" fmla="*/ 28 h 68"/>
                    <a:gd name="T76" fmla="*/ 38 w 56"/>
                    <a:gd name="T77" fmla="*/ 24 h 68"/>
                    <a:gd name="T78" fmla="*/ 34 w 56"/>
                    <a:gd name="T79" fmla="*/ 2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 h="68">
                      <a:moveTo>
                        <a:pt x="28" y="49"/>
                      </a:moveTo>
                      <a:cubicBezTo>
                        <a:pt x="28" y="48"/>
                        <a:pt x="29" y="47"/>
                        <a:pt x="29" y="46"/>
                      </a:cubicBezTo>
                      <a:cubicBezTo>
                        <a:pt x="28" y="43"/>
                        <a:pt x="23" y="40"/>
                        <a:pt x="20" y="41"/>
                      </a:cubicBezTo>
                      <a:cubicBezTo>
                        <a:pt x="19" y="41"/>
                        <a:pt x="18" y="42"/>
                        <a:pt x="17" y="42"/>
                      </a:cubicBezTo>
                      <a:cubicBezTo>
                        <a:pt x="14" y="44"/>
                        <a:pt x="10" y="47"/>
                        <a:pt x="9" y="50"/>
                      </a:cubicBezTo>
                      <a:cubicBezTo>
                        <a:pt x="6" y="53"/>
                        <a:pt x="0" y="52"/>
                        <a:pt x="0" y="48"/>
                      </a:cubicBezTo>
                      <a:cubicBezTo>
                        <a:pt x="0" y="47"/>
                        <a:pt x="3" y="44"/>
                        <a:pt x="3" y="43"/>
                      </a:cubicBezTo>
                      <a:cubicBezTo>
                        <a:pt x="5" y="41"/>
                        <a:pt x="6" y="39"/>
                        <a:pt x="8" y="38"/>
                      </a:cubicBezTo>
                      <a:cubicBezTo>
                        <a:pt x="8" y="38"/>
                        <a:pt x="8" y="37"/>
                        <a:pt x="8" y="37"/>
                      </a:cubicBezTo>
                      <a:cubicBezTo>
                        <a:pt x="11" y="35"/>
                        <a:pt x="13" y="33"/>
                        <a:pt x="15" y="30"/>
                      </a:cubicBezTo>
                      <a:cubicBezTo>
                        <a:pt x="17" y="29"/>
                        <a:pt x="18" y="27"/>
                        <a:pt x="21" y="26"/>
                      </a:cubicBezTo>
                      <a:cubicBezTo>
                        <a:pt x="21" y="25"/>
                        <a:pt x="20" y="25"/>
                        <a:pt x="20" y="24"/>
                      </a:cubicBezTo>
                      <a:cubicBezTo>
                        <a:pt x="23" y="21"/>
                        <a:pt x="27" y="18"/>
                        <a:pt x="29" y="15"/>
                      </a:cubicBezTo>
                      <a:cubicBezTo>
                        <a:pt x="30" y="14"/>
                        <a:pt x="31" y="14"/>
                        <a:pt x="31" y="14"/>
                      </a:cubicBezTo>
                      <a:cubicBezTo>
                        <a:pt x="34" y="11"/>
                        <a:pt x="38" y="5"/>
                        <a:pt x="41" y="3"/>
                      </a:cubicBezTo>
                      <a:cubicBezTo>
                        <a:pt x="42" y="2"/>
                        <a:pt x="43" y="2"/>
                        <a:pt x="44" y="1"/>
                      </a:cubicBezTo>
                      <a:cubicBezTo>
                        <a:pt x="44" y="0"/>
                        <a:pt x="49" y="0"/>
                        <a:pt x="50" y="1"/>
                      </a:cubicBezTo>
                      <a:cubicBezTo>
                        <a:pt x="52" y="2"/>
                        <a:pt x="52" y="4"/>
                        <a:pt x="55" y="5"/>
                      </a:cubicBezTo>
                      <a:cubicBezTo>
                        <a:pt x="56" y="7"/>
                        <a:pt x="56" y="9"/>
                        <a:pt x="55" y="12"/>
                      </a:cubicBezTo>
                      <a:cubicBezTo>
                        <a:pt x="55" y="13"/>
                        <a:pt x="54" y="13"/>
                        <a:pt x="53" y="14"/>
                      </a:cubicBezTo>
                      <a:cubicBezTo>
                        <a:pt x="51" y="22"/>
                        <a:pt x="49" y="29"/>
                        <a:pt x="45" y="36"/>
                      </a:cubicBezTo>
                      <a:cubicBezTo>
                        <a:pt x="45" y="38"/>
                        <a:pt x="44" y="40"/>
                        <a:pt x="42" y="42"/>
                      </a:cubicBezTo>
                      <a:cubicBezTo>
                        <a:pt x="42" y="44"/>
                        <a:pt x="41" y="45"/>
                        <a:pt x="41" y="48"/>
                      </a:cubicBezTo>
                      <a:cubicBezTo>
                        <a:pt x="41" y="48"/>
                        <a:pt x="40" y="49"/>
                        <a:pt x="39" y="49"/>
                      </a:cubicBezTo>
                      <a:cubicBezTo>
                        <a:pt x="39" y="50"/>
                        <a:pt x="40" y="50"/>
                        <a:pt x="39" y="51"/>
                      </a:cubicBezTo>
                      <a:cubicBezTo>
                        <a:pt x="39" y="52"/>
                        <a:pt x="38" y="52"/>
                        <a:pt x="38" y="53"/>
                      </a:cubicBezTo>
                      <a:cubicBezTo>
                        <a:pt x="39" y="55"/>
                        <a:pt x="36" y="57"/>
                        <a:pt x="35" y="60"/>
                      </a:cubicBezTo>
                      <a:cubicBezTo>
                        <a:pt x="35" y="60"/>
                        <a:pt x="35" y="61"/>
                        <a:pt x="35" y="61"/>
                      </a:cubicBezTo>
                      <a:cubicBezTo>
                        <a:pt x="34" y="62"/>
                        <a:pt x="33" y="63"/>
                        <a:pt x="33" y="63"/>
                      </a:cubicBezTo>
                      <a:cubicBezTo>
                        <a:pt x="32" y="65"/>
                        <a:pt x="32" y="66"/>
                        <a:pt x="31" y="67"/>
                      </a:cubicBezTo>
                      <a:cubicBezTo>
                        <a:pt x="29" y="68"/>
                        <a:pt x="28" y="67"/>
                        <a:pt x="26" y="66"/>
                      </a:cubicBezTo>
                      <a:cubicBezTo>
                        <a:pt x="25" y="65"/>
                        <a:pt x="24" y="65"/>
                        <a:pt x="24" y="64"/>
                      </a:cubicBezTo>
                      <a:cubicBezTo>
                        <a:pt x="24" y="63"/>
                        <a:pt x="25" y="62"/>
                        <a:pt x="25" y="61"/>
                      </a:cubicBezTo>
                      <a:cubicBezTo>
                        <a:pt x="26" y="57"/>
                        <a:pt x="26" y="52"/>
                        <a:pt x="28" y="49"/>
                      </a:cubicBezTo>
                      <a:close/>
                      <a:moveTo>
                        <a:pt x="34" y="25"/>
                      </a:moveTo>
                      <a:cubicBezTo>
                        <a:pt x="31" y="26"/>
                        <a:pt x="28" y="29"/>
                        <a:pt x="29" y="34"/>
                      </a:cubicBezTo>
                      <a:cubicBezTo>
                        <a:pt x="33" y="35"/>
                        <a:pt x="35" y="33"/>
                        <a:pt x="37" y="30"/>
                      </a:cubicBezTo>
                      <a:cubicBezTo>
                        <a:pt x="37" y="29"/>
                        <a:pt x="37" y="29"/>
                        <a:pt x="37" y="28"/>
                      </a:cubicBezTo>
                      <a:cubicBezTo>
                        <a:pt x="38" y="27"/>
                        <a:pt x="39" y="26"/>
                        <a:pt x="38" y="24"/>
                      </a:cubicBezTo>
                      <a:cubicBezTo>
                        <a:pt x="37" y="23"/>
                        <a:pt x="35" y="24"/>
                        <a:pt x="3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0" name="Freeform 33">
                  <a:extLst>
                    <a:ext uri="{FF2B5EF4-FFF2-40B4-BE49-F238E27FC236}">
                      <a16:creationId xmlns="" xmlns:a16="http://schemas.microsoft.com/office/drawing/2014/main" id="{BD89179B-213A-49AB-9202-67563E9FCF8B}"/>
                    </a:ext>
                  </a:extLst>
                </p:cNvPr>
                <p:cNvSpPr>
                  <a:spLocks/>
                </p:cNvSpPr>
                <p:nvPr/>
              </p:nvSpPr>
              <p:spPr bwMode="auto">
                <a:xfrm>
                  <a:off x="3181" y="2320"/>
                  <a:ext cx="94" cy="146"/>
                </a:xfrm>
                <a:custGeom>
                  <a:avLst/>
                  <a:gdLst>
                    <a:gd name="T0" fmla="*/ 15 w 45"/>
                    <a:gd name="T1" fmla="*/ 21 h 70"/>
                    <a:gd name="T2" fmla="*/ 15 w 45"/>
                    <a:gd name="T3" fmla="*/ 22 h 70"/>
                    <a:gd name="T4" fmla="*/ 24 w 45"/>
                    <a:gd name="T5" fmla="*/ 34 h 70"/>
                    <a:gd name="T6" fmla="*/ 24 w 45"/>
                    <a:gd name="T7" fmla="*/ 36 h 70"/>
                    <a:gd name="T8" fmla="*/ 29 w 45"/>
                    <a:gd name="T9" fmla="*/ 38 h 70"/>
                    <a:gd name="T10" fmla="*/ 29 w 45"/>
                    <a:gd name="T11" fmla="*/ 30 h 70"/>
                    <a:gd name="T12" fmla="*/ 28 w 45"/>
                    <a:gd name="T13" fmla="*/ 20 h 70"/>
                    <a:gd name="T14" fmla="*/ 28 w 45"/>
                    <a:gd name="T15" fmla="*/ 16 h 70"/>
                    <a:gd name="T16" fmla="*/ 26 w 45"/>
                    <a:gd name="T17" fmla="*/ 4 h 70"/>
                    <a:gd name="T18" fmla="*/ 33 w 45"/>
                    <a:gd name="T19" fmla="*/ 0 h 70"/>
                    <a:gd name="T20" fmla="*/ 37 w 45"/>
                    <a:gd name="T21" fmla="*/ 6 h 70"/>
                    <a:gd name="T22" fmla="*/ 36 w 45"/>
                    <a:gd name="T23" fmla="*/ 8 h 70"/>
                    <a:gd name="T24" fmla="*/ 37 w 45"/>
                    <a:gd name="T25" fmla="*/ 12 h 70"/>
                    <a:gd name="T26" fmla="*/ 38 w 45"/>
                    <a:gd name="T27" fmla="*/ 20 h 70"/>
                    <a:gd name="T28" fmla="*/ 39 w 45"/>
                    <a:gd name="T29" fmla="*/ 23 h 70"/>
                    <a:gd name="T30" fmla="*/ 39 w 45"/>
                    <a:gd name="T31" fmla="*/ 26 h 70"/>
                    <a:gd name="T32" fmla="*/ 40 w 45"/>
                    <a:gd name="T33" fmla="*/ 29 h 70"/>
                    <a:gd name="T34" fmla="*/ 40 w 45"/>
                    <a:gd name="T35" fmla="*/ 34 h 70"/>
                    <a:gd name="T36" fmla="*/ 40 w 45"/>
                    <a:gd name="T37" fmla="*/ 40 h 70"/>
                    <a:gd name="T38" fmla="*/ 42 w 45"/>
                    <a:gd name="T39" fmla="*/ 44 h 70"/>
                    <a:gd name="T40" fmla="*/ 42 w 45"/>
                    <a:gd name="T41" fmla="*/ 48 h 70"/>
                    <a:gd name="T42" fmla="*/ 43 w 45"/>
                    <a:gd name="T43" fmla="*/ 51 h 70"/>
                    <a:gd name="T44" fmla="*/ 43 w 45"/>
                    <a:gd name="T45" fmla="*/ 53 h 70"/>
                    <a:gd name="T46" fmla="*/ 45 w 45"/>
                    <a:gd name="T47" fmla="*/ 64 h 70"/>
                    <a:gd name="T48" fmla="*/ 43 w 45"/>
                    <a:gd name="T49" fmla="*/ 67 h 70"/>
                    <a:gd name="T50" fmla="*/ 41 w 45"/>
                    <a:gd name="T51" fmla="*/ 67 h 70"/>
                    <a:gd name="T52" fmla="*/ 36 w 45"/>
                    <a:gd name="T53" fmla="*/ 68 h 70"/>
                    <a:gd name="T54" fmla="*/ 33 w 45"/>
                    <a:gd name="T55" fmla="*/ 65 h 70"/>
                    <a:gd name="T56" fmla="*/ 29 w 45"/>
                    <a:gd name="T57" fmla="*/ 62 h 70"/>
                    <a:gd name="T58" fmla="*/ 28 w 45"/>
                    <a:gd name="T59" fmla="*/ 60 h 70"/>
                    <a:gd name="T60" fmla="*/ 23 w 45"/>
                    <a:gd name="T61" fmla="*/ 53 h 70"/>
                    <a:gd name="T62" fmla="*/ 24 w 45"/>
                    <a:gd name="T63" fmla="*/ 52 h 70"/>
                    <a:gd name="T64" fmla="*/ 21 w 45"/>
                    <a:gd name="T65" fmla="*/ 49 h 70"/>
                    <a:gd name="T66" fmla="*/ 16 w 45"/>
                    <a:gd name="T67" fmla="*/ 41 h 70"/>
                    <a:gd name="T68" fmla="*/ 12 w 45"/>
                    <a:gd name="T69" fmla="*/ 36 h 70"/>
                    <a:gd name="T70" fmla="*/ 8 w 45"/>
                    <a:gd name="T71" fmla="*/ 30 h 70"/>
                    <a:gd name="T72" fmla="*/ 3 w 45"/>
                    <a:gd name="T73" fmla="*/ 22 h 70"/>
                    <a:gd name="T74" fmla="*/ 0 w 45"/>
                    <a:gd name="T75" fmla="*/ 17 h 70"/>
                    <a:gd name="T76" fmla="*/ 7 w 45"/>
                    <a:gd name="T77" fmla="*/ 12 h 70"/>
                    <a:gd name="T78" fmla="*/ 15 w 45"/>
                    <a:gd name="T79" fmla="*/ 2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 h="70">
                      <a:moveTo>
                        <a:pt x="15" y="21"/>
                      </a:moveTo>
                      <a:cubicBezTo>
                        <a:pt x="15" y="21"/>
                        <a:pt x="15" y="22"/>
                        <a:pt x="15" y="22"/>
                      </a:cubicBezTo>
                      <a:cubicBezTo>
                        <a:pt x="19" y="26"/>
                        <a:pt x="20" y="31"/>
                        <a:pt x="24" y="34"/>
                      </a:cubicBezTo>
                      <a:cubicBezTo>
                        <a:pt x="24" y="35"/>
                        <a:pt x="24" y="36"/>
                        <a:pt x="24" y="36"/>
                      </a:cubicBezTo>
                      <a:cubicBezTo>
                        <a:pt x="26" y="36"/>
                        <a:pt x="27" y="39"/>
                        <a:pt x="29" y="38"/>
                      </a:cubicBezTo>
                      <a:cubicBezTo>
                        <a:pt x="30" y="38"/>
                        <a:pt x="30" y="33"/>
                        <a:pt x="29" y="30"/>
                      </a:cubicBezTo>
                      <a:cubicBezTo>
                        <a:pt x="29" y="27"/>
                        <a:pt x="28" y="24"/>
                        <a:pt x="28" y="20"/>
                      </a:cubicBezTo>
                      <a:cubicBezTo>
                        <a:pt x="28" y="19"/>
                        <a:pt x="28" y="17"/>
                        <a:pt x="28" y="16"/>
                      </a:cubicBezTo>
                      <a:cubicBezTo>
                        <a:pt x="27" y="14"/>
                        <a:pt x="25" y="8"/>
                        <a:pt x="26" y="4"/>
                      </a:cubicBezTo>
                      <a:cubicBezTo>
                        <a:pt x="27" y="1"/>
                        <a:pt x="30" y="1"/>
                        <a:pt x="33" y="0"/>
                      </a:cubicBezTo>
                      <a:cubicBezTo>
                        <a:pt x="35" y="1"/>
                        <a:pt x="36" y="4"/>
                        <a:pt x="37" y="6"/>
                      </a:cubicBezTo>
                      <a:cubicBezTo>
                        <a:pt x="37" y="7"/>
                        <a:pt x="36" y="7"/>
                        <a:pt x="36" y="8"/>
                      </a:cubicBezTo>
                      <a:cubicBezTo>
                        <a:pt x="36" y="9"/>
                        <a:pt x="37" y="10"/>
                        <a:pt x="37" y="12"/>
                      </a:cubicBezTo>
                      <a:cubicBezTo>
                        <a:pt x="38" y="14"/>
                        <a:pt x="37" y="18"/>
                        <a:pt x="38" y="20"/>
                      </a:cubicBezTo>
                      <a:cubicBezTo>
                        <a:pt x="38" y="21"/>
                        <a:pt x="39" y="22"/>
                        <a:pt x="39" y="23"/>
                      </a:cubicBezTo>
                      <a:cubicBezTo>
                        <a:pt x="39" y="24"/>
                        <a:pt x="39" y="25"/>
                        <a:pt x="39" y="26"/>
                      </a:cubicBezTo>
                      <a:cubicBezTo>
                        <a:pt x="39" y="27"/>
                        <a:pt x="40" y="28"/>
                        <a:pt x="40" y="29"/>
                      </a:cubicBezTo>
                      <a:cubicBezTo>
                        <a:pt x="40" y="30"/>
                        <a:pt x="40" y="32"/>
                        <a:pt x="40" y="34"/>
                      </a:cubicBezTo>
                      <a:cubicBezTo>
                        <a:pt x="40" y="36"/>
                        <a:pt x="40" y="38"/>
                        <a:pt x="40" y="40"/>
                      </a:cubicBezTo>
                      <a:cubicBezTo>
                        <a:pt x="41" y="42"/>
                        <a:pt x="41" y="43"/>
                        <a:pt x="42" y="44"/>
                      </a:cubicBezTo>
                      <a:cubicBezTo>
                        <a:pt x="42" y="45"/>
                        <a:pt x="42" y="47"/>
                        <a:pt x="42" y="48"/>
                      </a:cubicBezTo>
                      <a:cubicBezTo>
                        <a:pt x="43" y="49"/>
                        <a:pt x="43" y="50"/>
                        <a:pt x="43" y="51"/>
                      </a:cubicBezTo>
                      <a:cubicBezTo>
                        <a:pt x="43" y="52"/>
                        <a:pt x="43" y="52"/>
                        <a:pt x="43" y="53"/>
                      </a:cubicBezTo>
                      <a:cubicBezTo>
                        <a:pt x="43" y="55"/>
                        <a:pt x="45" y="62"/>
                        <a:pt x="45" y="64"/>
                      </a:cubicBezTo>
                      <a:cubicBezTo>
                        <a:pt x="45" y="64"/>
                        <a:pt x="43" y="66"/>
                        <a:pt x="43" y="67"/>
                      </a:cubicBezTo>
                      <a:cubicBezTo>
                        <a:pt x="42" y="67"/>
                        <a:pt x="42" y="67"/>
                        <a:pt x="41" y="67"/>
                      </a:cubicBezTo>
                      <a:cubicBezTo>
                        <a:pt x="39" y="68"/>
                        <a:pt x="39" y="70"/>
                        <a:pt x="36" y="68"/>
                      </a:cubicBezTo>
                      <a:cubicBezTo>
                        <a:pt x="35" y="68"/>
                        <a:pt x="34" y="66"/>
                        <a:pt x="33" y="65"/>
                      </a:cubicBezTo>
                      <a:cubicBezTo>
                        <a:pt x="31" y="64"/>
                        <a:pt x="30" y="63"/>
                        <a:pt x="29" y="62"/>
                      </a:cubicBezTo>
                      <a:cubicBezTo>
                        <a:pt x="28" y="61"/>
                        <a:pt x="28" y="60"/>
                        <a:pt x="28" y="60"/>
                      </a:cubicBezTo>
                      <a:cubicBezTo>
                        <a:pt x="27" y="58"/>
                        <a:pt x="25" y="55"/>
                        <a:pt x="23" y="53"/>
                      </a:cubicBezTo>
                      <a:cubicBezTo>
                        <a:pt x="23" y="53"/>
                        <a:pt x="24" y="52"/>
                        <a:pt x="24" y="52"/>
                      </a:cubicBezTo>
                      <a:cubicBezTo>
                        <a:pt x="23" y="51"/>
                        <a:pt x="22" y="50"/>
                        <a:pt x="21" y="49"/>
                      </a:cubicBezTo>
                      <a:cubicBezTo>
                        <a:pt x="19" y="46"/>
                        <a:pt x="18" y="43"/>
                        <a:pt x="16" y="41"/>
                      </a:cubicBezTo>
                      <a:cubicBezTo>
                        <a:pt x="15" y="39"/>
                        <a:pt x="14" y="38"/>
                        <a:pt x="12" y="36"/>
                      </a:cubicBezTo>
                      <a:cubicBezTo>
                        <a:pt x="11" y="34"/>
                        <a:pt x="10" y="32"/>
                        <a:pt x="8" y="30"/>
                      </a:cubicBezTo>
                      <a:cubicBezTo>
                        <a:pt x="8" y="27"/>
                        <a:pt x="5" y="24"/>
                        <a:pt x="3" y="22"/>
                      </a:cubicBezTo>
                      <a:cubicBezTo>
                        <a:pt x="3" y="20"/>
                        <a:pt x="0" y="19"/>
                        <a:pt x="0" y="17"/>
                      </a:cubicBezTo>
                      <a:cubicBezTo>
                        <a:pt x="0" y="14"/>
                        <a:pt x="3" y="11"/>
                        <a:pt x="7" y="12"/>
                      </a:cubicBezTo>
                      <a:cubicBezTo>
                        <a:pt x="10" y="12"/>
                        <a:pt x="11"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 name="Freeform 34">
                  <a:extLst>
                    <a:ext uri="{FF2B5EF4-FFF2-40B4-BE49-F238E27FC236}">
                      <a16:creationId xmlns="" xmlns:a16="http://schemas.microsoft.com/office/drawing/2014/main" id="{8C116BE9-CB95-4310-90FD-44285FD1C803}"/>
                    </a:ext>
                  </a:extLst>
                </p:cNvPr>
                <p:cNvSpPr>
                  <a:spLocks/>
                </p:cNvSpPr>
                <p:nvPr/>
              </p:nvSpPr>
              <p:spPr bwMode="auto">
                <a:xfrm>
                  <a:off x="2714" y="2327"/>
                  <a:ext cx="129" cy="149"/>
                </a:xfrm>
                <a:custGeom>
                  <a:avLst/>
                  <a:gdLst>
                    <a:gd name="T0" fmla="*/ 38 w 62"/>
                    <a:gd name="T1" fmla="*/ 28 h 72"/>
                    <a:gd name="T2" fmla="*/ 43 w 62"/>
                    <a:gd name="T3" fmla="*/ 29 h 72"/>
                    <a:gd name="T4" fmla="*/ 51 w 62"/>
                    <a:gd name="T5" fmla="*/ 14 h 72"/>
                    <a:gd name="T6" fmla="*/ 54 w 62"/>
                    <a:gd name="T7" fmla="*/ 11 h 72"/>
                    <a:gd name="T8" fmla="*/ 58 w 62"/>
                    <a:gd name="T9" fmla="*/ 21 h 72"/>
                    <a:gd name="T10" fmla="*/ 50 w 62"/>
                    <a:gd name="T11" fmla="*/ 36 h 72"/>
                    <a:gd name="T12" fmla="*/ 47 w 62"/>
                    <a:gd name="T13" fmla="*/ 40 h 72"/>
                    <a:gd name="T14" fmla="*/ 44 w 62"/>
                    <a:gd name="T15" fmla="*/ 47 h 72"/>
                    <a:gd name="T16" fmla="*/ 41 w 62"/>
                    <a:gd name="T17" fmla="*/ 53 h 72"/>
                    <a:gd name="T18" fmla="*/ 39 w 62"/>
                    <a:gd name="T19" fmla="*/ 55 h 72"/>
                    <a:gd name="T20" fmla="*/ 40 w 62"/>
                    <a:gd name="T21" fmla="*/ 57 h 72"/>
                    <a:gd name="T22" fmla="*/ 38 w 62"/>
                    <a:gd name="T23" fmla="*/ 58 h 72"/>
                    <a:gd name="T24" fmla="*/ 37 w 62"/>
                    <a:gd name="T25" fmla="*/ 61 h 72"/>
                    <a:gd name="T26" fmla="*/ 35 w 62"/>
                    <a:gd name="T27" fmla="*/ 65 h 72"/>
                    <a:gd name="T28" fmla="*/ 32 w 62"/>
                    <a:gd name="T29" fmla="*/ 67 h 72"/>
                    <a:gd name="T30" fmla="*/ 27 w 62"/>
                    <a:gd name="T31" fmla="*/ 71 h 72"/>
                    <a:gd name="T32" fmla="*/ 26 w 62"/>
                    <a:gd name="T33" fmla="*/ 70 h 72"/>
                    <a:gd name="T34" fmla="*/ 24 w 62"/>
                    <a:gd name="T35" fmla="*/ 69 h 72"/>
                    <a:gd name="T36" fmla="*/ 23 w 62"/>
                    <a:gd name="T37" fmla="*/ 61 h 72"/>
                    <a:gd name="T38" fmla="*/ 23 w 62"/>
                    <a:gd name="T39" fmla="*/ 55 h 72"/>
                    <a:gd name="T40" fmla="*/ 24 w 62"/>
                    <a:gd name="T41" fmla="*/ 52 h 72"/>
                    <a:gd name="T42" fmla="*/ 23 w 62"/>
                    <a:gd name="T43" fmla="*/ 50 h 72"/>
                    <a:gd name="T44" fmla="*/ 24 w 62"/>
                    <a:gd name="T45" fmla="*/ 42 h 72"/>
                    <a:gd name="T46" fmla="*/ 17 w 62"/>
                    <a:gd name="T47" fmla="*/ 45 h 72"/>
                    <a:gd name="T48" fmla="*/ 18 w 62"/>
                    <a:gd name="T49" fmla="*/ 47 h 72"/>
                    <a:gd name="T50" fmla="*/ 10 w 62"/>
                    <a:gd name="T51" fmla="*/ 60 h 72"/>
                    <a:gd name="T52" fmla="*/ 1 w 62"/>
                    <a:gd name="T53" fmla="*/ 57 h 72"/>
                    <a:gd name="T54" fmla="*/ 4 w 62"/>
                    <a:gd name="T55" fmla="*/ 47 h 72"/>
                    <a:gd name="T56" fmla="*/ 6 w 62"/>
                    <a:gd name="T57" fmla="*/ 46 h 72"/>
                    <a:gd name="T58" fmla="*/ 7 w 62"/>
                    <a:gd name="T59" fmla="*/ 41 h 72"/>
                    <a:gd name="T60" fmla="*/ 9 w 62"/>
                    <a:gd name="T61" fmla="*/ 38 h 72"/>
                    <a:gd name="T62" fmla="*/ 11 w 62"/>
                    <a:gd name="T63" fmla="*/ 36 h 72"/>
                    <a:gd name="T64" fmla="*/ 10 w 62"/>
                    <a:gd name="T65" fmla="*/ 35 h 72"/>
                    <a:gd name="T66" fmla="*/ 15 w 62"/>
                    <a:gd name="T67" fmla="*/ 26 h 72"/>
                    <a:gd name="T68" fmla="*/ 17 w 62"/>
                    <a:gd name="T69" fmla="*/ 22 h 72"/>
                    <a:gd name="T70" fmla="*/ 24 w 62"/>
                    <a:gd name="T71" fmla="*/ 11 h 72"/>
                    <a:gd name="T72" fmla="*/ 34 w 62"/>
                    <a:gd name="T73" fmla="*/ 2 h 72"/>
                    <a:gd name="T74" fmla="*/ 38 w 62"/>
                    <a:gd name="T75" fmla="*/ 4 h 72"/>
                    <a:gd name="T76" fmla="*/ 40 w 62"/>
                    <a:gd name="T77" fmla="*/ 8 h 72"/>
                    <a:gd name="T78" fmla="*/ 39 w 62"/>
                    <a:gd name="T79" fmla="*/ 12 h 72"/>
                    <a:gd name="T80" fmla="*/ 39 w 62"/>
                    <a:gd name="T81" fmla="*/ 22 h 72"/>
                    <a:gd name="T82" fmla="*/ 38 w 62"/>
                    <a:gd name="T83" fmla="*/ 2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72">
                      <a:moveTo>
                        <a:pt x="38" y="28"/>
                      </a:moveTo>
                      <a:cubicBezTo>
                        <a:pt x="38" y="30"/>
                        <a:pt x="42" y="29"/>
                        <a:pt x="43" y="29"/>
                      </a:cubicBezTo>
                      <a:cubicBezTo>
                        <a:pt x="44" y="22"/>
                        <a:pt x="48" y="19"/>
                        <a:pt x="51" y="14"/>
                      </a:cubicBezTo>
                      <a:cubicBezTo>
                        <a:pt x="53" y="13"/>
                        <a:pt x="53" y="12"/>
                        <a:pt x="54" y="11"/>
                      </a:cubicBezTo>
                      <a:cubicBezTo>
                        <a:pt x="59" y="10"/>
                        <a:pt x="62" y="18"/>
                        <a:pt x="58" y="21"/>
                      </a:cubicBezTo>
                      <a:cubicBezTo>
                        <a:pt x="55" y="26"/>
                        <a:pt x="52" y="31"/>
                        <a:pt x="50" y="36"/>
                      </a:cubicBezTo>
                      <a:cubicBezTo>
                        <a:pt x="49" y="37"/>
                        <a:pt x="48" y="39"/>
                        <a:pt x="47" y="40"/>
                      </a:cubicBezTo>
                      <a:cubicBezTo>
                        <a:pt x="46" y="42"/>
                        <a:pt x="46" y="45"/>
                        <a:pt x="44" y="47"/>
                      </a:cubicBezTo>
                      <a:cubicBezTo>
                        <a:pt x="44" y="50"/>
                        <a:pt x="41" y="51"/>
                        <a:pt x="41" y="53"/>
                      </a:cubicBezTo>
                      <a:cubicBezTo>
                        <a:pt x="40" y="54"/>
                        <a:pt x="39" y="54"/>
                        <a:pt x="39" y="55"/>
                      </a:cubicBezTo>
                      <a:cubicBezTo>
                        <a:pt x="38" y="56"/>
                        <a:pt x="40" y="56"/>
                        <a:pt x="40" y="57"/>
                      </a:cubicBezTo>
                      <a:cubicBezTo>
                        <a:pt x="40" y="57"/>
                        <a:pt x="39" y="57"/>
                        <a:pt x="38" y="58"/>
                      </a:cubicBezTo>
                      <a:cubicBezTo>
                        <a:pt x="39" y="60"/>
                        <a:pt x="38" y="60"/>
                        <a:pt x="37" y="61"/>
                      </a:cubicBezTo>
                      <a:cubicBezTo>
                        <a:pt x="36" y="62"/>
                        <a:pt x="36" y="64"/>
                        <a:pt x="35" y="65"/>
                      </a:cubicBezTo>
                      <a:cubicBezTo>
                        <a:pt x="35" y="66"/>
                        <a:pt x="33" y="66"/>
                        <a:pt x="32" y="67"/>
                      </a:cubicBezTo>
                      <a:cubicBezTo>
                        <a:pt x="34" y="71"/>
                        <a:pt x="30" y="72"/>
                        <a:pt x="27" y="71"/>
                      </a:cubicBezTo>
                      <a:cubicBezTo>
                        <a:pt x="27" y="70"/>
                        <a:pt x="26" y="70"/>
                        <a:pt x="26" y="70"/>
                      </a:cubicBezTo>
                      <a:cubicBezTo>
                        <a:pt x="25" y="69"/>
                        <a:pt x="24" y="70"/>
                        <a:pt x="24" y="69"/>
                      </a:cubicBezTo>
                      <a:cubicBezTo>
                        <a:pt x="21" y="68"/>
                        <a:pt x="22" y="64"/>
                        <a:pt x="23" y="61"/>
                      </a:cubicBezTo>
                      <a:cubicBezTo>
                        <a:pt x="23" y="59"/>
                        <a:pt x="23" y="57"/>
                        <a:pt x="23" y="55"/>
                      </a:cubicBezTo>
                      <a:cubicBezTo>
                        <a:pt x="23" y="54"/>
                        <a:pt x="24" y="53"/>
                        <a:pt x="24" y="52"/>
                      </a:cubicBezTo>
                      <a:cubicBezTo>
                        <a:pt x="24" y="52"/>
                        <a:pt x="23" y="51"/>
                        <a:pt x="23" y="50"/>
                      </a:cubicBezTo>
                      <a:cubicBezTo>
                        <a:pt x="23" y="48"/>
                        <a:pt x="26" y="45"/>
                        <a:pt x="24" y="42"/>
                      </a:cubicBezTo>
                      <a:cubicBezTo>
                        <a:pt x="20" y="40"/>
                        <a:pt x="20" y="45"/>
                        <a:pt x="17" y="45"/>
                      </a:cubicBezTo>
                      <a:cubicBezTo>
                        <a:pt x="17" y="46"/>
                        <a:pt x="18" y="46"/>
                        <a:pt x="18" y="47"/>
                      </a:cubicBezTo>
                      <a:cubicBezTo>
                        <a:pt x="15" y="51"/>
                        <a:pt x="13" y="56"/>
                        <a:pt x="10" y="60"/>
                      </a:cubicBezTo>
                      <a:cubicBezTo>
                        <a:pt x="6" y="61"/>
                        <a:pt x="2" y="61"/>
                        <a:pt x="1" y="57"/>
                      </a:cubicBezTo>
                      <a:cubicBezTo>
                        <a:pt x="0" y="53"/>
                        <a:pt x="4" y="51"/>
                        <a:pt x="4" y="47"/>
                      </a:cubicBezTo>
                      <a:cubicBezTo>
                        <a:pt x="4" y="46"/>
                        <a:pt x="5" y="46"/>
                        <a:pt x="6" y="46"/>
                      </a:cubicBezTo>
                      <a:cubicBezTo>
                        <a:pt x="5" y="43"/>
                        <a:pt x="8" y="44"/>
                        <a:pt x="7" y="41"/>
                      </a:cubicBezTo>
                      <a:cubicBezTo>
                        <a:pt x="8" y="40"/>
                        <a:pt x="9" y="40"/>
                        <a:pt x="9" y="38"/>
                      </a:cubicBezTo>
                      <a:cubicBezTo>
                        <a:pt x="9" y="37"/>
                        <a:pt x="10" y="37"/>
                        <a:pt x="11" y="36"/>
                      </a:cubicBezTo>
                      <a:cubicBezTo>
                        <a:pt x="11" y="36"/>
                        <a:pt x="10" y="36"/>
                        <a:pt x="10" y="35"/>
                      </a:cubicBezTo>
                      <a:cubicBezTo>
                        <a:pt x="12" y="32"/>
                        <a:pt x="14" y="30"/>
                        <a:pt x="15" y="26"/>
                      </a:cubicBezTo>
                      <a:cubicBezTo>
                        <a:pt x="16" y="25"/>
                        <a:pt x="17" y="24"/>
                        <a:pt x="17" y="22"/>
                      </a:cubicBezTo>
                      <a:cubicBezTo>
                        <a:pt x="20" y="19"/>
                        <a:pt x="21" y="14"/>
                        <a:pt x="24" y="11"/>
                      </a:cubicBezTo>
                      <a:cubicBezTo>
                        <a:pt x="25" y="7"/>
                        <a:pt x="29" y="0"/>
                        <a:pt x="34" y="2"/>
                      </a:cubicBezTo>
                      <a:cubicBezTo>
                        <a:pt x="35" y="2"/>
                        <a:pt x="36" y="4"/>
                        <a:pt x="38" y="4"/>
                      </a:cubicBezTo>
                      <a:cubicBezTo>
                        <a:pt x="38" y="5"/>
                        <a:pt x="40" y="6"/>
                        <a:pt x="40" y="8"/>
                      </a:cubicBezTo>
                      <a:cubicBezTo>
                        <a:pt x="40" y="9"/>
                        <a:pt x="39" y="10"/>
                        <a:pt x="39" y="12"/>
                      </a:cubicBezTo>
                      <a:cubicBezTo>
                        <a:pt x="38" y="14"/>
                        <a:pt x="39" y="19"/>
                        <a:pt x="39" y="22"/>
                      </a:cubicBezTo>
                      <a:cubicBezTo>
                        <a:pt x="39" y="24"/>
                        <a:pt x="39" y="26"/>
                        <a:pt x="38"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2" name="Freeform 35">
                  <a:extLst>
                    <a:ext uri="{FF2B5EF4-FFF2-40B4-BE49-F238E27FC236}">
                      <a16:creationId xmlns="" xmlns:a16="http://schemas.microsoft.com/office/drawing/2014/main" id="{1EBD0E4C-AA92-421E-8C12-B0FE367B6DC1}"/>
                    </a:ext>
                  </a:extLst>
                </p:cNvPr>
                <p:cNvSpPr>
                  <a:spLocks/>
                </p:cNvSpPr>
                <p:nvPr/>
              </p:nvSpPr>
              <p:spPr bwMode="auto">
                <a:xfrm>
                  <a:off x="3148" y="2356"/>
                  <a:ext cx="60" cy="133"/>
                </a:xfrm>
                <a:custGeom>
                  <a:avLst/>
                  <a:gdLst>
                    <a:gd name="T0" fmla="*/ 10 w 29"/>
                    <a:gd name="T1" fmla="*/ 1 h 64"/>
                    <a:gd name="T2" fmla="*/ 12 w 29"/>
                    <a:gd name="T3" fmla="*/ 4 h 64"/>
                    <a:gd name="T4" fmla="*/ 13 w 29"/>
                    <a:gd name="T5" fmla="*/ 8 h 64"/>
                    <a:gd name="T6" fmla="*/ 14 w 29"/>
                    <a:gd name="T7" fmla="*/ 14 h 64"/>
                    <a:gd name="T8" fmla="*/ 15 w 29"/>
                    <a:gd name="T9" fmla="*/ 16 h 64"/>
                    <a:gd name="T10" fmla="*/ 17 w 29"/>
                    <a:gd name="T11" fmla="*/ 21 h 64"/>
                    <a:gd name="T12" fmla="*/ 18 w 29"/>
                    <a:gd name="T13" fmla="*/ 24 h 64"/>
                    <a:gd name="T14" fmla="*/ 19 w 29"/>
                    <a:gd name="T15" fmla="*/ 29 h 64"/>
                    <a:gd name="T16" fmla="*/ 20 w 29"/>
                    <a:gd name="T17" fmla="*/ 33 h 64"/>
                    <a:gd name="T18" fmla="*/ 20 w 29"/>
                    <a:gd name="T19" fmla="*/ 35 h 64"/>
                    <a:gd name="T20" fmla="*/ 22 w 29"/>
                    <a:gd name="T21" fmla="*/ 39 h 64"/>
                    <a:gd name="T22" fmla="*/ 24 w 29"/>
                    <a:gd name="T23" fmla="*/ 47 h 64"/>
                    <a:gd name="T24" fmla="*/ 27 w 29"/>
                    <a:gd name="T25" fmla="*/ 59 h 64"/>
                    <a:gd name="T26" fmla="*/ 19 w 29"/>
                    <a:gd name="T27" fmla="*/ 61 h 64"/>
                    <a:gd name="T28" fmla="*/ 14 w 29"/>
                    <a:gd name="T29" fmla="*/ 48 h 64"/>
                    <a:gd name="T30" fmla="*/ 14 w 29"/>
                    <a:gd name="T31" fmla="*/ 46 h 64"/>
                    <a:gd name="T32" fmla="*/ 13 w 29"/>
                    <a:gd name="T33" fmla="*/ 43 h 64"/>
                    <a:gd name="T34" fmla="*/ 12 w 29"/>
                    <a:gd name="T35" fmla="*/ 40 h 64"/>
                    <a:gd name="T36" fmla="*/ 11 w 29"/>
                    <a:gd name="T37" fmla="*/ 38 h 64"/>
                    <a:gd name="T38" fmla="*/ 11 w 29"/>
                    <a:gd name="T39" fmla="*/ 35 h 64"/>
                    <a:gd name="T40" fmla="*/ 6 w 29"/>
                    <a:gd name="T41" fmla="*/ 22 h 64"/>
                    <a:gd name="T42" fmla="*/ 5 w 29"/>
                    <a:gd name="T43" fmla="*/ 18 h 64"/>
                    <a:gd name="T44" fmla="*/ 4 w 29"/>
                    <a:gd name="T45" fmla="*/ 16 h 64"/>
                    <a:gd name="T46" fmla="*/ 4 w 29"/>
                    <a:gd name="T47" fmla="*/ 13 h 64"/>
                    <a:gd name="T48" fmla="*/ 1 w 29"/>
                    <a:gd name="T49" fmla="*/ 8 h 64"/>
                    <a:gd name="T50" fmla="*/ 0 w 29"/>
                    <a:gd name="T51" fmla="*/ 4 h 64"/>
                    <a:gd name="T52" fmla="*/ 10 w 29"/>
                    <a:gd name="T53"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64">
                      <a:moveTo>
                        <a:pt x="10" y="1"/>
                      </a:moveTo>
                      <a:cubicBezTo>
                        <a:pt x="11" y="2"/>
                        <a:pt x="11" y="3"/>
                        <a:pt x="12" y="4"/>
                      </a:cubicBezTo>
                      <a:cubicBezTo>
                        <a:pt x="11" y="6"/>
                        <a:pt x="13" y="7"/>
                        <a:pt x="13" y="8"/>
                      </a:cubicBezTo>
                      <a:cubicBezTo>
                        <a:pt x="14" y="10"/>
                        <a:pt x="14" y="12"/>
                        <a:pt x="14" y="14"/>
                      </a:cubicBezTo>
                      <a:cubicBezTo>
                        <a:pt x="14" y="15"/>
                        <a:pt x="15" y="15"/>
                        <a:pt x="15" y="16"/>
                      </a:cubicBezTo>
                      <a:cubicBezTo>
                        <a:pt x="16" y="17"/>
                        <a:pt x="16" y="19"/>
                        <a:pt x="17" y="21"/>
                      </a:cubicBezTo>
                      <a:cubicBezTo>
                        <a:pt x="17" y="22"/>
                        <a:pt x="18" y="23"/>
                        <a:pt x="18" y="24"/>
                      </a:cubicBezTo>
                      <a:cubicBezTo>
                        <a:pt x="19" y="26"/>
                        <a:pt x="19" y="27"/>
                        <a:pt x="19" y="29"/>
                      </a:cubicBezTo>
                      <a:cubicBezTo>
                        <a:pt x="19" y="30"/>
                        <a:pt x="20" y="31"/>
                        <a:pt x="20" y="33"/>
                      </a:cubicBezTo>
                      <a:cubicBezTo>
                        <a:pt x="20" y="33"/>
                        <a:pt x="20" y="34"/>
                        <a:pt x="20" y="35"/>
                      </a:cubicBezTo>
                      <a:cubicBezTo>
                        <a:pt x="21" y="36"/>
                        <a:pt x="22" y="37"/>
                        <a:pt x="22" y="39"/>
                      </a:cubicBezTo>
                      <a:cubicBezTo>
                        <a:pt x="23" y="42"/>
                        <a:pt x="24" y="44"/>
                        <a:pt x="24" y="47"/>
                      </a:cubicBezTo>
                      <a:cubicBezTo>
                        <a:pt x="25" y="49"/>
                        <a:pt x="29" y="56"/>
                        <a:pt x="27" y="59"/>
                      </a:cubicBezTo>
                      <a:cubicBezTo>
                        <a:pt x="26" y="62"/>
                        <a:pt x="22" y="64"/>
                        <a:pt x="19" y="61"/>
                      </a:cubicBezTo>
                      <a:cubicBezTo>
                        <a:pt x="18" y="57"/>
                        <a:pt x="15" y="52"/>
                        <a:pt x="14" y="48"/>
                      </a:cubicBezTo>
                      <a:cubicBezTo>
                        <a:pt x="14" y="47"/>
                        <a:pt x="15" y="47"/>
                        <a:pt x="14" y="46"/>
                      </a:cubicBezTo>
                      <a:cubicBezTo>
                        <a:pt x="14" y="45"/>
                        <a:pt x="13" y="44"/>
                        <a:pt x="13" y="43"/>
                      </a:cubicBezTo>
                      <a:cubicBezTo>
                        <a:pt x="12" y="42"/>
                        <a:pt x="13" y="41"/>
                        <a:pt x="12" y="40"/>
                      </a:cubicBezTo>
                      <a:cubicBezTo>
                        <a:pt x="12" y="39"/>
                        <a:pt x="11" y="39"/>
                        <a:pt x="11" y="38"/>
                      </a:cubicBezTo>
                      <a:cubicBezTo>
                        <a:pt x="11" y="37"/>
                        <a:pt x="11" y="36"/>
                        <a:pt x="11" y="35"/>
                      </a:cubicBezTo>
                      <a:cubicBezTo>
                        <a:pt x="9" y="31"/>
                        <a:pt x="8" y="27"/>
                        <a:pt x="6" y="22"/>
                      </a:cubicBezTo>
                      <a:cubicBezTo>
                        <a:pt x="6" y="21"/>
                        <a:pt x="6" y="19"/>
                        <a:pt x="5" y="18"/>
                      </a:cubicBezTo>
                      <a:cubicBezTo>
                        <a:pt x="5" y="17"/>
                        <a:pt x="4" y="16"/>
                        <a:pt x="4" y="16"/>
                      </a:cubicBezTo>
                      <a:cubicBezTo>
                        <a:pt x="4" y="15"/>
                        <a:pt x="4" y="14"/>
                        <a:pt x="4" y="13"/>
                      </a:cubicBezTo>
                      <a:cubicBezTo>
                        <a:pt x="3" y="11"/>
                        <a:pt x="2" y="10"/>
                        <a:pt x="1" y="8"/>
                      </a:cubicBezTo>
                      <a:cubicBezTo>
                        <a:pt x="1" y="7"/>
                        <a:pt x="0" y="5"/>
                        <a:pt x="0" y="4"/>
                      </a:cubicBezTo>
                      <a:cubicBezTo>
                        <a:pt x="1" y="1"/>
                        <a:pt x="5"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3" name="Freeform 36">
                  <a:extLst>
                    <a:ext uri="{FF2B5EF4-FFF2-40B4-BE49-F238E27FC236}">
                      <a16:creationId xmlns="" xmlns:a16="http://schemas.microsoft.com/office/drawing/2014/main" id="{20543E68-54A7-4CAF-82FA-511E340BDBD9}"/>
                    </a:ext>
                  </a:extLst>
                </p:cNvPr>
                <p:cNvSpPr>
                  <a:spLocks/>
                </p:cNvSpPr>
                <p:nvPr/>
              </p:nvSpPr>
              <p:spPr bwMode="auto">
                <a:xfrm>
                  <a:off x="2814" y="2360"/>
                  <a:ext cx="100" cy="141"/>
                </a:xfrm>
                <a:custGeom>
                  <a:avLst/>
                  <a:gdLst>
                    <a:gd name="T0" fmla="*/ 41 w 48"/>
                    <a:gd name="T1" fmla="*/ 5 h 68"/>
                    <a:gd name="T2" fmla="*/ 40 w 48"/>
                    <a:gd name="T3" fmla="*/ 7 h 68"/>
                    <a:gd name="T4" fmla="*/ 44 w 48"/>
                    <a:gd name="T5" fmla="*/ 10 h 68"/>
                    <a:gd name="T6" fmla="*/ 46 w 48"/>
                    <a:gd name="T7" fmla="*/ 21 h 68"/>
                    <a:gd name="T8" fmla="*/ 38 w 48"/>
                    <a:gd name="T9" fmla="*/ 22 h 68"/>
                    <a:gd name="T10" fmla="*/ 36 w 48"/>
                    <a:gd name="T11" fmla="*/ 16 h 68"/>
                    <a:gd name="T12" fmla="*/ 34 w 48"/>
                    <a:gd name="T13" fmla="*/ 13 h 68"/>
                    <a:gd name="T14" fmla="*/ 30 w 48"/>
                    <a:gd name="T15" fmla="*/ 9 h 68"/>
                    <a:gd name="T16" fmla="*/ 17 w 48"/>
                    <a:gd name="T17" fmla="*/ 17 h 68"/>
                    <a:gd name="T18" fmla="*/ 15 w 48"/>
                    <a:gd name="T19" fmla="*/ 22 h 68"/>
                    <a:gd name="T20" fmla="*/ 11 w 48"/>
                    <a:gd name="T21" fmla="*/ 46 h 68"/>
                    <a:gd name="T22" fmla="*/ 12 w 48"/>
                    <a:gd name="T23" fmla="*/ 48 h 68"/>
                    <a:gd name="T24" fmla="*/ 13 w 48"/>
                    <a:gd name="T25" fmla="*/ 50 h 68"/>
                    <a:gd name="T26" fmla="*/ 21 w 48"/>
                    <a:gd name="T27" fmla="*/ 52 h 68"/>
                    <a:gd name="T28" fmla="*/ 23 w 48"/>
                    <a:gd name="T29" fmla="*/ 53 h 68"/>
                    <a:gd name="T30" fmla="*/ 26 w 48"/>
                    <a:gd name="T31" fmla="*/ 50 h 68"/>
                    <a:gd name="T32" fmla="*/ 28 w 48"/>
                    <a:gd name="T33" fmla="*/ 46 h 68"/>
                    <a:gd name="T34" fmla="*/ 23 w 48"/>
                    <a:gd name="T35" fmla="*/ 39 h 68"/>
                    <a:gd name="T36" fmla="*/ 20 w 48"/>
                    <a:gd name="T37" fmla="*/ 35 h 68"/>
                    <a:gd name="T38" fmla="*/ 33 w 48"/>
                    <a:gd name="T39" fmla="*/ 36 h 68"/>
                    <a:gd name="T40" fmla="*/ 34 w 48"/>
                    <a:gd name="T41" fmla="*/ 35 h 68"/>
                    <a:gd name="T42" fmla="*/ 40 w 48"/>
                    <a:gd name="T43" fmla="*/ 40 h 68"/>
                    <a:gd name="T44" fmla="*/ 39 w 48"/>
                    <a:gd name="T45" fmla="*/ 44 h 68"/>
                    <a:gd name="T46" fmla="*/ 37 w 48"/>
                    <a:gd name="T47" fmla="*/ 50 h 68"/>
                    <a:gd name="T48" fmla="*/ 33 w 48"/>
                    <a:gd name="T49" fmla="*/ 57 h 68"/>
                    <a:gd name="T50" fmla="*/ 33 w 48"/>
                    <a:gd name="T51" fmla="*/ 60 h 68"/>
                    <a:gd name="T52" fmla="*/ 32 w 48"/>
                    <a:gd name="T53" fmla="*/ 62 h 68"/>
                    <a:gd name="T54" fmla="*/ 26 w 48"/>
                    <a:gd name="T55" fmla="*/ 68 h 68"/>
                    <a:gd name="T56" fmla="*/ 22 w 48"/>
                    <a:gd name="T57" fmla="*/ 63 h 68"/>
                    <a:gd name="T58" fmla="*/ 13 w 48"/>
                    <a:gd name="T59" fmla="*/ 63 h 68"/>
                    <a:gd name="T60" fmla="*/ 4 w 48"/>
                    <a:gd name="T61" fmla="*/ 56 h 68"/>
                    <a:gd name="T62" fmla="*/ 2 w 48"/>
                    <a:gd name="T63" fmla="*/ 53 h 68"/>
                    <a:gd name="T64" fmla="*/ 0 w 48"/>
                    <a:gd name="T65" fmla="*/ 48 h 68"/>
                    <a:gd name="T66" fmla="*/ 2 w 48"/>
                    <a:gd name="T67" fmla="*/ 31 h 68"/>
                    <a:gd name="T68" fmla="*/ 5 w 48"/>
                    <a:gd name="T69" fmla="*/ 22 h 68"/>
                    <a:gd name="T70" fmla="*/ 8 w 48"/>
                    <a:gd name="T71" fmla="*/ 16 h 68"/>
                    <a:gd name="T72" fmla="*/ 12 w 48"/>
                    <a:gd name="T73" fmla="*/ 9 h 68"/>
                    <a:gd name="T74" fmla="*/ 14 w 48"/>
                    <a:gd name="T75" fmla="*/ 8 h 68"/>
                    <a:gd name="T76" fmla="*/ 14 w 48"/>
                    <a:gd name="T77" fmla="*/ 6 h 68"/>
                    <a:gd name="T78" fmla="*/ 18 w 48"/>
                    <a:gd name="T79" fmla="*/ 3 h 68"/>
                    <a:gd name="T80" fmla="*/ 36 w 48"/>
                    <a:gd name="T81" fmla="*/ 1 h 68"/>
                    <a:gd name="T82" fmla="*/ 41 w 48"/>
                    <a:gd name="T8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68">
                      <a:moveTo>
                        <a:pt x="41" y="5"/>
                      </a:moveTo>
                      <a:cubicBezTo>
                        <a:pt x="41" y="6"/>
                        <a:pt x="40" y="6"/>
                        <a:pt x="40" y="7"/>
                      </a:cubicBezTo>
                      <a:cubicBezTo>
                        <a:pt x="42" y="7"/>
                        <a:pt x="43" y="9"/>
                        <a:pt x="44" y="10"/>
                      </a:cubicBezTo>
                      <a:cubicBezTo>
                        <a:pt x="43" y="13"/>
                        <a:pt x="48" y="17"/>
                        <a:pt x="46" y="21"/>
                      </a:cubicBezTo>
                      <a:cubicBezTo>
                        <a:pt x="44" y="23"/>
                        <a:pt x="40" y="23"/>
                        <a:pt x="38" y="22"/>
                      </a:cubicBezTo>
                      <a:cubicBezTo>
                        <a:pt x="37" y="20"/>
                        <a:pt x="35" y="19"/>
                        <a:pt x="36" y="16"/>
                      </a:cubicBezTo>
                      <a:cubicBezTo>
                        <a:pt x="35" y="15"/>
                        <a:pt x="34" y="14"/>
                        <a:pt x="34" y="13"/>
                      </a:cubicBezTo>
                      <a:cubicBezTo>
                        <a:pt x="33" y="11"/>
                        <a:pt x="31" y="10"/>
                        <a:pt x="30" y="9"/>
                      </a:cubicBezTo>
                      <a:cubicBezTo>
                        <a:pt x="23" y="9"/>
                        <a:pt x="22" y="14"/>
                        <a:pt x="17" y="17"/>
                      </a:cubicBezTo>
                      <a:cubicBezTo>
                        <a:pt x="17" y="19"/>
                        <a:pt x="16" y="21"/>
                        <a:pt x="15" y="22"/>
                      </a:cubicBezTo>
                      <a:cubicBezTo>
                        <a:pt x="13" y="28"/>
                        <a:pt x="10" y="38"/>
                        <a:pt x="11" y="46"/>
                      </a:cubicBezTo>
                      <a:cubicBezTo>
                        <a:pt x="11" y="47"/>
                        <a:pt x="12" y="47"/>
                        <a:pt x="12" y="48"/>
                      </a:cubicBezTo>
                      <a:cubicBezTo>
                        <a:pt x="13" y="49"/>
                        <a:pt x="12" y="50"/>
                        <a:pt x="13" y="50"/>
                      </a:cubicBezTo>
                      <a:cubicBezTo>
                        <a:pt x="14" y="53"/>
                        <a:pt x="19" y="55"/>
                        <a:pt x="21" y="52"/>
                      </a:cubicBezTo>
                      <a:cubicBezTo>
                        <a:pt x="22" y="52"/>
                        <a:pt x="22" y="53"/>
                        <a:pt x="23" y="53"/>
                      </a:cubicBezTo>
                      <a:cubicBezTo>
                        <a:pt x="24" y="52"/>
                        <a:pt x="25" y="50"/>
                        <a:pt x="26" y="50"/>
                      </a:cubicBezTo>
                      <a:cubicBezTo>
                        <a:pt x="26" y="48"/>
                        <a:pt x="28" y="47"/>
                        <a:pt x="28" y="46"/>
                      </a:cubicBezTo>
                      <a:cubicBezTo>
                        <a:pt x="28" y="42"/>
                        <a:pt x="25" y="41"/>
                        <a:pt x="23" y="39"/>
                      </a:cubicBezTo>
                      <a:cubicBezTo>
                        <a:pt x="21" y="38"/>
                        <a:pt x="19" y="37"/>
                        <a:pt x="20" y="35"/>
                      </a:cubicBezTo>
                      <a:cubicBezTo>
                        <a:pt x="21" y="31"/>
                        <a:pt x="31" y="34"/>
                        <a:pt x="33" y="36"/>
                      </a:cubicBezTo>
                      <a:cubicBezTo>
                        <a:pt x="33" y="36"/>
                        <a:pt x="34" y="35"/>
                        <a:pt x="34" y="35"/>
                      </a:cubicBezTo>
                      <a:cubicBezTo>
                        <a:pt x="36" y="38"/>
                        <a:pt x="40" y="37"/>
                        <a:pt x="40" y="40"/>
                      </a:cubicBezTo>
                      <a:cubicBezTo>
                        <a:pt x="40" y="41"/>
                        <a:pt x="39" y="42"/>
                        <a:pt x="39" y="44"/>
                      </a:cubicBezTo>
                      <a:cubicBezTo>
                        <a:pt x="38" y="46"/>
                        <a:pt x="37" y="47"/>
                        <a:pt x="37" y="50"/>
                      </a:cubicBezTo>
                      <a:cubicBezTo>
                        <a:pt x="36" y="53"/>
                        <a:pt x="34" y="55"/>
                        <a:pt x="33" y="57"/>
                      </a:cubicBezTo>
                      <a:cubicBezTo>
                        <a:pt x="33" y="58"/>
                        <a:pt x="33" y="59"/>
                        <a:pt x="33" y="60"/>
                      </a:cubicBezTo>
                      <a:cubicBezTo>
                        <a:pt x="33" y="60"/>
                        <a:pt x="32" y="61"/>
                        <a:pt x="32" y="62"/>
                      </a:cubicBezTo>
                      <a:cubicBezTo>
                        <a:pt x="30" y="65"/>
                        <a:pt x="30" y="68"/>
                        <a:pt x="26" y="68"/>
                      </a:cubicBezTo>
                      <a:cubicBezTo>
                        <a:pt x="25" y="66"/>
                        <a:pt x="22" y="66"/>
                        <a:pt x="22" y="63"/>
                      </a:cubicBezTo>
                      <a:cubicBezTo>
                        <a:pt x="19" y="62"/>
                        <a:pt x="15" y="63"/>
                        <a:pt x="13" y="63"/>
                      </a:cubicBezTo>
                      <a:cubicBezTo>
                        <a:pt x="8" y="62"/>
                        <a:pt x="6" y="58"/>
                        <a:pt x="4" y="56"/>
                      </a:cubicBezTo>
                      <a:cubicBezTo>
                        <a:pt x="3" y="55"/>
                        <a:pt x="3" y="54"/>
                        <a:pt x="2" y="53"/>
                      </a:cubicBezTo>
                      <a:cubicBezTo>
                        <a:pt x="2" y="50"/>
                        <a:pt x="1" y="49"/>
                        <a:pt x="0" y="48"/>
                      </a:cubicBezTo>
                      <a:cubicBezTo>
                        <a:pt x="0" y="43"/>
                        <a:pt x="0" y="35"/>
                        <a:pt x="2" y="31"/>
                      </a:cubicBezTo>
                      <a:cubicBezTo>
                        <a:pt x="2" y="27"/>
                        <a:pt x="4" y="25"/>
                        <a:pt x="5" y="22"/>
                      </a:cubicBezTo>
                      <a:cubicBezTo>
                        <a:pt x="6" y="20"/>
                        <a:pt x="7" y="18"/>
                        <a:pt x="8" y="16"/>
                      </a:cubicBezTo>
                      <a:cubicBezTo>
                        <a:pt x="9" y="14"/>
                        <a:pt x="10" y="11"/>
                        <a:pt x="12" y="9"/>
                      </a:cubicBezTo>
                      <a:cubicBezTo>
                        <a:pt x="12" y="9"/>
                        <a:pt x="13" y="8"/>
                        <a:pt x="14" y="8"/>
                      </a:cubicBezTo>
                      <a:cubicBezTo>
                        <a:pt x="14" y="8"/>
                        <a:pt x="14" y="7"/>
                        <a:pt x="14" y="6"/>
                      </a:cubicBezTo>
                      <a:cubicBezTo>
                        <a:pt x="15" y="5"/>
                        <a:pt x="17" y="4"/>
                        <a:pt x="18" y="3"/>
                      </a:cubicBezTo>
                      <a:cubicBezTo>
                        <a:pt x="23" y="2"/>
                        <a:pt x="29" y="0"/>
                        <a:pt x="36" y="1"/>
                      </a:cubicBezTo>
                      <a:cubicBezTo>
                        <a:pt x="37" y="2"/>
                        <a:pt x="39" y="3"/>
                        <a:pt x="4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4" name="Freeform 37">
                  <a:extLst>
                    <a:ext uri="{FF2B5EF4-FFF2-40B4-BE49-F238E27FC236}">
                      <a16:creationId xmlns="" xmlns:a16="http://schemas.microsoft.com/office/drawing/2014/main" id="{6943B4BC-0358-4EB5-9ADE-FE2F2B1A3CB3}"/>
                    </a:ext>
                  </a:extLst>
                </p:cNvPr>
                <p:cNvSpPr>
                  <a:spLocks/>
                </p:cNvSpPr>
                <p:nvPr/>
              </p:nvSpPr>
              <p:spPr bwMode="auto">
                <a:xfrm>
                  <a:off x="3066" y="2364"/>
                  <a:ext cx="90" cy="146"/>
                </a:xfrm>
                <a:custGeom>
                  <a:avLst/>
                  <a:gdLst>
                    <a:gd name="T0" fmla="*/ 35 w 43"/>
                    <a:gd name="T1" fmla="*/ 2 h 70"/>
                    <a:gd name="T2" fmla="*/ 35 w 43"/>
                    <a:gd name="T3" fmla="*/ 6 h 70"/>
                    <a:gd name="T4" fmla="*/ 36 w 43"/>
                    <a:gd name="T5" fmla="*/ 8 h 70"/>
                    <a:gd name="T6" fmla="*/ 36 w 43"/>
                    <a:gd name="T7" fmla="*/ 12 h 70"/>
                    <a:gd name="T8" fmla="*/ 37 w 43"/>
                    <a:gd name="T9" fmla="*/ 15 h 70"/>
                    <a:gd name="T10" fmla="*/ 37 w 43"/>
                    <a:gd name="T11" fmla="*/ 17 h 70"/>
                    <a:gd name="T12" fmla="*/ 38 w 43"/>
                    <a:gd name="T13" fmla="*/ 20 h 70"/>
                    <a:gd name="T14" fmla="*/ 38 w 43"/>
                    <a:gd name="T15" fmla="*/ 22 h 70"/>
                    <a:gd name="T16" fmla="*/ 39 w 43"/>
                    <a:gd name="T17" fmla="*/ 32 h 70"/>
                    <a:gd name="T18" fmla="*/ 40 w 43"/>
                    <a:gd name="T19" fmla="*/ 36 h 70"/>
                    <a:gd name="T20" fmla="*/ 40 w 43"/>
                    <a:gd name="T21" fmla="*/ 40 h 70"/>
                    <a:gd name="T22" fmla="*/ 41 w 43"/>
                    <a:gd name="T23" fmla="*/ 43 h 70"/>
                    <a:gd name="T24" fmla="*/ 41 w 43"/>
                    <a:gd name="T25" fmla="*/ 45 h 70"/>
                    <a:gd name="T26" fmla="*/ 42 w 43"/>
                    <a:gd name="T27" fmla="*/ 53 h 70"/>
                    <a:gd name="T28" fmla="*/ 42 w 43"/>
                    <a:gd name="T29" fmla="*/ 55 h 70"/>
                    <a:gd name="T30" fmla="*/ 43 w 43"/>
                    <a:gd name="T31" fmla="*/ 59 h 70"/>
                    <a:gd name="T32" fmla="*/ 41 w 43"/>
                    <a:gd name="T33" fmla="*/ 63 h 70"/>
                    <a:gd name="T34" fmla="*/ 33 w 43"/>
                    <a:gd name="T35" fmla="*/ 62 h 70"/>
                    <a:gd name="T36" fmla="*/ 34 w 43"/>
                    <a:gd name="T37" fmla="*/ 60 h 70"/>
                    <a:gd name="T38" fmla="*/ 31 w 43"/>
                    <a:gd name="T39" fmla="*/ 59 h 70"/>
                    <a:gd name="T40" fmla="*/ 26 w 43"/>
                    <a:gd name="T41" fmla="*/ 51 h 70"/>
                    <a:gd name="T42" fmla="*/ 24 w 43"/>
                    <a:gd name="T43" fmla="*/ 46 h 70"/>
                    <a:gd name="T44" fmla="*/ 21 w 43"/>
                    <a:gd name="T45" fmla="*/ 39 h 70"/>
                    <a:gd name="T46" fmla="*/ 17 w 43"/>
                    <a:gd name="T47" fmla="*/ 35 h 70"/>
                    <a:gd name="T48" fmla="*/ 15 w 43"/>
                    <a:gd name="T49" fmla="*/ 45 h 70"/>
                    <a:gd name="T50" fmla="*/ 16 w 43"/>
                    <a:gd name="T51" fmla="*/ 49 h 70"/>
                    <a:gd name="T52" fmla="*/ 17 w 43"/>
                    <a:gd name="T53" fmla="*/ 56 h 70"/>
                    <a:gd name="T54" fmla="*/ 17 w 43"/>
                    <a:gd name="T55" fmla="*/ 59 h 70"/>
                    <a:gd name="T56" fmla="*/ 17 w 43"/>
                    <a:gd name="T57" fmla="*/ 61 h 70"/>
                    <a:gd name="T58" fmla="*/ 17 w 43"/>
                    <a:gd name="T59" fmla="*/ 64 h 70"/>
                    <a:gd name="T60" fmla="*/ 9 w 43"/>
                    <a:gd name="T61" fmla="*/ 68 h 70"/>
                    <a:gd name="T62" fmla="*/ 5 w 43"/>
                    <a:gd name="T63" fmla="*/ 49 h 70"/>
                    <a:gd name="T64" fmla="*/ 4 w 43"/>
                    <a:gd name="T65" fmla="*/ 46 h 70"/>
                    <a:gd name="T66" fmla="*/ 4 w 43"/>
                    <a:gd name="T67" fmla="*/ 32 h 70"/>
                    <a:gd name="T68" fmla="*/ 3 w 43"/>
                    <a:gd name="T69" fmla="*/ 30 h 70"/>
                    <a:gd name="T70" fmla="*/ 2 w 43"/>
                    <a:gd name="T71" fmla="*/ 21 h 70"/>
                    <a:gd name="T72" fmla="*/ 1 w 43"/>
                    <a:gd name="T73" fmla="*/ 18 h 70"/>
                    <a:gd name="T74" fmla="*/ 2 w 43"/>
                    <a:gd name="T75" fmla="*/ 6 h 70"/>
                    <a:gd name="T76" fmla="*/ 13 w 43"/>
                    <a:gd name="T77" fmla="*/ 5 h 70"/>
                    <a:gd name="T78" fmla="*/ 15 w 43"/>
                    <a:gd name="T79" fmla="*/ 9 h 70"/>
                    <a:gd name="T80" fmla="*/ 21 w 43"/>
                    <a:gd name="T81" fmla="*/ 17 h 70"/>
                    <a:gd name="T82" fmla="*/ 26 w 43"/>
                    <a:gd name="T83" fmla="*/ 19 h 70"/>
                    <a:gd name="T84" fmla="*/ 27 w 43"/>
                    <a:gd name="T85" fmla="*/ 2 h 70"/>
                    <a:gd name="T86" fmla="*/ 31 w 43"/>
                    <a:gd name="T87" fmla="*/ 0 h 70"/>
                    <a:gd name="T88" fmla="*/ 35 w 43"/>
                    <a:gd name="T8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 h="70">
                      <a:moveTo>
                        <a:pt x="35" y="2"/>
                      </a:moveTo>
                      <a:cubicBezTo>
                        <a:pt x="36" y="3"/>
                        <a:pt x="35" y="4"/>
                        <a:pt x="35" y="6"/>
                      </a:cubicBezTo>
                      <a:cubicBezTo>
                        <a:pt x="35" y="6"/>
                        <a:pt x="36" y="7"/>
                        <a:pt x="36" y="8"/>
                      </a:cubicBezTo>
                      <a:cubicBezTo>
                        <a:pt x="37" y="9"/>
                        <a:pt x="36" y="10"/>
                        <a:pt x="36" y="12"/>
                      </a:cubicBezTo>
                      <a:cubicBezTo>
                        <a:pt x="36" y="13"/>
                        <a:pt x="37" y="14"/>
                        <a:pt x="37" y="15"/>
                      </a:cubicBezTo>
                      <a:cubicBezTo>
                        <a:pt x="37" y="15"/>
                        <a:pt x="37" y="16"/>
                        <a:pt x="37" y="17"/>
                      </a:cubicBezTo>
                      <a:cubicBezTo>
                        <a:pt x="37" y="18"/>
                        <a:pt x="38" y="19"/>
                        <a:pt x="38" y="20"/>
                      </a:cubicBezTo>
                      <a:cubicBezTo>
                        <a:pt x="38" y="21"/>
                        <a:pt x="38" y="21"/>
                        <a:pt x="38" y="22"/>
                      </a:cubicBezTo>
                      <a:cubicBezTo>
                        <a:pt x="38" y="25"/>
                        <a:pt x="39" y="29"/>
                        <a:pt x="39" y="32"/>
                      </a:cubicBezTo>
                      <a:cubicBezTo>
                        <a:pt x="39" y="34"/>
                        <a:pt x="40" y="35"/>
                        <a:pt x="40" y="36"/>
                      </a:cubicBezTo>
                      <a:cubicBezTo>
                        <a:pt x="40" y="37"/>
                        <a:pt x="40" y="39"/>
                        <a:pt x="40" y="40"/>
                      </a:cubicBezTo>
                      <a:cubicBezTo>
                        <a:pt x="40" y="41"/>
                        <a:pt x="41" y="42"/>
                        <a:pt x="41" y="43"/>
                      </a:cubicBezTo>
                      <a:cubicBezTo>
                        <a:pt x="41" y="43"/>
                        <a:pt x="41" y="44"/>
                        <a:pt x="41" y="45"/>
                      </a:cubicBezTo>
                      <a:cubicBezTo>
                        <a:pt x="41" y="48"/>
                        <a:pt x="42" y="50"/>
                        <a:pt x="42" y="53"/>
                      </a:cubicBezTo>
                      <a:cubicBezTo>
                        <a:pt x="42" y="54"/>
                        <a:pt x="42" y="55"/>
                        <a:pt x="42" y="55"/>
                      </a:cubicBezTo>
                      <a:cubicBezTo>
                        <a:pt x="42" y="57"/>
                        <a:pt x="43" y="58"/>
                        <a:pt x="43" y="59"/>
                      </a:cubicBezTo>
                      <a:cubicBezTo>
                        <a:pt x="43" y="60"/>
                        <a:pt x="42" y="63"/>
                        <a:pt x="41" y="63"/>
                      </a:cubicBezTo>
                      <a:cubicBezTo>
                        <a:pt x="38" y="66"/>
                        <a:pt x="35" y="63"/>
                        <a:pt x="33" y="62"/>
                      </a:cubicBezTo>
                      <a:cubicBezTo>
                        <a:pt x="32" y="61"/>
                        <a:pt x="34" y="61"/>
                        <a:pt x="34" y="60"/>
                      </a:cubicBezTo>
                      <a:cubicBezTo>
                        <a:pt x="33" y="59"/>
                        <a:pt x="32" y="59"/>
                        <a:pt x="31" y="59"/>
                      </a:cubicBezTo>
                      <a:cubicBezTo>
                        <a:pt x="30" y="56"/>
                        <a:pt x="28" y="54"/>
                        <a:pt x="26" y="51"/>
                      </a:cubicBezTo>
                      <a:cubicBezTo>
                        <a:pt x="25" y="49"/>
                        <a:pt x="25" y="48"/>
                        <a:pt x="24" y="46"/>
                      </a:cubicBezTo>
                      <a:cubicBezTo>
                        <a:pt x="23" y="44"/>
                        <a:pt x="22" y="41"/>
                        <a:pt x="21" y="39"/>
                      </a:cubicBezTo>
                      <a:cubicBezTo>
                        <a:pt x="20" y="38"/>
                        <a:pt x="18" y="35"/>
                        <a:pt x="17" y="35"/>
                      </a:cubicBezTo>
                      <a:cubicBezTo>
                        <a:pt x="14" y="34"/>
                        <a:pt x="14" y="42"/>
                        <a:pt x="15" y="45"/>
                      </a:cubicBezTo>
                      <a:cubicBezTo>
                        <a:pt x="15" y="46"/>
                        <a:pt x="16" y="47"/>
                        <a:pt x="16" y="49"/>
                      </a:cubicBezTo>
                      <a:cubicBezTo>
                        <a:pt x="17" y="51"/>
                        <a:pt x="16" y="54"/>
                        <a:pt x="17" y="56"/>
                      </a:cubicBezTo>
                      <a:cubicBezTo>
                        <a:pt x="17" y="57"/>
                        <a:pt x="17" y="58"/>
                        <a:pt x="17" y="59"/>
                      </a:cubicBezTo>
                      <a:cubicBezTo>
                        <a:pt x="17" y="59"/>
                        <a:pt x="17" y="60"/>
                        <a:pt x="17" y="61"/>
                      </a:cubicBezTo>
                      <a:cubicBezTo>
                        <a:pt x="17" y="62"/>
                        <a:pt x="17" y="63"/>
                        <a:pt x="17" y="64"/>
                      </a:cubicBezTo>
                      <a:cubicBezTo>
                        <a:pt x="17" y="66"/>
                        <a:pt x="12" y="70"/>
                        <a:pt x="9" y="68"/>
                      </a:cubicBezTo>
                      <a:cubicBezTo>
                        <a:pt x="5" y="65"/>
                        <a:pt x="6" y="55"/>
                        <a:pt x="5" y="49"/>
                      </a:cubicBezTo>
                      <a:cubicBezTo>
                        <a:pt x="5" y="48"/>
                        <a:pt x="4" y="47"/>
                        <a:pt x="4" y="46"/>
                      </a:cubicBezTo>
                      <a:cubicBezTo>
                        <a:pt x="3" y="42"/>
                        <a:pt x="4" y="36"/>
                        <a:pt x="4" y="32"/>
                      </a:cubicBezTo>
                      <a:cubicBezTo>
                        <a:pt x="3" y="31"/>
                        <a:pt x="3" y="31"/>
                        <a:pt x="3" y="30"/>
                      </a:cubicBezTo>
                      <a:cubicBezTo>
                        <a:pt x="2" y="27"/>
                        <a:pt x="3" y="23"/>
                        <a:pt x="2" y="21"/>
                      </a:cubicBezTo>
                      <a:cubicBezTo>
                        <a:pt x="2" y="20"/>
                        <a:pt x="1" y="19"/>
                        <a:pt x="1" y="18"/>
                      </a:cubicBezTo>
                      <a:cubicBezTo>
                        <a:pt x="0" y="14"/>
                        <a:pt x="2" y="9"/>
                        <a:pt x="2" y="6"/>
                      </a:cubicBezTo>
                      <a:cubicBezTo>
                        <a:pt x="3" y="3"/>
                        <a:pt x="10" y="3"/>
                        <a:pt x="13" y="5"/>
                      </a:cubicBezTo>
                      <a:cubicBezTo>
                        <a:pt x="14" y="6"/>
                        <a:pt x="15" y="7"/>
                        <a:pt x="15" y="9"/>
                      </a:cubicBezTo>
                      <a:cubicBezTo>
                        <a:pt x="17" y="12"/>
                        <a:pt x="20" y="13"/>
                        <a:pt x="21" y="17"/>
                      </a:cubicBezTo>
                      <a:cubicBezTo>
                        <a:pt x="22" y="18"/>
                        <a:pt x="23" y="20"/>
                        <a:pt x="26" y="19"/>
                      </a:cubicBezTo>
                      <a:cubicBezTo>
                        <a:pt x="27" y="14"/>
                        <a:pt x="24" y="6"/>
                        <a:pt x="27" y="2"/>
                      </a:cubicBezTo>
                      <a:cubicBezTo>
                        <a:pt x="27" y="1"/>
                        <a:pt x="30" y="0"/>
                        <a:pt x="31" y="0"/>
                      </a:cubicBezTo>
                      <a:cubicBezTo>
                        <a:pt x="32" y="0"/>
                        <a:pt x="33" y="2"/>
                        <a:pt x="3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5" name="Freeform 38">
                  <a:extLst>
                    <a:ext uri="{FF2B5EF4-FFF2-40B4-BE49-F238E27FC236}">
                      <a16:creationId xmlns="" xmlns:a16="http://schemas.microsoft.com/office/drawing/2014/main" id="{E5E217D8-4B80-4A42-A0F1-ABDE87EEFDD9}"/>
                    </a:ext>
                  </a:extLst>
                </p:cNvPr>
                <p:cNvSpPr>
                  <a:spLocks/>
                </p:cNvSpPr>
                <p:nvPr/>
              </p:nvSpPr>
              <p:spPr bwMode="auto">
                <a:xfrm>
                  <a:off x="2979" y="2374"/>
                  <a:ext cx="83" cy="140"/>
                </a:xfrm>
                <a:custGeom>
                  <a:avLst/>
                  <a:gdLst>
                    <a:gd name="T0" fmla="*/ 37 w 40"/>
                    <a:gd name="T1" fmla="*/ 53 h 67"/>
                    <a:gd name="T2" fmla="*/ 38 w 40"/>
                    <a:gd name="T3" fmla="*/ 55 h 67"/>
                    <a:gd name="T4" fmla="*/ 32 w 40"/>
                    <a:gd name="T5" fmla="*/ 59 h 67"/>
                    <a:gd name="T6" fmla="*/ 29 w 40"/>
                    <a:gd name="T7" fmla="*/ 64 h 67"/>
                    <a:gd name="T8" fmla="*/ 25 w 40"/>
                    <a:gd name="T9" fmla="*/ 65 h 67"/>
                    <a:gd name="T10" fmla="*/ 22 w 40"/>
                    <a:gd name="T11" fmla="*/ 67 h 67"/>
                    <a:gd name="T12" fmla="*/ 13 w 40"/>
                    <a:gd name="T13" fmla="*/ 64 h 67"/>
                    <a:gd name="T14" fmla="*/ 11 w 40"/>
                    <a:gd name="T15" fmla="*/ 63 h 67"/>
                    <a:gd name="T16" fmla="*/ 7 w 40"/>
                    <a:gd name="T17" fmla="*/ 60 h 67"/>
                    <a:gd name="T18" fmla="*/ 5 w 40"/>
                    <a:gd name="T19" fmla="*/ 58 h 67"/>
                    <a:gd name="T20" fmla="*/ 4 w 40"/>
                    <a:gd name="T21" fmla="*/ 54 h 67"/>
                    <a:gd name="T22" fmla="*/ 2 w 40"/>
                    <a:gd name="T23" fmla="*/ 51 h 67"/>
                    <a:gd name="T24" fmla="*/ 2 w 40"/>
                    <a:gd name="T25" fmla="*/ 48 h 67"/>
                    <a:gd name="T26" fmla="*/ 2 w 40"/>
                    <a:gd name="T27" fmla="*/ 45 h 67"/>
                    <a:gd name="T28" fmla="*/ 3 w 40"/>
                    <a:gd name="T29" fmla="*/ 42 h 67"/>
                    <a:gd name="T30" fmla="*/ 2 w 40"/>
                    <a:gd name="T31" fmla="*/ 37 h 67"/>
                    <a:gd name="T32" fmla="*/ 2 w 40"/>
                    <a:gd name="T33" fmla="*/ 32 h 67"/>
                    <a:gd name="T34" fmla="*/ 2 w 40"/>
                    <a:gd name="T35" fmla="*/ 23 h 67"/>
                    <a:gd name="T36" fmla="*/ 2 w 40"/>
                    <a:gd name="T37" fmla="*/ 14 h 67"/>
                    <a:gd name="T38" fmla="*/ 3 w 40"/>
                    <a:gd name="T39" fmla="*/ 6 h 67"/>
                    <a:gd name="T40" fmla="*/ 2 w 40"/>
                    <a:gd name="T41" fmla="*/ 4 h 67"/>
                    <a:gd name="T42" fmla="*/ 11 w 40"/>
                    <a:gd name="T43" fmla="*/ 2 h 67"/>
                    <a:gd name="T44" fmla="*/ 12 w 40"/>
                    <a:gd name="T45" fmla="*/ 10 h 67"/>
                    <a:gd name="T46" fmla="*/ 12 w 40"/>
                    <a:gd name="T47" fmla="*/ 15 h 67"/>
                    <a:gd name="T48" fmla="*/ 11 w 40"/>
                    <a:gd name="T49" fmla="*/ 25 h 67"/>
                    <a:gd name="T50" fmla="*/ 12 w 40"/>
                    <a:gd name="T51" fmla="*/ 27 h 67"/>
                    <a:gd name="T52" fmla="*/ 12 w 40"/>
                    <a:gd name="T53" fmla="*/ 29 h 67"/>
                    <a:gd name="T54" fmla="*/ 12 w 40"/>
                    <a:gd name="T55" fmla="*/ 31 h 67"/>
                    <a:gd name="T56" fmla="*/ 11 w 40"/>
                    <a:gd name="T57" fmla="*/ 34 h 67"/>
                    <a:gd name="T58" fmla="*/ 12 w 40"/>
                    <a:gd name="T59" fmla="*/ 37 h 67"/>
                    <a:gd name="T60" fmla="*/ 12 w 40"/>
                    <a:gd name="T61" fmla="*/ 39 h 67"/>
                    <a:gd name="T62" fmla="*/ 12 w 40"/>
                    <a:gd name="T63" fmla="*/ 42 h 67"/>
                    <a:gd name="T64" fmla="*/ 12 w 40"/>
                    <a:gd name="T65" fmla="*/ 45 h 67"/>
                    <a:gd name="T66" fmla="*/ 13 w 40"/>
                    <a:gd name="T67" fmla="*/ 50 h 67"/>
                    <a:gd name="T68" fmla="*/ 15 w 40"/>
                    <a:gd name="T69" fmla="*/ 55 h 67"/>
                    <a:gd name="T70" fmla="*/ 24 w 40"/>
                    <a:gd name="T71" fmla="*/ 56 h 67"/>
                    <a:gd name="T72" fmla="*/ 26 w 40"/>
                    <a:gd name="T73" fmla="*/ 53 h 67"/>
                    <a:gd name="T74" fmla="*/ 28 w 40"/>
                    <a:gd name="T75" fmla="*/ 50 h 67"/>
                    <a:gd name="T76" fmla="*/ 29 w 40"/>
                    <a:gd name="T77" fmla="*/ 40 h 67"/>
                    <a:gd name="T78" fmla="*/ 29 w 40"/>
                    <a:gd name="T79" fmla="*/ 37 h 67"/>
                    <a:gd name="T80" fmla="*/ 29 w 40"/>
                    <a:gd name="T81" fmla="*/ 35 h 67"/>
                    <a:gd name="T82" fmla="*/ 29 w 40"/>
                    <a:gd name="T83" fmla="*/ 31 h 67"/>
                    <a:gd name="T84" fmla="*/ 29 w 40"/>
                    <a:gd name="T85" fmla="*/ 29 h 67"/>
                    <a:gd name="T86" fmla="*/ 28 w 40"/>
                    <a:gd name="T87" fmla="*/ 9 h 67"/>
                    <a:gd name="T88" fmla="*/ 29 w 40"/>
                    <a:gd name="T89" fmla="*/ 6 h 67"/>
                    <a:gd name="T90" fmla="*/ 29 w 40"/>
                    <a:gd name="T91" fmla="*/ 4 h 67"/>
                    <a:gd name="T92" fmla="*/ 33 w 40"/>
                    <a:gd name="T93" fmla="*/ 0 h 67"/>
                    <a:gd name="T94" fmla="*/ 38 w 40"/>
                    <a:gd name="T95" fmla="*/ 2 h 67"/>
                    <a:gd name="T96" fmla="*/ 38 w 40"/>
                    <a:gd name="T97" fmla="*/ 4 h 67"/>
                    <a:gd name="T98" fmla="*/ 39 w 40"/>
                    <a:gd name="T99" fmla="*/ 6 h 67"/>
                    <a:gd name="T100" fmla="*/ 38 w 40"/>
                    <a:gd name="T101" fmla="*/ 11 h 67"/>
                    <a:gd name="T102" fmla="*/ 39 w 40"/>
                    <a:gd name="T103" fmla="*/ 13 h 67"/>
                    <a:gd name="T104" fmla="*/ 39 w 40"/>
                    <a:gd name="T105" fmla="*/ 18 h 67"/>
                    <a:gd name="T106" fmla="*/ 39 w 40"/>
                    <a:gd name="T107" fmla="*/ 28 h 67"/>
                    <a:gd name="T108" fmla="*/ 39 w 40"/>
                    <a:gd name="T109" fmla="*/ 30 h 67"/>
                    <a:gd name="T110" fmla="*/ 39 w 40"/>
                    <a:gd name="T111" fmla="*/ 35 h 67"/>
                    <a:gd name="T112" fmla="*/ 39 w 40"/>
                    <a:gd name="T113" fmla="*/ 37 h 67"/>
                    <a:gd name="T114" fmla="*/ 39 w 40"/>
                    <a:gd name="T115" fmla="*/ 52 h 67"/>
                    <a:gd name="T116" fmla="*/ 37 w 40"/>
                    <a:gd name="T117"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 h="67">
                      <a:moveTo>
                        <a:pt x="37" y="53"/>
                      </a:moveTo>
                      <a:cubicBezTo>
                        <a:pt x="36" y="54"/>
                        <a:pt x="38" y="54"/>
                        <a:pt x="38" y="55"/>
                      </a:cubicBezTo>
                      <a:cubicBezTo>
                        <a:pt x="36" y="57"/>
                        <a:pt x="35" y="59"/>
                        <a:pt x="32" y="59"/>
                      </a:cubicBezTo>
                      <a:cubicBezTo>
                        <a:pt x="32" y="60"/>
                        <a:pt x="31" y="63"/>
                        <a:pt x="29" y="64"/>
                      </a:cubicBezTo>
                      <a:cubicBezTo>
                        <a:pt x="28" y="64"/>
                        <a:pt x="27" y="64"/>
                        <a:pt x="25" y="65"/>
                      </a:cubicBezTo>
                      <a:cubicBezTo>
                        <a:pt x="24" y="65"/>
                        <a:pt x="23" y="66"/>
                        <a:pt x="22" y="67"/>
                      </a:cubicBezTo>
                      <a:cubicBezTo>
                        <a:pt x="19" y="67"/>
                        <a:pt x="15" y="66"/>
                        <a:pt x="13" y="64"/>
                      </a:cubicBezTo>
                      <a:cubicBezTo>
                        <a:pt x="12" y="64"/>
                        <a:pt x="12" y="63"/>
                        <a:pt x="11" y="63"/>
                      </a:cubicBezTo>
                      <a:cubicBezTo>
                        <a:pt x="9" y="63"/>
                        <a:pt x="8" y="61"/>
                        <a:pt x="7" y="60"/>
                      </a:cubicBezTo>
                      <a:cubicBezTo>
                        <a:pt x="7" y="59"/>
                        <a:pt x="6" y="59"/>
                        <a:pt x="5" y="58"/>
                      </a:cubicBezTo>
                      <a:cubicBezTo>
                        <a:pt x="5" y="57"/>
                        <a:pt x="4" y="56"/>
                        <a:pt x="4" y="54"/>
                      </a:cubicBezTo>
                      <a:cubicBezTo>
                        <a:pt x="3" y="53"/>
                        <a:pt x="2" y="52"/>
                        <a:pt x="2" y="51"/>
                      </a:cubicBezTo>
                      <a:cubicBezTo>
                        <a:pt x="2" y="50"/>
                        <a:pt x="2" y="49"/>
                        <a:pt x="2" y="48"/>
                      </a:cubicBezTo>
                      <a:cubicBezTo>
                        <a:pt x="2" y="47"/>
                        <a:pt x="2" y="46"/>
                        <a:pt x="2" y="45"/>
                      </a:cubicBezTo>
                      <a:cubicBezTo>
                        <a:pt x="2" y="44"/>
                        <a:pt x="3" y="43"/>
                        <a:pt x="3" y="42"/>
                      </a:cubicBezTo>
                      <a:cubicBezTo>
                        <a:pt x="3" y="40"/>
                        <a:pt x="1" y="39"/>
                        <a:pt x="2" y="37"/>
                      </a:cubicBezTo>
                      <a:cubicBezTo>
                        <a:pt x="2" y="35"/>
                        <a:pt x="4" y="33"/>
                        <a:pt x="2" y="32"/>
                      </a:cubicBezTo>
                      <a:cubicBezTo>
                        <a:pt x="2" y="29"/>
                        <a:pt x="2" y="26"/>
                        <a:pt x="2" y="23"/>
                      </a:cubicBezTo>
                      <a:cubicBezTo>
                        <a:pt x="1" y="20"/>
                        <a:pt x="2" y="17"/>
                        <a:pt x="2" y="14"/>
                      </a:cubicBezTo>
                      <a:cubicBezTo>
                        <a:pt x="2" y="11"/>
                        <a:pt x="0" y="7"/>
                        <a:pt x="3" y="6"/>
                      </a:cubicBezTo>
                      <a:cubicBezTo>
                        <a:pt x="3" y="5"/>
                        <a:pt x="2" y="5"/>
                        <a:pt x="2" y="4"/>
                      </a:cubicBezTo>
                      <a:cubicBezTo>
                        <a:pt x="3" y="1"/>
                        <a:pt x="8" y="0"/>
                        <a:pt x="11" y="2"/>
                      </a:cubicBezTo>
                      <a:cubicBezTo>
                        <a:pt x="12" y="4"/>
                        <a:pt x="12" y="7"/>
                        <a:pt x="12" y="10"/>
                      </a:cubicBezTo>
                      <a:cubicBezTo>
                        <a:pt x="12" y="12"/>
                        <a:pt x="12" y="13"/>
                        <a:pt x="12" y="15"/>
                      </a:cubicBezTo>
                      <a:cubicBezTo>
                        <a:pt x="12" y="18"/>
                        <a:pt x="11" y="21"/>
                        <a:pt x="11" y="25"/>
                      </a:cubicBezTo>
                      <a:cubicBezTo>
                        <a:pt x="11" y="26"/>
                        <a:pt x="12" y="26"/>
                        <a:pt x="12" y="27"/>
                      </a:cubicBezTo>
                      <a:cubicBezTo>
                        <a:pt x="12" y="27"/>
                        <a:pt x="12" y="28"/>
                        <a:pt x="12" y="29"/>
                      </a:cubicBezTo>
                      <a:cubicBezTo>
                        <a:pt x="12" y="30"/>
                        <a:pt x="12" y="31"/>
                        <a:pt x="12" y="31"/>
                      </a:cubicBezTo>
                      <a:cubicBezTo>
                        <a:pt x="12" y="32"/>
                        <a:pt x="11" y="33"/>
                        <a:pt x="11" y="34"/>
                      </a:cubicBezTo>
                      <a:cubicBezTo>
                        <a:pt x="11" y="35"/>
                        <a:pt x="12" y="36"/>
                        <a:pt x="12" y="37"/>
                      </a:cubicBezTo>
                      <a:cubicBezTo>
                        <a:pt x="13" y="38"/>
                        <a:pt x="12" y="39"/>
                        <a:pt x="12" y="39"/>
                      </a:cubicBezTo>
                      <a:cubicBezTo>
                        <a:pt x="12" y="40"/>
                        <a:pt x="12" y="41"/>
                        <a:pt x="12" y="42"/>
                      </a:cubicBezTo>
                      <a:cubicBezTo>
                        <a:pt x="12" y="43"/>
                        <a:pt x="12" y="44"/>
                        <a:pt x="12" y="45"/>
                      </a:cubicBezTo>
                      <a:cubicBezTo>
                        <a:pt x="12" y="46"/>
                        <a:pt x="13" y="48"/>
                        <a:pt x="13" y="50"/>
                      </a:cubicBezTo>
                      <a:cubicBezTo>
                        <a:pt x="14" y="52"/>
                        <a:pt x="15" y="53"/>
                        <a:pt x="15" y="55"/>
                      </a:cubicBezTo>
                      <a:cubicBezTo>
                        <a:pt x="19" y="56"/>
                        <a:pt x="20" y="58"/>
                        <a:pt x="24" y="56"/>
                      </a:cubicBezTo>
                      <a:cubicBezTo>
                        <a:pt x="25" y="56"/>
                        <a:pt x="26" y="55"/>
                        <a:pt x="26" y="53"/>
                      </a:cubicBezTo>
                      <a:cubicBezTo>
                        <a:pt x="28" y="53"/>
                        <a:pt x="28" y="52"/>
                        <a:pt x="28" y="50"/>
                      </a:cubicBezTo>
                      <a:cubicBezTo>
                        <a:pt x="28" y="47"/>
                        <a:pt x="28" y="43"/>
                        <a:pt x="29" y="40"/>
                      </a:cubicBezTo>
                      <a:cubicBezTo>
                        <a:pt x="29" y="39"/>
                        <a:pt x="29" y="38"/>
                        <a:pt x="29" y="37"/>
                      </a:cubicBezTo>
                      <a:cubicBezTo>
                        <a:pt x="29" y="36"/>
                        <a:pt x="29" y="36"/>
                        <a:pt x="29" y="35"/>
                      </a:cubicBezTo>
                      <a:cubicBezTo>
                        <a:pt x="29" y="33"/>
                        <a:pt x="30" y="32"/>
                        <a:pt x="29" y="31"/>
                      </a:cubicBezTo>
                      <a:cubicBezTo>
                        <a:pt x="29" y="30"/>
                        <a:pt x="29" y="29"/>
                        <a:pt x="29" y="29"/>
                      </a:cubicBezTo>
                      <a:cubicBezTo>
                        <a:pt x="29" y="23"/>
                        <a:pt x="28" y="16"/>
                        <a:pt x="28" y="9"/>
                      </a:cubicBezTo>
                      <a:cubicBezTo>
                        <a:pt x="28" y="8"/>
                        <a:pt x="29" y="7"/>
                        <a:pt x="29" y="6"/>
                      </a:cubicBezTo>
                      <a:cubicBezTo>
                        <a:pt x="29" y="6"/>
                        <a:pt x="29" y="5"/>
                        <a:pt x="29" y="4"/>
                      </a:cubicBezTo>
                      <a:cubicBezTo>
                        <a:pt x="29" y="4"/>
                        <a:pt x="32" y="1"/>
                        <a:pt x="33" y="0"/>
                      </a:cubicBezTo>
                      <a:cubicBezTo>
                        <a:pt x="35" y="0"/>
                        <a:pt x="38" y="1"/>
                        <a:pt x="38" y="2"/>
                      </a:cubicBezTo>
                      <a:cubicBezTo>
                        <a:pt x="39" y="3"/>
                        <a:pt x="38" y="3"/>
                        <a:pt x="38" y="4"/>
                      </a:cubicBezTo>
                      <a:cubicBezTo>
                        <a:pt x="38" y="5"/>
                        <a:pt x="39" y="5"/>
                        <a:pt x="39" y="6"/>
                      </a:cubicBezTo>
                      <a:cubicBezTo>
                        <a:pt x="39" y="7"/>
                        <a:pt x="39" y="10"/>
                        <a:pt x="38" y="11"/>
                      </a:cubicBezTo>
                      <a:cubicBezTo>
                        <a:pt x="38" y="12"/>
                        <a:pt x="39" y="13"/>
                        <a:pt x="39" y="13"/>
                      </a:cubicBezTo>
                      <a:cubicBezTo>
                        <a:pt x="40" y="15"/>
                        <a:pt x="39" y="16"/>
                        <a:pt x="39" y="18"/>
                      </a:cubicBezTo>
                      <a:cubicBezTo>
                        <a:pt x="38" y="22"/>
                        <a:pt x="40" y="25"/>
                        <a:pt x="39" y="28"/>
                      </a:cubicBezTo>
                      <a:cubicBezTo>
                        <a:pt x="38" y="29"/>
                        <a:pt x="39" y="29"/>
                        <a:pt x="39" y="30"/>
                      </a:cubicBezTo>
                      <a:cubicBezTo>
                        <a:pt x="39" y="32"/>
                        <a:pt x="38" y="33"/>
                        <a:pt x="39" y="35"/>
                      </a:cubicBezTo>
                      <a:cubicBezTo>
                        <a:pt x="39" y="36"/>
                        <a:pt x="39" y="36"/>
                        <a:pt x="39" y="37"/>
                      </a:cubicBezTo>
                      <a:cubicBezTo>
                        <a:pt x="40" y="41"/>
                        <a:pt x="39" y="47"/>
                        <a:pt x="39" y="52"/>
                      </a:cubicBezTo>
                      <a:cubicBezTo>
                        <a:pt x="38" y="52"/>
                        <a:pt x="37" y="53"/>
                        <a:pt x="3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sp>
          <p:nvSpPr>
            <p:cNvPr id="56" name="文本框 55">
              <a:extLst>
                <a:ext uri="{FF2B5EF4-FFF2-40B4-BE49-F238E27FC236}">
                  <a16:creationId xmlns="" xmlns:a16="http://schemas.microsoft.com/office/drawing/2014/main" id="{1DB9BBDD-9833-4736-A42D-1C11FE34356C}"/>
                </a:ext>
              </a:extLst>
            </p:cNvPr>
            <p:cNvSpPr txBox="1"/>
            <p:nvPr/>
          </p:nvSpPr>
          <p:spPr>
            <a:xfrm>
              <a:off x="1063665" y="265481"/>
              <a:ext cx="9661667" cy="830997"/>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三维动画与交互技术读书</a:t>
              </a: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报告 </a:t>
              </a:r>
              <a:r>
                <a:rPr kumimoji="0" lang="en-US" altLang="zh-CN"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 Frank</a:t>
              </a: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动作捕捉</a:t>
              </a:r>
              <a:endParaRPr kumimoji="0" lang="zh-CN" altLang="en-US" sz="2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4" name="矩形 3"/>
          <p:cNvSpPr/>
          <p:nvPr/>
        </p:nvSpPr>
        <p:spPr>
          <a:xfrm>
            <a:off x="5469065" y="3244334"/>
            <a:ext cx="1253869" cy="369332"/>
          </a:xfrm>
          <a:prstGeom prst="rect">
            <a:avLst/>
          </a:prstGeom>
        </p:spPr>
        <p:txBody>
          <a:bodyPr wrap="none">
            <a:spAutoFit/>
          </a:bodyPr>
          <a:lstStyle/>
          <a:p>
            <a:r>
              <a:rPr lang="en-US" altLang="zh-CN" dirty="0">
                <a:solidFill>
                  <a:srgbClr val="FFFFFF"/>
                </a:solidFill>
                <a:latin typeface="微软雅黑" panose="020B0503020204020204" pitchFamily="34" charset="-122"/>
                <a:ea typeface="微软雅黑" panose="020B0503020204020204" pitchFamily="34" charset="-122"/>
              </a:rPr>
              <a:t>Frank</a:t>
            </a:r>
            <a:r>
              <a:rPr lang="zh-CN" altLang="en-US" dirty="0">
                <a:solidFill>
                  <a:srgbClr val="FFFFFF"/>
                </a:solidFill>
                <a:latin typeface="微软雅黑" panose="020B0503020204020204" pitchFamily="34" charset="-122"/>
                <a:ea typeface="微软雅黑" panose="020B0503020204020204" pitchFamily="34" charset="-122"/>
              </a:rPr>
              <a:t>模型</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856505" y="1631079"/>
                <a:ext cx="10143189" cy="4567917"/>
              </a:xfrm>
              <a:prstGeom prst="rect">
                <a:avLst/>
              </a:prstGeom>
            </p:spPr>
            <p:txBody>
              <a:bodyPr wrap="square">
                <a:spAutoFit/>
              </a:bodyPr>
              <a:lstStyle/>
              <a:p>
                <a:r>
                  <a:rPr lang="en-US" altLang="zh-CN" sz="2800" dirty="0" smtClean="0"/>
                  <a:t>Frank</a:t>
                </a:r>
                <a:r>
                  <a:rPr lang="zh-CN" altLang="en-US" sz="2800" dirty="0" smtClean="0"/>
                  <a:t>模型的</a:t>
                </a:r>
                <a:r>
                  <a:rPr lang="zh-CN" altLang="zh-CN" sz="2800" dirty="0" smtClean="0"/>
                  <a:t>代价函数</a:t>
                </a:r>
                <a:r>
                  <a:rPr lang="zh-CN" altLang="en-US" sz="2800" dirty="0" smtClean="0"/>
                  <a:t>：</a:t>
                </a:r>
                <a:endParaRPr lang="en-US" altLang="zh-CN" sz="2800" dirty="0" smtClean="0"/>
              </a:p>
              <a:p>
                <a:endParaRPr lang="en-US" altLang="zh-CN" sz="2800" i="1" dirty="0" smtClean="0"/>
              </a:p>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𝐸</m:t>
                      </m:r>
                      <m:d>
                        <m:dPr>
                          <m:ctrlPr>
                            <a:rPr lang="zh-CN" altLang="zh-CN" sz="2800" i="1">
                              <a:latin typeface="Cambria Math" panose="02040503050406030204" pitchFamily="18" charset="0"/>
                            </a:rPr>
                          </m:ctrlPr>
                        </m:dPr>
                        <m:e>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𝜃</m:t>
                              </m:r>
                            </m:e>
                            <m:sup>
                              <m:r>
                                <a:rPr lang="en-US" altLang="zh-CN" sz="2800" i="1">
                                  <a:latin typeface="Cambria Math" panose="02040503050406030204" pitchFamily="18" charset="0"/>
                                </a:rPr>
                                <m:t>𝐵</m:t>
                              </m:r>
                            </m:sup>
                          </m:sSup>
                          <m:r>
                            <a:rPr lang="en-US" altLang="zh-CN" sz="2800" i="1">
                              <a:latin typeface="Cambria Math" panose="02040503050406030204" pitchFamily="18" charset="0"/>
                            </a:rPr>
                            <m:t>, </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𝜙</m:t>
                              </m:r>
                            </m:e>
                            <m:sup>
                              <m:r>
                                <a:rPr lang="en-US" altLang="zh-CN" sz="2800" i="1">
                                  <a:latin typeface="Cambria Math" panose="02040503050406030204" pitchFamily="18" charset="0"/>
                                </a:rPr>
                                <m:t>𝐵</m:t>
                              </m:r>
                            </m:sup>
                          </m:sSup>
                          <m:r>
                            <a:rPr lang="en-US" altLang="zh-CN" sz="2800" i="1">
                              <a:latin typeface="Cambria Math" panose="02040503050406030204" pitchFamily="18" charset="0"/>
                            </a:rPr>
                            <m:t>, </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𝑡</m:t>
                              </m:r>
                            </m:e>
                            <m:sup>
                              <m:r>
                                <a:rPr lang="en-US" altLang="zh-CN" sz="2800" i="1">
                                  <a:latin typeface="Cambria Math" panose="02040503050406030204" pitchFamily="18" charset="0"/>
                                </a:rPr>
                                <m:t>𝐵</m:t>
                              </m:r>
                            </m:sup>
                          </m:sSup>
                        </m:e>
                      </m:d>
                      <m:r>
                        <a:rPr lang="en-US" altLang="zh-CN" sz="2800" i="1">
                          <a:latin typeface="Cambria Math" panose="02040503050406030204" pitchFamily="18" charset="0"/>
                        </a:rPr>
                        <m: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i="1">
                              <a:latin typeface="Cambria Math" panose="02040503050406030204" pitchFamily="18" charset="0"/>
                            </a:rPr>
                            <m:t>𝑘𝑒𝑦𝑝𝑜𝑖𝑛𝑡𝑠</m:t>
                          </m:r>
                        </m:sub>
                      </m:sSub>
                      <m:r>
                        <a:rPr lang="en-US" altLang="zh-CN" sz="2800">
                          <a:latin typeface="Cambria Math" panose="02040503050406030204" pitchFamily="18" charset="0"/>
                        </a:rPr>
                        <m: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i="1">
                              <a:latin typeface="Cambria Math" panose="02040503050406030204" pitchFamily="18" charset="0"/>
                            </a:rPr>
                            <m:t>𝑖𝑐𝑝</m:t>
                          </m:r>
                        </m:sub>
                      </m:sSub>
                      <m:r>
                        <a:rPr lang="en-US" altLang="zh-CN" sz="2800" i="1">
                          <a:latin typeface="Cambria Math" panose="02040503050406030204" pitchFamily="18" charset="0"/>
                        </a:rPr>
                        <m: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i="1">
                              <a:latin typeface="Cambria Math" panose="02040503050406030204" pitchFamily="18" charset="0"/>
                            </a:rPr>
                            <m:t>𝑠𝑒𝑎𝑚</m:t>
                          </m:r>
                        </m:sub>
                      </m:sSub>
                      <m:r>
                        <a:rPr lang="en-US" altLang="zh-CN" sz="2800" i="1">
                          <a:latin typeface="Cambria Math" panose="02040503050406030204" pitchFamily="18" charset="0"/>
                        </a:rPr>
                        <m: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i="1">
                              <a:latin typeface="Cambria Math" panose="02040503050406030204" pitchFamily="18" charset="0"/>
                            </a:rPr>
                            <m:t>𝑝𝑟𝑖𝑜𝑟</m:t>
                          </m:r>
                        </m:sub>
                      </m:sSub>
                    </m:oMath>
                  </m:oMathPara>
                </a14:m>
                <a:endParaRPr lang="zh-CN" altLang="zh-CN" sz="2800" dirty="0"/>
              </a:p>
              <a:p>
                <a:endParaRPr lang="zh-CN" altLang="zh-CN" sz="2800" dirty="0"/>
              </a:p>
              <a:p>
                <a:r>
                  <a:rPr lang="zh-CN" altLang="en-US" sz="2800" dirty="0" smtClean="0"/>
                  <a:t>其中一共包含四部分</a:t>
                </a:r>
                <a:r>
                  <a:rPr lang="en-US" altLang="zh-CN" sz="2800" dirty="0" smtClean="0"/>
                  <a:t>Cost</a:t>
                </a:r>
                <a:r>
                  <a:rPr lang="zh-CN" altLang="en-US" sz="2800" dirty="0" smtClean="0"/>
                  <a:t>：</a:t>
                </a:r>
                <a:endParaRPr lang="en-US" altLang="zh-CN" sz="2800" dirty="0" smtClean="0"/>
              </a:p>
              <a:p>
                <a:endParaRPr lang="en-US" altLang="zh-CN" sz="2800" dirty="0" smtClean="0"/>
              </a:p>
              <a:p>
                <a:pPr marL="457200" indent="-457200">
                  <a:buFont typeface="Arial" panose="020B0604020202020204" pitchFamily="34" charset="0"/>
                  <a:buChar char="•"/>
                </a:pPr>
                <a:r>
                  <a:rPr lang="en-US" altLang="zh-CN" sz="2800" dirty="0"/>
                  <a:t>Anatomical </a:t>
                </a:r>
                <a:r>
                  <a:rPr lang="en-US" altLang="zh-CN" sz="2800" dirty="0" err="1"/>
                  <a:t>Keypoint</a:t>
                </a:r>
                <a:r>
                  <a:rPr lang="en-US" altLang="zh-CN" sz="2800" dirty="0"/>
                  <a:t> </a:t>
                </a:r>
                <a:r>
                  <a:rPr lang="en-US" altLang="zh-CN" sz="2800" dirty="0" smtClean="0"/>
                  <a:t>Cost</a:t>
                </a:r>
                <a:r>
                  <a:rPr lang="zh-CN" altLang="en-US" sz="2800" dirty="0" smtClean="0"/>
                  <a:t>：</a:t>
                </a:r>
                <a14:m>
                  <m:oMath xmlns:m="http://schemas.openxmlformats.org/officeDocument/2006/math">
                    <m:r>
                      <a:rPr lang="zh-CN" altLang="en-US" sz="2800" i="1" dirty="0">
                        <a:latin typeface="Cambria Math" panose="02040503050406030204" pitchFamily="18" charset="0"/>
                      </a:rPr>
                      <m:t>关键点</m:t>
                    </m:r>
                  </m:oMath>
                </a14:m>
                <a:r>
                  <a:rPr lang="zh-CN" altLang="en-US" sz="2800" dirty="0" smtClean="0"/>
                  <a:t>与网格顶点的代价</a:t>
                </a:r>
                <a:r>
                  <a:rPr lang="en-US" altLang="zh-CN" sz="2800" dirty="0" smtClean="0"/>
                  <a:t> </a:t>
                </a:r>
              </a:p>
              <a:p>
                <a:pPr marL="457200" indent="-457200">
                  <a:buFont typeface="Arial" panose="020B0604020202020204" pitchFamily="34" charset="0"/>
                  <a:buChar char="•"/>
                </a:pPr>
                <a:r>
                  <a:rPr lang="en-US" altLang="zh-CN" sz="2800" dirty="0"/>
                  <a:t>ICP </a:t>
                </a:r>
                <a:r>
                  <a:rPr lang="en-US" altLang="zh-CN" sz="2800" dirty="0" smtClean="0"/>
                  <a:t>Cost</a:t>
                </a:r>
                <a:r>
                  <a:rPr lang="zh-CN" altLang="en-US" sz="2800" dirty="0" smtClean="0"/>
                  <a:t>：</a:t>
                </a:r>
                <a:r>
                  <a:rPr lang="zh-CN" altLang="zh-CN" sz="2800" dirty="0"/>
                  <a:t>迭代最近点</a:t>
                </a:r>
                <a:r>
                  <a:rPr lang="en-US" altLang="zh-CN" sz="2800" dirty="0"/>
                  <a:t>(</a:t>
                </a:r>
                <a:r>
                  <a:rPr lang="en-US" altLang="zh-CN" sz="2800" dirty="0" smtClean="0"/>
                  <a:t>ICP)</a:t>
                </a:r>
                <a:r>
                  <a:rPr lang="zh-CN" altLang="en-US" sz="2800" dirty="0" smtClean="0"/>
                  <a:t>代价</a:t>
                </a:r>
                <a:endParaRPr lang="en-US" altLang="zh-CN" sz="2800" dirty="0" smtClean="0"/>
              </a:p>
              <a:p>
                <a:pPr marL="457200" indent="-457200">
                  <a:buFont typeface="Arial" panose="020B0604020202020204" pitchFamily="34" charset="0"/>
                  <a:buChar char="•"/>
                </a:pPr>
                <a:r>
                  <a:rPr lang="en-US" altLang="zh-CN" sz="2800" dirty="0"/>
                  <a:t>Seam </a:t>
                </a:r>
                <a:r>
                  <a:rPr lang="en-US" altLang="zh-CN" sz="2800" dirty="0" smtClean="0"/>
                  <a:t>Constraints</a:t>
                </a:r>
                <a:r>
                  <a:rPr lang="zh-CN" altLang="en-US" sz="2800" dirty="0" smtClean="0"/>
                  <a:t>：</a:t>
                </a:r>
                <a:r>
                  <a:rPr lang="zh-CN" altLang="zh-CN" sz="2800" dirty="0"/>
                  <a:t>边界引入不连续</a:t>
                </a:r>
                <a:r>
                  <a:rPr lang="zh-CN" altLang="zh-CN" sz="2800" dirty="0" smtClean="0"/>
                  <a:t>性</a:t>
                </a:r>
                <a:r>
                  <a:rPr lang="zh-CN" altLang="en-US" sz="2800" dirty="0" smtClean="0"/>
                  <a:t>代价</a:t>
                </a:r>
                <a:endParaRPr lang="en-US" altLang="zh-CN" sz="2800" dirty="0" smtClean="0"/>
              </a:p>
              <a:p>
                <a:pPr marL="457200" indent="-457200">
                  <a:buFont typeface="Arial" panose="020B0604020202020204" pitchFamily="34" charset="0"/>
                  <a:buChar char="•"/>
                </a:pPr>
                <a:r>
                  <a:rPr lang="en-US" altLang="zh-CN" sz="2800" dirty="0"/>
                  <a:t>Prior </a:t>
                </a:r>
                <a:r>
                  <a:rPr lang="en-US" altLang="zh-CN" sz="2800" dirty="0" smtClean="0"/>
                  <a:t>Cost</a:t>
                </a:r>
                <a:r>
                  <a:rPr lang="zh-CN" altLang="en-US" sz="2800" dirty="0" smtClean="0"/>
                  <a:t>：先验代价</a:t>
                </a:r>
                <a14:m>
                  <m:oMath xmlns:m="http://schemas.openxmlformats.org/officeDocument/2006/math">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E</m:t>
                        </m:r>
                      </m:e>
                      <m:sub>
                        <m:r>
                          <m:rPr>
                            <m:sty m:val="p"/>
                          </m:rPr>
                          <a:rPr lang="en-US" altLang="zh-CN" sz="2800">
                            <a:latin typeface="Cambria Math" panose="02040503050406030204" pitchFamily="18" charset="0"/>
                          </a:rPr>
                          <m:t>prior</m:t>
                        </m:r>
                      </m:sub>
                    </m:sSub>
                    <m:r>
                      <a:rPr lang="en-US" altLang="zh-CN" sz="2800">
                        <a:latin typeface="Cambria Math" panose="02040503050406030204" pitchFamily="18" charset="0"/>
                      </a:rPr>
                      <m:t> = </m:t>
                    </m:r>
                    <m:sSubSup>
                      <m:sSubSupPr>
                        <m:ctrlPr>
                          <a:rPr lang="zh-CN" altLang="zh-CN" sz="2800" i="1">
                            <a:latin typeface="Cambria Math" panose="02040503050406030204" pitchFamily="18" charset="0"/>
                          </a:rPr>
                        </m:ctrlPr>
                      </m:sSubSupPr>
                      <m:e>
                        <m:r>
                          <m:rPr>
                            <m:sty m:val="p"/>
                          </m:rPr>
                          <a:rPr lang="en-US" altLang="zh-CN" sz="2800">
                            <a:latin typeface="Cambria Math" panose="02040503050406030204" pitchFamily="18" charset="0"/>
                          </a:rPr>
                          <m:t>E</m:t>
                        </m:r>
                      </m:e>
                      <m:sub>
                        <m:r>
                          <m:rPr>
                            <m:sty m:val="p"/>
                          </m:rPr>
                          <a:rPr lang="en-US" altLang="zh-CN" sz="2800">
                            <a:latin typeface="Cambria Math" panose="02040503050406030204" pitchFamily="18" charset="0"/>
                          </a:rPr>
                          <m:t>prior</m:t>
                        </m:r>
                      </m:sub>
                      <m:sup>
                        <m:r>
                          <a:rPr lang="en-US" altLang="zh-CN" sz="2800" i="1">
                            <a:latin typeface="Cambria Math" panose="02040503050406030204" pitchFamily="18" charset="0"/>
                          </a:rPr>
                          <m:t>𝐹</m:t>
                        </m:r>
                      </m:sup>
                    </m:sSubSup>
                    <m:r>
                      <a:rPr lang="en-US" altLang="zh-CN" sz="2800">
                        <a:latin typeface="Cambria Math" panose="02040503050406030204" pitchFamily="18" charset="0"/>
                      </a:rPr>
                      <m:t>+</m:t>
                    </m:r>
                    <m:sSubSup>
                      <m:sSubSupPr>
                        <m:ctrlPr>
                          <a:rPr lang="zh-CN" altLang="zh-CN" sz="2800" i="1">
                            <a:latin typeface="Cambria Math" panose="02040503050406030204" pitchFamily="18" charset="0"/>
                          </a:rPr>
                        </m:ctrlPr>
                      </m:sSubSupPr>
                      <m:e>
                        <m:r>
                          <m:rPr>
                            <m:sty m:val="p"/>
                          </m:rPr>
                          <a:rPr lang="en-US" altLang="zh-CN" sz="2800">
                            <a:latin typeface="Cambria Math" panose="02040503050406030204" pitchFamily="18" charset="0"/>
                          </a:rPr>
                          <m:t>E</m:t>
                        </m:r>
                      </m:e>
                      <m:sub>
                        <m:r>
                          <m:rPr>
                            <m:sty m:val="p"/>
                          </m:rPr>
                          <a:rPr lang="en-US" altLang="zh-CN" sz="2800">
                            <a:latin typeface="Cambria Math" panose="02040503050406030204" pitchFamily="18" charset="0"/>
                          </a:rPr>
                          <m:t>prior</m:t>
                        </m:r>
                      </m:sub>
                      <m:sup>
                        <m:r>
                          <a:rPr lang="en-US" altLang="zh-CN" sz="2800" i="1">
                            <a:latin typeface="Cambria Math" panose="02040503050406030204" pitchFamily="18" charset="0"/>
                          </a:rPr>
                          <m:t>𝐵</m:t>
                        </m:r>
                      </m:sup>
                    </m:sSubSup>
                    <m:r>
                      <a:rPr lang="en-US" altLang="zh-CN" sz="2800">
                        <a:latin typeface="Cambria Math" panose="02040503050406030204" pitchFamily="18" charset="0"/>
                      </a:rPr>
                      <m:t>+</m:t>
                    </m:r>
                    <m:sSubSup>
                      <m:sSubSupPr>
                        <m:ctrlPr>
                          <a:rPr lang="zh-CN" altLang="zh-CN" sz="2800" i="1">
                            <a:latin typeface="Cambria Math" panose="02040503050406030204" pitchFamily="18" charset="0"/>
                          </a:rPr>
                        </m:ctrlPr>
                      </m:sSubSupPr>
                      <m:e>
                        <m:r>
                          <m:rPr>
                            <m:sty m:val="p"/>
                          </m:rPr>
                          <a:rPr lang="en-US" altLang="zh-CN" sz="2800">
                            <a:latin typeface="Cambria Math" panose="02040503050406030204" pitchFamily="18" charset="0"/>
                          </a:rPr>
                          <m:t>E</m:t>
                        </m:r>
                      </m:e>
                      <m:sub>
                        <m:r>
                          <m:rPr>
                            <m:sty m:val="p"/>
                          </m:rPr>
                          <a:rPr lang="en-US" altLang="zh-CN" sz="2800">
                            <a:latin typeface="Cambria Math" panose="02040503050406030204" pitchFamily="18" charset="0"/>
                          </a:rPr>
                          <m:t>prior</m:t>
                        </m:r>
                      </m:sub>
                      <m:sup>
                        <m:r>
                          <a:rPr lang="en-US" altLang="zh-CN" sz="2800" i="1">
                            <a:latin typeface="Cambria Math" panose="02040503050406030204" pitchFamily="18" charset="0"/>
                          </a:rPr>
                          <m:t>𝐻</m:t>
                        </m:r>
                      </m:sup>
                    </m:sSubSup>
                  </m:oMath>
                </a14:m>
                <a:endParaRPr lang="en-US" altLang="zh-CN" sz="2800" dirty="0"/>
              </a:p>
            </p:txBody>
          </p:sp>
        </mc:Choice>
        <mc:Fallback xmlns="">
          <p:sp>
            <p:nvSpPr>
              <p:cNvPr id="6" name="矩形 5"/>
              <p:cNvSpPr>
                <a:spLocks noRot="1" noChangeAspect="1" noMove="1" noResize="1" noEditPoints="1" noAdjustHandles="1" noChangeArrowheads="1" noChangeShapeType="1" noTextEdit="1"/>
              </p:cNvSpPr>
              <p:nvPr/>
            </p:nvSpPr>
            <p:spPr>
              <a:xfrm>
                <a:off x="856505" y="1631079"/>
                <a:ext cx="10143189" cy="4567917"/>
              </a:xfrm>
              <a:prstGeom prst="rect">
                <a:avLst/>
              </a:prstGeom>
              <a:blipFill rotWithShape="0">
                <a:blip r:embed="rId3"/>
                <a:stretch>
                  <a:fillRect l="-1263" t="-1602" b="-17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2056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F644A4FE-E885-489F-9586-635E19B6B85C}"/>
              </a:ext>
            </a:extLst>
          </p:cNvPr>
          <p:cNvPicPr>
            <a:picLocks noChangeAspect="1"/>
          </p:cNvPicPr>
          <p:nvPr/>
        </p:nvPicPr>
        <p:blipFill rotWithShape="1">
          <a:blip r:embed="rId3">
            <a:extLst>
              <a:ext uri="{28A0092B-C50C-407E-A947-70E740481C1C}">
                <a14:useLocalDpi xmlns:a14="http://schemas.microsoft.com/office/drawing/2010/main" val="0"/>
              </a:ext>
            </a:extLst>
          </a:blip>
          <a:srcRect l="13140" r="47508" b="14967"/>
          <a:stretch/>
        </p:blipFill>
        <p:spPr>
          <a:xfrm>
            <a:off x="1" y="0"/>
            <a:ext cx="4533900" cy="6858000"/>
          </a:xfrm>
          <a:custGeom>
            <a:avLst/>
            <a:gdLst>
              <a:gd name="connsiteX0" fmla="*/ 0 w 4533900"/>
              <a:gd name="connsiteY0" fmla="*/ 0 h 6858000"/>
              <a:gd name="connsiteX1" fmla="*/ 2774181 w 4533900"/>
              <a:gd name="connsiteY1" fmla="*/ 0 h 6858000"/>
              <a:gd name="connsiteX2" fmla="*/ 2837689 w 4533900"/>
              <a:gd name="connsiteY2" fmla="*/ 45161 h 6858000"/>
              <a:gd name="connsiteX3" fmla="*/ 4533900 w 4533900"/>
              <a:gd name="connsiteY3" fmla="*/ 3429000 h 6858000"/>
              <a:gd name="connsiteX4" fmla="*/ 2837689 w 4533900"/>
              <a:gd name="connsiteY4" fmla="*/ 6812839 h 6858000"/>
              <a:gd name="connsiteX5" fmla="*/ 2774181 w 4533900"/>
              <a:gd name="connsiteY5" fmla="*/ 6858000 h 6858000"/>
              <a:gd name="connsiteX6" fmla="*/ 0 w 45339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3900" h="6858000">
                <a:moveTo>
                  <a:pt x="0" y="0"/>
                </a:moveTo>
                <a:lnTo>
                  <a:pt x="2774181" y="0"/>
                </a:lnTo>
                <a:lnTo>
                  <a:pt x="2837689" y="45161"/>
                </a:lnTo>
                <a:cubicBezTo>
                  <a:pt x="3867393" y="815231"/>
                  <a:pt x="4533900" y="2044280"/>
                  <a:pt x="4533900" y="3429000"/>
                </a:cubicBezTo>
                <a:cubicBezTo>
                  <a:pt x="4533900" y="4813720"/>
                  <a:pt x="3867393" y="6042770"/>
                  <a:pt x="2837689" y="6812839"/>
                </a:cubicBezTo>
                <a:lnTo>
                  <a:pt x="2774181" y="6858000"/>
                </a:lnTo>
                <a:lnTo>
                  <a:pt x="0" y="6858000"/>
                </a:lnTo>
                <a:close/>
              </a:path>
            </a:pathLst>
          </a:custGeom>
        </p:spPr>
      </p:pic>
      <p:sp>
        <p:nvSpPr>
          <p:cNvPr id="10" name="任意多边形: 形状 9">
            <a:extLst>
              <a:ext uri="{FF2B5EF4-FFF2-40B4-BE49-F238E27FC236}">
                <a16:creationId xmlns="" xmlns:a16="http://schemas.microsoft.com/office/drawing/2014/main" id="{2D283C2C-AFED-4A36-8CCD-00B62E32F4A8}"/>
              </a:ext>
            </a:extLst>
          </p:cNvPr>
          <p:cNvSpPr/>
          <p:nvPr/>
        </p:nvSpPr>
        <p:spPr>
          <a:xfrm>
            <a:off x="1" y="0"/>
            <a:ext cx="4533900" cy="6858000"/>
          </a:xfrm>
          <a:custGeom>
            <a:avLst/>
            <a:gdLst>
              <a:gd name="connsiteX0" fmla="*/ 0 w 4533900"/>
              <a:gd name="connsiteY0" fmla="*/ 0 h 6858000"/>
              <a:gd name="connsiteX1" fmla="*/ 2774181 w 4533900"/>
              <a:gd name="connsiteY1" fmla="*/ 0 h 6858000"/>
              <a:gd name="connsiteX2" fmla="*/ 2837689 w 4533900"/>
              <a:gd name="connsiteY2" fmla="*/ 45161 h 6858000"/>
              <a:gd name="connsiteX3" fmla="*/ 4533900 w 4533900"/>
              <a:gd name="connsiteY3" fmla="*/ 3429000 h 6858000"/>
              <a:gd name="connsiteX4" fmla="*/ 2837689 w 4533900"/>
              <a:gd name="connsiteY4" fmla="*/ 6812839 h 6858000"/>
              <a:gd name="connsiteX5" fmla="*/ 2774181 w 4533900"/>
              <a:gd name="connsiteY5" fmla="*/ 6858000 h 6858000"/>
              <a:gd name="connsiteX6" fmla="*/ 0 w 45339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3900" h="6858000">
                <a:moveTo>
                  <a:pt x="0" y="0"/>
                </a:moveTo>
                <a:lnTo>
                  <a:pt x="2774181" y="0"/>
                </a:lnTo>
                <a:lnTo>
                  <a:pt x="2837689" y="45161"/>
                </a:lnTo>
                <a:cubicBezTo>
                  <a:pt x="3867393" y="815231"/>
                  <a:pt x="4533900" y="2044280"/>
                  <a:pt x="4533900" y="3429000"/>
                </a:cubicBezTo>
                <a:cubicBezTo>
                  <a:pt x="4533900" y="4813720"/>
                  <a:pt x="3867393" y="6042770"/>
                  <a:pt x="2837689" y="6812839"/>
                </a:cubicBezTo>
                <a:lnTo>
                  <a:pt x="2774181" y="6858000"/>
                </a:lnTo>
                <a:lnTo>
                  <a:pt x="0" y="6858000"/>
                </a:lnTo>
                <a:close/>
              </a:path>
            </a:pathLst>
          </a:custGeom>
          <a:gradFill flip="none" rotWithShape="1">
            <a:gsLst>
              <a:gs pos="0">
                <a:srgbClr val="003263"/>
              </a:gs>
              <a:gs pos="66000">
                <a:srgbClr val="003466">
                  <a:alpha val="78000"/>
                </a:srgbClr>
              </a:gs>
              <a:gs pos="85000">
                <a:srgbClr val="003466">
                  <a:alpha val="87000"/>
                </a:srgbClr>
              </a:gs>
              <a:gs pos="35000">
                <a:srgbClr val="003465">
                  <a:alpha val="90000"/>
                </a:srgbClr>
              </a:gs>
              <a:gs pos="100000">
                <a:srgbClr val="003466"/>
              </a:gs>
            </a:gsLst>
            <a:lin ang="36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椭圆 10">
            <a:extLst>
              <a:ext uri="{FF2B5EF4-FFF2-40B4-BE49-F238E27FC236}">
                <a16:creationId xmlns="" xmlns:a16="http://schemas.microsoft.com/office/drawing/2014/main" id="{11D42309-6148-4913-BABD-BDF5A2D8B522}"/>
              </a:ext>
            </a:extLst>
          </p:cNvPr>
          <p:cNvSpPr/>
          <p:nvPr/>
        </p:nvSpPr>
        <p:spPr>
          <a:xfrm>
            <a:off x="3543300" y="2438402"/>
            <a:ext cx="1981200" cy="1981199"/>
          </a:xfrm>
          <a:prstGeom prst="ellipse">
            <a:avLst/>
          </a:prstGeom>
          <a:solidFill>
            <a:srgbClr val="1A48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a:extLst>
              <a:ext uri="{FF2B5EF4-FFF2-40B4-BE49-F238E27FC236}">
                <a16:creationId xmlns="" xmlns:a16="http://schemas.microsoft.com/office/drawing/2014/main" id="{1FE2FB99-4CC9-4C33-AC8E-CCD11F54003C}"/>
              </a:ext>
            </a:extLst>
          </p:cNvPr>
          <p:cNvSpPr/>
          <p:nvPr/>
        </p:nvSpPr>
        <p:spPr>
          <a:xfrm>
            <a:off x="3630384" y="2525486"/>
            <a:ext cx="1807032" cy="1807031"/>
          </a:xfrm>
          <a:prstGeom prst="ellipse">
            <a:avLst/>
          </a:prstGeom>
          <a:solidFill>
            <a:schemeClr val="bg1"/>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12">
            <a:extLst>
              <a:ext uri="{FF2B5EF4-FFF2-40B4-BE49-F238E27FC236}">
                <a16:creationId xmlns="" xmlns:a16="http://schemas.microsoft.com/office/drawing/2014/main" id="{16BE33E8-AEBD-431A-8857-DFEE3CBD6B1D}"/>
              </a:ext>
            </a:extLst>
          </p:cNvPr>
          <p:cNvSpPr txBox="1"/>
          <p:nvPr/>
        </p:nvSpPr>
        <p:spPr>
          <a:xfrm>
            <a:off x="3904427" y="2921169"/>
            <a:ext cx="1258948" cy="1015663"/>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smtClean="0">
                <a:ln>
                  <a:noFill/>
                </a:ln>
                <a:solidFill>
                  <a:srgbClr val="1A4874"/>
                </a:solidFill>
                <a:effectLst/>
                <a:uLnTx/>
                <a:uFillTx/>
                <a:latin typeface="微软雅黑" panose="020B0503020204020204" pitchFamily="34" charset="-122"/>
                <a:ea typeface="微软雅黑" panose="020B0503020204020204" pitchFamily="34" charset="-122"/>
                <a:cs typeface="+mn-cs"/>
              </a:rPr>
              <a:t>03</a:t>
            </a:r>
            <a:endParaRPr kumimoji="0" lang="zh-CN" altLang="en-US" sz="60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endParaRPr>
          </a:p>
        </p:txBody>
      </p:sp>
      <p:grpSp>
        <p:nvGrpSpPr>
          <p:cNvPr id="4" name="组合 3">
            <a:extLst>
              <a:ext uri="{FF2B5EF4-FFF2-40B4-BE49-F238E27FC236}">
                <a16:creationId xmlns="" xmlns:a16="http://schemas.microsoft.com/office/drawing/2014/main" id="{93AB6CD6-69D2-4735-85D5-EA7445FAEA03}"/>
              </a:ext>
            </a:extLst>
          </p:cNvPr>
          <p:cNvGrpSpPr/>
          <p:nvPr/>
        </p:nvGrpSpPr>
        <p:grpSpPr>
          <a:xfrm>
            <a:off x="6096001" y="2500553"/>
            <a:ext cx="3606799" cy="1856901"/>
            <a:chOff x="6096000" y="2525485"/>
            <a:chExt cx="3753427" cy="1856900"/>
          </a:xfrm>
        </p:grpSpPr>
        <p:sp>
          <p:nvSpPr>
            <p:cNvPr id="14" name="文本框 13">
              <a:extLst>
                <a:ext uri="{FF2B5EF4-FFF2-40B4-BE49-F238E27FC236}">
                  <a16:creationId xmlns="" xmlns:a16="http://schemas.microsoft.com/office/drawing/2014/main" id="{0C08F948-24D7-4B1B-85E7-463D0940FEA4}"/>
                </a:ext>
              </a:extLst>
            </p:cNvPr>
            <p:cNvSpPr txBox="1"/>
            <p:nvPr/>
          </p:nvSpPr>
          <p:spPr>
            <a:xfrm>
              <a:off x="6096000" y="2525485"/>
              <a:ext cx="3753426" cy="830997"/>
            </a:xfrm>
            <a:prstGeom prst="rect">
              <a:avLst/>
            </a:prstGeom>
            <a:noFill/>
          </p:spPr>
          <p:txBody>
            <a:bodyPr wrap="square" rtlCol="0">
              <a:spAutoFit/>
            </a:bodyPr>
            <a:lstStyle/>
            <a:p>
              <a:pPr lvl="0" defTabSz="914377">
                <a:defRPr/>
              </a:pPr>
              <a:r>
                <a:rPr lang="en-US" altLang="zh-CN" sz="4800" b="1" dirty="0" smtClean="0">
                  <a:solidFill>
                    <a:srgbClr val="1A4874"/>
                  </a:solidFill>
                  <a:latin typeface="微软雅黑" panose="020B0503020204020204" pitchFamily="34" charset="-122"/>
                  <a:ea typeface="微软雅黑" panose="020B0503020204020204" pitchFamily="34" charset="-122"/>
                </a:rPr>
                <a:t>Adam</a:t>
              </a:r>
              <a:r>
                <a:rPr lang="zh-CN" altLang="en-US" sz="4800" b="1" dirty="0" smtClean="0">
                  <a:solidFill>
                    <a:srgbClr val="1A4874"/>
                  </a:solidFill>
                  <a:latin typeface="微软雅黑" panose="020B0503020204020204" pitchFamily="34" charset="-122"/>
                  <a:ea typeface="微软雅黑" panose="020B0503020204020204" pitchFamily="34" charset="-122"/>
                </a:rPr>
                <a:t>模型</a:t>
              </a:r>
              <a:endParaRPr lang="zh-CN" altLang="en-US" sz="4800" b="1" dirty="0">
                <a:solidFill>
                  <a:srgbClr val="1A4874"/>
                </a:solidFill>
                <a:latin typeface="微软雅黑" panose="020B0503020204020204" pitchFamily="34" charset="-122"/>
                <a:ea typeface="微软雅黑" panose="020B0503020204020204" pitchFamily="34" charset="-122"/>
              </a:endParaRPr>
            </a:p>
          </p:txBody>
        </p:sp>
        <p:cxnSp>
          <p:nvCxnSpPr>
            <p:cNvPr id="15" name="直接连接符 14">
              <a:extLst>
                <a:ext uri="{FF2B5EF4-FFF2-40B4-BE49-F238E27FC236}">
                  <a16:creationId xmlns="" xmlns:a16="http://schemas.microsoft.com/office/drawing/2014/main" id="{DF731159-FE77-41E6-B73E-84E6BD1A1ABE}"/>
                </a:ext>
              </a:extLst>
            </p:cNvPr>
            <p:cNvCxnSpPr>
              <a:cxnSpLocks/>
            </p:cNvCxnSpPr>
            <p:nvPr/>
          </p:nvCxnSpPr>
          <p:spPr>
            <a:xfrm>
              <a:off x="6257925" y="3515490"/>
              <a:ext cx="3591502" cy="0"/>
            </a:xfrm>
            <a:prstGeom prst="line">
              <a:avLst/>
            </a:prstGeom>
            <a:ln>
              <a:solidFill>
                <a:srgbClr val="1A4874"/>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 xmlns:a16="http://schemas.microsoft.com/office/drawing/2014/main" id="{ACE8A0CC-4D2F-40C7-8AF0-543FC5A09113}"/>
                </a:ext>
              </a:extLst>
            </p:cNvPr>
            <p:cNvSpPr txBox="1"/>
            <p:nvPr/>
          </p:nvSpPr>
          <p:spPr>
            <a:xfrm>
              <a:off x="6096000" y="3582166"/>
              <a:ext cx="1907264" cy="400110"/>
            </a:xfrm>
            <a:prstGeom prst="rect">
              <a:avLst/>
            </a:prstGeom>
            <a:noFill/>
          </p:spPr>
          <p:txBody>
            <a:bodyPr wrap="square" rtlCol="0">
              <a:spAutoFit/>
            </a:bodyPr>
            <a:lstStyle/>
            <a:p>
              <a:pPr marL="342891" marR="0" lvl="0" indent="-342891"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smtClean="0">
                  <a:ln>
                    <a:noFill/>
                  </a:ln>
                  <a:solidFill>
                    <a:srgbClr val="1A4874"/>
                  </a:solidFill>
                  <a:effectLst/>
                  <a:uLnTx/>
                  <a:uFillTx/>
                  <a:latin typeface="微软雅黑" panose="020B0503020204020204" pitchFamily="34" charset="-122"/>
                  <a:ea typeface="微软雅黑" panose="020B0503020204020204" pitchFamily="34" charset="-122"/>
                  <a:cs typeface="+mn-cs"/>
                </a:rPr>
                <a:t>模型构成</a:t>
              </a:r>
              <a:endParaRPr kumimoji="0" lang="zh-CN" altLang="en-US" sz="20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 xmlns:a16="http://schemas.microsoft.com/office/drawing/2014/main" id="{D7008460-BD53-422B-A064-81637435FD6F}"/>
                </a:ext>
              </a:extLst>
            </p:cNvPr>
            <p:cNvSpPr txBox="1"/>
            <p:nvPr/>
          </p:nvSpPr>
          <p:spPr>
            <a:xfrm>
              <a:off x="6096000" y="3982275"/>
              <a:ext cx="1907264" cy="400110"/>
            </a:xfrm>
            <a:prstGeom prst="rect">
              <a:avLst/>
            </a:prstGeom>
            <a:noFill/>
          </p:spPr>
          <p:txBody>
            <a:bodyPr wrap="square" rtlCol="0">
              <a:spAutoFit/>
            </a:bodyPr>
            <a:lstStyle/>
            <a:p>
              <a:pPr marL="342891" marR="0" lvl="0" indent="-342891"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smtClean="0">
                  <a:ln>
                    <a:noFill/>
                  </a:ln>
                  <a:solidFill>
                    <a:srgbClr val="1A4874"/>
                  </a:solidFill>
                  <a:effectLst/>
                  <a:uLnTx/>
                  <a:uFillTx/>
                  <a:latin typeface="微软雅黑" panose="020B0503020204020204" pitchFamily="34" charset="-122"/>
                  <a:ea typeface="微软雅黑" panose="020B0503020204020204" pitchFamily="34" charset="-122"/>
                  <a:cs typeface="+mn-cs"/>
                </a:rPr>
                <a:t>动作捕捉</a:t>
              </a:r>
              <a:endParaRPr kumimoji="0" lang="zh-CN" altLang="en-US" sz="20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1217787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81040912-18DF-4E4C-96A5-5206406BB19A}"/>
              </a:ext>
            </a:extLst>
          </p:cNvPr>
          <p:cNvGrpSpPr/>
          <p:nvPr/>
        </p:nvGrpSpPr>
        <p:grpSpPr>
          <a:xfrm>
            <a:off x="360610" y="404447"/>
            <a:ext cx="7331108" cy="520662"/>
            <a:chOff x="334001" y="260612"/>
            <a:chExt cx="10787055" cy="520662"/>
          </a:xfrm>
        </p:grpSpPr>
        <p:sp>
          <p:nvSpPr>
            <p:cNvPr id="57" name="矩形: 圆角 56">
              <a:extLst>
                <a:ext uri="{FF2B5EF4-FFF2-40B4-BE49-F238E27FC236}">
                  <a16:creationId xmlns="" xmlns:a16="http://schemas.microsoft.com/office/drawing/2014/main" id="{B2738A0F-2CB2-40AB-AD15-00074C386109}"/>
                </a:ext>
              </a:extLst>
            </p:cNvPr>
            <p:cNvSpPr/>
            <p:nvPr/>
          </p:nvSpPr>
          <p:spPr>
            <a:xfrm>
              <a:off x="334001" y="260612"/>
              <a:ext cx="10787055" cy="520662"/>
            </a:xfrm>
            <a:prstGeom prst="roundRect">
              <a:avLst>
                <a:gd name="adj" fmla="val 50000"/>
              </a:avLst>
            </a:prstGeom>
            <a:solidFill>
              <a:srgbClr val="1A4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 name="组合 1">
              <a:extLst>
                <a:ext uri="{FF2B5EF4-FFF2-40B4-BE49-F238E27FC236}">
                  <a16:creationId xmlns="" xmlns:a16="http://schemas.microsoft.com/office/drawing/2014/main" id="{13C672A9-91E5-4FD6-80AE-B3205485100C}"/>
                </a:ext>
              </a:extLst>
            </p:cNvPr>
            <p:cNvGrpSpPr/>
            <p:nvPr/>
          </p:nvGrpSpPr>
          <p:grpSpPr>
            <a:xfrm>
              <a:off x="362504" y="283741"/>
              <a:ext cx="708003" cy="450242"/>
              <a:chOff x="362504" y="283741"/>
              <a:chExt cx="708003" cy="450242"/>
            </a:xfrm>
          </p:grpSpPr>
          <p:sp>
            <p:nvSpPr>
              <p:cNvPr id="17" name="椭圆 16">
                <a:extLst>
                  <a:ext uri="{FF2B5EF4-FFF2-40B4-BE49-F238E27FC236}">
                    <a16:creationId xmlns="" xmlns:a16="http://schemas.microsoft.com/office/drawing/2014/main" id="{C4F69BAF-1976-4CEF-A6E1-81BACCBAD6B1}"/>
                  </a:ext>
                </a:extLst>
              </p:cNvPr>
              <p:cNvSpPr/>
              <p:nvPr/>
            </p:nvSpPr>
            <p:spPr>
              <a:xfrm>
                <a:off x="539095" y="311421"/>
                <a:ext cx="531412" cy="422562"/>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9" name="Group 4">
                <a:extLst>
                  <a:ext uri="{FF2B5EF4-FFF2-40B4-BE49-F238E27FC236}">
                    <a16:creationId xmlns="" xmlns:a16="http://schemas.microsoft.com/office/drawing/2014/main" id="{39D04D76-1514-48F6-BE7C-7622D29922FD}"/>
                  </a:ext>
                </a:extLst>
              </p:cNvPr>
              <p:cNvGrpSpPr>
                <a:grpSpLocks noChangeAspect="1"/>
              </p:cNvGrpSpPr>
              <p:nvPr/>
            </p:nvGrpSpPr>
            <p:grpSpPr bwMode="auto">
              <a:xfrm>
                <a:off x="362504" y="283741"/>
                <a:ext cx="707814" cy="443684"/>
                <a:chOff x="2377" y="1255"/>
                <a:chExt cx="2235" cy="1401"/>
              </a:xfrm>
              <a:solidFill>
                <a:srgbClr val="014590"/>
              </a:solidFill>
            </p:grpSpPr>
            <p:sp>
              <p:nvSpPr>
                <p:cNvPr id="22" name="Freeform 5">
                  <a:extLst>
                    <a:ext uri="{FF2B5EF4-FFF2-40B4-BE49-F238E27FC236}">
                      <a16:creationId xmlns="" xmlns:a16="http://schemas.microsoft.com/office/drawing/2014/main" id="{1F3DEE1E-BBDC-4614-A7AF-EE1152D2602C}"/>
                    </a:ext>
                  </a:extLst>
                </p:cNvPr>
                <p:cNvSpPr>
                  <a:spLocks noEditPoints="1"/>
                </p:cNvSpPr>
                <p:nvPr/>
              </p:nvSpPr>
              <p:spPr bwMode="auto">
                <a:xfrm>
                  <a:off x="2934" y="1355"/>
                  <a:ext cx="1678" cy="1301"/>
                </a:xfrm>
                <a:custGeom>
                  <a:avLst/>
                  <a:gdLst>
                    <a:gd name="T0" fmla="*/ 624 w 693"/>
                    <a:gd name="T1" fmla="*/ 138 h 677"/>
                    <a:gd name="T2" fmla="*/ 676 w 693"/>
                    <a:gd name="T3" fmla="*/ 240 h 677"/>
                    <a:gd name="T4" fmla="*/ 686 w 693"/>
                    <a:gd name="T5" fmla="*/ 401 h 677"/>
                    <a:gd name="T6" fmla="*/ 646 w 693"/>
                    <a:gd name="T7" fmla="*/ 509 h 677"/>
                    <a:gd name="T8" fmla="*/ 551 w 693"/>
                    <a:gd name="T9" fmla="*/ 613 h 677"/>
                    <a:gd name="T10" fmla="*/ 451 w 693"/>
                    <a:gd name="T11" fmla="*/ 660 h 677"/>
                    <a:gd name="T12" fmla="*/ 269 w 693"/>
                    <a:gd name="T13" fmla="*/ 667 h 677"/>
                    <a:gd name="T14" fmla="*/ 189 w 693"/>
                    <a:gd name="T15" fmla="*/ 639 h 677"/>
                    <a:gd name="T16" fmla="*/ 53 w 693"/>
                    <a:gd name="T17" fmla="*/ 520 h 677"/>
                    <a:gd name="T18" fmla="*/ 10 w 693"/>
                    <a:gd name="T19" fmla="*/ 422 h 677"/>
                    <a:gd name="T20" fmla="*/ 8 w 693"/>
                    <a:gd name="T21" fmla="*/ 272 h 677"/>
                    <a:gd name="T22" fmla="*/ 47 w 693"/>
                    <a:gd name="T23" fmla="*/ 167 h 677"/>
                    <a:gd name="T24" fmla="*/ 154 w 693"/>
                    <a:gd name="T25" fmla="*/ 56 h 677"/>
                    <a:gd name="T26" fmla="*/ 264 w 693"/>
                    <a:gd name="T27" fmla="*/ 9 h 677"/>
                    <a:gd name="T28" fmla="*/ 391 w 693"/>
                    <a:gd name="T29" fmla="*/ 4 h 677"/>
                    <a:gd name="T30" fmla="*/ 514 w 693"/>
                    <a:gd name="T31" fmla="*/ 60 h 677"/>
                    <a:gd name="T32" fmla="*/ 431 w 693"/>
                    <a:gd name="T33" fmla="*/ 25 h 677"/>
                    <a:gd name="T34" fmla="*/ 273 w 693"/>
                    <a:gd name="T35" fmla="*/ 23 h 677"/>
                    <a:gd name="T36" fmla="*/ 174 w 693"/>
                    <a:gd name="T37" fmla="*/ 61 h 677"/>
                    <a:gd name="T38" fmla="*/ 53 w 693"/>
                    <a:gd name="T39" fmla="*/ 189 h 677"/>
                    <a:gd name="T40" fmla="*/ 17 w 693"/>
                    <a:gd name="T41" fmla="*/ 352 h 677"/>
                    <a:gd name="T42" fmla="*/ 41 w 693"/>
                    <a:gd name="T43" fmla="*/ 462 h 677"/>
                    <a:gd name="T44" fmla="*/ 102 w 693"/>
                    <a:gd name="T45" fmla="*/ 557 h 677"/>
                    <a:gd name="T46" fmla="*/ 196 w 693"/>
                    <a:gd name="T47" fmla="*/ 627 h 677"/>
                    <a:gd name="T48" fmla="*/ 302 w 693"/>
                    <a:gd name="T49" fmla="*/ 658 h 677"/>
                    <a:gd name="T50" fmla="*/ 430 w 693"/>
                    <a:gd name="T51" fmla="*/ 651 h 677"/>
                    <a:gd name="T52" fmla="*/ 552 w 693"/>
                    <a:gd name="T53" fmla="*/ 593 h 677"/>
                    <a:gd name="T54" fmla="*/ 637 w 693"/>
                    <a:gd name="T55" fmla="*/ 495 h 677"/>
                    <a:gd name="T56" fmla="*/ 672 w 693"/>
                    <a:gd name="T57" fmla="*/ 397 h 677"/>
                    <a:gd name="T58" fmla="*/ 673 w 693"/>
                    <a:gd name="T59" fmla="*/ 292 h 677"/>
                    <a:gd name="T60" fmla="*/ 638 w 693"/>
                    <a:gd name="T61" fmla="*/ 250 h 677"/>
                    <a:gd name="T62" fmla="*/ 541 w 693"/>
                    <a:gd name="T63" fmla="*/ 289 h 677"/>
                    <a:gd name="T64" fmla="*/ 525 w 693"/>
                    <a:gd name="T65" fmla="*/ 401 h 677"/>
                    <a:gd name="T66" fmla="*/ 468 w 693"/>
                    <a:gd name="T67" fmla="*/ 473 h 677"/>
                    <a:gd name="T68" fmla="*/ 517 w 693"/>
                    <a:gd name="T69" fmla="*/ 399 h 677"/>
                    <a:gd name="T70" fmla="*/ 517 w 693"/>
                    <a:gd name="T71" fmla="*/ 278 h 677"/>
                    <a:gd name="T72" fmla="*/ 482 w 693"/>
                    <a:gd name="T73" fmla="*/ 292 h 677"/>
                    <a:gd name="T74" fmla="*/ 458 w 693"/>
                    <a:gd name="T75" fmla="*/ 332 h 677"/>
                    <a:gd name="T76" fmla="*/ 407 w 693"/>
                    <a:gd name="T77" fmla="*/ 404 h 677"/>
                    <a:gd name="T78" fmla="*/ 370 w 693"/>
                    <a:gd name="T79" fmla="*/ 483 h 677"/>
                    <a:gd name="T80" fmla="*/ 320 w 693"/>
                    <a:gd name="T81" fmla="*/ 466 h 677"/>
                    <a:gd name="T82" fmla="*/ 268 w 693"/>
                    <a:gd name="T83" fmla="*/ 385 h 677"/>
                    <a:gd name="T84" fmla="*/ 263 w 693"/>
                    <a:gd name="T85" fmla="*/ 328 h 677"/>
                    <a:gd name="T86" fmla="*/ 207 w 693"/>
                    <a:gd name="T87" fmla="*/ 282 h 677"/>
                    <a:gd name="T88" fmla="*/ 164 w 693"/>
                    <a:gd name="T89" fmla="*/ 338 h 677"/>
                    <a:gd name="T90" fmla="*/ 208 w 693"/>
                    <a:gd name="T91" fmla="*/ 457 h 677"/>
                    <a:gd name="T92" fmla="*/ 179 w 693"/>
                    <a:gd name="T93" fmla="*/ 430 h 677"/>
                    <a:gd name="T94" fmla="*/ 155 w 693"/>
                    <a:gd name="T95" fmla="*/ 323 h 677"/>
                    <a:gd name="T96" fmla="*/ 201 w 693"/>
                    <a:gd name="T97" fmla="*/ 219 h 677"/>
                    <a:gd name="T98" fmla="*/ 285 w 693"/>
                    <a:gd name="T99" fmla="*/ 162 h 677"/>
                    <a:gd name="T100" fmla="*/ 415 w 693"/>
                    <a:gd name="T101" fmla="*/ 164 h 677"/>
                    <a:gd name="T102" fmla="*/ 497 w 693"/>
                    <a:gd name="T103" fmla="*/ 226 h 677"/>
                    <a:gd name="T104" fmla="*/ 563 w 693"/>
                    <a:gd name="T105" fmla="*/ 236 h 677"/>
                    <a:gd name="T106" fmla="*/ 594 w 693"/>
                    <a:gd name="T107" fmla="*/ 219 h 677"/>
                    <a:gd name="T108" fmla="*/ 617 w 693"/>
                    <a:gd name="T109" fmla="*/ 153 h 677"/>
                    <a:gd name="T110" fmla="*/ 483 w 693"/>
                    <a:gd name="T111" fmla="*/ 223 h 677"/>
                    <a:gd name="T112" fmla="*/ 421 w 693"/>
                    <a:gd name="T113" fmla="*/ 176 h 677"/>
                    <a:gd name="T114" fmla="*/ 319 w 693"/>
                    <a:gd name="T115" fmla="*/ 162 h 677"/>
                    <a:gd name="T116" fmla="*/ 219 w 693"/>
                    <a:gd name="T117" fmla="*/ 212 h 677"/>
                    <a:gd name="T118" fmla="*/ 299 w 693"/>
                    <a:gd name="T119" fmla="*/ 268 h 677"/>
                    <a:gd name="T120" fmla="*/ 367 w 693"/>
                    <a:gd name="T121" fmla="*/ 251 h 677"/>
                    <a:gd name="T122" fmla="*/ 452 w 693"/>
                    <a:gd name="T123" fmla="*/ 253 h 677"/>
                    <a:gd name="T124" fmla="*/ 532 w 693"/>
                    <a:gd name="T125" fmla="*/ 272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3" h="677">
                      <a:moveTo>
                        <a:pt x="528" y="51"/>
                      </a:moveTo>
                      <a:cubicBezTo>
                        <a:pt x="529" y="52"/>
                        <a:pt x="529" y="51"/>
                        <a:pt x="530" y="51"/>
                      </a:cubicBezTo>
                      <a:cubicBezTo>
                        <a:pt x="532" y="54"/>
                        <a:pt x="537" y="54"/>
                        <a:pt x="538" y="57"/>
                      </a:cubicBezTo>
                      <a:cubicBezTo>
                        <a:pt x="541" y="57"/>
                        <a:pt x="542" y="60"/>
                        <a:pt x="544" y="60"/>
                      </a:cubicBezTo>
                      <a:cubicBezTo>
                        <a:pt x="546" y="61"/>
                        <a:pt x="547" y="63"/>
                        <a:pt x="549" y="63"/>
                      </a:cubicBezTo>
                      <a:cubicBezTo>
                        <a:pt x="551" y="66"/>
                        <a:pt x="554" y="67"/>
                        <a:pt x="555" y="70"/>
                      </a:cubicBezTo>
                      <a:cubicBezTo>
                        <a:pt x="558" y="70"/>
                        <a:pt x="560" y="72"/>
                        <a:pt x="562" y="75"/>
                      </a:cubicBezTo>
                      <a:cubicBezTo>
                        <a:pt x="565" y="76"/>
                        <a:pt x="568" y="79"/>
                        <a:pt x="571" y="81"/>
                      </a:cubicBezTo>
                      <a:cubicBezTo>
                        <a:pt x="572" y="82"/>
                        <a:pt x="572" y="83"/>
                        <a:pt x="572" y="84"/>
                      </a:cubicBezTo>
                      <a:cubicBezTo>
                        <a:pt x="573" y="84"/>
                        <a:pt x="574" y="84"/>
                        <a:pt x="574" y="84"/>
                      </a:cubicBezTo>
                      <a:cubicBezTo>
                        <a:pt x="577" y="88"/>
                        <a:pt x="582" y="89"/>
                        <a:pt x="584" y="93"/>
                      </a:cubicBezTo>
                      <a:cubicBezTo>
                        <a:pt x="587" y="94"/>
                        <a:pt x="589" y="97"/>
                        <a:pt x="591" y="100"/>
                      </a:cubicBezTo>
                      <a:cubicBezTo>
                        <a:pt x="594" y="102"/>
                        <a:pt x="597" y="104"/>
                        <a:pt x="598" y="108"/>
                      </a:cubicBezTo>
                      <a:cubicBezTo>
                        <a:pt x="602" y="112"/>
                        <a:pt x="606" y="116"/>
                        <a:pt x="609" y="119"/>
                      </a:cubicBezTo>
                      <a:cubicBezTo>
                        <a:pt x="609" y="120"/>
                        <a:pt x="608" y="120"/>
                        <a:pt x="608" y="121"/>
                      </a:cubicBezTo>
                      <a:cubicBezTo>
                        <a:pt x="609" y="122"/>
                        <a:pt x="610" y="121"/>
                        <a:pt x="611" y="122"/>
                      </a:cubicBezTo>
                      <a:cubicBezTo>
                        <a:pt x="612" y="124"/>
                        <a:pt x="614" y="125"/>
                        <a:pt x="615" y="126"/>
                      </a:cubicBezTo>
                      <a:cubicBezTo>
                        <a:pt x="616" y="127"/>
                        <a:pt x="617" y="128"/>
                        <a:pt x="617" y="129"/>
                      </a:cubicBezTo>
                      <a:cubicBezTo>
                        <a:pt x="618" y="130"/>
                        <a:pt x="618" y="130"/>
                        <a:pt x="618" y="131"/>
                      </a:cubicBezTo>
                      <a:cubicBezTo>
                        <a:pt x="619" y="132"/>
                        <a:pt x="619" y="132"/>
                        <a:pt x="620" y="132"/>
                      </a:cubicBezTo>
                      <a:cubicBezTo>
                        <a:pt x="621" y="133"/>
                        <a:pt x="622" y="136"/>
                        <a:pt x="624" y="138"/>
                      </a:cubicBezTo>
                      <a:cubicBezTo>
                        <a:pt x="624" y="138"/>
                        <a:pt x="625" y="139"/>
                        <a:pt x="626" y="140"/>
                      </a:cubicBezTo>
                      <a:cubicBezTo>
                        <a:pt x="626" y="140"/>
                        <a:pt x="626" y="141"/>
                        <a:pt x="626" y="141"/>
                      </a:cubicBezTo>
                      <a:cubicBezTo>
                        <a:pt x="627" y="142"/>
                        <a:pt x="628" y="142"/>
                        <a:pt x="628" y="142"/>
                      </a:cubicBezTo>
                      <a:cubicBezTo>
                        <a:pt x="629" y="143"/>
                        <a:pt x="629" y="144"/>
                        <a:pt x="630" y="144"/>
                      </a:cubicBezTo>
                      <a:cubicBezTo>
                        <a:pt x="630" y="145"/>
                        <a:pt x="630" y="145"/>
                        <a:pt x="630" y="146"/>
                      </a:cubicBezTo>
                      <a:cubicBezTo>
                        <a:pt x="634" y="151"/>
                        <a:pt x="638" y="156"/>
                        <a:pt x="641" y="162"/>
                      </a:cubicBezTo>
                      <a:cubicBezTo>
                        <a:pt x="642" y="163"/>
                        <a:pt x="642" y="164"/>
                        <a:pt x="643" y="164"/>
                      </a:cubicBezTo>
                      <a:cubicBezTo>
                        <a:pt x="643" y="166"/>
                        <a:pt x="644" y="168"/>
                        <a:pt x="645" y="169"/>
                      </a:cubicBezTo>
                      <a:cubicBezTo>
                        <a:pt x="646" y="172"/>
                        <a:pt x="649" y="174"/>
                        <a:pt x="650" y="177"/>
                      </a:cubicBezTo>
                      <a:cubicBezTo>
                        <a:pt x="650" y="177"/>
                        <a:pt x="650" y="178"/>
                        <a:pt x="650" y="179"/>
                      </a:cubicBezTo>
                      <a:cubicBezTo>
                        <a:pt x="651" y="180"/>
                        <a:pt x="652" y="180"/>
                        <a:pt x="652" y="181"/>
                      </a:cubicBezTo>
                      <a:cubicBezTo>
                        <a:pt x="652" y="182"/>
                        <a:pt x="652" y="182"/>
                        <a:pt x="652" y="183"/>
                      </a:cubicBezTo>
                      <a:cubicBezTo>
                        <a:pt x="654" y="187"/>
                        <a:pt x="656" y="190"/>
                        <a:pt x="658" y="193"/>
                      </a:cubicBezTo>
                      <a:cubicBezTo>
                        <a:pt x="659" y="195"/>
                        <a:pt x="660" y="198"/>
                        <a:pt x="661" y="200"/>
                      </a:cubicBezTo>
                      <a:cubicBezTo>
                        <a:pt x="660" y="202"/>
                        <a:pt x="662" y="202"/>
                        <a:pt x="663" y="204"/>
                      </a:cubicBezTo>
                      <a:cubicBezTo>
                        <a:pt x="663" y="204"/>
                        <a:pt x="663" y="205"/>
                        <a:pt x="664" y="206"/>
                      </a:cubicBezTo>
                      <a:cubicBezTo>
                        <a:pt x="665" y="209"/>
                        <a:pt x="667" y="214"/>
                        <a:pt x="669" y="218"/>
                      </a:cubicBezTo>
                      <a:cubicBezTo>
                        <a:pt x="669" y="218"/>
                        <a:pt x="670" y="219"/>
                        <a:pt x="670" y="220"/>
                      </a:cubicBezTo>
                      <a:cubicBezTo>
                        <a:pt x="671" y="222"/>
                        <a:pt x="671" y="225"/>
                        <a:pt x="673" y="226"/>
                      </a:cubicBezTo>
                      <a:cubicBezTo>
                        <a:pt x="672" y="229"/>
                        <a:pt x="674" y="230"/>
                        <a:pt x="674" y="231"/>
                      </a:cubicBezTo>
                      <a:cubicBezTo>
                        <a:pt x="675" y="234"/>
                        <a:pt x="676" y="237"/>
                        <a:pt x="676" y="240"/>
                      </a:cubicBezTo>
                      <a:cubicBezTo>
                        <a:pt x="677" y="241"/>
                        <a:pt x="678" y="242"/>
                        <a:pt x="678" y="244"/>
                      </a:cubicBezTo>
                      <a:cubicBezTo>
                        <a:pt x="678" y="245"/>
                        <a:pt x="678" y="246"/>
                        <a:pt x="678" y="247"/>
                      </a:cubicBezTo>
                      <a:cubicBezTo>
                        <a:pt x="679" y="248"/>
                        <a:pt x="679" y="248"/>
                        <a:pt x="680" y="249"/>
                      </a:cubicBezTo>
                      <a:cubicBezTo>
                        <a:pt x="680" y="250"/>
                        <a:pt x="680" y="252"/>
                        <a:pt x="680" y="253"/>
                      </a:cubicBezTo>
                      <a:cubicBezTo>
                        <a:pt x="681" y="254"/>
                        <a:pt x="682" y="256"/>
                        <a:pt x="682" y="257"/>
                      </a:cubicBezTo>
                      <a:cubicBezTo>
                        <a:pt x="682" y="258"/>
                        <a:pt x="682" y="259"/>
                        <a:pt x="682" y="260"/>
                      </a:cubicBezTo>
                      <a:cubicBezTo>
                        <a:pt x="683" y="266"/>
                        <a:pt x="685" y="273"/>
                        <a:pt x="686" y="278"/>
                      </a:cubicBezTo>
                      <a:cubicBezTo>
                        <a:pt x="686" y="280"/>
                        <a:pt x="687" y="281"/>
                        <a:pt x="687" y="282"/>
                      </a:cubicBezTo>
                      <a:cubicBezTo>
                        <a:pt x="687" y="283"/>
                        <a:pt x="687" y="284"/>
                        <a:pt x="687" y="286"/>
                      </a:cubicBezTo>
                      <a:cubicBezTo>
                        <a:pt x="687" y="286"/>
                        <a:pt x="688" y="287"/>
                        <a:pt x="688" y="288"/>
                      </a:cubicBezTo>
                      <a:cubicBezTo>
                        <a:pt x="688" y="289"/>
                        <a:pt x="688" y="291"/>
                        <a:pt x="688" y="292"/>
                      </a:cubicBezTo>
                      <a:cubicBezTo>
                        <a:pt x="688" y="294"/>
                        <a:pt x="690" y="296"/>
                        <a:pt x="689" y="298"/>
                      </a:cubicBezTo>
                      <a:cubicBezTo>
                        <a:pt x="691" y="302"/>
                        <a:pt x="689" y="310"/>
                        <a:pt x="691" y="313"/>
                      </a:cubicBezTo>
                      <a:cubicBezTo>
                        <a:pt x="692" y="330"/>
                        <a:pt x="693" y="347"/>
                        <a:pt x="692" y="364"/>
                      </a:cubicBezTo>
                      <a:cubicBezTo>
                        <a:pt x="691" y="366"/>
                        <a:pt x="691" y="368"/>
                        <a:pt x="690" y="370"/>
                      </a:cubicBezTo>
                      <a:cubicBezTo>
                        <a:pt x="690" y="371"/>
                        <a:pt x="690" y="372"/>
                        <a:pt x="690" y="373"/>
                      </a:cubicBezTo>
                      <a:cubicBezTo>
                        <a:pt x="690" y="376"/>
                        <a:pt x="689" y="378"/>
                        <a:pt x="689" y="381"/>
                      </a:cubicBezTo>
                      <a:cubicBezTo>
                        <a:pt x="688" y="385"/>
                        <a:pt x="689" y="389"/>
                        <a:pt x="688" y="392"/>
                      </a:cubicBezTo>
                      <a:cubicBezTo>
                        <a:pt x="688" y="393"/>
                        <a:pt x="687" y="394"/>
                        <a:pt x="687" y="395"/>
                      </a:cubicBezTo>
                      <a:cubicBezTo>
                        <a:pt x="687" y="396"/>
                        <a:pt x="687" y="397"/>
                        <a:pt x="687" y="398"/>
                      </a:cubicBezTo>
                      <a:cubicBezTo>
                        <a:pt x="687" y="399"/>
                        <a:pt x="686" y="400"/>
                        <a:pt x="686" y="401"/>
                      </a:cubicBezTo>
                      <a:cubicBezTo>
                        <a:pt x="685" y="402"/>
                        <a:pt x="686" y="402"/>
                        <a:pt x="686" y="403"/>
                      </a:cubicBezTo>
                      <a:cubicBezTo>
                        <a:pt x="685" y="406"/>
                        <a:pt x="684" y="408"/>
                        <a:pt x="683" y="410"/>
                      </a:cubicBezTo>
                      <a:cubicBezTo>
                        <a:pt x="684" y="412"/>
                        <a:pt x="683" y="413"/>
                        <a:pt x="683" y="415"/>
                      </a:cubicBezTo>
                      <a:cubicBezTo>
                        <a:pt x="682" y="416"/>
                        <a:pt x="683" y="417"/>
                        <a:pt x="683" y="418"/>
                      </a:cubicBezTo>
                      <a:cubicBezTo>
                        <a:pt x="682" y="420"/>
                        <a:pt x="681" y="422"/>
                        <a:pt x="680" y="425"/>
                      </a:cubicBezTo>
                      <a:cubicBezTo>
                        <a:pt x="679" y="428"/>
                        <a:pt x="679" y="431"/>
                        <a:pt x="678" y="434"/>
                      </a:cubicBezTo>
                      <a:cubicBezTo>
                        <a:pt x="678" y="435"/>
                        <a:pt x="677" y="437"/>
                        <a:pt x="676" y="439"/>
                      </a:cubicBezTo>
                      <a:cubicBezTo>
                        <a:pt x="676" y="440"/>
                        <a:pt x="676" y="441"/>
                        <a:pt x="676" y="442"/>
                      </a:cubicBezTo>
                      <a:cubicBezTo>
                        <a:pt x="676" y="443"/>
                        <a:pt x="674" y="446"/>
                        <a:pt x="674" y="448"/>
                      </a:cubicBezTo>
                      <a:cubicBezTo>
                        <a:pt x="672" y="452"/>
                        <a:pt x="671" y="457"/>
                        <a:pt x="669" y="461"/>
                      </a:cubicBezTo>
                      <a:cubicBezTo>
                        <a:pt x="670" y="463"/>
                        <a:pt x="668" y="464"/>
                        <a:pt x="667" y="465"/>
                      </a:cubicBezTo>
                      <a:cubicBezTo>
                        <a:pt x="668" y="468"/>
                        <a:pt x="665" y="470"/>
                        <a:pt x="664" y="472"/>
                      </a:cubicBezTo>
                      <a:cubicBezTo>
                        <a:pt x="663" y="474"/>
                        <a:pt x="663" y="476"/>
                        <a:pt x="663" y="478"/>
                      </a:cubicBezTo>
                      <a:cubicBezTo>
                        <a:pt x="662" y="479"/>
                        <a:pt x="660" y="481"/>
                        <a:pt x="660" y="482"/>
                      </a:cubicBezTo>
                      <a:cubicBezTo>
                        <a:pt x="659" y="485"/>
                        <a:pt x="659" y="487"/>
                        <a:pt x="657" y="488"/>
                      </a:cubicBezTo>
                      <a:cubicBezTo>
                        <a:pt x="657" y="489"/>
                        <a:pt x="657" y="490"/>
                        <a:pt x="657" y="490"/>
                      </a:cubicBezTo>
                      <a:cubicBezTo>
                        <a:pt x="656" y="491"/>
                        <a:pt x="655" y="492"/>
                        <a:pt x="655" y="494"/>
                      </a:cubicBezTo>
                      <a:cubicBezTo>
                        <a:pt x="654" y="494"/>
                        <a:pt x="653" y="494"/>
                        <a:pt x="653" y="495"/>
                      </a:cubicBezTo>
                      <a:cubicBezTo>
                        <a:pt x="653" y="496"/>
                        <a:pt x="653" y="496"/>
                        <a:pt x="652" y="497"/>
                      </a:cubicBezTo>
                      <a:cubicBezTo>
                        <a:pt x="651" y="499"/>
                        <a:pt x="650" y="501"/>
                        <a:pt x="649" y="503"/>
                      </a:cubicBezTo>
                      <a:cubicBezTo>
                        <a:pt x="648" y="505"/>
                        <a:pt x="647" y="507"/>
                        <a:pt x="646" y="509"/>
                      </a:cubicBezTo>
                      <a:cubicBezTo>
                        <a:pt x="644" y="514"/>
                        <a:pt x="639" y="517"/>
                        <a:pt x="638" y="523"/>
                      </a:cubicBezTo>
                      <a:cubicBezTo>
                        <a:pt x="634" y="526"/>
                        <a:pt x="632" y="532"/>
                        <a:pt x="628" y="535"/>
                      </a:cubicBezTo>
                      <a:cubicBezTo>
                        <a:pt x="628" y="537"/>
                        <a:pt x="626" y="539"/>
                        <a:pt x="625" y="540"/>
                      </a:cubicBezTo>
                      <a:cubicBezTo>
                        <a:pt x="622" y="545"/>
                        <a:pt x="617" y="547"/>
                        <a:pt x="615" y="553"/>
                      </a:cubicBezTo>
                      <a:cubicBezTo>
                        <a:pt x="613" y="553"/>
                        <a:pt x="613" y="555"/>
                        <a:pt x="612" y="555"/>
                      </a:cubicBezTo>
                      <a:cubicBezTo>
                        <a:pt x="612" y="557"/>
                        <a:pt x="611" y="557"/>
                        <a:pt x="611" y="558"/>
                      </a:cubicBezTo>
                      <a:cubicBezTo>
                        <a:pt x="610" y="558"/>
                        <a:pt x="610" y="558"/>
                        <a:pt x="609" y="559"/>
                      </a:cubicBezTo>
                      <a:cubicBezTo>
                        <a:pt x="608" y="562"/>
                        <a:pt x="605" y="562"/>
                        <a:pt x="605" y="566"/>
                      </a:cubicBezTo>
                      <a:cubicBezTo>
                        <a:pt x="604" y="566"/>
                        <a:pt x="603" y="567"/>
                        <a:pt x="603" y="568"/>
                      </a:cubicBezTo>
                      <a:cubicBezTo>
                        <a:pt x="601" y="568"/>
                        <a:pt x="599" y="570"/>
                        <a:pt x="598" y="572"/>
                      </a:cubicBezTo>
                      <a:cubicBezTo>
                        <a:pt x="595" y="574"/>
                        <a:pt x="593" y="577"/>
                        <a:pt x="590" y="580"/>
                      </a:cubicBezTo>
                      <a:cubicBezTo>
                        <a:pt x="589" y="581"/>
                        <a:pt x="588" y="581"/>
                        <a:pt x="587" y="583"/>
                      </a:cubicBezTo>
                      <a:cubicBezTo>
                        <a:pt x="586" y="583"/>
                        <a:pt x="586" y="584"/>
                        <a:pt x="585" y="585"/>
                      </a:cubicBezTo>
                      <a:cubicBezTo>
                        <a:pt x="584" y="585"/>
                        <a:pt x="583" y="585"/>
                        <a:pt x="583" y="586"/>
                      </a:cubicBezTo>
                      <a:cubicBezTo>
                        <a:pt x="582" y="586"/>
                        <a:pt x="582" y="587"/>
                        <a:pt x="581" y="588"/>
                      </a:cubicBezTo>
                      <a:cubicBezTo>
                        <a:pt x="580" y="588"/>
                        <a:pt x="579" y="588"/>
                        <a:pt x="579" y="589"/>
                      </a:cubicBezTo>
                      <a:cubicBezTo>
                        <a:pt x="578" y="590"/>
                        <a:pt x="578" y="592"/>
                        <a:pt x="576" y="592"/>
                      </a:cubicBezTo>
                      <a:cubicBezTo>
                        <a:pt x="574" y="595"/>
                        <a:pt x="571" y="596"/>
                        <a:pt x="568" y="598"/>
                      </a:cubicBezTo>
                      <a:cubicBezTo>
                        <a:pt x="566" y="600"/>
                        <a:pt x="565" y="602"/>
                        <a:pt x="563" y="603"/>
                      </a:cubicBezTo>
                      <a:cubicBezTo>
                        <a:pt x="560" y="605"/>
                        <a:pt x="557" y="607"/>
                        <a:pt x="555" y="610"/>
                      </a:cubicBezTo>
                      <a:cubicBezTo>
                        <a:pt x="553" y="610"/>
                        <a:pt x="552" y="611"/>
                        <a:pt x="551" y="613"/>
                      </a:cubicBezTo>
                      <a:cubicBezTo>
                        <a:pt x="550" y="613"/>
                        <a:pt x="550" y="612"/>
                        <a:pt x="549" y="612"/>
                      </a:cubicBezTo>
                      <a:cubicBezTo>
                        <a:pt x="547" y="614"/>
                        <a:pt x="546" y="615"/>
                        <a:pt x="544" y="617"/>
                      </a:cubicBezTo>
                      <a:cubicBezTo>
                        <a:pt x="542" y="617"/>
                        <a:pt x="540" y="618"/>
                        <a:pt x="539" y="619"/>
                      </a:cubicBezTo>
                      <a:cubicBezTo>
                        <a:pt x="538" y="620"/>
                        <a:pt x="537" y="621"/>
                        <a:pt x="536" y="622"/>
                      </a:cubicBezTo>
                      <a:cubicBezTo>
                        <a:pt x="535" y="623"/>
                        <a:pt x="533" y="623"/>
                        <a:pt x="532" y="625"/>
                      </a:cubicBezTo>
                      <a:cubicBezTo>
                        <a:pt x="531" y="625"/>
                        <a:pt x="531" y="625"/>
                        <a:pt x="530" y="625"/>
                      </a:cubicBezTo>
                      <a:cubicBezTo>
                        <a:pt x="528" y="627"/>
                        <a:pt x="525" y="628"/>
                        <a:pt x="523" y="629"/>
                      </a:cubicBezTo>
                      <a:cubicBezTo>
                        <a:pt x="520" y="631"/>
                        <a:pt x="518" y="633"/>
                        <a:pt x="516" y="634"/>
                      </a:cubicBezTo>
                      <a:cubicBezTo>
                        <a:pt x="513" y="635"/>
                        <a:pt x="510" y="636"/>
                        <a:pt x="508" y="637"/>
                      </a:cubicBezTo>
                      <a:cubicBezTo>
                        <a:pt x="507" y="638"/>
                        <a:pt x="507" y="637"/>
                        <a:pt x="506" y="637"/>
                      </a:cubicBezTo>
                      <a:cubicBezTo>
                        <a:pt x="505" y="638"/>
                        <a:pt x="504" y="639"/>
                        <a:pt x="503" y="640"/>
                      </a:cubicBezTo>
                      <a:cubicBezTo>
                        <a:pt x="503" y="640"/>
                        <a:pt x="503" y="640"/>
                        <a:pt x="502" y="640"/>
                      </a:cubicBezTo>
                      <a:cubicBezTo>
                        <a:pt x="500" y="641"/>
                        <a:pt x="498" y="642"/>
                        <a:pt x="497" y="644"/>
                      </a:cubicBezTo>
                      <a:cubicBezTo>
                        <a:pt x="493" y="644"/>
                        <a:pt x="491" y="646"/>
                        <a:pt x="489" y="647"/>
                      </a:cubicBezTo>
                      <a:cubicBezTo>
                        <a:pt x="483" y="647"/>
                        <a:pt x="482" y="651"/>
                        <a:pt x="476" y="650"/>
                      </a:cubicBezTo>
                      <a:cubicBezTo>
                        <a:pt x="475" y="651"/>
                        <a:pt x="474" y="654"/>
                        <a:pt x="472" y="653"/>
                      </a:cubicBezTo>
                      <a:cubicBezTo>
                        <a:pt x="469" y="655"/>
                        <a:pt x="466" y="655"/>
                        <a:pt x="463" y="656"/>
                      </a:cubicBezTo>
                      <a:cubicBezTo>
                        <a:pt x="462" y="656"/>
                        <a:pt x="461" y="657"/>
                        <a:pt x="460" y="657"/>
                      </a:cubicBezTo>
                      <a:cubicBezTo>
                        <a:pt x="460" y="658"/>
                        <a:pt x="458" y="658"/>
                        <a:pt x="457" y="658"/>
                      </a:cubicBezTo>
                      <a:cubicBezTo>
                        <a:pt x="456" y="658"/>
                        <a:pt x="455" y="659"/>
                        <a:pt x="454" y="659"/>
                      </a:cubicBezTo>
                      <a:cubicBezTo>
                        <a:pt x="453" y="660"/>
                        <a:pt x="452" y="659"/>
                        <a:pt x="451" y="660"/>
                      </a:cubicBezTo>
                      <a:cubicBezTo>
                        <a:pt x="449" y="660"/>
                        <a:pt x="447" y="662"/>
                        <a:pt x="445" y="662"/>
                      </a:cubicBezTo>
                      <a:cubicBezTo>
                        <a:pt x="444" y="663"/>
                        <a:pt x="442" y="662"/>
                        <a:pt x="441" y="663"/>
                      </a:cubicBezTo>
                      <a:cubicBezTo>
                        <a:pt x="440" y="663"/>
                        <a:pt x="439" y="664"/>
                        <a:pt x="439" y="664"/>
                      </a:cubicBezTo>
                      <a:cubicBezTo>
                        <a:pt x="437" y="665"/>
                        <a:pt x="436" y="664"/>
                        <a:pt x="435" y="665"/>
                      </a:cubicBezTo>
                      <a:cubicBezTo>
                        <a:pt x="427" y="666"/>
                        <a:pt x="419" y="668"/>
                        <a:pt x="412" y="670"/>
                      </a:cubicBezTo>
                      <a:cubicBezTo>
                        <a:pt x="408" y="671"/>
                        <a:pt x="405" y="671"/>
                        <a:pt x="401" y="672"/>
                      </a:cubicBezTo>
                      <a:cubicBezTo>
                        <a:pt x="398" y="672"/>
                        <a:pt x="396" y="673"/>
                        <a:pt x="393" y="673"/>
                      </a:cubicBezTo>
                      <a:cubicBezTo>
                        <a:pt x="388" y="674"/>
                        <a:pt x="383" y="674"/>
                        <a:pt x="378" y="674"/>
                      </a:cubicBezTo>
                      <a:cubicBezTo>
                        <a:pt x="376" y="674"/>
                        <a:pt x="375" y="675"/>
                        <a:pt x="374" y="675"/>
                      </a:cubicBezTo>
                      <a:cubicBezTo>
                        <a:pt x="369" y="675"/>
                        <a:pt x="365" y="675"/>
                        <a:pt x="360" y="675"/>
                      </a:cubicBezTo>
                      <a:cubicBezTo>
                        <a:pt x="358" y="676"/>
                        <a:pt x="356" y="676"/>
                        <a:pt x="353" y="676"/>
                      </a:cubicBezTo>
                      <a:cubicBezTo>
                        <a:pt x="348" y="676"/>
                        <a:pt x="341" y="677"/>
                        <a:pt x="336" y="675"/>
                      </a:cubicBezTo>
                      <a:cubicBezTo>
                        <a:pt x="333" y="676"/>
                        <a:pt x="330" y="675"/>
                        <a:pt x="326" y="675"/>
                      </a:cubicBezTo>
                      <a:cubicBezTo>
                        <a:pt x="321" y="675"/>
                        <a:pt x="316" y="675"/>
                        <a:pt x="313" y="674"/>
                      </a:cubicBezTo>
                      <a:cubicBezTo>
                        <a:pt x="309" y="675"/>
                        <a:pt x="302" y="673"/>
                        <a:pt x="298" y="672"/>
                      </a:cubicBezTo>
                      <a:cubicBezTo>
                        <a:pt x="296" y="672"/>
                        <a:pt x="293" y="672"/>
                        <a:pt x="290" y="672"/>
                      </a:cubicBezTo>
                      <a:cubicBezTo>
                        <a:pt x="290" y="672"/>
                        <a:pt x="289" y="671"/>
                        <a:pt x="289" y="671"/>
                      </a:cubicBezTo>
                      <a:cubicBezTo>
                        <a:pt x="286" y="670"/>
                        <a:pt x="283" y="671"/>
                        <a:pt x="280" y="670"/>
                      </a:cubicBezTo>
                      <a:cubicBezTo>
                        <a:pt x="279" y="670"/>
                        <a:pt x="278" y="669"/>
                        <a:pt x="278" y="669"/>
                      </a:cubicBezTo>
                      <a:cubicBezTo>
                        <a:pt x="276" y="669"/>
                        <a:pt x="275" y="669"/>
                        <a:pt x="274" y="669"/>
                      </a:cubicBezTo>
                      <a:cubicBezTo>
                        <a:pt x="273" y="669"/>
                        <a:pt x="271" y="668"/>
                        <a:pt x="269" y="667"/>
                      </a:cubicBezTo>
                      <a:cubicBezTo>
                        <a:pt x="268" y="667"/>
                        <a:pt x="267" y="667"/>
                        <a:pt x="266" y="667"/>
                      </a:cubicBezTo>
                      <a:cubicBezTo>
                        <a:pt x="265" y="667"/>
                        <a:pt x="264" y="666"/>
                        <a:pt x="263" y="666"/>
                      </a:cubicBezTo>
                      <a:cubicBezTo>
                        <a:pt x="261" y="665"/>
                        <a:pt x="259" y="665"/>
                        <a:pt x="257" y="665"/>
                      </a:cubicBezTo>
                      <a:cubicBezTo>
                        <a:pt x="256" y="665"/>
                        <a:pt x="255" y="663"/>
                        <a:pt x="253" y="663"/>
                      </a:cubicBezTo>
                      <a:cubicBezTo>
                        <a:pt x="253" y="663"/>
                        <a:pt x="252" y="663"/>
                        <a:pt x="251" y="663"/>
                      </a:cubicBezTo>
                      <a:cubicBezTo>
                        <a:pt x="250" y="663"/>
                        <a:pt x="250" y="662"/>
                        <a:pt x="249" y="662"/>
                      </a:cubicBezTo>
                      <a:cubicBezTo>
                        <a:pt x="247" y="661"/>
                        <a:pt x="244" y="661"/>
                        <a:pt x="241" y="660"/>
                      </a:cubicBezTo>
                      <a:cubicBezTo>
                        <a:pt x="241" y="660"/>
                        <a:pt x="240" y="659"/>
                        <a:pt x="240" y="659"/>
                      </a:cubicBezTo>
                      <a:cubicBezTo>
                        <a:pt x="239" y="659"/>
                        <a:pt x="238" y="659"/>
                        <a:pt x="237" y="659"/>
                      </a:cubicBezTo>
                      <a:cubicBezTo>
                        <a:pt x="236" y="658"/>
                        <a:pt x="235" y="658"/>
                        <a:pt x="234" y="657"/>
                      </a:cubicBezTo>
                      <a:cubicBezTo>
                        <a:pt x="234" y="657"/>
                        <a:pt x="233" y="658"/>
                        <a:pt x="232" y="657"/>
                      </a:cubicBezTo>
                      <a:cubicBezTo>
                        <a:pt x="230" y="657"/>
                        <a:pt x="230" y="654"/>
                        <a:pt x="227" y="656"/>
                      </a:cubicBezTo>
                      <a:cubicBezTo>
                        <a:pt x="227" y="655"/>
                        <a:pt x="226" y="654"/>
                        <a:pt x="226" y="654"/>
                      </a:cubicBezTo>
                      <a:cubicBezTo>
                        <a:pt x="225" y="654"/>
                        <a:pt x="225" y="655"/>
                        <a:pt x="224" y="654"/>
                      </a:cubicBezTo>
                      <a:cubicBezTo>
                        <a:pt x="222" y="652"/>
                        <a:pt x="217" y="652"/>
                        <a:pt x="214" y="651"/>
                      </a:cubicBezTo>
                      <a:cubicBezTo>
                        <a:pt x="213" y="650"/>
                        <a:pt x="213" y="650"/>
                        <a:pt x="212" y="649"/>
                      </a:cubicBezTo>
                      <a:cubicBezTo>
                        <a:pt x="211" y="649"/>
                        <a:pt x="210" y="649"/>
                        <a:pt x="208" y="649"/>
                      </a:cubicBezTo>
                      <a:cubicBezTo>
                        <a:pt x="207" y="648"/>
                        <a:pt x="205" y="647"/>
                        <a:pt x="204" y="646"/>
                      </a:cubicBezTo>
                      <a:cubicBezTo>
                        <a:pt x="202" y="645"/>
                        <a:pt x="201" y="645"/>
                        <a:pt x="199" y="644"/>
                      </a:cubicBezTo>
                      <a:cubicBezTo>
                        <a:pt x="198" y="644"/>
                        <a:pt x="197" y="643"/>
                        <a:pt x="196" y="642"/>
                      </a:cubicBezTo>
                      <a:cubicBezTo>
                        <a:pt x="193" y="642"/>
                        <a:pt x="190" y="641"/>
                        <a:pt x="189" y="639"/>
                      </a:cubicBezTo>
                      <a:cubicBezTo>
                        <a:pt x="185" y="639"/>
                        <a:pt x="182" y="635"/>
                        <a:pt x="179" y="634"/>
                      </a:cubicBezTo>
                      <a:cubicBezTo>
                        <a:pt x="176" y="632"/>
                        <a:pt x="173" y="631"/>
                        <a:pt x="170" y="630"/>
                      </a:cubicBezTo>
                      <a:cubicBezTo>
                        <a:pt x="170" y="629"/>
                        <a:pt x="169" y="629"/>
                        <a:pt x="169" y="628"/>
                      </a:cubicBezTo>
                      <a:cubicBezTo>
                        <a:pt x="163" y="626"/>
                        <a:pt x="159" y="623"/>
                        <a:pt x="154" y="620"/>
                      </a:cubicBezTo>
                      <a:cubicBezTo>
                        <a:pt x="154" y="620"/>
                        <a:pt x="153" y="619"/>
                        <a:pt x="153" y="618"/>
                      </a:cubicBezTo>
                      <a:cubicBezTo>
                        <a:pt x="149" y="618"/>
                        <a:pt x="146" y="615"/>
                        <a:pt x="144" y="612"/>
                      </a:cubicBezTo>
                      <a:cubicBezTo>
                        <a:pt x="141" y="610"/>
                        <a:pt x="137" y="609"/>
                        <a:pt x="135" y="607"/>
                      </a:cubicBezTo>
                      <a:cubicBezTo>
                        <a:pt x="133" y="605"/>
                        <a:pt x="131" y="603"/>
                        <a:pt x="128" y="602"/>
                      </a:cubicBezTo>
                      <a:cubicBezTo>
                        <a:pt x="127" y="600"/>
                        <a:pt x="124" y="597"/>
                        <a:pt x="122" y="596"/>
                      </a:cubicBezTo>
                      <a:cubicBezTo>
                        <a:pt x="120" y="594"/>
                        <a:pt x="119" y="594"/>
                        <a:pt x="118" y="592"/>
                      </a:cubicBezTo>
                      <a:cubicBezTo>
                        <a:pt x="117" y="592"/>
                        <a:pt x="116" y="592"/>
                        <a:pt x="115" y="591"/>
                      </a:cubicBezTo>
                      <a:cubicBezTo>
                        <a:pt x="114" y="590"/>
                        <a:pt x="114" y="589"/>
                        <a:pt x="113" y="588"/>
                      </a:cubicBezTo>
                      <a:cubicBezTo>
                        <a:pt x="112" y="587"/>
                        <a:pt x="110" y="586"/>
                        <a:pt x="109" y="585"/>
                      </a:cubicBezTo>
                      <a:cubicBezTo>
                        <a:pt x="108" y="584"/>
                        <a:pt x="108" y="583"/>
                        <a:pt x="107" y="583"/>
                      </a:cubicBezTo>
                      <a:cubicBezTo>
                        <a:pt x="104" y="580"/>
                        <a:pt x="100" y="577"/>
                        <a:pt x="98" y="574"/>
                      </a:cubicBezTo>
                      <a:cubicBezTo>
                        <a:pt x="94" y="571"/>
                        <a:pt x="91" y="567"/>
                        <a:pt x="87" y="563"/>
                      </a:cubicBezTo>
                      <a:cubicBezTo>
                        <a:pt x="84" y="560"/>
                        <a:pt x="82" y="557"/>
                        <a:pt x="79" y="554"/>
                      </a:cubicBezTo>
                      <a:cubicBezTo>
                        <a:pt x="75" y="547"/>
                        <a:pt x="68" y="543"/>
                        <a:pt x="65" y="535"/>
                      </a:cubicBezTo>
                      <a:cubicBezTo>
                        <a:pt x="65" y="534"/>
                        <a:pt x="64" y="534"/>
                        <a:pt x="63" y="534"/>
                      </a:cubicBezTo>
                      <a:cubicBezTo>
                        <a:pt x="63" y="532"/>
                        <a:pt x="61" y="531"/>
                        <a:pt x="60" y="529"/>
                      </a:cubicBezTo>
                      <a:cubicBezTo>
                        <a:pt x="58" y="526"/>
                        <a:pt x="56" y="522"/>
                        <a:pt x="53" y="520"/>
                      </a:cubicBezTo>
                      <a:cubicBezTo>
                        <a:pt x="54" y="517"/>
                        <a:pt x="51" y="518"/>
                        <a:pt x="51" y="515"/>
                      </a:cubicBezTo>
                      <a:cubicBezTo>
                        <a:pt x="49" y="513"/>
                        <a:pt x="48" y="511"/>
                        <a:pt x="46" y="508"/>
                      </a:cubicBezTo>
                      <a:cubicBezTo>
                        <a:pt x="43" y="504"/>
                        <a:pt x="42" y="500"/>
                        <a:pt x="39" y="496"/>
                      </a:cubicBezTo>
                      <a:cubicBezTo>
                        <a:pt x="39" y="493"/>
                        <a:pt x="37" y="492"/>
                        <a:pt x="36" y="490"/>
                      </a:cubicBezTo>
                      <a:cubicBezTo>
                        <a:pt x="34" y="486"/>
                        <a:pt x="33" y="481"/>
                        <a:pt x="30" y="478"/>
                      </a:cubicBezTo>
                      <a:cubicBezTo>
                        <a:pt x="30" y="477"/>
                        <a:pt x="30" y="477"/>
                        <a:pt x="30" y="476"/>
                      </a:cubicBezTo>
                      <a:cubicBezTo>
                        <a:pt x="30" y="475"/>
                        <a:pt x="29" y="475"/>
                        <a:pt x="28" y="473"/>
                      </a:cubicBezTo>
                      <a:cubicBezTo>
                        <a:pt x="28" y="473"/>
                        <a:pt x="29" y="472"/>
                        <a:pt x="29" y="472"/>
                      </a:cubicBezTo>
                      <a:cubicBezTo>
                        <a:pt x="28" y="471"/>
                        <a:pt x="27" y="470"/>
                        <a:pt x="26" y="470"/>
                      </a:cubicBezTo>
                      <a:cubicBezTo>
                        <a:pt x="26" y="468"/>
                        <a:pt x="26" y="466"/>
                        <a:pt x="25" y="464"/>
                      </a:cubicBezTo>
                      <a:cubicBezTo>
                        <a:pt x="24" y="463"/>
                        <a:pt x="23" y="462"/>
                        <a:pt x="23" y="461"/>
                      </a:cubicBezTo>
                      <a:cubicBezTo>
                        <a:pt x="23" y="460"/>
                        <a:pt x="23" y="459"/>
                        <a:pt x="23" y="458"/>
                      </a:cubicBezTo>
                      <a:cubicBezTo>
                        <a:pt x="22" y="455"/>
                        <a:pt x="19" y="451"/>
                        <a:pt x="18" y="449"/>
                      </a:cubicBezTo>
                      <a:cubicBezTo>
                        <a:pt x="18" y="448"/>
                        <a:pt x="18" y="447"/>
                        <a:pt x="18" y="446"/>
                      </a:cubicBezTo>
                      <a:cubicBezTo>
                        <a:pt x="18" y="445"/>
                        <a:pt x="17" y="444"/>
                        <a:pt x="17" y="443"/>
                      </a:cubicBezTo>
                      <a:cubicBezTo>
                        <a:pt x="17" y="442"/>
                        <a:pt x="17" y="441"/>
                        <a:pt x="16" y="440"/>
                      </a:cubicBezTo>
                      <a:cubicBezTo>
                        <a:pt x="16" y="439"/>
                        <a:pt x="15" y="438"/>
                        <a:pt x="15" y="437"/>
                      </a:cubicBezTo>
                      <a:cubicBezTo>
                        <a:pt x="14" y="435"/>
                        <a:pt x="14" y="433"/>
                        <a:pt x="14" y="431"/>
                      </a:cubicBezTo>
                      <a:cubicBezTo>
                        <a:pt x="13" y="430"/>
                        <a:pt x="12" y="429"/>
                        <a:pt x="12" y="428"/>
                      </a:cubicBezTo>
                      <a:cubicBezTo>
                        <a:pt x="12" y="427"/>
                        <a:pt x="12" y="426"/>
                        <a:pt x="11" y="424"/>
                      </a:cubicBezTo>
                      <a:cubicBezTo>
                        <a:pt x="11" y="424"/>
                        <a:pt x="10" y="423"/>
                        <a:pt x="10" y="422"/>
                      </a:cubicBezTo>
                      <a:cubicBezTo>
                        <a:pt x="10" y="420"/>
                        <a:pt x="10" y="419"/>
                        <a:pt x="10" y="418"/>
                      </a:cubicBezTo>
                      <a:cubicBezTo>
                        <a:pt x="10" y="416"/>
                        <a:pt x="9" y="415"/>
                        <a:pt x="9" y="414"/>
                      </a:cubicBezTo>
                      <a:cubicBezTo>
                        <a:pt x="9" y="413"/>
                        <a:pt x="9" y="412"/>
                        <a:pt x="9" y="411"/>
                      </a:cubicBezTo>
                      <a:cubicBezTo>
                        <a:pt x="8" y="411"/>
                        <a:pt x="8" y="410"/>
                        <a:pt x="7" y="409"/>
                      </a:cubicBezTo>
                      <a:cubicBezTo>
                        <a:pt x="7" y="407"/>
                        <a:pt x="7" y="405"/>
                        <a:pt x="7" y="403"/>
                      </a:cubicBezTo>
                      <a:cubicBezTo>
                        <a:pt x="7" y="402"/>
                        <a:pt x="6" y="401"/>
                        <a:pt x="6" y="401"/>
                      </a:cubicBezTo>
                      <a:cubicBezTo>
                        <a:pt x="5" y="399"/>
                        <a:pt x="6" y="397"/>
                        <a:pt x="5" y="396"/>
                      </a:cubicBezTo>
                      <a:cubicBezTo>
                        <a:pt x="5" y="394"/>
                        <a:pt x="4" y="393"/>
                        <a:pt x="5" y="391"/>
                      </a:cubicBezTo>
                      <a:cubicBezTo>
                        <a:pt x="4" y="389"/>
                        <a:pt x="4" y="386"/>
                        <a:pt x="3" y="385"/>
                      </a:cubicBezTo>
                      <a:cubicBezTo>
                        <a:pt x="3" y="380"/>
                        <a:pt x="3" y="375"/>
                        <a:pt x="2" y="369"/>
                      </a:cubicBezTo>
                      <a:cubicBezTo>
                        <a:pt x="2" y="368"/>
                        <a:pt x="1" y="367"/>
                        <a:pt x="1" y="367"/>
                      </a:cubicBezTo>
                      <a:cubicBezTo>
                        <a:pt x="1" y="366"/>
                        <a:pt x="1" y="364"/>
                        <a:pt x="1" y="363"/>
                      </a:cubicBezTo>
                      <a:cubicBezTo>
                        <a:pt x="1" y="354"/>
                        <a:pt x="0" y="344"/>
                        <a:pt x="1" y="335"/>
                      </a:cubicBezTo>
                      <a:cubicBezTo>
                        <a:pt x="1" y="331"/>
                        <a:pt x="0" y="327"/>
                        <a:pt x="0" y="323"/>
                      </a:cubicBezTo>
                      <a:cubicBezTo>
                        <a:pt x="0" y="322"/>
                        <a:pt x="1" y="321"/>
                        <a:pt x="1" y="320"/>
                      </a:cubicBezTo>
                      <a:cubicBezTo>
                        <a:pt x="2" y="318"/>
                        <a:pt x="1" y="315"/>
                        <a:pt x="1" y="313"/>
                      </a:cubicBezTo>
                      <a:cubicBezTo>
                        <a:pt x="2" y="311"/>
                        <a:pt x="2" y="309"/>
                        <a:pt x="2" y="307"/>
                      </a:cubicBezTo>
                      <a:cubicBezTo>
                        <a:pt x="3" y="304"/>
                        <a:pt x="3" y="301"/>
                        <a:pt x="3" y="298"/>
                      </a:cubicBezTo>
                      <a:cubicBezTo>
                        <a:pt x="4" y="294"/>
                        <a:pt x="4" y="289"/>
                        <a:pt x="5" y="285"/>
                      </a:cubicBezTo>
                      <a:cubicBezTo>
                        <a:pt x="5" y="284"/>
                        <a:pt x="5" y="284"/>
                        <a:pt x="5" y="283"/>
                      </a:cubicBezTo>
                      <a:cubicBezTo>
                        <a:pt x="7" y="279"/>
                        <a:pt x="6" y="275"/>
                        <a:pt x="8" y="272"/>
                      </a:cubicBezTo>
                      <a:cubicBezTo>
                        <a:pt x="8" y="271"/>
                        <a:pt x="7" y="270"/>
                        <a:pt x="7" y="268"/>
                      </a:cubicBezTo>
                      <a:cubicBezTo>
                        <a:pt x="7" y="268"/>
                        <a:pt x="8" y="267"/>
                        <a:pt x="9" y="266"/>
                      </a:cubicBezTo>
                      <a:cubicBezTo>
                        <a:pt x="9" y="265"/>
                        <a:pt x="9" y="264"/>
                        <a:pt x="9" y="263"/>
                      </a:cubicBezTo>
                      <a:cubicBezTo>
                        <a:pt x="9" y="262"/>
                        <a:pt x="10" y="261"/>
                        <a:pt x="10" y="260"/>
                      </a:cubicBezTo>
                      <a:cubicBezTo>
                        <a:pt x="10" y="259"/>
                        <a:pt x="10" y="258"/>
                        <a:pt x="10" y="257"/>
                      </a:cubicBezTo>
                      <a:cubicBezTo>
                        <a:pt x="10" y="256"/>
                        <a:pt x="11" y="255"/>
                        <a:pt x="11" y="255"/>
                      </a:cubicBezTo>
                      <a:cubicBezTo>
                        <a:pt x="13" y="251"/>
                        <a:pt x="13" y="247"/>
                        <a:pt x="14" y="243"/>
                      </a:cubicBezTo>
                      <a:cubicBezTo>
                        <a:pt x="14" y="242"/>
                        <a:pt x="15" y="240"/>
                        <a:pt x="15" y="239"/>
                      </a:cubicBezTo>
                      <a:cubicBezTo>
                        <a:pt x="16" y="237"/>
                        <a:pt x="17" y="235"/>
                        <a:pt x="18" y="234"/>
                      </a:cubicBezTo>
                      <a:cubicBezTo>
                        <a:pt x="19" y="231"/>
                        <a:pt x="19" y="228"/>
                        <a:pt x="20" y="226"/>
                      </a:cubicBezTo>
                      <a:cubicBezTo>
                        <a:pt x="20" y="225"/>
                        <a:pt x="21" y="224"/>
                        <a:pt x="21" y="223"/>
                      </a:cubicBezTo>
                      <a:cubicBezTo>
                        <a:pt x="22" y="222"/>
                        <a:pt x="21" y="221"/>
                        <a:pt x="22" y="220"/>
                      </a:cubicBezTo>
                      <a:cubicBezTo>
                        <a:pt x="22" y="218"/>
                        <a:pt x="24" y="217"/>
                        <a:pt x="25" y="215"/>
                      </a:cubicBezTo>
                      <a:cubicBezTo>
                        <a:pt x="24" y="210"/>
                        <a:pt x="28" y="209"/>
                        <a:pt x="28" y="205"/>
                      </a:cubicBezTo>
                      <a:cubicBezTo>
                        <a:pt x="30" y="204"/>
                        <a:pt x="30" y="201"/>
                        <a:pt x="32" y="200"/>
                      </a:cubicBezTo>
                      <a:cubicBezTo>
                        <a:pt x="31" y="197"/>
                        <a:pt x="33" y="196"/>
                        <a:pt x="34" y="193"/>
                      </a:cubicBezTo>
                      <a:cubicBezTo>
                        <a:pt x="34" y="192"/>
                        <a:pt x="34" y="191"/>
                        <a:pt x="34" y="190"/>
                      </a:cubicBezTo>
                      <a:cubicBezTo>
                        <a:pt x="35" y="190"/>
                        <a:pt x="36" y="189"/>
                        <a:pt x="36" y="188"/>
                      </a:cubicBezTo>
                      <a:cubicBezTo>
                        <a:pt x="37" y="188"/>
                        <a:pt x="37" y="186"/>
                        <a:pt x="37" y="186"/>
                      </a:cubicBezTo>
                      <a:cubicBezTo>
                        <a:pt x="39" y="182"/>
                        <a:pt x="42" y="180"/>
                        <a:pt x="42" y="175"/>
                      </a:cubicBezTo>
                      <a:cubicBezTo>
                        <a:pt x="44" y="173"/>
                        <a:pt x="47" y="171"/>
                        <a:pt x="47" y="167"/>
                      </a:cubicBezTo>
                      <a:cubicBezTo>
                        <a:pt x="48" y="167"/>
                        <a:pt x="49" y="166"/>
                        <a:pt x="49" y="166"/>
                      </a:cubicBezTo>
                      <a:cubicBezTo>
                        <a:pt x="50" y="163"/>
                        <a:pt x="52" y="161"/>
                        <a:pt x="53" y="159"/>
                      </a:cubicBezTo>
                      <a:cubicBezTo>
                        <a:pt x="54" y="156"/>
                        <a:pt x="56" y="153"/>
                        <a:pt x="59" y="152"/>
                      </a:cubicBezTo>
                      <a:cubicBezTo>
                        <a:pt x="59" y="149"/>
                        <a:pt x="60" y="148"/>
                        <a:pt x="62" y="147"/>
                      </a:cubicBezTo>
                      <a:cubicBezTo>
                        <a:pt x="62" y="147"/>
                        <a:pt x="61" y="146"/>
                        <a:pt x="61" y="146"/>
                      </a:cubicBezTo>
                      <a:cubicBezTo>
                        <a:pt x="62" y="145"/>
                        <a:pt x="63" y="144"/>
                        <a:pt x="63" y="142"/>
                      </a:cubicBezTo>
                      <a:cubicBezTo>
                        <a:pt x="64" y="142"/>
                        <a:pt x="65" y="140"/>
                        <a:pt x="66" y="139"/>
                      </a:cubicBezTo>
                      <a:cubicBezTo>
                        <a:pt x="67" y="136"/>
                        <a:pt x="68" y="134"/>
                        <a:pt x="71" y="133"/>
                      </a:cubicBezTo>
                      <a:cubicBezTo>
                        <a:pt x="71" y="133"/>
                        <a:pt x="71" y="133"/>
                        <a:pt x="71" y="132"/>
                      </a:cubicBezTo>
                      <a:cubicBezTo>
                        <a:pt x="73" y="131"/>
                        <a:pt x="74" y="128"/>
                        <a:pt x="76" y="127"/>
                      </a:cubicBezTo>
                      <a:cubicBezTo>
                        <a:pt x="78" y="122"/>
                        <a:pt x="83" y="120"/>
                        <a:pt x="85" y="115"/>
                      </a:cubicBezTo>
                      <a:cubicBezTo>
                        <a:pt x="88" y="112"/>
                        <a:pt x="92" y="108"/>
                        <a:pt x="95" y="104"/>
                      </a:cubicBezTo>
                      <a:cubicBezTo>
                        <a:pt x="95" y="104"/>
                        <a:pt x="96" y="104"/>
                        <a:pt x="96" y="104"/>
                      </a:cubicBezTo>
                      <a:cubicBezTo>
                        <a:pt x="98" y="100"/>
                        <a:pt x="101" y="99"/>
                        <a:pt x="104" y="96"/>
                      </a:cubicBezTo>
                      <a:cubicBezTo>
                        <a:pt x="104" y="95"/>
                        <a:pt x="105" y="95"/>
                        <a:pt x="106" y="95"/>
                      </a:cubicBezTo>
                      <a:cubicBezTo>
                        <a:pt x="107" y="93"/>
                        <a:pt x="108" y="91"/>
                        <a:pt x="110" y="90"/>
                      </a:cubicBezTo>
                      <a:cubicBezTo>
                        <a:pt x="111" y="90"/>
                        <a:pt x="111" y="89"/>
                        <a:pt x="111" y="88"/>
                      </a:cubicBezTo>
                      <a:cubicBezTo>
                        <a:pt x="115" y="86"/>
                        <a:pt x="118" y="82"/>
                        <a:pt x="122" y="79"/>
                      </a:cubicBezTo>
                      <a:cubicBezTo>
                        <a:pt x="129" y="75"/>
                        <a:pt x="133" y="68"/>
                        <a:pt x="141" y="65"/>
                      </a:cubicBezTo>
                      <a:cubicBezTo>
                        <a:pt x="142" y="65"/>
                        <a:pt x="142" y="64"/>
                        <a:pt x="142" y="63"/>
                      </a:cubicBezTo>
                      <a:cubicBezTo>
                        <a:pt x="146" y="61"/>
                        <a:pt x="150" y="59"/>
                        <a:pt x="154" y="56"/>
                      </a:cubicBezTo>
                      <a:cubicBezTo>
                        <a:pt x="155" y="56"/>
                        <a:pt x="155" y="55"/>
                        <a:pt x="156" y="55"/>
                      </a:cubicBezTo>
                      <a:cubicBezTo>
                        <a:pt x="157" y="54"/>
                        <a:pt x="158" y="54"/>
                        <a:pt x="158" y="54"/>
                      </a:cubicBezTo>
                      <a:cubicBezTo>
                        <a:pt x="159" y="53"/>
                        <a:pt x="160" y="52"/>
                        <a:pt x="161" y="51"/>
                      </a:cubicBezTo>
                      <a:cubicBezTo>
                        <a:pt x="162" y="50"/>
                        <a:pt x="164" y="50"/>
                        <a:pt x="166" y="49"/>
                      </a:cubicBezTo>
                      <a:cubicBezTo>
                        <a:pt x="167" y="48"/>
                        <a:pt x="167" y="48"/>
                        <a:pt x="168" y="47"/>
                      </a:cubicBezTo>
                      <a:cubicBezTo>
                        <a:pt x="170" y="46"/>
                        <a:pt x="173" y="45"/>
                        <a:pt x="175" y="44"/>
                      </a:cubicBezTo>
                      <a:cubicBezTo>
                        <a:pt x="176" y="44"/>
                        <a:pt x="176" y="43"/>
                        <a:pt x="177" y="42"/>
                      </a:cubicBezTo>
                      <a:cubicBezTo>
                        <a:pt x="179" y="41"/>
                        <a:pt x="182" y="41"/>
                        <a:pt x="183" y="39"/>
                      </a:cubicBezTo>
                      <a:cubicBezTo>
                        <a:pt x="185" y="38"/>
                        <a:pt x="187" y="37"/>
                        <a:pt x="189" y="36"/>
                      </a:cubicBezTo>
                      <a:cubicBezTo>
                        <a:pt x="190" y="36"/>
                        <a:pt x="191" y="35"/>
                        <a:pt x="192" y="34"/>
                      </a:cubicBezTo>
                      <a:cubicBezTo>
                        <a:pt x="192" y="34"/>
                        <a:pt x="193" y="34"/>
                        <a:pt x="194" y="34"/>
                      </a:cubicBezTo>
                      <a:cubicBezTo>
                        <a:pt x="196" y="33"/>
                        <a:pt x="197" y="32"/>
                        <a:pt x="199" y="31"/>
                      </a:cubicBezTo>
                      <a:cubicBezTo>
                        <a:pt x="201" y="30"/>
                        <a:pt x="202" y="30"/>
                        <a:pt x="204" y="29"/>
                      </a:cubicBezTo>
                      <a:cubicBezTo>
                        <a:pt x="206" y="29"/>
                        <a:pt x="207" y="28"/>
                        <a:pt x="210" y="27"/>
                      </a:cubicBezTo>
                      <a:cubicBezTo>
                        <a:pt x="214" y="26"/>
                        <a:pt x="217" y="24"/>
                        <a:pt x="221" y="23"/>
                      </a:cubicBezTo>
                      <a:cubicBezTo>
                        <a:pt x="225" y="22"/>
                        <a:pt x="228" y="19"/>
                        <a:pt x="231" y="19"/>
                      </a:cubicBezTo>
                      <a:cubicBezTo>
                        <a:pt x="231" y="19"/>
                        <a:pt x="233" y="19"/>
                        <a:pt x="234" y="19"/>
                      </a:cubicBezTo>
                      <a:cubicBezTo>
                        <a:pt x="235" y="18"/>
                        <a:pt x="236" y="17"/>
                        <a:pt x="237" y="17"/>
                      </a:cubicBezTo>
                      <a:cubicBezTo>
                        <a:pt x="238" y="16"/>
                        <a:pt x="240" y="17"/>
                        <a:pt x="241" y="16"/>
                      </a:cubicBezTo>
                      <a:cubicBezTo>
                        <a:pt x="245" y="15"/>
                        <a:pt x="250" y="13"/>
                        <a:pt x="254" y="13"/>
                      </a:cubicBezTo>
                      <a:cubicBezTo>
                        <a:pt x="258" y="12"/>
                        <a:pt x="261" y="11"/>
                        <a:pt x="264" y="9"/>
                      </a:cubicBezTo>
                      <a:cubicBezTo>
                        <a:pt x="265" y="9"/>
                        <a:pt x="268" y="10"/>
                        <a:pt x="270" y="8"/>
                      </a:cubicBezTo>
                      <a:cubicBezTo>
                        <a:pt x="272" y="8"/>
                        <a:pt x="273" y="8"/>
                        <a:pt x="274" y="7"/>
                      </a:cubicBezTo>
                      <a:cubicBezTo>
                        <a:pt x="281" y="6"/>
                        <a:pt x="288" y="5"/>
                        <a:pt x="295" y="4"/>
                      </a:cubicBezTo>
                      <a:cubicBezTo>
                        <a:pt x="297" y="4"/>
                        <a:pt x="299" y="3"/>
                        <a:pt x="300" y="3"/>
                      </a:cubicBezTo>
                      <a:cubicBezTo>
                        <a:pt x="303" y="3"/>
                        <a:pt x="305" y="3"/>
                        <a:pt x="307" y="3"/>
                      </a:cubicBezTo>
                      <a:cubicBezTo>
                        <a:pt x="309" y="2"/>
                        <a:pt x="312" y="1"/>
                        <a:pt x="314" y="1"/>
                      </a:cubicBezTo>
                      <a:cubicBezTo>
                        <a:pt x="317" y="1"/>
                        <a:pt x="320" y="2"/>
                        <a:pt x="323" y="1"/>
                      </a:cubicBezTo>
                      <a:cubicBezTo>
                        <a:pt x="323" y="1"/>
                        <a:pt x="324" y="1"/>
                        <a:pt x="325" y="0"/>
                      </a:cubicBezTo>
                      <a:cubicBezTo>
                        <a:pt x="327" y="0"/>
                        <a:pt x="328" y="1"/>
                        <a:pt x="330" y="1"/>
                      </a:cubicBezTo>
                      <a:cubicBezTo>
                        <a:pt x="330" y="1"/>
                        <a:pt x="331" y="0"/>
                        <a:pt x="332" y="0"/>
                      </a:cubicBezTo>
                      <a:cubicBezTo>
                        <a:pt x="334" y="0"/>
                        <a:pt x="336" y="1"/>
                        <a:pt x="337" y="1"/>
                      </a:cubicBezTo>
                      <a:cubicBezTo>
                        <a:pt x="339" y="1"/>
                        <a:pt x="340" y="0"/>
                        <a:pt x="341" y="0"/>
                      </a:cubicBezTo>
                      <a:cubicBezTo>
                        <a:pt x="343" y="0"/>
                        <a:pt x="344" y="0"/>
                        <a:pt x="345" y="0"/>
                      </a:cubicBezTo>
                      <a:cubicBezTo>
                        <a:pt x="346" y="0"/>
                        <a:pt x="346" y="0"/>
                        <a:pt x="347" y="0"/>
                      </a:cubicBezTo>
                      <a:cubicBezTo>
                        <a:pt x="350" y="0"/>
                        <a:pt x="353" y="1"/>
                        <a:pt x="355" y="1"/>
                      </a:cubicBezTo>
                      <a:cubicBezTo>
                        <a:pt x="356" y="1"/>
                        <a:pt x="357" y="0"/>
                        <a:pt x="358" y="0"/>
                      </a:cubicBezTo>
                      <a:cubicBezTo>
                        <a:pt x="359" y="0"/>
                        <a:pt x="359" y="1"/>
                        <a:pt x="360" y="1"/>
                      </a:cubicBezTo>
                      <a:cubicBezTo>
                        <a:pt x="365" y="2"/>
                        <a:pt x="372" y="1"/>
                        <a:pt x="378" y="1"/>
                      </a:cubicBezTo>
                      <a:cubicBezTo>
                        <a:pt x="380" y="1"/>
                        <a:pt x="383" y="2"/>
                        <a:pt x="385" y="3"/>
                      </a:cubicBezTo>
                      <a:cubicBezTo>
                        <a:pt x="386" y="3"/>
                        <a:pt x="387" y="3"/>
                        <a:pt x="388" y="3"/>
                      </a:cubicBezTo>
                      <a:cubicBezTo>
                        <a:pt x="389" y="3"/>
                        <a:pt x="390" y="3"/>
                        <a:pt x="391" y="4"/>
                      </a:cubicBezTo>
                      <a:cubicBezTo>
                        <a:pt x="393" y="4"/>
                        <a:pt x="395" y="3"/>
                        <a:pt x="396" y="4"/>
                      </a:cubicBezTo>
                      <a:cubicBezTo>
                        <a:pt x="407" y="4"/>
                        <a:pt x="414" y="7"/>
                        <a:pt x="422" y="9"/>
                      </a:cubicBezTo>
                      <a:cubicBezTo>
                        <a:pt x="423" y="9"/>
                        <a:pt x="424" y="10"/>
                        <a:pt x="425" y="10"/>
                      </a:cubicBezTo>
                      <a:cubicBezTo>
                        <a:pt x="429" y="9"/>
                        <a:pt x="435" y="11"/>
                        <a:pt x="439" y="13"/>
                      </a:cubicBezTo>
                      <a:cubicBezTo>
                        <a:pt x="443" y="14"/>
                        <a:pt x="447" y="14"/>
                        <a:pt x="450" y="16"/>
                      </a:cubicBezTo>
                      <a:cubicBezTo>
                        <a:pt x="455" y="16"/>
                        <a:pt x="460" y="18"/>
                        <a:pt x="463" y="20"/>
                      </a:cubicBezTo>
                      <a:cubicBezTo>
                        <a:pt x="472" y="22"/>
                        <a:pt x="477" y="26"/>
                        <a:pt x="486" y="28"/>
                      </a:cubicBezTo>
                      <a:cubicBezTo>
                        <a:pt x="486" y="29"/>
                        <a:pt x="487" y="30"/>
                        <a:pt x="488" y="30"/>
                      </a:cubicBezTo>
                      <a:cubicBezTo>
                        <a:pt x="495" y="31"/>
                        <a:pt x="499" y="35"/>
                        <a:pt x="505" y="37"/>
                      </a:cubicBezTo>
                      <a:cubicBezTo>
                        <a:pt x="509" y="41"/>
                        <a:pt x="515" y="43"/>
                        <a:pt x="520" y="45"/>
                      </a:cubicBezTo>
                      <a:cubicBezTo>
                        <a:pt x="522" y="46"/>
                        <a:pt x="523" y="46"/>
                        <a:pt x="524" y="48"/>
                      </a:cubicBezTo>
                      <a:cubicBezTo>
                        <a:pt x="526" y="48"/>
                        <a:pt x="526" y="49"/>
                        <a:pt x="528" y="50"/>
                      </a:cubicBezTo>
                      <a:cubicBezTo>
                        <a:pt x="528" y="50"/>
                        <a:pt x="528" y="51"/>
                        <a:pt x="528" y="51"/>
                      </a:cubicBezTo>
                      <a:close/>
                      <a:moveTo>
                        <a:pt x="543" y="78"/>
                      </a:moveTo>
                      <a:cubicBezTo>
                        <a:pt x="538" y="76"/>
                        <a:pt x="536" y="73"/>
                        <a:pt x="532" y="70"/>
                      </a:cubicBezTo>
                      <a:cubicBezTo>
                        <a:pt x="529" y="71"/>
                        <a:pt x="529" y="68"/>
                        <a:pt x="527" y="67"/>
                      </a:cubicBezTo>
                      <a:cubicBezTo>
                        <a:pt x="526" y="67"/>
                        <a:pt x="525" y="67"/>
                        <a:pt x="524" y="66"/>
                      </a:cubicBezTo>
                      <a:cubicBezTo>
                        <a:pt x="523" y="65"/>
                        <a:pt x="523" y="64"/>
                        <a:pt x="522" y="63"/>
                      </a:cubicBezTo>
                      <a:cubicBezTo>
                        <a:pt x="521" y="63"/>
                        <a:pt x="520" y="63"/>
                        <a:pt x="519" y="63"/>
                      </a:cubicBezTo>
                      <a:cubicBezTo>
                        <a:pt x="519" y="63"/>
                        <a:pt x="518" y="62"/>
                        <a:pt x="517" y="61"/>
                      </a:cubicBezTo>
                      <a:cubicBezTo>
                        <a:pt x="517" y="61"/>
                        <a:pt x="515" y="60"/>
                        <a:pt x="514" y="60"/>
                      </a:cubicBezTo>
                      <a:cubicBezTo>
                        <a:pt x="514" y="59"/>
                        <a:pt x="513" y="58"/>
                        <a:pt x="512" y="58"/>
                      </a:cubicBezTo>
                      <a:cubicBezTo>
                        <a:pt x="510" y="57"/>
                        <a:pt x="508" y="56"/>
                        <a:pt x="506" y="55"/>
                      </a:cubicBezTo>
                      <a:cubicBezTo>
                        <a:pt x="505" y="54"/>
                        <a:pt x="504" y="53"/>
                        <a:pt x="503" y="53"/>
                      </a:cubicBezTo>
                      <a:cubicBezTo>
                        <a:pt x="502" y="52"/>
                        <a:pt x="501" y="52"/>
                        <a:pt x="500" y="52"/>
                      </a:cubicBezTo>
                      <a:cubicBezTo>
                        <a:pt x="500" y="52"/>
                        <a:pt x="499" y="50"/>
                        <a:pt x="499" y="50"/>
                      </a:cubicBezTo>
                      <a:cubicBezTo>
                        <a:pt x="498" y="50"/>
                        <a:pt x="497" y="50"/>
                        <a:pt x="496" y="50"/>
                      </a:cubicBezTo>
                      <a:cubicBezTo>
                        <a:pt x="494" y="49"/>
                        <a:pt x="492" y="47"/>
                        <a:pt x="491" y="46"/>
                      </a:cubicBezTo>
                      <a:cubicBezTo>
                        <a:pt x="490" y="46"/>
                        <a:pt x="489" y="46"/>
                        <a:pt x="488" y="46"/>
                      </a:cubicBezTo>
                      <a:cubicBezTo>
                        <a:pt x="487" y="45"/>
                        <a:pt x="486" y="44"/>
                        <a:pt x="484" y="43"/>
                      </a:cubicBezTo>
                      <a:cubicBezTo>
                        <a:pt x="483" y="43"/>
                        <a:pt x="483" y="43"/>
                        <a:pt x="482" y="43"/>
                      </a:cubicBezTo>
                      <a:cubicBezTo>
                        <a:pt x="480" y="42"/>
                        <a:pt x="478" y="41"/>
                        <a:pt x="476" y="40"/>
                      </a:cubicBezTo>
                      <a:cubicBezTo>
                        <a:pt x="476" y="40"/>
                        <a:pt x="475" y="40"/>
                        <a:pt x="474" y="40"/>
                      </a:cubicBezTo>
                      <a:cubicBezTo>
                        <a:pt x="473" y="39"/>
                        <a:pt x="473" y="39"/>
                        <a:pt x="472" y="38"/>
                      </a:cubicBezTo>
                      <a:cubicBezTo>
                        <a:pt x="471" y="38"/>
                        <a:pt x="470" y="38"/>
                        <a:pt x="469" y="38"/>
                      </a:cubicBezTo>
                      <a:cubicBezTo>
                        <a:pt x="467" y="37"/>
                        <a:pt x="465" y="35"/>
                        <a:pt x="463" y="35"/>
                      </a:cubicBezTo>
                      <a:cubicBezTo>
                        <a:pt x="463" y="35"/>
                        <a:pt x="462" y="35"/>
                        <a:pt x="461" y="35"/>
                      </a:cubicBezTo>
                      <a:cubicBezTo>
                        <a:pt x="460" y="35"/>
                        <a:pt x="459" y="34"/>
                        <a:pt x="459" y="34"/>
                      </a:cubicBezTo>
                      <a:cubicBezTo>
                        <a:pt x="457" y="33"/>
                        <a:pt x="455" y="33"/>
                        <a:pt x="453" y="32"/>
                      </a:cubicBezTo>
                      <a:cubicBezTo>
                        <a:pt x="452" y="31"/>
                        <a:pt x="450" y="30"/>
                        <a:pt x="448" y="30"/>
                      </a:cubicBezTo>
                      <a:cubicBezTo>
                        <a:pt x="447" y="29"/>
                        <a:pt x="445" y="30"/>
                        <a:pt x="444" y="29"/>
                      </a:cubicBezTo>
                      <a:cubicBezTo>
                        <a:pt x="440" y="28"/>
                        <a:pt x="435" y="26"/>
                        <a:pt x="431" y="25"/>
                      </a:cubicBezTo>
                      <a:cubicBezTo>
                        <a:pt x="429" y="24"/>
                        <a:pt x="426" y="23"/>
                        <a:pt x="424" y="23"/>
                      </a:cubicBezTo>
                      <a:cubicBezTo>
                        <a:pt x="423" y="23"/>
                        <a:pt x="422" y="23"/>
                        <a:pt x="422" y="23"/>
                      </a:cubicBezTo>
                      <a:cubicBezTo>
                        <a:pt x="421" y="23"/>
                        <a:pt x="419" y="22"/>
                        <a:pt x="419" y="22"/>
                      </a:cubicBezTo>
                      <a:cubicBezTo>
                        <a:pt x="416" y="22"/>
                        <a:pt x="413" y="21"/>
                        <a:pt x="410" y="20"/>
                      </a:cubicBezTo>
                      <a:cubicBezTo>
                        <a:pt x="408" y="20"/>
                        <a:pt x="406" y="20"/>
                        <a:pt x="404" y="20"/>
                      </a:cubicBezTo>
                      <a:cubicBezTo>
                        <a:pt x="401" y="19"/>
                        <a:pt x="399" y="18"/>
                        <a:pt x="396" y="18"/>
                      </a:cubicBezTo>
                      <a:cubicBezTo>
                        <a:pt x="395" y="18"/>
                        <a:pt x="394" y="17"/>
                        <a:pt x="392" y="17"/>
                      </a:cubicBezTo>
                      <a:cubicBezTo>
                        <a:pt x="388" y="17"/>
                        <a:pt x="383" y="17"/>
                        <a:pt x="378" y="16"/>
                      </a:cubicBezTo>
                      <a:cubicBezTo>
                        <a:pt x="377" y="16"/>
                        <a:pt x="376" y="16"/>
                        <a:pt x="375" y="15"/>
                      </a:cubicBezTo>
                      <a:cubicBezTo>
                        <a:pt x="365" y="14"/>
                        <a:pt x="353" y="15"/>
                        <a:pt x="345" y="14"/>
                      </a:cubicBezTo>
                      <a:cubicBezTo>
                        <a:pt x="344" y="15"/>
                        <a:pt x="341" y="15"/>
                        <a:pt x="339" y="14"/>
                      </a:cubicBezTo>
                      <a:cubicBezTo>
                        <a:pt x="338" y="15"/>
                        <a:pt x="336" y="14"/>
                        <a:pt x="335" y="14"/>
                      </a:cubicBezTo>
                      <a:cubicBezTo>
                        <a:pt x="334" y="14"/>
                        <a:pt x="333" y="15"/>
                        <a:pt x="333" y="15"/>
                      </a:cubicBezTo>
                      <a:cubicBezTo>
                        <a:pt x="330" y="16"/>
                        <a:pt x="327" y="15"/>
                        <a:pt x="324" y="15"/>
                      </a:cubicBezTo>
                      <a:cubicBezTo>
                        <a:pt x="319" y="16"/>
                        <a:pt x="315" y="16"/>
                        <a:pt x="311" y="16"/>
                      </a:cubicBezTo>
                      <a:cubicBezTo>
                        <a:pt x="307" y="17"/>
                        <a:pt x="302" y="17"/>
                        <a:pt x="297" y="18"/>
                      </a:cubicBezTo>
                      <a:cubicBezTo>
                        <a:pt x="292" y="18"/>
                        <a:pt x="288" y="21"/>
                        <a:pt x="284" y="21"/>
                      </a:cubicBezTo>
                      <a:cubicBezTo>
                        <a:pt x="283" y="21"/>
                        <a:pt x="282" y="20"/>
                        <a:pt x="281" y="20"/>
                      </a:cubicBezTo>
                      <a:cubicBezTo>
                        <a:pt x="281" y="20"/>
                        <a:pt x="280" y="21"/>
                        <a:pt x="279" y="21"/>
                      </a:cubicBezTo>
                      <a:cubicBezTo>
                        <a:pt x="278" y="21"/>
                        <a:pt x="277" y="21"/>
                        <a:pt x="276" y="22"/>
                      </a:cubicBezTo>
                      <a:cubicBezTo>
                        <a:pt x="275" y="22"/>
                        <a:pt x="274" y="23"/>
                        <a:pt x="273" y="23"/>
                      </a:cubicBezTo>
                      <a:cubicBezTo>
                        <a:pt x="271" y="23"/>
                        <a:pt x="270" y="23"/>
                        <a:pt x="268" y="23"/>
                      </a:cubicBezTo>
                      <a:cubicBezTo>
                        <a:pt x="268" y="23"/>
                        <a:pt x="267" y="24"/>
                        <a:pt x="267" y="24"/>
                      </a:cubicBezTo>
                      <a:cubicBezTo>
                        <a:pt x="265" y="24"/>
                        <a:pt x="263" y="24"/>
                        <a:pt x="262" y="25"/>
                      </a:cubicBezTo>
                      <a:cubicBezTo>
                        <a:pt x="260" y="25"/>
                        <a:pt x="259" y="26"/>
                        <a:pt x="257" y="26"/>
                      </a:cubicBezTo>
                      <a:cubicBezTo>
                        <a:pt x="255" y="27"/>
                        <a:pt x="254" y="27"/>
                        <a:pt x="252" y="28"/>
                      </a:cubicBezTo>
                      <a:cubicBezTo>
                        <a:pt x="251" y="28"/>
                        <a:pt x="250" y="28"/>
                        <a:pt x="249" y="28"/>
                      </a:cubicBezTo>
                      <a:cubicBezTo>
                        <a:pt x="247" y="29"/>
                        <a:pt x="245" y="31"/>
                        <a:pt x="242" y="30"/>
                      </a:cubicBezTo>
                      <a:cubicBezTo>
                        <a:pt x="241" y="31"/>
                        <a:pt x="241" y="32"/>
                        <a:pt x="240" y="32"/>
                      </a:cubicBezTo>
                      <a:cubicBezTo>
                        <a:pt x="239" y="32"/>
                        <a:pt x="239" y="31"/>
                        <a:pt x="238" y="31"/>
                      </a:cubicBezTo>
                      <a:cubicBezTo>
                        <a:pt x="237" y="31"/>
                        <a:pt x="237" y="32"/>
                        <a:pt x="237" y="32"/>
                      </a:cubicBezTo>
                      <a:cubicBezTo>
                        <a:pt x="232" y="34"/>
                        <a:pt x="228" y="35"/>
                        <a:pt x="224" y="36"/>
                      </a:cubicBezTo>
                      <a:cubicBezTo>
                        <a:pt x="222" y="38"/>
                        <a:pt x="220" y="39"/>
                        <a:pt x="217" y="40"/>
                      </a:cubicBezTo>
                      <a:cubicBezTo>
                        <a:pt x="216" y="40"/>
                        <a:pt x="215" y="41"/>
                        <a:pt x="214" y="41"/>
                      </a:cubicBezTo>
                      <a:cubicBezTo>
                        <a:pt x="205" y="44"/>
                        <a:pt x="197" y="49"/>
                        <a:pt x="189" y="53"/>
                      </a:cubicBezTo>
                      <a:cubicBezTo>
                        <a:pt x="189" y="53"/>
                        <a:pt x="188" y="53"/>
                        <a:pt x="188" y="53"/>
                      </a:cubicBezTo>
                      <a:cubicBezTo>
                        <a:pt x="187" y="54"/>
                        <a:pt x="187" y="55"/>
                        <a:pt x="186" y="55"/>
                      </a:cubicBezTo>
                      <a:cubicBezTo>
                        <a:pt x="185" y="56"/>
                        <a:pt x="184" y="56"/>
                        <a:pt x="183" y="56"/>
                      </a:cubicBezTo>
                      <a:cubicBezTo>
                        <a:pt x="182" y="56"/>
                        <a:pt x="182" y="57"/>
                        <a:pt x="181" y="57"/>
                      </a:cubicBezTo>
                      <a:cubicBezTo>
                        <a:pt x="181" y="58"/>
                        <a:pt x="180" y="57"/>
                        <a:pt x="180" y="58"/>
                      </a:cubicBezTo>
                      <a:cubicBezTo>
                        <a:pt x="178" y="58"/>
                        <a:pt x="178" y="59"/>
                        <a:pt x="176" y="60"/>
                      </a:cubicBezTo>
                      <a:cubicBezTo>
                        <a:pt x="176" y="60"/>
                        <a:pt x="175" y="60"/>
                        <a:pt x="174" y="61"/>
                      </a:cubicBezTo>
                      <a:cubicBezTo>
                        <a:pt x="173" y="61"/>
                        <a:pt x="172" y="62"/>
                        <a:pt x="171" y="63"/>
                      </a:cubicBezTo>
                      <a:cubicBezTo>
                        <a:pt x="170" y="64"/>
                        <a:pt x="167" y="65"/>
                        <a:pt x="165" y="66"/>
                      </a:cubicBezTo>
                      <a:cubicBezTo>
                        <a:pt x="163" y="67"/>
                        <a:pt x="161" y="70"/>
                        <a:pt x="158" y="70"/>
                      </a:cubicBezTo>
                      <a:cubicBezTo>
                        <a:pt x="155" y="75"/>
                        <a:pt x="147" y="76"/>
                        <a:pt x="143" y="82"/>
                      </a:cubicBezTo>
                      <a:cubicBezTo>
                        <a:pt x="138" y="85"/>
                        <a:pt x="133" y="89"/>
                        <a:pt x="129" y="93"/>
                      </a:cubicBezTo>
                      <a:cubicBezTo>
                        <a:pt x="127" y="94"/>
                        <a:pt x="125" y="95"/>
                        <a:pt x="124" y="97"/>
                      </a:cubicBezTo>
                      <a:cubicBezTo>
                        <a:pt x="124" y="98"/>
                        <a:pt x="123" y="99"/>
                        <a:pt x="123" y="99"/>
                      </a:cubicBezTo>
                      <a:cubicBezTo>
                        <a:pt x="122" y="99"/>
                        <a:pt x="122" y="100"/>
                        <a:pt x="121" y="100"/>
                      </a:cubicBezTo>
                      <a:cubicBezTo>
                        <a:pt x="120" y="101"/>
                        <a:pt x="119" y="103"/>
                        <a:pt x="118" y="104"/>
                      </a:cubicBezTo>
                      <a:cubicBezTo>
                        <a:pt x="117" y="104"/>
                        <a:pt x="116" y="105"/>
                        <a:pt x="115" y="106"/>
                      </a:cubicBezTo>
                      <a:cubicBezTo>
                        <a:pt x="112" y="108"/>
                        <a:pt x="110" y="111"/>
                        <a:pt x="107" y="114"/>
                      </a:cubicBezTo>
                      <a:cubicBezTo>
                        <a:pt x="107" y="114"/>
                        <a:pt x="106" y="114"/>
                        <a:pt x="105" y="115"/>
                      </a:cubicBezTo>
                      <a:cubicBezTo>
                        <a:pt x="105" y="117"/>
                        <a:pt x="102" y="119"/>
                        <a:pt x="101" y="121"/>
                      </a:cubicBezTo>
                      <a:cubicBezTo>
                        <a:pt x="99" y="121"/>
                        <a:pt x="99" y="122"/>
                        <a:pt x="97" y="122"/>
                      </a:cubicBezTo>
                      <a:cubicBezTo>
                        <a:pt x="96" y="125"/>
                        <a:pt x="94" y="128"/>
                        <a:pt x="92" y="129"/>
                      </a:cubicBezTo>
                      <a:cubicBezTo>
                        <a:pt x="88" y="135"/>
                        <a:pt x="84" y="140"/>
                        <a:pt x="80" y="145"/>
                      </a:cubicBezTo>
                      <a:cubicBezTo>
                        <a:pt x="79" y="146"/>
                        <a:pt x="78" y="148"/>
                        <a:pt x="77" y="149"/>
                      </a:cubicBezTo>
                      <a:cubicBezTo>
                        <a:pt x="75" y="155"/>
                        <a:pt x="70" y="157"/>
                        <a:pt x="69" y="163"/>
                      </a:cubicBezTo>
                      <a:cubicBezTo>
                        <a:pt x="68" y="163"/>
                        <a:pt x="67" y="164"/>
                        <a:pt x="67" y="164"/>
                      </a:cubicBezTo>
                      <a:cubicBezTo>
                        <a:pt x="66" y="168"/>
                        <a:pt x="64" y="169"/>
                        <a:pt x="62" y="172"/>
                      </a:cubicBezTo>
                      <a:cubicBezTo>
                        <a:pt x="60" y="179"/>
                        <a:pt x="56" y="183"/>
                        <a:pt x="53" y="189"/>
                      </a:cubicBezTo>
                      <a:cubicBezTo>
                        <a:pt x="53" y="195"/>
                        <a:pt x="48" y="196"/>
                        <a:pt x="47" y="201"/>
                      </a:cubicBezTo>
                      <a:cubicBezTo>
                        <a:pt x="47" y="202"/>
                        <a:pt x="46" y="203"/>
                        <a:pt x="45" y="203"/>
                      </a:cubicBezTo>
                      <a:cubicBezTo>
                        <a:pt x="45" y="207"/>
                        <a:pt x="43" y="209"/>
                        <a:pt x="42" y="213"/>
                      </a:cubicBezTo>
                      <a:cubicBezTo>
                        <a:pt x="41" y="217"/>
                        <a:pt x="39" y="221"/>
                        <a:pt x="38" y="224"/>
                      </a:cubicBezTo>
                      <a:cubicBezTo>
                        <a:pt x="37" y="227"/>
                        <a:pt x="37" y="229"/>
                        <a:pt x="35" y="231"/>
                      </a:cubicBezTo>
                      <a:cubicBezTo>
                        <a:pt x="36" y="234"/>
                        <a:pt x="32" y="234"/>
                        <a:pt x="33" y="237"/>
                      </a:cubicBezTo>
                      <a:cubicBezTo>
                        <a:pt x="31" y="241"/>
                        <a:pt x="31" y="245"/>
                        <a:pt x="30" y="249"/>
                      </a:cubicBezTo>
                      <a:cubicBezTo>
                        <a:pt x="29" y="252"/>
                        <a:pt x="27" y="254"/>
                        <a:pt x="26" y="257"/>
                      </a:cubicBezTo>
                      <a:cubicBezTo>
                        <a:pt x="26" y="258"/>
                        <a:pt x="26" y="259"/>
                        <a:pt x="26" y="260"/>
                      </a:cubicBezTo>
                      <a:cubicBezTo>
                        <a:pt x="26" y="260"/>
                        <a:pt x="25" y="261"/>
                        <a:pt x="25" y="262"/>
                      </a:cubicBezTo>
                      <a:cubicBezTo>
                        <a:pt x="24" y="264"/>
                        <a:pt x="25" y="267"/>
                        <a:pt x="24" y="270"/>
                      </a:cubicBezTo>
                      <a:cubicBezTo>
                        <a:pt x="23" y="274"/>
                        <a:pt x="22" y="278"/>
                        <a:pt x="21" y="282"/>
                      </a:cubicBezTo>
                      <a:cubicBezTo>
                        <a:pt x="21" y="283"/>
                        <a:pt x="22" y="285"/>
                        <a:pt x="21" y="287"/>
                      </a:cubicBezTo>
                      <a:cubicBezTo>
                        <a:pt x="21" y="289"/>
                        <a:pt x="20" y="293"/>
                        <a:pt x="20" y="296"/>
                      </a:cubicBezTo>
                      <a:cubicBezTo>
                        <a:pt x="19" y="299"/>
                        <a:pt x="19" y="301"/>
                        <a:pt x="18" y="304"/>
                      </a:cubicBezTo>
                      <a:cubicBezTo>
                        <a:pt x="18" y="305"/>
                        <a:pt x="18" y="306"/>
                        <a:pt x="18" y="308"/>
                      </a:cubicBezTo>
                      <a:cubicBezTo>
                        <a:pt x="18" y="310"/>
                        <a:pt x="17" y="312"/>
                        <a:pt x="17" y="314"/>
                      </a:cubicBezTo>
                      <a:cubicBezTo>
                        <a:pt x="16" y="318"/>
                        <a:pt x="17" y="321"/>
                        <a:pt x="17" y="324"/>
                      </a:cubicBezTo>
                      <a:cubicBezTo>
                        <a:pt x="16" y="327"/>
                        <a:pt x="17" y="330"/>
                        <a:pt x="17" y="333"/>
                      </a:cubicBezTo>
                      <a:cubicBezTo>
                        <a:pt x="16" y="338"/>
                        <a:pt x="17" y="341"/>
                        <a:pt x="17" y="345"/>
                      </a:cubicBezTo>
                      <a:cubicBezTo>
                        <a:pt x="16" y="347"/>
                        <a:pt x="17" y="350"/>
                        <a:pt x="17" y="352"/>
                      </a:cubicBezTo>
                      <a:cubicBezTo>
                        <a:pt x="17" y="355"/>
                        <a:pt x="17" y="358"/>
                        <a:pt x="17" y="360"/>
                      </a:cubicBezTo>
                      <a:cubicBezTo>
                        <a:pt x="17" y="361"/>
                        <a:pt x="18" y="362"/>
                        <a:pt x="18" y="362"/>
                      </a:cubicBezTo>
                      <a:cubicBezTo>
                        <a:pt x="17" y="367"/>
                        <a:pt x="18" y="370"/>
                        <a:pt x="18" y="374"/>
                      </a:cubicBezTo>
                      <a:cubicBezTo>
                        <a:pt x="18" y="376"/>
                        <a:pt x="19" y="378"/>
                        <a:pt x="19" y="379"/>
                      </a:cubicBezTo>
                      <a:cubicBezTo>
                        <a:pt x="19" y="382"/>
                        <a:pt x="20" y="383"/>
                        <a:pt x="20" y="384"/>
                      </a:cubicBezTo>
                      <a:cubicBezTo>
                        <a:pt x="20" y="385"/>
                        <a:pt x="20" y="387"/>
                        <a:pt x="20" y="388"/>
                      </a:cubicBezTo>
                      <a:cubicBezTo>
                        <a:pt x="20" y="389"/>
                        <a:pt x="21" y="391"/>
                        <a:pt x="21" y="392"/>
                      </a:cubicBezTo>
                      <a:cubicBezTo>
                        <a:pt x="22" y="395"/>
                        <a:pt x="22" y="398"/>
                        <a:pt x="22" y="400"/>
                      </a:cubicBezTo>
                      <a:cubicBezTo>
                        <a:pt x="23" y="401"/>
                        <a:pt x="23" y="402"/>
                        <a:pt x="23" y="402"/>
                      </a:cubicBezTo>
                      <a:cubicBezTo>
                        <a:pt x="24" y="405"/>
                        <a:pt x="23" y="408"/>
                        <a:pt x="24" y="410"/>
                      </a:cubicBezTo>
                      <a:cubicBezTo>
                        <a:pt x="24" y="411"/>
                        <a:pt x="25" y="412"/>
                        <a:pt x="25" y="413"/>
                      </a:cubicBezTo>
                      <a:cubicBezTo>
                        <a:pt x="26" y="416"/>
                        <a:pt x="27" y="418"/>
                        <a:pt x="27" y="421"/>
                      </a:cubicBezTo>
                      <a:cubicBezTo>
                        <a:pt x="28" y="422"/>
                        <a:pt x="27" y="423"/>
                        <a:pt x="28" y="424"/>
                      </a:cubicBezTo>
                      <a:cubicBezTo>
                        <a:pt x="28" y="424"/>
                        <a:pt x="29" y="425"/>
                        <a:pt x="29" y="426"/>
                      </a:cubicBezTo>
                      <a:cubicBezTo>
                        <a:pt x="30" y="429"/>
                        <a:pt x="31" y="434"/>
                        <a:pt x="32" y="437"/>
                      </a:cubicBezTo>
                      <a:cubicBezTo>
                        <a:pt x="33" y="438"/>
                        <a:pt x="34" y="439"/>
                        <a:pt x="34" y="440"/>
                      </a:cubicBezTo>
                      <a:cubicBezTo>
                        <a:pt x="34" y="443"/>
                        <a:pt x="35" y="444"/>
                        <a:pt x="35" y="446"/>
                      </a:cubicBezTo>
                      <a:cubicBezTo>
                        <a:pt x="35" y="447"/>
                        <a:pt x="35" y="447"/>
                        <a:pt x="35" y="448"/>
                      </a:cubicBezTo>
                      <a:cubicBezTo>
                        <a:pt x="36" y="449"/>
                        <a:pt x="37" y="450"/>
                        <a:pt x="37" y="451"/>
                      </a:cubicBezTo>
                      <a:cubicBezTo>
                        <a:pt x="37" y="452"/>
                        <a:pt x="37" y="453"/>
                        <a:pt x="37" y="454"/>
                      </a:cubicBezTo>
                      <a:cubicBezTo>
                        <a:pt x="38" y="456"/>
                        <a:pt x="41" y="459"/>
                        <a:pt x="41" y="462"/>
                      </a:cubicBezTo>
                      <a:cubicBezTo>
                        <a:pt x="43" y="464"/>
                        <a:pt x="42" y="466"/>
                        <a:pt x="43" y="468"/>
                      </a:cubicBezTo>
                      <a:cubicBezTo>
                        <a:pt x="43" y="470"/>
                        <a:pt x="46" y="471"/>
                        <a:pt x="46" y="473"/>
                      </a:cubicBezTo>
                      <a:cubicBezTo>
                        <a:pt x="46" y="474"/>
                        <a:pt x="45" y="474"/>
                        <a:pt x="45" y="475"/>
                      </a:cubicBezTo>
                      <a:cubicBezTo>
                        <a:pt x="47" y="477"/>
                        <a:pt x="51" y="479"/>
                        <a:pt x="51" y="483"/>
                      </a:cubicBezTo>
                      <a:cubicBezTo>
                        <a:pt x="52" y="484"/>
                        <a:pt x="51" y="485"/>
                        <a:pt x="51" y="486"/>
                      </a:cubicBezTo>
                      <a:cubicBezTo>
                        <a:pt x="52" y="489"/>
                        <a:pt x="55" y="492"/>
                        <a:pt x="57" y="495"/>
                      </a:cubicBezTo>
                      <a:cubicBezTo>
                        <a:pt x="58" y="497"/>
                        <a:pt x="60" y="499"/>
                        <a:pt x="61" y="501"/>
                      </a:cubicBezTo>
                      <a:cubicBezTo>
                        <a:pt x="61" y="503"/>
                        <a:pt x="62" y="504"/>
                        <a:pt x="63" y="505"/>
                      </a:cubicBezTo>
                      <a:cubicBezTo>
                        <a:pt x="63" y="506"/>
                        <a:pt x="63" y="506"/>
                        <a:pt x="63" y="507"/>
                      </a:cubicBezTo>
                      <a:cubicBezTo>
                        <a:pt x="64" y="508"/>
                        <a:pt x="66" y="509"/>
                        <a:pt x="66" y="511"/>
                      </a:cubicBezTo>
                      <a:cubicBezTo>
                        <a:pt x="68" y="513"/>
                        <a:pt x="68" y="516"/>
                        <a:pt x="70" y="517"/>
                      </a:cubicBezTo>
                      <a:cubicBezTo>
                        <a:pt x="71" y="518"/>
                        <a:pt x="71" y="518"/>
                        <a:pt x="71" y="519"/>
                      </a:cubicBezTo>
                      <a:cubicBezTo>
                        <a:pt x="74" y="522"/>
                        <a:pt x="77" y="526"/>
                        <a:pt x="79" y="529"/>
                      </a:cubicBezTo>
                      <a:cubicBezTo>
                        <a:pt x="80" y="530"/>
                        <a:pt x="81" y="532"/>
                        <a:pt x="82" y="533"/>
                      </a:cubicBezTo>
                      <a:cubicBezTo>
                        <a:pt x="83" y="535"/>
                        <a:pt x="85" y="536"/>
                        <a:pt x="85" y="538"/>
                      </a:cubicBezTo>
                      <a:cubicBezTo>
                        <a:pt x="86" y="539"/>
                        <a:pt x="87" y="539"/>
                        <a:pt x="88" y="540"/>
                      </a:cubicBezTo>
                      <a:cubicBezTo>
                        <a:pt x="88" y="541"/>
                        <a:pt x="88" y="541"/>
                        <a:pt x="88" y="542"/>
                      </a:cubicBezTo>
                      <a:cubicBezTo>
                        <a:pt x="91" y="543"/>
                        <a:pt x="92" y="546"/>
                        <a:pt x="93" y="548"/>
                      </a:cubicBezTo>
                      <a:cubicBezTo>
                        <a:pt x="94" y="548"/>
                        <a:pt x="95" y="548"/>
                        <a:pt x="95" y="549"/>
                      </a:cubicBezTo>
                      <a:cubicBezTo>
                        <a:pt x="96" y="549"/>
                        <a:pt x="96" y="550"/>
                        <a:pt x="97" y="551"/>
                      </a:cubicBezTo>
                      <a:cubicBezTo>
                        <a:pt x="99" y="553"/>
                        <a:pt x="101" y="554"/>
                        <a:pt x="102" y="557"/>
                      </a:cubicBezTo>
                      <a:cubicBezTo>
                        <a:pt x="102" y="557"/>
                        <a:pt x="102" y="558"/>
                        <a:pt x="102" y="558"/>
                      </a:cubicBezTo>
                      <a:cubicBezTo>
                        <a:pt x="107" y="562"/>
                        <a:pt x="114" y="565"/>
                        <a:pt x="117" y="572"/>
                      </a:cubicBezTo>
                      <a:cubicBezTo>
                        <a:pt x="122" y="575"/>
                        <a:pt x="126" y="580"/>
                        <a:pt x="130" y="584"/>
                      </a:cubicBezTo>
                      <a:cubicBezTo>
                        <a:pt x="132" y="586"/>
                        <a:pt x="135" y="586"/>
                        <a:pt x="136" y="589"/>
                      </a:cubicBezTo>
                      <a:cubicBezTo>
                        <a:pt x="139" y="589"/>
                        <a:pt x="139" y="591"/>
                        <a:pt x="140" y="593"/>
                      </a:cubicBezTo>
                      <a:cubicBezTo>
                        <a:pt x="145" y="593"/>
                        <a:pt x="146" y="597"/>
                        <a:pt x="150" y="598"/>
                      </a:cubicBezTo>
                      <a:cubicBezTo>
                        <a:pt x="150" y="599"/>
                        <a:pt x="150" y="599"/>
                        <a:pt x="150" y="600"/>
                      </a:cubicBezTo>
                      <a:cubicBezTo>
                        <a:pt x="153" y="599"/>
                        <a:pt x="152" y="602"/>
                        <a:pt x="155" y="601"/>
                      </a:cubicBezTo>
                      <a:cubicBezTo>
                        <a:pt x="155" y="602"/>
                        <a:pt x="156" y="603"/>
                        <a:pt x="156" y="604"/>
                      </a:cubicBezTo>
                      <a:cubicBezTo>
                        <a:pt x="158" y="604"/>
                        <a:pt x="158" y="604"/>
                        <a:pt x="159" y="604"/>
                      </a:cubicBezTo>
                      <a:cubicBezTo>
                        <a:pt x="160" y="608"/>
                        <a:pt x="165" y="608"/>
                        <a:pt x="167" y="610"/>
                      </a:cubicBezTo>
                      <a:cubicBezTo>
                        <a:pt x="168" y="611"/>
                        <a:pt x="169" y="610"/>
                        <a:pt x="169" y="611"/>
                      </a:cubicBezTo>
                      <a:cubicBezTo>
                        <a:pt x="170" y="612"/>
                        <a:pt x="171" y="614"/>
                        <a:pt x="174" y="614"/>
                      </a:cubicBezTo>
                      <a:cubicBezTo>
                        <a:pt x="175" y="615"/>
                        <a:pt x="176" y="616"/>
                        <a:pt x="177" y="617"/>
                      </a:cubicBezTo>
                      <a:cubicBezTo>
                        <a:pt x="179" y="617"/>
                        <a:pt x="180" y="618"/>
                        <a:pt x="181" y="619"/>
                      </a:cubicBezTo>
                      <a:cubicBezTo>
                        <a:pt x="182" y="619"/>
                        <a:pt x="183" y="619"/>
                        <a:pt x="184" y="620"/>
                      </a:cubicBezTo>
                      <a:cubicBezTo>
                        <a:pt x="185" y="620"/>
                        <a:pt x="186" y="622"/>
                        <a:pt x="187" y="622"/>
                      </a:cubicBezTo>
                      <a:cubicBezTo>
                        <a:pt x="188" y="623"/>
                        <a:pt x="189" y="623"/>
                        <a:pt x="190" y="623"/>
                      </a:cubicBezTo>
                      <a:cubicBezTo>
                        <a:pt x="190" y="623"/>
                        <a:pt x="191" y="625"/>
                        <a:pt x="192" y="625"/>
                      </a:cubicBezTo>
                      <a:cubicBezTo>
                        <a:pt x="192" y="625"/>
                        <a:pt x="193" y="625"/>
                        <a:pt x="194" y="625"/>
                      </a:cubicBezTo>
                      <a:cubicBezTo>
                        <a:pt x="195" y="626"/>
                        <a:pt x="195" y="627"/>
                        <a:pt x="196" y="627"/>
                      </a:cubicBezTo>
                      <a:cubicBezTo>
                        <a:pt x="197" y="627"/>
                        <a:pt x="198" y="627"/>
                        <a:pt x="198" y="627"/>
                      </a:cubicBezTo>
                      <a:cubicBezTo>
                        <a:pt x="202" y="628"/>
                        <a:pt x="206" y="630"/>
                        <a:pt x="209" y="632"/>
                      </a:cubicBezTo>
                      <a:cubicBezTo>
                        <a:pt x="210" y="632"/>
                        <a:pt x="212" y="633"/>
                        <a:pt x="213" y="633"/>
                      </a:cubicBezTo>
                      <a:cubicBezTo>
                        <a:pt x="214" y="634"/>
                        <a:pt x="214" y="635"/>
                        <a:pt x="215" y="635"/>
                      </a:cubicBezTo>
                      <a:cubicBezTo>
                        <a:pt x="216" y="636"/>
                        <a:pt x="218" y="636"/>
                        <a:pt x="219" y="636"/>
                      </a:cubicBezTo>
                      <a:cubicBezTo>
                        <a:pt x="222" y="637"/>
                        <a:pt x="224" y="639"/>
                        <a:pt x="227" y="640"/>
                      </a:cubicBezTo>
                      <a:cubicBezTo>
                        <a:pt x="227" y="641"/>
                        <a:pt x="228" y="640"/>
                        <a:pt x="229" y="641"/>
                      </a:cubicBezTo>
                      <a:cubicBezTo>
                        <a:pt x="230" y="641"/>
                        <a:pt x="230" y="642"/>
                        <a:pt x="231" y="642"/>
                      </a:cubicBezTo>
                      <a:cubicBezTo>
                        <a:pt x="232" y="642"/>
                        <a:pt x="233" y="642"/>
                        <a:pt x="234" y="643"/>
                      </a:cubicBezTo>
                      <a:cubicBezTo>
                        <a:pt x="235" y="643"/>
                        <a:pt x="236" y="644"/>
                        <a:pt x="237" y="644"/>
                      </a:cubicBezTo>
                      <a:cubicBezTo>
                        <a:pt x="238" y="644"/>
                        <a:pt x="239" y="644"/>
                        <a:pt x="240" y="644"/>
                      </a:cubicBezTo>
                      <a:cubicBezTo>
                        <a:pt x="240" y="644"/>
                        <a:pt x="241" y="645"/>
                        <a:pt x="242" y="645"/>
                      </a:cubicBezTo>
                      <a:cubicBezTo>
                        <a:pt x="243" y="646"/>
                        <a:pt x="244" y="645"/>
                        <a:pt x="245" y="646"/>
                      </a:cubicBezTo>
                      <a:cubicBezTo>
                        <a:pt x="246" y="646"/>
                        <a:pt x="248" y="647"/>
                        <a:pt x="249" y="648"/>
                      </a:cubicBezTo>
                      <a:cubicBezTo>
                        <a:pt x="251" y="648"/>
                        <a:pt x="253" y="648"/>
                        <a:pt x="255" y="649"/>
                      </a:cubicBezTo>
                      <a:cubicBezTo>
                        <a:pt x="260" y="650"/>
                        <a:pt x="266" y="653"/>
                        <a:pt x="271" y="653"/>
                      </a:cubicBezTo>
                      <a:cubicBezTo>
                        <a:pt x="275" y="654"/>
                        <a:pt x="279" y="653"/>
                        <a:pt x="282" y="655"/>
                      </a:cubicBezTo>
                      <a:cubicBezTo>
                        <a:pt x="283" y="655"/>
                        <a:pt x="283" y="656"/>
                        <a:pt x="284" y="656"/>
                      </a:cubicBezTo>
                      <a:cubicBezTo>
                        <a:pt x="286" y="656"/>
                        <a:pt x="288" y="656"/>
                        <a:pt x="289" y="656"/>
                      </a:cubicBezTo>
                      <a:cubicBezTo>
                        <a:pt x="291" y="656"/>
                        <a:pt x="292" y="657"/>
                        <a:pt x="293" y="657"/>
                      </a:cubicBezTo>
                      <a:cubicBezTo>
                        <a:pt x="296" y="658"/>
                        <a:pt x="299" y="658"/>
                        <a:pt x="302" y="658"/>
                      </a:cubicBezTo>
                      <a:cubicBezTo>
                        <a:pt x="304" y="658"/>
                        <a:pt x="307" y="659"/>
                        <a:pt x="309" y="659"/>
                      </a:cubicBezTo>
                      <a:cubicBezTo>
                        <a:pt x="313" y="660"/>
                        <a:pt x="317" y="660"/>
                        <a:pt x="320" y="660"/>
                      </a:cubicBezTo>
                      <a:cubicBezTo>
                        <a:pt x="326" y="661"/>
                        <a:pt x="334" y="661"/>
                        <a:pt x="340" y="661"/>
                      </a:cubicBezTo>
                      <a:cubicBezTo>
                        <a:pt x="341" y="661"/>
                        <a:pt x="342" y="662"/>
                        <a:pt x="343" y="662"/>
                      </a:cubicBezTo>
                      <a:cubicBezTo>
                        <a:pt x="345" y="662"/>
                        <a:pt x="348" y="661"/>
                        <a:pt x="351" y="661"/>
                      </a:cubicBezTo>
                      <a:cubicBezTo>
                        <a:pt x="351" y="661"/>
                        <a:pt x="352" y="662"/>
                        <a:pt x="353" y="662"/>
                      </a:cubicBezTo>
                      <a:cubicBezTo>
                        <a:pt x="355" y="662"/>
                        <a:pt x="357" y="661"/>
                        <a:pt x="359" y="661"/>
                      </a:cubicBezTo>
                      <a:cubicBezTo>
                        <a:pt x="363" y="661"/>
                        <a:pt x="369" y="661"/>
                        <a:pt x="372" y="661"/>
                      </a:cubicBezTo>
                      <a:cubicBezTo>
                        <a:pt x="373" y="661"/>
                        <a:pt x="374" y="660"/>
                        <a:pt x="375" y="660"/>
                      </a:cubicBezTo>
                      <a:cubicBezTo>
                        <a:pt x="376" y="660"/>
                        <a:pt x="377" y="660"/>
                        <a:pt x="377" y="660"/>
                      </a:cubicBezTo>
                      <a:cubicBezTo>
                        <a:pt x="378" y="660"/>
                        <a:pt x="379" y="660"/>
                        <a:pt x="380" y="659"/>
                      </a:cubicBezTo>
                      <a:cubicBezTo>
                        <a:pt x="382" y="659"/>
                        <a:pt x="384" y="660"/>
                        <a:pt x="386" y="659"/>
                      </a:cubicBezTo>
                      <a:cubicBezTo>
                        <a:pt x="387" y="659"/>
                        <a:pt x="388" y="658"/>
                        <a:pt x="389" y="658"/>
                      </a:cubicBezTo>
                      <a:cubicBezTo>
                        <a:pt x="391" y="658"/>
                        <a:pt x="392" y="659"/>
                        <a:pt x="393" y="659"/>
                      </a:cubicBezTo>
                      <a:cubicBezTo>
                        <a:pt x="394" y="659"/>
                        <a:pt x="395" y="658"/>
                        <a:pt x="396" y="658"/>
                      </a:cubicBezTo>
                      <a:cubicBezTo>
                        <a:pt x="397" y="658"/>
                        <a:pt x="399" y="658"/>
                        <a:pt x="401" y="657"/>
                      </a:cubicBezTo>
                      <a:cubicBezTo>
                        <a:pt x="402" y="657"/>
                        <a:pt x="402" y="657"/>
                        <a:pt x="402" y="657"/>
                      </a:cubicBezTo>
                      <a:cubicBezTo>
                        <a:pt x="409" y="655"/>
                        <a:pt x="416" y="655"/>
                        <a:pt x="423" y="653"/>
                      </a:cubicBezTo>
                      <a:cubicBezTo>
                        <a:pt x="423" y="653"/>
                        <a:pt x="424" y="652"/>
                        <a:pt x="425" y="652"/>
                      </a:cubicBezTo>
                      <a:cubicBezTo>
                        <a:pt x="426" y="652"/>
                        <a:pt x="426" y="652"/>
                        <a:pt x="427" y="652"/>
                      </a:cubicBezTo>
                      <a:cubicBezTo>
                        <a:pt x="428" y="652"/>
                        <a:pt x="429" y="651"/>
                        <a:pt x="430" y="651"/>
                      </a:cubicBezTo>
                      <a:cubicBezTo>
                        <a:pt x="431" y="650"/>
                        <a:pt x="432" y="651"/>
                        <a:pt x="433" y="650"/>
                      </a:cubicBezTo>
                      <a:cubicBezTo>
                        <a:pt x="434" y="650"/>
                        <a:pt x="435" y="649"/>
                        <a:pt x="436" y="649"/>
                      </a:cubicBezTo>
                      <a:cubicBezTo>
                        <a:pt x="436" y="649"/>
                        <a:pt x="437" y="649"/>
                        <a:pt x="438" y="649"/>
                      </a:cubicBezTo>
                      <a:cubicBezTo>
                        <a:pt x="442" y="648"/>
                        <a:pt x="445" y="645"/>
                        <a:pt x="448" y="647"/>
                      </a:cubicBezTo>
                      <a:cubicBezTo>
                        <a:pt x="450" y="646"/>
                        <a:pt x="452" y="645"/>
                        <a:pt x="453" y="644"/>
                      </a:cubicBezTo>
                      <a:cubicBezTo>
                        <a:pt x="460" y="643"/>
                        <a:pt x="465" y="639"/>
                        <a:pt x="471" y="639"/>
                      </a:cubicBezTo>
                      <a:cubicBezTo>
                        <a:pt x="476" y="636"/>
                        <a:pt x="482" y="635"/>
                        <a:pt x="486" y="632"/>
                      </a:cubicBezTo>
                      <a:cubicBezTo>
                        <a:pt x="492" y="630"/>
                        <a:pt x="496" y="627"/>
                        <a:pt x="502" y="625"/>
                      </a:cubicBezTo>
                      <a:cubicBezTo>
                        <a:pt x="502" y="624"/>
                        <a:pt x="503" y="623"/>
                        <a:pt x="503" y="623"/>
                      </a:cubicBezTo>
                      <a:cubicBezTo>
                        <a:pt x="504" y="623"/>
                        <a:pt x="505" y="623"/>
                        <a:pt x="505" y="623"/>
                      </a:cubicBezTo>
                      <a:cubicBezTo>
                        <a:pt x="507" y="621"/>
                        <a:pt x="509" y="621"/>
                        <a:pt x="511" y="620"/>
                      </a:cubicBezTo>
                      <a:cubicBezTo>
                        <a:pt x="514" y="619"/>
                        <a:pt x="515" y="615"/>
                        <a:pt x="519" y="616"/>
                      </a:cubicBezTo>
                      <a:cubicBezTo>
                        <a:pt x="520" y="616"/>
                        <a:pt x="520" y="614"/>
                        <a:pt x="521" y="614"/>
                      </a:cubicBezTo>
                      <a:cubicBezTo>
                        <a:pt x="523" y="614"/>
                        <a:pt x="523" y="612"/>
                        <a:pt x="525" y="612"/>
                      </a:cubicBezTo>
                      <a:cubicBezTo>
                        <a:pt x="529" y="608"/>
                        <a:pt x="536" y="605"/>
                        <a:pt x="541" y="602"/>
                      </a:cubicBezTo>
                      <a:cubicBezTo>
                        <a:pt x="541" y="601"/>
                        <a:pt x="542" y="601"/>
                        <a:pt x="542" y="601"/>
                      </a:cubicBezTo>
                      <a:cubicBezTo>
                        <a:pt x="543" y="600"/>
                        <a:pt x="543" y="600"/>
                        <a:pt x="543" y="599"/>
                      </a:cubicBezTo>
                      <a:cubicBezTo>
                        <a:pt x="544" y="598"/>
                        <a:pt x="546" y="598"/>
                        <a:pt x="547" y="597"/>
                      </a:cubicBezTo>
                      <a:cubicBezTo>
                        <a:pt x="548" y="597"/>
                        <a:pt x="548" y="596"/>
                        <a:pt x="549" y="595"/>
                      </a:cubicBezTo>
                      <a:cubicBezTo>
                        <a:pt x="549" y="595"/>
                        <a:pt x="550" y="595"/>
                        <a:pt x="550" y="595"/>
                      </a:cubicBezTo>
                      <a:cubicBezTo>
                        <a:pt x="551" y="595"/>
                        <a:pt x="552" y="593"/>
                        <a:pt x="552" y="593"/>
                      </a:cubicBezTo>
                      <a:cubicBezTo>
                        <a:pt x="553" y="592"/>
                        <a:pt x="553" y="592"/>
                        <a:pt x="554" y="591"/>
                      </a:cubicBezTo>
                      <a:cubicBezTo>
                        <a:pt x="556" y="590"/>
                        <a:pt x="559" y="589"/>
                        <a:pt x="560" y="588"/>
                      </a:cubicBezTo>
                      <a:cubicBezTo>
                        <a:pt x="562" y="586"/>
                        <a:pt x="563" y="583"/>
                        <a:pt x="566" y="583"/>
                      </a:cubicBezTo>
                      <a:cubicBezTo>
                        <a:pt x="567" y="583"/>
                        <a:pt x="566" y="582"/>
                        <a:pt x="566" y="581"/>
                      </a:cubicBezTo>
                      <a:cubicBezTo>
                        <a:pt x="567" y="581"/>
                        <a:pt x="568" y="580"/>
                        <a:pt x="569" y="580"/>
                      </a:cubicBezTo>
                      <a:cubicBezTo>
                        <a:pt x="570" y="580"/>
                        <a:pt x="570" y="579"/>
                        <a:pt x="570" y="578"/>
                      </a:cubicBezTo>
                      <a:cubicBezTo>
                        <a:pt x="575" y="574"/>
                        <a:pt x="581" y="569"/>
                        <a:pt x="585" y="564"/>
                      </a:cubicBezTo>
                      <a:cubicBezTo>
                        <a:pt x="589" y="563"/>
                        <a:pt x="588" y="559"/>
                        <a:pt x="592" y="558"/>
                      </a:cubicBezTo>
                      <a:cubicBezTo>
                        <a:pt x="594" y="553"/>
                        <a:pt x="597" y="550"/>
                        <a:pt x="601" y="548"/>
                      </a:cubicBezTo>
                      <a:cubicBezTo>
                        <a:pt x="601" y="547"/>
                        <a:pt x="601" y="546"/>
                        <a:pt x="601" y="546"/>
                      </a:cubicBezTo>
                      <a:cubicBezTo>
                        <a:pt x="603" y="543"/>
                        <a:pt x="606" y="542"/>
                        <a:pt x="607" y="539"/>
                      </a:cubicBezTo>
                      <a:cubicBezTo>
                        <a:pt x="609" y="537"/>
                        <a:pt x="609" y="534"/>
                        <a:pt x="612" y="533"/>
                      </a:cubicBezTo>
                      <a:cubicBezTo>
                        <a:pt x="612" y="531"/>
                        <a:pt x="615" y="530"/>
                        <a:pt x="615" y="527"/>
                      </a:cubicBezTo>
                      <a:cubicBezTo>
                        <a:pt x="615" y="527"/>
                        <a:pt x="616" y="526"/>
                        <a:pt x="617" y="526"/>
                      </a:cubicBezTo>
                      <a:cubicBezTo>
                        <a:pt x="617" y="523"/>
                        <a:pt x="620" y="523"/>
                        <a:pt x="620" y="520"/>
                      </a:cubicBezTo>
                      <a:cubicBezTo>
                        <a:pt x="622" y="518"/>
                        <a:pt x="623" y="516"/>
                        <a:pt x="625" y="515"/>
                      </a:cubicBezTo>
                      <a:cubicBezTo>
                        <a:pt x="625" y="513"/>
                        <a:pt x="627" y="512"/>
                        <a:pt x="627" y="511"/>
                      </a:cubicBezTo>
                      <a:cubicBezTo>
                        <a:pt x="628" y="510"/>
                        <a:pt x="627" y="509"/>
                        <a:pt x="628" y="509"/>
                      </a:cubicBezTo>
                      <a:cubicBezTo>
                        <a:pt x="628" y="507"/>
                        <a:pt x="631" y="506"/>
                        <a:pt x="632" y="504"/>
                      </a:cubicBezTo>
                      <a:cubicBezTo>
                        <a:pt x="632" y="503"/>
                        <a:pt x="632" y="502"/>
                        <a:pt x="632" y="501"/>
                      </a:cubicBezTo>
                      <a:cubicBezTo>
                        <a:pt x="633" y="499"/>
                        <a:pt x="636" y="497"/>
                        <a:pt x="637" y="495"/>
                      </a:cubicBezTo>
                      <a:cubicBezTo>
                        <a:pt x="638" y="493"/>
                        <a:pt x="638" y="491"/>
                        <a:pt x="638" y="489"/>
                      </a:cubicBezTo>
                      <a:cubicBezTo>
                        <a:pt x="639" y="488"/>
                        <a:pt x="640" y="487"/>
                        <a:pt x="641" y="487"/>
                      </a:cubicBezTo>
                      <a:cubicBezTo>
                        <a:pt x="641" y="486"/>
                        <a:pt x="641" y="485"/>
                        <a:pt x="642" y="484"/>
                      </a:cubicBezTo>
                      <a:cubicBezTo>
                        <a:pt x="645" y="480"/>
                        <a:pt x="647" y="474"/>
                        <a:pt x="650" y="469"/>
                      </a:cubicBezTo>
                      <a:cubicBezTo>
                        <a:pt x="650" y="468"/>
                        <a:pt x="650" y="468"/>
                        <a:pt x="650" y="467"/>
                      </a:cubicBezTo>
                      <a:cubicBezTo>
                        <a:pt x="650" y="466"/>
                        <a:pt x="652" y="466"/>
                        <a:pt x="652" y="465"/>
                      </a:cubicBezTo>
                      <a:cubicBezTo>
                        <a:pt x="652" y="465"/>
                        <a:pt x="651" y="464"/>
                        <a:pt x="652" y="464"/>
                      </a:cubicBezTo>
                      <a:cubicBezTo>
                        <a:pt x="653" y="462"/>
                        <a:pt x="653" y="461"/>
                        <a:pt x="654" y="458"/>
                      </a:cubicBezTo>
                      <a:cubicBezTo>
                        <a:pt x="655" y="455"/>
                        <a:pt x="658" y="453"/>
                        <a:pt x="658" y="449"/>
                      </a:cubicBezTo>
                      <a:cubicBezTo>
                        <a:pt x="659" y="446"/>
                        <a:pt x="660" y="443"/>
                        <a:pt x="661" y="439"/>
                      </a:cubicBezTo>
                      <a:cubicBezTo>
                        <a:pt x="662" y="439"/>
                        <a:pt x="663" y="438"/>
                        <a:pt x="663" y="438"/>
                      </a:cubicBezTo>
                      <a:cubicBezTo>
                        <a:pt x="663" y="437"/>
                        <a:pt x="662" y="436"/>
                        <a:pt x="662" y="435"/>
                      </a:cubicBezTo>
                      <a:cubicBezTo>
                        <a:pt x="663" y="434"/>
                        <a:pt x="664" y="433"/>
                        <a:pt x="664" y="431"/>
                      </a:cubicBezTo>
                      <a:cubicBezTo>
                        <a:pt x="665" y="429"/>
                        <a:pt x="665" y="425"/>
                        <a:pt x="666" y="423"/>
                      </a:cubicBezTo>
                      <a:cubicBezTo>
                        <a:pt x="667" y="422"/>
                        <a:pt x="667" y="421"/>
                        <a:pt x="667" y="421"/>
                      </a:cubicBezTo>
                      <a:cubicBezTo>
                        <a:pt x="668" y="419"/>
                        <a:pt x="668" y="418"/>
                        <a:pt x="668" y="416"/>
                      </a:cubicBezTo>
                      <a:cubicBezTo>
                        <a:pt x="668" y="415"/>
                        <a:pt x="669" y="414"/>
                        <a:pt x="669" y="412"/>
                      </a:cubicBezTo>
                      <a:cubicBezTo>
                        <a:pt x="669" y="411"/>
                        <a:pt x="669" y="410"/>
                        <a:pt x="669" y="409"/>
                      </a:cubicBezTo>
                      <a:cubicBezTo>
                        <a:pt x="669" y="408"/>
                        <a:pt x="670" y="407"/>
                        <a:pt x="670" y="406"/>
                      </a:cubicBezTo>
                      <a:cubicBezTo>
                        <a:pt x="671" y="404"/>
                        <a:pt x="671" y="402"/>
                        <a:pt x="671" y="399"/>
                      </a:cubicBezTo>
                      <a:cubicBezTo>
                        <a:pt x="671" y="398"/>
                        <a:pt x="672" y="398"/>
                        <a:pt x="672" y="397"/>
                      </a:cubicBezTo>
                      <a:cubicBezTo>
                        <a:pt x="673" y="394"/>
                        <a:pt x="672" y="390"/>
                        <a:pt x="673" y="387"/>
                      </a:cubicBezTo>
                      <a:cubicBezTo>
                        <a:pt x="673" y="386"/>
                        <a:pt x="674" y="386"/>
                        <a:pt x="674" y="385"/>
                      </a:cubicBezTo>
                      <a:cubicBezTo>
                        <a:pt x="674" y="384"/>
                        <a:pt x="674" y="383"/>
                        <a:pt x="674" y="383"/>
                      </a:cubicBezTo>
                      <a:cubicBezTo>
                        <a:pt x="674" y="380"/>
                        <a:pt x="675" y="377"/>
                        <a:pt x="675" y="374"/>
                      </a:cubicBezTo>
                      <a:cubicBezTo>
                        <a:pt x="675" y="373"/>
                        <a:pt x="675" y="372"/>
                        <a:pt x="675" y="371"/>
                      </a:cubicBezTo>
                      <a:cubicBezTo>
                        <a:pt x="675" y="370"/>
                        <a:pt x="675" y="369"/>
                        <a:pt x="676" y="368"/>
                      </a:cubicBezTo>
                      <a:cubicBezTo>
                        <a:pt x="676" y="366"/>
                        <a:pt x="675" y="364"/>
                        <a:pt x="675" y="363"/>
                      </a:cubicBezTo>
                      <a:cubicBezTo>
                        <a:pt x="675" y="362"/>
                        <a:pt x="676" y="361"/>
                        <a:pt x="676" y="361"/>
                      </a:cubicBezTo>
                      <a:cubicBezTo>
                        <a:pt x="676" y="359"/>
                        <a:pt x="676" y="357"/>
                        <a:pt x="676" y="355"/>
                      </a:cubicBezTo>
                      <a:cubicBezTo>
                        <a:pt x="676" y="352"/>
                        <a:pt x="678" y="351"/>
                        <a:pt x="676" y="350"/>
                      </a:cubicBezTo>
                      <a:cubicBezTo>
                        <a:pt x="678" y="347"/>
                        <a:pt x="676" y="342"/>
                        <a:pt x="676" y="338"/>
                      </a:cubicBezTo>
                      <a:cubicBezTo>
                        <a:pt x="676" y="337"/>
                        <a:pt x="677" y="336"/>
                        <a:pt x="677" y="336"/>
                      </a:cubicBezTo>
                      <a:cubicBezTo>
                        <a:pt x="677" y="335"/>
                        <a:pt x="676" y="334"/>
                        <a:pt x="676" y="333"/>
                      </a:cubicBezTo>
                      <a:cubicBezTo>
                        <a:pt x="676" y="331"/>
                        <a:pt x="677" y="330"/>
                        <a:pt x="677" y="329"/>
                      </a:cubicBezTo>
                      <a:cubicBezTo>
                        <a:pt x="677" y="327"/>
                        <a:pt x="676" y="326"/>
                        <a:pt x="676" y="325"/>
                      </a:cubicBezTo>
                      <a:cubicBezTo>
                        <a:pt x="676" y="324"/>
                        <a:pt x="677" y="323"/>
                        <a:pt x="677" y="322"/>
                      </a:cubicBezTo>
                      <a:cubicBezTo>
                        <a:pt x="677" y="320"/>
                        <a:pt x="676" y="318"/>
                        <a:pt x="676" y="315"/>
                      </a:cubicBezTo>
                      <a:cubicBezTo>
                        <a:pt x="676" y="313"/>
                        <a:pt x="676" y="311"/>
                        <a:pt x="676" y="309"/>
                      </a:cubicBezTo>
                      <a:cubicBezTo>
                        <a:pt x="676" y="308"/>
                        <a:pt x="675" y="307"/>
                        <a:pt x="675" y="306"/>
                      </a:cubicBezTo>
                      <a:cubicBezTo>
                        <a:pt x="675" y="305"/>
                        <a:pt x="675" y="304"/>
                        <a:pt x="675" y="302"/>
                      </a:cubicBezTo>
                      <a:cubicBezTo>
                        <a:pt x="675" y="299"/>
                        <a:pt x="673" y="295"/>
                        <a:pt x="673" y="292"/>
                      </a:cubicBezTo>
                      <a:cubicBezTo>
                        <a:pt x="672" y="289"/>
                        <a:pt x="673" y="286"/>
                        <a:pt x="672" y="283"/>
                      </a:cubicBezTo>
                      <a:cubicBezTo>
                        <a:pt x="672" y="281"/>
                        <a:pt x="671" y="279"/>
                        <a:pt x="670" y="277"/>
                      </a:cubicBezTo>
                      <a:cubicBezTo>
                        <a:pt x="670" y="275"/>
                        <a:pt x="669" y="275"/>
                        <a:pt x="669" y="274"/>
                      </a:cubicBezTo>
                      <a:cubicBezTo>
                        <a:pt x="668" y="269"/>
                        <a:pt x="668" y="264"/>
                        <a:pt x="666" y="260"/>
                      </a:cubicBezTo>
                      <a:cubicBezTo>
                        <a:pt x="666" y="259"/>
                        <a:pt x="665" y="259"/>
                        <a:pt x="665" y="258"/>
                      </a:cubicBezTo>
                      <a:cubicBezTo>
                        <a:pt x="665" y="256"/>
                        <a:pt x="665" y="255"/>
                        <a:pt x="665" y="254"/>
                      </a:cubicBezTo>
                      <a:cubicBezTo>
                        <a:pt x="665" y="253"/>
                        <a:pt x="664" y="252"/>
                        <a:pt x="664" y="252"/>
                      </a:cubicBezTo>
                      <a:cubicBezTo>
                        <a:pt x="662" y="247"/>
                        <a:pt x="661" y="242"/>
                        <a:pt x="659" y="238"/>
                      </a:cubicBezTo>
                      <a:cubicBezTo>
                        <a:pt x="659" y="238"/>
                        <a:pt x="660" y="237"/>
                        <a:pt x="659" y="237"/>
                      </a:cubicBezTo>
                      <a:cubicBezTo>
                        <a:pt x="657" y="236"/>
                        <a:pt x="658" y="233"/>
                        <a:pt x="657" y="231"/>
                      </a:cubicBezTo>
                      <a:cubicBezTo>
                        <a:pt x="656" y="230"/>
                        <a:pt x="655" y="228"/>
                        <a:pt x="655" y="226"/>
                      </a:cubicBezTo>
                      <a:cubicBezTo>
                        <a:pt x="653" y="224"/>
                        <a:pt x="652" y="216"/>
                        <a:pt x="649" y="216"/>
                      </a:cubicBezTo>
                      <a:cubicBezTo>
                        <a:pt x="646" y="216"/>
                        <a:pt x="645" y="219"/>
                        <a:pt x="644" y="221"/>
                      </a:cubicBezTo>
                      <a:cubicBezTo>
                        <a:pt x="643" y="222"/>
                        <a:pt x="641" y="223"/>
                        <a:pt x="641" y="225"/>
                      </a:cubicBezTo>
                      <a:cubicBezTo>
                        <a:pt x="640" y="227"/>
                        <a:pt x="644" y="229"/>
                        <a:pt x="645" y="232"/>
                      </a:cubicBezTo>
                      <a:cubicBezTo>
                        <a:pt x="645" y="234"/>
                        <a:pt x="645" y="236"/>
                        <a:pt x="646" y="238"/>
                      </a:cubicBezTo>
                      <a:cubicBezTo>
                        <a:pt x="646" y="239"/>
                        <a:pt x="645" y="239"/>
                        <a:pt x="645" y="240"/>
                      </a:cubicBezTo>
                      <a:cubicBezTo>
                        <a:pt x="645" y="241"/>
                        <a:pt x="646" y="241"/>
                        <a:pt x="646" y="242"/>
                      </a:cubicBezTo>
                      <a:cubicBezTo>
                        <a:pt x="645" y="243"/>
                        <a:pt x="645" y="245"/>
                        <a:pt x="644" y="246"/>
                      </a:cubicBezTo>
                      <a:cubicBezTo>
                        <a:pt x="642" y="247"/>
                        <a:pt x="640" y="249"/>
                        <a:pt x="639" y="248"/>
                      </a:cubicBezTo>
                      <a:cubicBezTo>
                        <a:pt x="638" y="248"/>
                        <a:pt x="638" y="249"/>
                        <a:pt x="638" y="250"/>
                      </a:cubicBezTo>
                      <a:cubicBezTo>
                        <a:pt x="637" y="250"/>
                        <a:pt x="636" y="249"/>
                        <a:pt x="635" y="250"/>
                      </a:cubicBezTo>
                      <a:cubicBezTo>
                        <a:pt x="631" y="252"/>
                        <a:pt x="626" y="254"/>
                        <a:pt x="620" y="255"/>
                      </a:cubicBezTo>
                      <a:cubicBezTo>
                        <a:pt x="620" y="256"/>
                        <a:pt x="619" y="257"/>
                        <a:pt x="619" y="257"/>
                      </a:cubicBezTo>
                      <a:cubicBezTo>
                        <a:pt x="618" y="261"/>
                        <a:pt x="616" y="263"/>
                        <a:pt x="614" y="265"/>
                      </a:cubicBezTo>
                      <a:cubicBezTo>
                        <a:pt x="613" y="267"/>
                        <a:pt x="611" y="268"/>
                        <a:pt x="610" y="268"/>
                      </a:cubicBezTo>
                      <a:cubicBezTo>
                        <a:pt x="604" y="270"/>
                        <a:pt x="600" y="265"/>
                        <a:pt x="594" y="264"/>
                      </a:cubicBezTo>
                      <a:cubicBezTo>
                        <a:pt x="593" y="264"/>
                        <a:pt x="593" y="264"/>
                        <a:pt x="592" y="264"/>
                      </a:cubicBezTo>
                      <a:cubicBezTo>
                        <a:pt x="590" y="264"/>
                        <a:pt x="589" y="263"/>
                        <a:pt x="587" y="262"/>
                      </a:cubicBezTo>
                      <a:cubicBezTo>
                        <a:pt x="585" y="262"/>
                        <a:pt x="584" y="263"/>
                        <a:pt x="582" y="262"/>
                      </a:cubicBezTo>
                      <a:cubicBezTo>
                        <a:pt x="581" y="263"/>
                        <a:pt x="580" y="265"/>
                        <a:pt x="581" y="266"/>
                      </a:cubicBezTo>
                      <a:cubicBezTo>
                        <a:pt x="581" y="267"/>
                        <a:pt x="582" y="268"/>
                        <a:pt x="583" y="269"/>
                      </a:cubicBezTo>
                      <a:cubicBezTo>
                        <a:pt x="583" y="270"/>
                        <a:pt x="583" y="271"/>
                        <a:pt x="582" y="272"/>
                      </a:cubicBezTo>
                      <a:cubicBezTo>
                        <a:pt x="582" y="273"/>
                        <a:pt x="581" y="273"/>
                        <a:pt x="581" y="274"/>
                      </a:cubicBezTo>
                      <a:cubicBezTo>
                        <a:pt x="580" y="274"/>
                        <a:pt x="580" y="275"/>
                        <a:pt x="580" y="275"/>
                      </a:cubicBezTo>
                      <a:cubicBezTo>
                        <a:pt x="579" y="277"/>
                        <a:pt x="576" y="278"/>
                        <a:pt x="573" y="278"/>
                      </a:cubicBezTo>
                      <a:cubicBezTo>
                        <a:pt x="572" y="277"/>
                        <a:pt x="571" y="276"/>
                        <a:pt x="570" y="276"/>
                      </a:cubicBezTo>
                      <a:cubicBezTo>
                        <a:pt x="567" y="276"/>
                        <a:pt x="563" y="278"/>
                        <a:pt x="562" y="280"/>
                      </a:cubicBezTo>
                      <a:cubicBezTo>
                        <a:pt x="562" y="281"/>
                        <a:pt x="561" y="282"/>
                        <a:pt x="561" y="282"/>
                      </a:cubicBezTo>
                      <a:cubicBezTo>
                        <a:pt x="559" y="285"/>
                        <a:pt x="558" y="286"/>
                        <a:pt x="555" y="287"/>
                      </a:cubicBezTo>
                      <a:cubicBezTo>
                        <a:pt x="555" y="288"/>
                        <a:pt x="554" y="287"/>
                        <a:pt x="554" y="287"/>
                      </a:cubicBezTo>
                      <a:cubicBezTo>
                        <a:pt x="553" y="292"/>
                        <a:pt x="543" y="294"/>
                        <a:pt x="541" y="289"/>
                      </a:cubicBezTo>
                      <a:cubicBezTo>
                        <a:pt x="537" y="288"/>
                        <a:pt x="536" y="285"/>
                        <a:pt x="531" y="285"/>
                      </a:cubicBezTo>
                      <a:cubicBezTo>
                        <a:pt x="531" y="286"/>
                        <a:pt x="531" y="288"/>
                        <a:pt x="530" y="290"/>
                      </a:cubicBezTo>
                      <a:cubicBezTo>
                        <a:pt x="531" y="293"/>
                        <a:pt x="532" y="295"/>
                        <a:pt x="533" y="299"/>
                      </a:cubicBezTo>
                      <a:cubicBezTo>
                        <a:pt x="535" y="302"/>
                        <a:pt x="534" y="305"/>
                        <a:pt x="534" y="309"/>
                      </a:cubicBezTo>
                      <a:cubicBezTo>
                        <a:pt x="534" y="310"/>
                        <a:pt x="535" y="311"/>
                        <a:pt x="535" y="312"/>
                      </a:cubicBezTo>
                      <a:cubicBezTo>
                        <a:pt x="536" y="314"/>
                        <a:pt x="536" y="316"/>
                        <a:pt x="537" y="318"/>
                      </a:cubicBezTo>
                      <a:cubicBezTo>
                        <a:pt x="537" y="320"/>
                        <a:pt x="536" y="323"/>
                        <a:pt x="536" y="326"/>
                      </a:cubicBezTo>
                      <a:cubicBezTo>
                        <a:pt x="536" y="327"/>
                        <a:pt x="537" y="328"/>
                        <a:pt x="537" y="329"/>
                      </a:cubicBezTo>
                      <a:cubicBezTo>
                        <a:pt x="538" y="336"/>
                        <a:pt x="536" y="345"/>
                        <a:pt x="537" y="350"/>
                      </a:cubicBezTo>
                      <a:cubicBezTo>
                        <a:pt x="536" y="351"/>
                        <a:pt x="537" y="353"/>
                        <a:pt x="537" y="355"/>
                      </a:cubicBezTo>
                      <a:cubicBezTo>
                        <a:pt x="537" y="356"/>
                        <a:pt x="536" y="357"/>
                        <a:pt x="536" y="358"/>
                      </a:cubicBezTo>
                      <a:cubicBezTo>
                        <a:pt x="535" y="359"/>
                        <a:pt x="535" y="362"/>
                        <a:pt x="534" y="364"/>
                      </a:cubicBezTo>
                      <a:cubicBezTo>
                        <a:pt x="534" y="366"/>
                        <a:pt x="535" y="367"/>
                        <a:pt x="535" y="369"/>
                      </a:cubicBezTo>
                      <a:cubicBezTo>
                        <a:pt x="535" y="369"/>
                        <a:pt x="534" y="370"/>
                        <a:pt x="534" y="371"/>
                      </a:cubicBezTo>
                      <a:cubicBezTo>
                        <a:pt x="534" y="372"/>
                        <a:pt x="534" y="373"/>
                        <a:pt x="534" y="374"/>
                      </a:cubicBezTo>
                      <a:cubicBezTo>
                        <a:pt x="533" y="377"/>
                        <a:pt x="531" y="379"/>
                        <a:pt x="532" y="382"/>
                      </a:cubicBezTo>
                      <a:cubicBezTo>
                        <a:pt x="532" y="384"/>
                        <a:pt x="530" y="386"/>
                        <a:pt x="530" y="387"/>
                      </a:cubicBezTo>
                      <a:cubicBezTo>
                        <a:pt x="530" y="388"/>
                        <a:pt x="530" y="388"/>
                        <a:pt x="530" y="389"/>
                      </a:cubicBezTo>
                      <a:cubicBezTo>
                        <a:pt x="530" y="391"/>
                        <a:pt x="528" y="392"/>
                        <a:pt x="528" y="394"/>
                      </a:cubicBezTo>
                      <a:cubicBezTo>
                        <a:pt x="527" y="396"/>
                        <a:pt x="526" y="398"/>
                        <a:pt x="525" y="399"/>
                      </a:cubicBezTo>
                      <a:cubicBezTo>
                        <a:pt x="525" y="400"/>
                        <a:pt x="525" y="401"/>
                        <a:pt x="525" y="401"/>
                      </a:cubicBezTo>
                      <a:cubicBezTo>
                        <a:pt x="525" y="403"/>
                        <a:pt x="523" y="405"/>
                        <a:pt x="523" y="407"/>
                      </a:cubicBezTo>
                      <a:cubicBezTo>
                        <a:pt x="522" y="407"/>
                        <a:pt x="523" y="408"/>
                        <a:pt x="523" y="408"/>
                      </a:cubicBezTo>
                      <a:cubicBezTo>
                        <a:pt x="522" y="410"/>
                        <a:pt x="521" y="411"/>
                        <a:pt x="520" y="412"/>
                      </a:cubicBezTo>
                      <a:cubicBezTo>
                        <a:pt x="520" y="413"/>
                        <a:pt x="520" y="414"/>
                        <a:pt x="520" y="415"/>
                      </a:cubicBezTo>
                      <a:cubicBezTo>
                        <a:pt x="519" y="416"/>
                        <a:pt x="517" y="417"/>
                        <a:pt x="518" y="419"/>
                      </a:cubicBezTo>
                      <a:cubicBezTo>
                        <a:pt x="515" y="421"/>
                        <a:pt x="516" y="426"/>
                        <a:pt x="513" y="427"/>
                      </a:cubicBezTo>
                      <a:cubicBezTo>
                        <a:pt x="513" y="431"/>
                        <a:pt x="511" y="432"/>
                        <a:pt x="509" y="435"/>
                      </a:cubicBezTo>
                      <a:cubicBezTo>
                        <a:pt x="508" y="437"/>
                        <a:pt x="507" y="438"/>
                        <a:pt x="506" y="439"/>
                      </a:cubicBezTo>
                      <a:cubicBezTo>
                        <a:pt x="505" y="441"/>
                        <a:pt x="504" y="444"/>
                        <a:pt x="503" y="445"/>
                      </a:cubicBezTo>
                      <a:cubicBezTo>
                        <a:pt x="501" y="447"/>
                        <a:pt x="499" y="449"/>
                        <a:pt x="499" y="451"/>
                      </a:cubicBezTo>
                      <a:cubicBezTo>
                        <a:pt x="498" y="451"/>
                        <a:pt x="497" y="451"/>
                        <a:pt x="497" y="451"/>
                      </a:cubicBezTo>
                      <a:cubicBezTo>
                        <a:pt x="497" y="452"/>
                        <a:pt x="496" y="453"/>
                        <a:pt x="496" y="454"/>
                      </a:cubicBezTo>
                      <a:cubicBezTo>
                        <a:pt x="495" y="455"/>
                        <a:pt x="495" y="456"/>
                        <a:pt x="493" y="456"/>
                      </a:cubicBezTo>
                      <a:cubicBezTo>
                        <a:pt x="492" y="461"/>
                        <a:pt x="488" y="463"/>
                        <a:pt x="485" y="466"/>
                      </a:cubicBezTo>
                      <a:cubicBezTo>
                        <a:pt x="484" y="467"/>
                        <a:pt x="484" y="468"/>
                        <a:pt x="483" y="469"/>
                      </a:cubicBezTo>
                      <a:cubicBezTo>
                        <a:pt x="483" y="469"/>
                        <a:pt x="482" y="469"/>
                        <a:pt x="482" y="470"/>
                      </a:cubicBezTo>
                      <a:cubicBezTo>
                        <a:pt x="480" y="471"/>
                        <a:pt x="480" y="472"/>
                        <a:pt x="479" y="473"/>
                      </a:cubicBezTo>
                      <a:cubicBezTo>
                        <a:pt x="476" y="474"/>
                        <a:pt x="476" y="477"/>
                        <a:pt x="473" y="478"/>
                      </a:cubicBezTo>
                      <a:cubicBezTo>
                        <a:pt x="471" y="478"/>
                        <a:pt x="471" y="479"/>
                        <a:pt x="470" y="479"/>
                      </a:cubicBezTo>
                      <a:cubicBezTo>
                        <a:pt x="469" y="478"/>
                        <a:pt x="467" y="478"/>
                        <a:pt x="467" y="477"/>
                      </a:cubicBezTo>
                      <a:cubicBezTo>
                        <a:pt x="467" y="476"/>
                        <a:pt x="467" y="474"/>
                        <a:pt x="468" y="473"/>
                      </a:cubicBezTo>
                      <a:cubicBezTo>
                        <a:pt x="468" y="472"/>
                        <a:pt x="469" y="472"/>
                        <a:pt x="470" y="472"/>
                      </a:cubicBezTo>
                      <a:cubicBezTo>
                        <a:pt x="471" y="471"/>
                        <a:pt x="471" y="470"/>
                        <a:pt x="472" y="469"/>
                      </a:cubicBezTo>
                      <a:cubicBezTo>
                        <a:pt x="473" y="468"/>
                        <a:pt x="475" y="466"/>
                        <a:pt x="477" y="465"/>
                      </a:cubicBezTo>
                      <a:cubicBezTo>
                        <a:pt x="477" y="463"/>
                        <a:pt x="479" y="463"/>
                        <a:pt x="480" y="462"/>
                      </a:cubicBezTo>
                      <a:cubicBezTo>
                        <a:pt x="480" y="461"/>
                        <a:pt x="480" y="461"/>
                        <a:pt x="480" y="460"/>
                      </a:cubicBezTo>
                      <a:cubicBezTo>
                        <a:pt x="486" y="456"/>
                        <a:pt x="487" y="450"/>
                        <a:pt x="493" y="447"/>
                      </a:cubicBezTo>
                      <a:cubicBezTo>
                        <a:pt x="493" y="445"/>
                        <a:pt x="494" y="443"/>
                        <a:pt x="496" y="442"/>
                      </a:cubicBezTo>
                      <a:cubicBezTo>
                        <a:pt x="496" y="441"/>
                        <a:pt x="496" y="440"/>
                        <a:pt x="496" y="439"/>
                      </a:cubicBezTo>
                      <a:cubicBezTo>
                        <a:pt x="497" y="439"/>
                        <a:pt x="498" y="438"/>
                        <a:pt x="499" y="437"/>
                      </a:cubicBezTo>
                      <a:cubicBezTo>
                        <a:pt x="500" y="436"/>
                        <a:pt x="500" y="434"/>
                        <a:pt x="501" y="432"/>
                      </a:cubicBezTo>
                      <a:cubicBezTo>
                        <a:pt x="502" y="431"/>
                        <a:pt x="503" y="430"/>
                        <a:pt x="504" y="428"/>
                      </a:cubicBezTo>
                      <a:cubicBezTo>
                        <a:pt x="505" y="427"/>
                        <a:pt x="506" y="425"/>
                        <a:pt x="507" y="423"/>
                      </a:cubicBezTo>
                      <a:cubicBezTo>
                        <a:pt x="507" y="423"/>
                        <a:pt x="507" y="422"/>
                        <a:pt x="507" y="421"/>
                      </a:cubicBezTo>
                      <a:cubicBezTo>
                        <a:pt x="508" y="420"/>
                        <a:pt x="508" y="419"/>
                        <a:pt x="509" y="419"/>
                      </a:cubicBezTo>
                      <a:cubicBezTo>
                        <a:pt x="509" y="418"/>
                        <a:pt x="509" y="417"/>
                        <a:pt x="510" y="416"/>
                      </a:cubicBezTo>
                      <a:cubicBezTo>
                        <a:pt x="510" y="415"/>
                        <a:pt x="511" y="414"/>
                        <a:pt x="512" y="413"/>
                      </a:cubicBezTo>
                      <a:cubicBezTo>
                        <a:pt x="512" y="413"/>
                        <a:pt x="512" y="412"/>
                        <a:pt x="512" y="411"/>
                      </a:cubicBezTo>
                      <a:cubicBezTo>
                        <a:pt x="513" y="409"/>
                        <a:pt x="515" y="407"/>
                        <a:pt x="515" y="405"/>
                      </a:cubicBezTo>
                      <a:cubicBezTo>
                        <a:pt x="515" y="404"/>
                        <a:pt x="515" y="404"/>
                        <a:pt x="515" y="403"/>
                      </a:cubicBezTo>
                      <a:cubicBezTo>
                        <a:pt x="516" y="402"/>
                        <a:pt x="516" y="401"/>
                        <a:pt x="517" y="401"/>
                      </a:cubicBezTo>
                      <a:cubicBezTo>
                        <a:pt x="517" y="400"/>
                        <a:pt x="517" y="399"/>
                        <a:pt x="517" y="399"/>
                      </a:cubicBezTo>
                      <a:cubicBezTo>
                        <a:pt x="517" y="398"/>
                        <a:pt x="518" y="398"/>
                        <a:pt x="518" y="397"/>
                      </a:cubicBezTo>
                      <a:cubicBezTo>
                        <a:pt x="519" y="396"/>
                        <a:pt x="518" y="394"/>
                        <a:pt x="519" y="392"/>
                      </a:cubicBezTo>
                      <a:cubicBezTo>
                        <a:pt x="519" y="391"/>
                        <a:pt x="520" y="390"/>
                        <a:pt x="520" y="389"/>
                      </a:cubicBezTo>
                      <a:cubicBezTo>
                        <a:pt x="520" y="389"/>
                        <a:pt x="520" y="388"/>
                        <a:pt x="520" y="387"/>
                      </a:cubicBezTo>
                      <a:cubicBezTo>
                        <a:pt x="520" y="385"/>
                        <a:pt x="522" y="384"/>
                        <a:pt x="523" y="382"/>
                      </a:cubicBezTo>
                      <a:cubicBezTo>
                        <a:pt x="523" y="380"/>
                        <a:pt x="523" y="377"/>
                        <a:pt x="523" y="374"/>
                      </a:cubicBezTo>
                      <a:cubicBezTo>
                        <a:pt x="524" y="373"/>
                        <a:pt x="524" y="372"/>
                        <a:pt x="524" y="370"/>
                      </a:cubicBezTo>
                      <a:cubicBezTo>
                        <a:pt x="525" y="368"/>
                        <a:pt x="526" y="364"/>
                        <a:pt x="526" y="362"/>
                      </a:cubicBezTo>
                      <a:cubicBezTo>
                        <a:pt x="526" y="360"/>
                        <a:pt x="525" y="357"/>
                        <a:pt x="527" y="356"/>
                      </a:cubicBezTo>
                      <a:cubicBezTo>
                        <a:pt x="527" y="355"/>
                        <a:pt x="526" y="355"/>
                        <a:pt x="526" y="354"/>
                      </a:cubicBezTo>
                      <a:cubicBezTo>
                        <a:pt x="526" y="353"/>
                        <a:pt x="527" y="353"/>
                        <a:pt x="527" y="352"/>
                      </a:cubicBezTo>
                      <a:cubicBezTo>
                        <a:pt x="526" y="347"/>
                        <a:pt x="527" y="341"/>
                        <a:pt x="528" y="335"/>
                      </a:cubicBezTo>
                      <a:cubicBezTo>
                        <a:pt x="528" y="331"/>
                        <a:pt x="526" y="327"/>
                        <a:pt x="526" y="322"/>
                      </a:cubicBezTo>
                      <a:cubicBezTo>
                        <a:pt x="526" y="319"/>
                        <a:pt x="526" y="316"/>
                        <a:pt x="526" y="313"/>
                      </a:cubicBezTo>
                      <a:cubicBezTo>
                        <a:pt x="526" y="310"/>
                        <a:pt x="523" y="307"/>
                        <a:pt x="524" y="303"/>
                      </a:cubicBezTo>
                      <a:cubicBezTo>
                        <a:pt x="524" y="302"/>
                        <a:pt x="523" y="300"/>
                        <a:pt x="522" y="298"/>
                      </a:cubicBezTo>
                      <a:cubicBezTo>
                        <a:pt x="522" y="297"/>
                        <a:pt x="522" y="296"/>
                        <a:pt x="522" y="295"/>
                      </a:cubicBezTo>
                      <a:cubicBezTo>
                        <a:pt x="522" y="294"/>
                        <a:pt x="521" y="293"/>
                        <a:pt x="520" y="292"/>
                      </a:cubicBezTo>
                      <a:cubicBezTo>
                        <a:pt x="520" y="291"/>
                        <a:pt x="521" y="290"/>
                        <a:pt x="520" y="290"/>
                      </a:cubicBezTo>
                      <a:cubicBezTo>
                        <a:pt x="520" y="286"/>
                        <a:pt x="518" y="284"/>
                        <a:pt x="517" y="281"/>
                      </a:cubicBezTo>
                      <a:cubicBezTo>
                        <a:pt x="517" y="280"/>
                        <a:pt x="517" y="279"/>
                        <a:pt x="517" y="278"/>
                      </a:cubicBezTo>
                      <a:cubicBezTo>
                        <a:pt x="516" y="275"/>
                        <a:pt x="513" y="273"/>
                        <a:pt x="513" y="270"/>
                      </a:cubicBezTo>
                      <a:cubicBezTo>
                        <a:pt x="511" y="268"/>
                        <a:pt x="511" y="267"/>
                        <a:pt x="510" y="265"/>
                      </a:cubicBezTo>
                      <a:cubicBezTo>
                        <a:pt x="509" y="263"/>
                        <a:pt x="507" y="262"/>
                        <a:pt x="506" y="260"/>
                      </a:cubicBezTo>
                      <a:cubicBezTo>
                        <a:pt x="502" y="260"/>
                        <a:pt x="502" y="264"/>
                        <a:pt x="499" y="265"/>
                      </a:cubicBezTo>
                      <a:cubicBezTo>
                        <a:pt x="497" y="267"/>
                        <a:pt x="496" y="270"/>
                        <a:pt x="494" y="271"/>
                      </a:cubicBezTo>
                      <a:cubicBezTo>
                        <a:pt x="493" y="271"/>
                        <a:pt x="493" y="271"/>
                        <a:pt x="492" y="271"/>
                      </a:cubicBezTo>
                      <a:cubicBezTo>
                        <a:pt x="492" y="272"/>
                        <a:pt x="491" y="273"/>
                        <a:pt x="491" y="273"/>
                      </a:cubicBezTo>
                      <a:cubicBezTo>
                        <a:pt x="488" y="274"/>
                        <a:pt x="487" y="275"/>
                        <a:pt x="484" y="276"/>
                      </a:cubicBezTo>
                      <a:cubicBezTo>
                        <a:pt x="483" y="276"/>
                        <a:pt x="481" y="276"/>
                        <a:pt x="480" y="276"/>
                      </a:cubicBezTo>
                      <a:cubicBezTo>
                        <a:pt x="478" y="277"/>
                        <a:pt x="477" y="278"/>
                        <a:pt x="476" y="278"/>
                      </a:cubicBezTo>
                      <a:cubicBezTo>
                        <a:pt x="474" y="278"/>
                        <a:pt x="472" y="278"/>
                        <a:pt x="469" y="278"/>
                      </a:cubicBezTo>
                      <a:cubicBezTo>
                        <a:pt x="466" y="278"/>
                        <a:pt x="463" y="280"/>
                        <a:pt x="461" y="278"/>
                      </a:cubicBezTo>
                      <a:cubicBezTo>
                        <a:pt x="460" y="278"/>
                        <a:pt x="460" y="279"/>
                        <a:pt x="459" y="279"/>
                      </a:cubicBezTo>
                      <a:cubicBezTo>
                        <a:pt x="458" y="279"/>
                        <a:pt x="457" y="278"/>
                        <a:pt x="456" y="278"/>
                      </a:cubicBezTo>
                      <a:cubicBezTo>
                        <a:pt x="455" y="278"/>
                        <a:pt x="454" y="279"/>
                        <a:pt x="453" y="278"/>
                      </a:cubicBezTo>
                      <a:cubicBezTo>
                        <a:pt x="452" y="278"/>
                        <a:pt x="452" y="279"/>
                        <a:pt x="451" y="279"/>
                      </a:cubicBezTo>
                      <a:cubicBezTo>
                        <a:pt x="446" y="278"/>
                        <a:pt x="445" y="282"/>
                        <a:pt x="443" y="285"/>
                      </a:cubicBezTo>
                      <a:cubicBezTo>
                        <a:pt x="443" y="286"/>
                        <a:pt x="442" y="287"/>
                        <a:pt x="443" y="288"/>
                      </a:cubicBezTo>
                      <a:cubicBezTo>
                        <a:pt x="446" y="292"/>
                        <a:pt x="457" y="289"/>
                        <a:pt x="462" y="291"/>
                      </a:cubicBezTo>
                      <a:cubicBezTo>
                        <a:pt x="465" y="289"/>
                        <a:pt x="472" y="291"/>
                        <a:pt x="475" y="291"/>
                      </a:cubicBezTo>
                      <a:cubicBezTo>
                        <a:pt x="478" y="292"/>
                        <a:pt x="481" y="292"/>
                        <a:pt x="482" y="292"/>
                      </a:cubicBezTo>
                      <a:cubicBezTo>
                        <a:pt x="484" y="295"/>
                        <a:pt x="481" y="297"/>
                        <a:pt x="480" y="299"/>
                      </a:cubicBezTo>
                      <a:cubicBezTo>
                        <a:pt x="480" y="299"/>
                        <a:pt x="480" y="300"/>
                        <a:pt x="480" y="300"/>
                      </a:cubicBezTo>
                      <a:cubicBezTo>
                        <a:pt x="479" y="302"/>
                        <a:pt x="476" y="304"/>
                        <a:pt x="474" y="306"/>
                      </a:cubicBezTo>
                      <a:cubicBezTo>
                        <a:pt x="474" y="307"/>
                        <a:pt x="474" y="308"/>
                        <a:pt x="473" y="308"/>
                      </a:cubicBezTo>
                      <a:cubicBezTo>
                        <a:pt x="472" y="309"/>
                        <a:pt x="471" y="309"/>
                        <a:pt x="470" y="309"/>
                      </a:cubicBezTo>
                      <a:cubicBezTo>
                        <a:pt x="469" y="310"/>
                        <a:pt x="469" y="311"/>
                        <a:pt x="469" y="312"/>
                      </a:cubicBezTo>
                      <a:cubicBezTo>
                        <a:pt x="467" y="312"/>
                        <a:pt x="466" y="313"/>
                        <a:pt x="465" y="313"/>
                      </a:cubicBezTo>
                      <a:cubicBezTo>
                        <a:pt x="464" y="314"/>
                        <a:pt x="462" y="314"/>
                        <a:pt x="461" y="315"/>
                      </a:cubicBezTo>
                      <a:cubicBezTo>
                        <a:pt x="460" y="315"/>
                        <a:pt x="459" y="316"/>
                        <a:pt x="459" y="316"/>
                      </a:cubicBezTo>
                      <a:cubicBezTo>
                        <a:pt x="457" y="316"/>
                        <a:pt x="456" y="315"/>
                        <a:pt x="454" y="315"/>
                      </a:cubicBezTo>
                      <a:cubicBezTo>
                        <a:pt x="453" y="315"/>
                        <a:pt x="451" y="316"/>
                        <a:pt x="449" y="316"/>
                      </a:cubicBezTo>
                      <a:cubicBezTo>
                        <a:pt x="448" y="316"/>
                        <a:pt x="447" y="316"/>
                        <a:pt x="446" y="316"/>
                      </a:cubicBezTo>
                      <a:cubicBezTo>
                        <a:pt x="445" y="316"/>
                        <a:pt x="444" y="316"/>
                        <a:pt x="443" y="316"/>
                      </a:cubicBezTo>
                      <a:cubicBezTo>
                        <a:pt x="440" y="317"/>
                        <a:pt x="437" y="316"/>
                        <a:pt x="435" y="317"/>
                      </a:cubicBezTo>
                      <a:cubicBezTo>
                        <a:pt x="432" y="317"/>
                        <a:pt x="431" y="320"/>
                        <a:pt x="429" y="320"/>
                      </a:cubicBezTo>
                      <a:cubicBezTo>
                        <a:pt x="429" y="323"/>
                        <a:pt x="428" y="324"/>
                        <a:pt x="427" y="326"/>
                      </a:cubicBezTo>
                      <a:cubicBezTo>
                        <a:pt x="427" y="327"/>
                        <a:pt x="428" y="328"/>
                        <a:pt x="429" y="329"/>
                      </a:cubicBezTo>
                      <a:cubicBezTo>
                        <a:pt x="430" y="329"/>
                        <a:pt x="432" y="330"/>
                        <a:pt x="433" y="330"/>
                      </a:cubicBezTo>
                      <a:cubicBezTo>
                        <a:pt x="438" y="330"/>
                        <a:pt x="444" y="329"/>
                        <a:pt x="448" y="329"/>
                      </a:cubicBezTo>
                      <a:cubicBezTo>
                        <a:pt x="449" y="330"/>
                        <a:pt x="450" y="330"/>
                        <a:pt x="451" y="330"/>
                      </a:cubicBezTo>
                      <a:cubicBezTo>
                        <a:pt x="454" y="331"/>
                        <a:pt x="456" y="330"/>
                        <a:pt x="458" y="332"/>
                      </a:cubicBezTo>
                      <a:cubicBezTo>
                        <a:pt x="458" y="333"/>
                        <a:pt x="458" y="335"/>
                        <a:pt x="458" y="336"/>
                      </a:cubicBezTo>
                      <a:cubicBezTo>
                        <a:pt x="455" y="337"/>
                        <a:pt x="454" y="340"/>
                        <a:pt x="452" y="343"/>
                      </a:cubicBezTo>
                      <a:cubicBezTo>
                        <a:pt x="451" y="345"/>
                        <a:pt x="448" y="346"/>
                        <a:pt x="447" y="348"/>
                      </a:cubicBezTo>
                      <a:cubicBezTo>
                        <a:pt x="446" y="349"/>
                        <a:pt x="446" y="348"/>
                        <a:pt x="445" y="348"/>
                      </a:cubicBezTo>
                      <a:cubicBezTo>
                        <a:pt x="445" y="352"/>
                        <a:pt x="441" y="351"/>
                        <a:pt x="439" y="352"/>
                      </a:cubicBezTo>
                      <a:cubicBezTo>
                        <a:pt x="437" y="353"/>
                        <a:pt x="436" y="354"/>
                        <a:pt x="434" y="355"/>
                      </a:cubicBezTo>
                      <a:cubicBezTo>
                        <a:pt x="432" y="354"/>
                        <a:pt x="429" y="356"/>
                        <a:pt x="426" y="356"/>
                      </a:cubicBezTo>
                      <a:cubicBezTo>
                        <a:pt x="425" y="356"/>
                        <a:pt x="425" y="355"/>
                        <a:pt x="424" y="355"/>
                      </a:cubicBezTo>
                      <a:cubicBezTo>
                        <a:pt x="421" y="355"/>
                        <a:pt x="419" y="356"/>
                        <a:pt x="416" y="356"/>
                      </a:cubicBezTo>
                      <a:cubicBezTo>
                        <a:pt x="415" y="358"/>
                        <a:pt x="414" y="360"/>
                        <a:pt x="414" y="364"/>
                      </a:cubicBezTo>
                      <a:cubicBezTo>
                        <a:pt x="417" y="369"/>
                        <a:pt x="427" y="366"/>
                        <a:pt x="434" y="368"/>
                      </a:cubicBezTo>
                      <a:cubicBezTo>
                        <a:pt x="435" y="369"/>
                        <a:pt x="435" y="371"/>
                        <a:pt x="436" y="373"/>
                      </a:cubicBezTo>
                      <a:cubicBezTo>
                        <a:pt x="434" y="375"/>
                        <a:pt x="433" y="378"/>
                        <a:pt x="432" y="380"/>
                      </a:cubicBezTo>
                      <a:cubicBezTo>
                        <a:pt x="431" y="381"/>
                        <a:pt x="430" y="381"/>
                        <a:pt x="429" y="382"/>
                      </a:cubicBezTo>
                      <a:cubicBezTo>
                        <a:pt x="426" y="384"/>
                        <a:pt x="424" y="389"/>
                        <a:pt x="421" y="390"/>
                      </a:cubicBezTo>
                      <a:cubicBezTo>
                        <a:pt x="420" y="391"/>
                        <a:pt x="419" y="390"/>
                        <a:pt x="419" y="391"/>
                      </a:cubicBezTo>
                      <a:cubicBezTo>
                        <a:pt x="417" y="391"/>
                        <a:pt x="416" y="392"/>
                        <a:pt x="414" y="392"/>
                      </a:cubicBezTo>
                      <a:cubicBezTo>
                        <a:pt x="411" y="392"/>
                        <a:pt x="407" y="392"/>
                        <a:pt x="404" y="392"/>
                      </a:cubicBezTo>
                      <a:cubicBezTo>
                        <a:pt x="400" y="393"/>
                        <a:pt x="397" y="398"/>
                        <a:pt x="399" y="403"/>
                      </a:cubicBezTo>
                      <a:cubicBezTo>
                        <a:pt x="400" y="403"/>
                        <a:pt x="401" y="404"/>
                        <a:pt x="403" y="404"/>
                      </a:cubicBezTo>
                      <a:cubicBezTo>
                        <a:pt x="404" y="404"/>
                        <a:pt x="405" y="404"/>
                        <a:pt x="407" y="404"/>
                      </a:cubicBezTo>
                      <a:cubicBezTo>
                        <a:pt x="408" y="404"/>
                        <a:pt x="409" y="405"/>
                        <a:pt x="410" y="405"/>
                      </a:cubicBezTo>
                      <a:cubicBezTo>
                        <a:pt x="414" y="406"/>
                        <a:pt x="413" y="407"/>
                        <a:pt x="413" y="410"/>
                      </a:cubicBezTo>
                      <a:cubicBezTo>
                        <a:pt x="413" y="411"/>
                        <a:pt x="412" y="411"/>
                        <a:pt x="411" y="412"/>
                      </a:cubicBezTo>
                      <a:cubicBezTo>
                        <a:pt x="412" y="415"/>
                        <a:pt x="409" y="415"/>
                        <a:pt x="409" y="418"/>
                      </a:cubicBezTo>
                      <a:cubicBezTo>
                        <a:pt x="405" y="421"/>
                        <a:pt x="402" y="426"/>
                        <a:pt x="396" y="427"/>
                      </a:cubicBezTo>
                      <a:cubicBezTo>
                        <a:pt x="395" y="427"/>
                        <a:pt x="393" y="427"/>
                        <a:pt x="392" y="427"/>
                      </a:cubicBezTo>
                      <a:cubicBezTo>
                        <a:pt x="391" y="427"/>
                        <a:pt x="390" y="428"/>
                        <a:pt x="389" y="428"/>
                      </a:cubicBezTo>
                      <a:cubicBezTo>
                        <a:pt x="386" y="429"/>
                        <a:pt x="384" y="429"/>
                        <a:pt x="382" y="430"/>
                      </a:cubicBezTo>
                      <a:cubicBezTo>
                        <a:pt x="380" y="434"/>
                        <a:pt x="378" y="437"/>
                        <a:pt x="380" y="441"/>
                      </a:cubicBezTo>
                      <a:cubicBezTo>
                        <a:pt x="381" y="442"/>
                        <a:pt x="383" y="443"/>
                        <a:pt x="384" y="444"/>
                      </a:cubicBezTo>
                      <a:cubicBezTo>
                        <a:pt x="384" y="445"/>
                        <a:pt x="385" y="447"/>
                        <a:pt x="386" y="448"/>
                      </a:cubicBezTo>
                      <a:cubicBezTo>
                        <a:pt x="387" y="450"/>
                        <a:pt x="389" y="451"/>
                        <a:pt x="387" y="455"/>
                      </a:cubicBezTo>
                      <a:cubicBezTo>
                        <a:pt x="387" y="457"/>
                        <a:pt x="384" y="459"/>
                        <a:pt x="383" y="461"/>
                      </a:cubicBezTo>
                      <a:cubicBezTo>
                        <a:pt x="383" y="462"/>
                        <a:pt x="383" y="463"/>
                        <a:pt x="382" y="464"/>
                      </a:cubicBezTo>
                      <a:cubicBezTo>
                        <a:pt x="382" y="464"/>
                        <a:pt x="381" y="465"/>
                        <a:pt x="380" y="466"/>
                      </a:cubicBezTo>
                      <a:cubicBezTo>
                        <a:pt x="379" y="468"/>
                        <a:pt x="378" y="470"/>
                        <a:pt x="376" y="472"/>
                      </a:cubicBezTo>
                      <a:cubicBezTo>
                        <a:pt x="376" y="472"/>
                        <a:pt x="376" y="473"/>
                        <a:pt x="376" y="473"/>
                      </a:cubicBezTo>
                      <a:cubicBezTo>
                        <a:pt x="375" y="474"/>
                        <a:pt x="374" y="475"/>
                        <a:pt x="374" y="476"/>
                      </a:cubicBezTo>
                      <a:cubicBezTo>
                        <a:pt x="373" y="477"/>
                        <a:pt x="372" y="478"/>
                        <a:pt x="372" y="480"/>
                      </a:cubicBezTo>
                      <a:cubicBezTo>
                        <a:pt x="372" y="480"/>
                        <a:pt x="371" y="480"/>
                        <a:pt x="370" y="481"/>
                      </a:cubicBezTo>
                      <a:cubicBezTo>
                        <a:pt x="370" y="482"/>
                        <a:pt x="370" y="483"/>
                        <a:pt x="370" y="483"/>
                      </a:cubicBezTo>
                      <a:cubicBezTo>
                        <a:pt x="369" y="484"/>
                        <a:pt x="368" y="484"/>
                        <a:pt x="368" y="484"/>
                      </a:cubicBezTo>
                      <a:cubicBezTo>
                        <a:pt x="366" y="487"/>
                        <a:pt x="365" y="489"/>
                        <a:pt x="364" y="491"/>
                      </a:cubicBezTo>
                      <a:cubicBezTo>
                        <a:pt x="363" y="492"/>
                        <a:pt x="362" y="494"/>
                        <a:pt x="362" y="495"/>
                      </a:cubicBezTo>
                      <a:cubicBezTo>
                        <a:pt x="361" y="496"/>
                        <a:pt x="360" y="496"/>
                        <a:pt x="359" y="498"/>
                      </a:cubicBezTo>
                      <a:cubicBezTo>
                        <a:pt x="359" y="498"/>
                        <a:pt x="359" y="499"/>
                        <a:pt x="358" y="499"/>
                      </a:cubicBezTo>
                      <a:cubicBezTo>
                        <a:pt x="358" y="500"/>
                        <a:pt x="358" y="500"/>
                        <a:pt x="357" y="501"/>
                      </a:cubicBezTo>
                      <a:cubicBezTo>
                        <a:pt x="357" y="501"/>
                        <a:pt x="356" y="502"/>
                        <a:pt x="356" y="503"/>
                      </a:cubicBezTo>
                      <a:cubicBezTo>
                        <a:pt x="356" y="503"/>
                        <a:pt x="354" y="503"/>
                        <a:pt x="354" y="504"/>
                      </a:cubicBezTo>
                      <a:cubicBezTo>
                        <a:pt x="353" y="505"/>
                        <a:pt x="353" y="506"/>
                        <a:pt x="353" y="506"/>
                      </a:cubicBezTo>
                      <a:cubicBezTo>
                        <a:pt x="350" y="508"/>
                        <a:pt x="349" y="505"/>
                        <a:pt x="347" y="504"/>
                      </a:cubicBezTo>
                      <a:cubicBezTo>
                        <a:pt x="346" y="503"/>
                        <a:pt x="344" y="502"/>
                        <a:pt x="344" y="501"/>
                      </a:cubicBezTo>
                      <a:cubicBezTo>
                        <a:pt x="343" y="500"/>
                        <a:pt x="343" y="499"/>
                        <a:pt x="342" y="498"/>
                      </a:cubicBezTo>
                      <a:cubicBezTo>
                        <a:pt x="341" y="496"/>
                        <a:pt x="339" y="494"/>
                        <a:pt x="338" y="492"/>
                      </a:cubicBezTo>
                      <a:cubicBezTo>
                        <a:pt x="336" y="490"/>
                        <a:pt x="334" y="488"/>
                        <a:pt x="333" y="486"/>
                      </a:cubicBezTo>
                      <a:cubicBezTo>
                        <a:pt x="333" y="485"/>
                        <a:pt x="333" y="485"/>
                        <a:pt x="333" y="484"/>
                      </a:cubicBezTo>
                      <a:cubicBezTo>
                        <a:pt x="331" y="483"/>
                        <a:pt x="330" y="482"/>
                        <a:pt x="330" y="480"/>
                      </a:cubicBezTo>
                      <a:cubicBezTo>
                        <a:pt x="329" y="479"/>
                        <a:pt x="328" y="479"/>
                        <a:pt x="327" y="478"/>
                      </a:cubicBezTo>
                      <a:cubicBezTo>
                        <a:pt x="328" y="476"/>
                        <a:pt x="326" y="475"/>
                        <a:pt x="326" y="473"/>
                      </a:cubicBezTo>
                      <a:cubicBezTo>
                        <a:pt x="325" y="473"/>
                        <a:pt x="326" y="472"/>
                        <a:pt x="326" y="471"/>
                      </a:cubicBezTo>
                      <a:cubicBezTo>
                        <a:pt x="325" y="470"/>
                        <a:pt x="324" y="471"/>
                        <a:pt x="323" y="471"/>
                      </a:cubicBezTo>
                      <a:cubicBezTo>
                        <a:pt x="322" y="470"/>
                        <a:pt x="321" y="468"/>
                        <a:pt x="320" y="466"/>
                      </a:cubicBezTo>
                      <a:cubicBezTo>
                        <a:pt x="319" y="465"/>
                        <a:pt x="317" y="463"/>
                        <a:pt x="317" y="462"/>
                      </a:cubicBezTo>
                      <a:cubicBezTo>
                        <a:pt x="316" y="462"/>
                        <a:pt x="317" y="461"/>
                        <a:pt x="316" y="461"/>
                      </a:cubicBezTo>
                      <a:cubicBezTo>
                        <a:pt x="316" y="459"/>
                        <a:pt x="314" y="457"/>
                        <a:pt x="313" y="456"/>
                      </a:cubicBezTo>
                      <a:cubicBezTo>
                        <a:pt x="312" y="453"/>
                        <a:pt x="311" y="449"/>
                        <a:pt x="314" y="449"/>
                      </a:cubicBezTo>
                      <a:cubicBezTo>
                        <a:pt x="314" y="447"/>
                        <a:pt x="316" y="446"/>
                        <a:pt x="317" y="445"/>
                      </a:cubicBezTo>
                      <a:cubicBezTo>
                        <a:pt x="319" y="443"/>
                        <a:pt x="317" y="439"/>
                        <a:pt x="319" y="436"/>
                      </a:cubicBezTo>
                      <a:cubicBezTo>
                        <a:pt x="318" y="434"/>
                        <a:pt x="316" y="433"/>
                        <a:pt x="316" y="431"/>
                      </a:cubicBezTo>
                      <a:cubicBezTo>
                        <a:pt x="314" y="431"/>
                        <a:pt x="313" y="429"/>
                        <a:pt x="311" y="428"/>
                      </a:cubicBezTo>
                      <a:cubicBezTo>
                        <a:pt x="309" y="429"/>
                        <a:pt x="307" y="429"/>
                        <a:pt x="305" y="428"/>
                      </a:cubicBezTo>
                      <a:cubicBezTo>
                        <a:pt x="301" y="427"/>
                        <a:pt x="299" y="427"/>
                        <a:pt x="296" y="426"/>
                      </a:cubicBezTo>
                      <a:cubicBezTo>
                        <a:pt x="296" y="425"/>
                        <a:pt x="295" y="424"/>
                        <a:pt x="295" y="424"/>
                      </a:cubicBezTo>
                      <a:cubicBezTo>
                        <a:pt x="292" y="423"/>
                        <a:pt x="290" y="420"/>
                        <a:pt x="287" y="418"/>
                      </a:cubicBezTo>
                      <a:cubicBezTo>
                        <a:pt x="287" y="417"/>
                        <a:pt x="287" y="416"/>
                        <a:pt x="287" y="416"/>
                      </a:cubicBezTo>
                      <a:cubicBezTo>
                        <a:pt x="284" y="416"/>
                        <a:pt x="285" y="412"/>
                        <a:pt x="284" y="410"/>
                      </a:cubicBezTo>
                      <a:cubicBezTo>
                        <a:pt x="286" y="405"/>
                        <a:pt x="294" y="407"/>
                        <a:pt x="299" y="405"/>
                      </a:cubicBezTo>
                      <a:cubicBezTo>
                        <a:pt x="299" y="402"/>
                        <a:pt x="297" y="397"/>
                        <a:pt x="295" y="396"/>
                      </a:cubicBezTo>
                      <a:cubicBezTo>
                        <a:pt x="294" y="395"/>
                        <a:pt x="293" y="395"/>
                        <a:pt x="291" y="395"/>
                      </a:cubicBezTo>
                      <a:cubicBezTo>
                        <a:pt x="290" y="394"/>
                        <a:pt x="289" y="394"/>
                        <a:pt x="288" y="394"/>
                      </a:cubicBezTo>
                      <a:cubicBezTo>
                        <a:pt x="287" y="393"/>
                        <a:pt x="285" y="394"/>
                        <a:pt x="284" y="394"/>
                      </a:cubicBezTo>
                      <a:cubicBezTo>
                        <a:pt x="277" y="393"/>
                        <a:pt x="274" y="390"/>
                        <a:pt x="269" y="387"/>
                      </a:cubicBezTo>
                      <a:cubicBezTo>
                        <a:pt x="269" y="386"/>
                        <a:pt x="268" y="386"/>
                        <a:pt x="268" y="385"/>
                      </a:cubicBezTo>
                      <a:cubicBezTo>
                        <a:pt x="268" y="385"/>
                        <a:pt x="267" y="385"/>
                        <a:pt x="266" y="384"/>
                      </a:cubicBezTo>
                      <a:cubicBezTo>
                        <a:pt x="264" y="382"/>
                        <a:pt x="257" y="373"/>
                        <a:pt x="264" y="372"/>
                      </a:cubicBezTo>
                      <a:cubicBezTo>
                        <a:pt x="265" y="371"/>
                        <a:pt x="268" y="372"/>
                        <a:pt x="269" y="372"/>
                      </a:cubicBezTo>
                      <a:cubicBezTo>
                        <a:pt x="270" y="372"/>
                        <a:pt x="271" y="371"/>
                        <a:pt x="272" y="370"/>
                      </a:cubicBezTo>
                      <a:cubicBezTo>
                        <a:pt x="275" y="370"/>
                        <a:pt x="277" y="371"/>
                        <a:pt x="279" y="370"/>
                      </a:cubicBezTo>
                      <a:cubicBezTo>
                        <a:pt x="282" y="369"/>
                        <a:pt x="281" y="366"/>
                        <a:pt x="280" y="364"/>
                      </a:cubicBezTo>
                      <a:cubicBezTo>
                        <a:pt x="279" y="362"/>
                        <a:pt x="279" y="360"/>
                        <a:pt x="277" y="359"/>
                      </a:cubicBezTo>
                      <a:cubicBezTo>
                        <a:pt x="275" y="357"/>
                        <a:pt x="270" y="359"/>
                        <a:pt x="267" y="359"/>
                      </a:cubicBezTo>
                      <a:cubicBezTo>
                        <a:pt x="266" y="359"/>
                        <a:pt x="265" y="358"/>
                        <a:pt x="264" y="358"/>
                      </a:cubicBezTo>
                      <a:cubicBezTo>
                        <a:pt x="263" y="358"/>
                        <a:pt x="262" y="358"/>
                        <a:pt x="261" y="358"/>
                      </a:cubicBezTo>
                      <a:cubicBezTo>
                        <a:pt x="258" y="358"/>
                        <a:pt x="256" y="356"/>
                        <a:pt x="252" y="357"/>
                      </a:cubicBezTo>
                      <a:cubicBezTo>
                        <a:pt x="251" y="356"/>
                        <a:pt x="251" y="355"/>
                        <a:pt x="249" y="355"/>
                      </a:cubicBezTo>
                      <a:cubicBezTo>
                        <a:pt x="245" y="351"/>
                        <a:pt x="242" y="348"/>
                        <a:pt x="239" y="344"/>
                      </a:cubicBezTo>
                      <a:cubicBezTo>
                        <a:pt x="237" y="343"/>
                        <a:pt x="235" y="340"/>
                        <a:pt x="235" y="339"/>
                      </a:cubicBezTo>
                      <a:cubicBezTo>
                        <a:pt x="235" y="338"/>
                        <a:pt x="236" y="336"/>
                        <a:pt x="237" y="336"/>
                      </a:cubicBezTo>
                      <a:cubicBezTo>
                        <a:pt x="237" y="336"/>
                        <a:pt x="238" y="336"/>
                        <a:pt x="239" y="336"/>
                      </a:cubicBezTo>
                      <a:cubicBezTo>
                        <a:pt x="239" y="335"/>
                        <a:pt x="239" y="335"/>
                        <a:pt x="240" y="335"/>
                      </a:cubicBezTo>
                      <a:cubicBezTo>
                        <a:pt x="240" y="335"/>
                        <a:pt x="241" y="335"/>
                        <a:pt x="242" y="335"/>
                      </a:cubicBezTo>
                      <a:cubicBezTo>
                        <a:pt x="243" y="335"/>
                        <a:pt x="245" y="335"/>
                        <a:pt x="246" y="335"/>
                      </a:cubicBezTo>
                      <a:cubicBezTo>
                        <a:pt x="247" y="335"/>
                        <a:pt x="249" y="334"/>
                        <a:pt x="250" y="334"/>
                      </a:cubicBezTo>
                      <a:cubicBezTo>
                        <a:pt x="256" y="332"/>
                        <a:pt x="264" y="336"/>
                        <a:pt x="263" y="328"/>
                      </a:cubicBezTo>
                      <a:cubicBezTo>
                        <a:pt x="263" y="327"/>
                        <a:pt x="262" y="327"/>
                        <a:pt x="261" y="326"/>
                      </a:cubicBezTo>
                      <a:cubicBezTo>
                        <a:pt x="261" y="325"/>
                        <a:pt x="261" y="324"/>
                        <a:pt x="261" y="323"/>
                      </a:cubicBezTo>
                      <a:cubicBezTo>
                        <a:pt x="259" y="320"/>
                        <a:pt x="254" y="321"/>
                        <a:pt x="250" y="320"/>
                      </a:cubicBezTo>
                      <a:cubicBezTo>
                        <a:pt x="247" y="320"/>
                        <a:pt x="246" y="321"/>
                        <a:pt x="244" y="321"/>
                      </a:cubicBezTo>
                      <a:cubicBezTo>
                        <a:pt x="242" y="321"/>
                        <a:pt x="240" y="320"/>
                        <a:pt x="238" y="320"/>
                      </a:cubicBezTo>
                      <a:cubicBezTo>
                        <a:pt x="236" y="319"/>
                        <a:pt x="233" y="320"/>
                        <a:pt x="231" y="319"/>
                      </a:cubicBezTo>
                      <a:cubicBezTo>
                        <a:pt x="230" y="319"/>
                        <a:pt x="229" y="318"/>
                        <a:pt x="228" y="318"/>
                      </a:cubicBezTo>
                      <a:cubicBezTo>
                        <a:pt x="228" y="318"/>
                        <a:pt x="227" y="318"/>
                        <a:pt x="226" y="318"/>
                      </a:cubicBezTo>
                      <a:cubicBezTo>
                        <a:pt x="225" y="317"/>
                        <a:pt x="225" y="317"/>
                        <a:pt x="224" y="316"/>
                      </a:cubicBezTo>
                      <a:cubicBezTo>
                        <a:pt x="223" y="315"/>
                        <a:pt x="221" y="315"/>
                        <a:pt x="219" y="314"/>
                      </a:cubicBezTo>
                      <a:cubicBezTo>
                        <a:pt x="218" y="311"/>
                        <a:pt x="215" y="310"/>
                        <a:pt x="213" y="307"/>
                      </a:cubicBezTo>
                      <a:cubicBezTo>
                        <a:pt x="212" y="306"/>
                        <a:pt x="212" y="305"/>
                        <a:pt x="211" y="304"/>
                      </a:cubicBezTo>
                      <a:cubicBezTo>
                        <a:pt x="209" y="301"/>
                        <a:pt x="208" y="299"/>
                        <a:pt x="212" y="298"/>
                      </a:cubicBezTo>
                      <a:cubicBezTo>
                        <a:pt x="217" y="296"/>
                        <a:pt x="227" y="297"/>
                        <a:pt x="233" y="296"/>
                      </a:cubicBezTo>
                      <a:cubicBezTo>
                        <a:pt x="235" y="296"/>
                        <a:pt x="236" y="295"/>
                        <a:pt x="237" y="295"/>
                      </a:cubicBezTo>
                      <a:cubicBezTo>
                        <a:pt x="240" y="295"/>
                        <a:pt x="244" y="296"/>
                        <a:pt x="245" y="293"/>
                      </a:cubicBezTo>
                      <a:cubicBezTo>
                        <a:pt x="245" y="290"/>
                        <a:pt x="244" y="288"/>
                        <a:pt x="242" y="285"/>
                      </a:cubicBezTo>
                      <a:cubicBezTo>
                        <a:pt x="240" y="284"/>
                        <a:pt x="238" y="283"/>
                        <a:pt x="236" y="283"/>
                      </a:cubicBezTo>
                      <a:cubicBezTo>
                        <a:pt x="233" y="282"/>
                        <a:pt x="231" y="283"/>
                        <a:pt x="229" y="283"/>
                      </a:cubicBezTo>
                      <a:cubicBezTo>
                        <a:pt x="226" y="283"/>
                        <a:pt x="222" y="282"/>
                        <a:pt x="219" y="282"/>
                      </a:cubicBezTo>
                      <a:cubicBezTo>
                        <a:pt x="215" y="282"/>
                        <a:pt x="210" y="283"/>
                        <a:pt x="207" y="282"/>
                      </a:cubicBezTo>
                      <a:cubicBezTo>
                        <a:pt x="205" y="281"/>
                        <a:pt x="203" y="280"/>
                        <a:pt x="201" y="279"/>
                      </a:cubicBezTo>
                      <a:cubicBezTo>
                        <a:pt x="200" y="279"/>
                        <a:pt x="199" y="278"/>
                        <a:pt x="198" y="277"/>
                      </a:cubicBezTo>
                      <a:cubicBezTo>
                        <a:pt x="195" y="276"/>
                        <a:pt x="193" y="274"/>
                        <a:pt x="191" y="272"/>
                      </a:cubicBezTo>
                      <a:cubicBezTo>
                        <a:pt x="190" y="271"/>
                        <a:pt x="184" y="266"/>
                        <a:pt x="182" y="266"/>
                      </a:cubicBezTo>
                      <a:cubicBezTo>
                        <a:pt x="179" y="266"/>
                        <a:pt x="179" y="273"/>
                        <a:pt x="177" y="274"/>
                      </a:cubicBezTo>
                      <a:cubicBezTo>
                        <a:pt x="176" y="275"/>
                        <a:pt x="177" y="275"/>
                        <a:pt x="177" y="276"/>
                      </a:cubicBezTo>
                      <a:cubicBezTo>
                        <a:pt x="177" y="276"/>
                        <a:pt x="176" y="276"/>
                        <a:pt x="175" y="277"/>
                      </a:cubicBezTo>
                      <a:cubicBezTo>
                        <a:pt x="176" y="281"/>
                        <a:pt x="174" y="282"/>
                        <a:pt x="173" y="285"/>
                      </a:cubicBezTo>
                      <a:cubicBezTo>
                        <a:pt x="172" y="286"/>
                        <a:pt x="173" y="287"/>
                        <a:pt x="172" y="288"/>
                      </a:cubicBezTo>
                      <a:cubicBezTo>
                        <a:pt x="172" y="290"/>
                        <a:pt x="170" y="294"/>
                        <a:pt x="169" y="296"/>
                      </a:cubicBezTo>
                      <a:cubicBezTo>
                        <a:pt x="169" y="297"/>
                        <a:pt x="169" y="297"/>
                        <a:pt x="169" y="298"/>
                      </a:cubicBezTo>
                      <a:cubicBezTo>
                        <a:pt x="169" y="299"/>
                        <a:pt x="169" y="299"/>
                        <a:pt x="168" y="300"/>
                      </a:cubicBezTo>
                      <a:cubicBezTo>
                        <a:pt x="168" y="301"/>
                        <a:pt x="168" y="301"/>
                        <a:pt x="168" y="302"/>
                      </a:cubicBezTo>
                      <a:cubicBezTo>
                        <a:pt x="168" y="303"/>
                        <a:pt x="167" y="303"/>
                        <a:pt x="167" y="304"/>
                      </a:cubicBezTo>
                      <a:cubicBezTo>
                        <a:pt x="167" y="307"/>
                        <a:pt x="167" y="309"/>
                        <a:pt x="167" y="311"/>
                      </a:cubicBezTo>
                      <a:cubicBezTo>
                        <a:pt x="166" y="312"/>
                        <a:pt x="165" y="312"/>
                        <a:pt x="165" y="313"/>
                      </a:cubicBezTo>
                      <a:cubicBezTo>
                        <a:pt x="165" y="314"/>
                        <a:pt x="166" y="315"/>
                        <a:pt x="166" y="316"/>
                      </a:cubicBezTo>
                      <a:cubicBezTo>
                        <a:pt x="166" y="317"/>
                        <a:pt x="165" y="318"/>
                        <a:pt x="165" y="319"/>
                      </a:cubicBezTo>
                      <a:cubicBezTo>
                        <a:pt x="165" y="323"/>
                        <a:pt x="165" y="326"/>
                        <a:pt x="165" y="330"/>
                      </a:cubicBezTo>
                      <a:cubicBezTo>
                        <a:pt x="165" y="331"/>
                        <a:pt x="164" y="331"/>
                        <a:pt x="164" y="332"/>
                      </a:cubicBezTo>
                      <a:cubicBezTo>
                        <a:pt x="164" y="334"/>
                        <a:pt x="164" y="336"/>
                        <a:pt x="164" y="338"/>
                      </a:cubicBezTo>
                      <a:cubicBezTo>
                        <a:pt x="165" y="341"/>
                        <a:pt x="164" y="344"/>
                        <a:pt x="164" y="347"/>
                      </a:cubicBezTo>
                      <a:cubicBezTo>
                        <a:pt x="164" y="349"/>
                        <a:pt x="165" y="351"/>
                        <a:pt x="165" y="354"/>
                      </a:cubicBezTo>
                      <a:cubicBezTo>
                        <a:pt x="165" y="355"/>
                        <a:pt x="165" y="357"/>
                        <a:pt x="165" y="358"/>
                      </a:cubicBezTo>
                      <a:cubicBezTo>
                        <a:pt x="165" y="359"/>
                        <a:pt x="166" y="360"/>
                        <a:pt x="166" y="361"/>
                      </a:cubicBezTo>
                      <a:cubicBezTo>
                        <a:pt x="166" y="365"/>
                        <a:pt x="166" y="369"/>
                        <a:pt x="167" y="372"/>
                      </a:cubicBezTo>
                      <a:cubicBezTo>
                        <a:pt x="168" y="373"/>
                        <a:pt x="168" y="375"/>
                        <a:pt x="168" y="377"/>
                      </a:cubicBezTo>
                      <a:cubicBezTo>
                        <a:pt x="169" y="381"/>
                        <a:pt x="171" y="384"/>
                        <a:pt x="171" y="387"/>
                      </a:cubicBezTo>
                      <a:cubicBezTo>
                        <a:pt x="172" y="389"/>
                        <a:pt x="172" y="391"/>
                        <a:pt x="173" y="394"/>
                      </a:cubicBezTo>
                      <a:cubicBezTo>
                        <a:pt x="173" y="395"/>
                        <a:pt x="174" y="397"/>
                        <a:pt x="174" y="398"/>
                      </a:cubicBezTo>
                      <a:cubicBezTo>
                        <a:pt x="175" y="400"/>
                        <a:pt x="175" y="402"/>
                        <a:pt x="175" y="403"/>
                      </a:cubicBezTo>
                      <a:cubicBezTo>
                        <a:pt x="176" y="404"/>
                        <a:pt x="177" y="405"/>
                        <a:pt x="177" y="406"/>
                      </a:cubicBezTo>
                      <a:cubicBezTo>
                        <a:pt x="179" y="409"/>
                        <a:pt x="180" y="413"/>
                        <a:pt x="181" y="415"/>
                      </a:cubicBezTo>
                      <a:cubicBezTo>
                        <a:pt x="182" y="416"/>
                        <a:pt x="182" y="417"/>
                        <a:pt x="182" y="417"/>
                      </a:cubicBezTo>
                      <a:cubicBezTo>
                        <a:pt x="183" y="419"/>
                        <a:pt x="184" y="419"/>
                        <a:pt x="185" y="421"/>
                      </a:cubicBezTo>
                      <a:cubicBezTo>
                        <a:pt x="185" y="422"/>
                        <a:pt x="185" y="424"/>
                        <a:pt x="186" y="425"/>
                      </a:cubicBezTo>
                      <a:cubicBezTo>
                        <a:pt x="187" y="428"/>
                        <a:pt x="189" y="430"/>
                        <a:pt x="190" y="432"/>
                      </a:cubicBezTo>
                      <a:cubicBezTo>
                        <a:pt x="190" y="433"/>
                        <a:pt x="190" y="434"/>
                        <a:pt x="191" y="434"/>
                      </a:cubicBezTo>
                      <a:cubicBezTo>
                        <a:pt x="192" y="437"/>
                        <a:pt x="194" y="439"/>
                        <a:pt x="196" y="441"/>
                      </a:cubicBezTo>
                      <a:cubicBezTo>
                        <a:pt x="198" y="443"/>
                        <a:pt x="199" y="445"/>
                        <a:pt x="201" y="447"/>
                      </a:cubicBezTo>
                      <a:cubicBezTo>
                        <a:pt x="201" y="448"/>
                        <a:pt x="200" y="448"/>
                        <a:pt x="200" y="449"/>
                      </a:cubicBezTo>
                      <a:cubicBezTo>
                        <a:pt x="203" y="451"/>
                        <a:pt x="207" y="453"/>
                        <a:pt x="208" y="457"/>
                      </a:cubicBezTo>
                      <a:cubicBezTo>
                        <a:pt x="209" y="458"/>
                        <a:pt x="210" y="459"/>
                        <a:pt x="211" y="461"/>
                      </a:cubicBezTo>
                      <a:cubicBezTo>
                        <a:pt x="212" y="462"/>
                        <a:pt x="213" y="463"/>
                        <a:pt x="215" y="463"/>
                      </a:cubicBezTo>
                      <a:cubicBezTo>
                        <a:pt x="218" y="468"/>
                        <a:pt x="223" y="471"/>
                        <a:pt x="227" y="475"/>
                      </a:cubicBezTo>
                      <a:cubicBezTo>
                        <a:pt x="227" y="476"/>
                        <a:pt x="227" y="476"/>
                        <a:pt x="227" y="476"/>
                      </a:cubicBezTo>
                      <a:cubicBezTo>
                        <a:pt x="228" y="477"/>
                        <a:pt x="230" y="478"/>
                        <a:pt x="231" y="480"/>
                      </a:cubicBezTo>
                      <a:cubicBezTo>
                        <a:pt x="231" y="482"/>
                        <a:pt x="227" y="485"/>
                        <a:pt x="224" y="483"/>
                      </a:cubicBezTo>
                      <a:cubicBezTo>
                        <a:pt x="220" y="480"/>
                        <a:pt x="216" y="477"/>
                        <a:pt x="213" y="473"/>
                      </a:cubicBezTo>
                      <a:cubicBezTo>
                        <a:pt x="212" y="473"/>
                        <a:pt x="211" y="472"/>
                        <a:pt x="211" y="472"/>
                      </a:cubicBezTo>
                      <a:cubicBezTo>
                        <a:pt x="210" y="472"/>
                        <a:pt x="210" y="471"/>
                        <a:pt x="210" y="471"/>
                      </a:cubicBezTo>
                      <a:cubicBezTo>
                        <a:pt x="210" y="470"/>
                        <a:pt x="208" y="471"/>
                        <a:pt x="208" y="470"/>
                      </a:cubicBezTo>
                      <a:cubicBezTo>
                        <a:pt x="207" y="468"/>
                        <a:pt x="205" y="467"/>
                        <a:pt x="204" y="465"/>
                      </a:cubicBezTo>
                      <a:cubicBezTo>
                        <a:pt x="202" y="463"/>
                        <a:pt x="201" y="461"/>
                        <a:pt x="199" y="459"/>
                      </a:cubicBezTo>
                      <a:cubicBezTo>
                        <a:pt x="199" y="458"/>
                        <a:pt x="199" y="458"/>
                        <a:pt x="199" y="458"/>
                      </a:cubicBezTo>
                      <a:cubicBezTo>
                        <a:pt x="198" y="456"/>
                        <a:pt x="195" y="455"/>
                        <a:pt x="194" y="453"/>
                      </a:cubicBezTo>
                      <a:cubicBezTo>
                        <a:pt x="193" y="452"/>
                        <a:pt x="193" y="451"/>
                        <a:pt x="193" y="450"/>
                      </a:cubicBezTo>
                      <a:cubicBezTo>
                        <a:pt x="192" y="450"/>
                        <a:pt x="192" y="449"/>
                        <a:pt x="191" y="449"/>
                      </a:cubicBezTo>
                      <a:cubicBezTo>
                        <a:pt x="190" y="447"/>
                        <a:pt x="189" y="445"/>
                        <a:pt x="188" y="443"/>
                      </a:cubicBezTo>
                      <a:cubicBezTo>
                        <a:pt x="187" y="442"/>
                        <a:pt x="186" y="441"/>
                        <a:pt x="185" y="440"/>
                      </a:cubicBezTo>
                      <a:cubicBezTo>
                        <a:pt x="184" y="439"/>
                        <a:pt x="184" y="437"/>
                        <a:pt x="183" y="436"/>
                      </a:cubicBezTo>
                      <a:cubicBezTo>
                        <a:pt x="183" y="436"/>
                        <a:pt x="183" y="435"/>
                        <a:pt x="183" y="435"/>
                      </a:cubicBezTo>
                      <a:cubicBezTo>
                        <a:pt x="181" y="434"/>
                        <a:pt x="180" y="432"/>
                        <a:pt x="179" y="430"/>
                      </a:cubicBezTo>
                      <a:cubicBezTo>
                        <a:pt x="178" y="429"/>
                        <a:pt x="177" y="427"/>
                        <a:pt x="177" y="425"/>
                      </a:cubicBezTo>
                      <a:cubicBezTo>
                        <a:pt x="176" y="425"/>
                        <a:pt x="177" y="425"/>
                        <a:pt x="177" y="424"/>
                      </a:cubicBezTo>
                      <a:cubicBezTo>
                        <a:pt x="174" y="421"/>
                        <a:pt x="173" y="416"/>
                        <a:pt x="170" y="413"/>
                      </a:cubicBezTo>
                      <a:cubicBezTo>
                        <a:pt x="170" y="412"/>
                        <a:pt x="170" y="412"/>
                        <a:pt x="170" y="411"/>
                      </a:cubicBezTo>
                      <a:cubicBezTo>
                        <a:pt x="168" y="411"/>
                        <a:pt x="169" y="408"/>
                        <a:pt x="168" y="406"/>
                      </a:cubicBezTo>
                      <a:cubicBezTo>
                        <a:pt x="168" y="405"/>
                        <a:pt x="167" y="404"/>
                        <a:pt x="167" y="403"/>
                      </a:cubicBezTo>
                      <a:cubicBezTo>
                        <a:pt x="166" y="401"/>
                        <a:pt x="166" y="399"/>
                        <a:pt x="165" y="397"/>
                      </a:cubicBezTo>
                      <a:cubicBezTo>
                        <a:pt x="164" y="395"/>
                        <a:pt x="163" y="393"/>
                        <a:pt x="162" y="391"/>
                      </a:cubicBezTo>
                      <a:cubicBezTo>
                        <a:pt x="162" y="390"/>
                        <a:pt x="162" y="389"/>
                        <a:pt x="161" y="387"/>
                      </a:cubicBezTo>
                      <a:cubicBezTo>
                        <a:pt x="161" y="387"/>
                        <a:pt x="160" y="386"/>
                        <a:pt x="160" y="385"/>
                      </a:cubicBezTo>
                      <a:cubicBezTo>
                        <a:pt x="160" y="384"/>
                        <a:pt x="160" y="382"/>
                        <a:pt x="160" y="380"/>
                      </a:cubicBezTo>
                      <a:cubicBezTo>
                        <a:pt x="160" y="379"/>
                        <a:pt x="159" y="379"/>
                        <a:pt x="158" y="378"/>
                      </a:cubicBezTo>
                      <a:cubicBezTo>
                        <a:pt x="158" y="375"/>
                        <a:pt x="159" y="373"/>
                        <a:pt x="158" y="370"/>
                      </a:cubicBezTo>
                      <a:cubicBezTo>
                        <a:pt x="158" y="369"/>
                        <a:pt x="157" y="369"/>
                        <a:pt x="157" y="368"/>
                      </a:cubicBezTo>
                      <a:cubicBezTo>
                        <a:pt x="156" y="365"/>
                        <a:pt x="157" y="363"/>
                        <a:pt x="156" y="360"/>
                      </a:cubicBezTo>
                      <a:cubicBezTo>
                        <a:pt x="156" y="358"/>
                        <a:pt x="154" y="356"/>
                        <a:pt x="154" y="354"/>
                      </a:cubicBezTo>
                      <a:cubicBezTo>
                        <a:pt x="154" y="352"/>
                        <a:pt x="155" y="351"/>
                        <a:pt x="155" y="349"/>
                      </a:cubicBezTo>
                      <a:cubicBezTo>
                        <a:pt x="155" y="348"/>
                        <a:pt x="155" y="347"/>
                        <a:pt x="155" y="347"/>
                      </a:cubicBezTo>
                      <a:cubicBezTo>
                        <a:pt x="154" y="342"/>
                        <a:pt x="154" y="335"/>
                        <a:pt x="154" y="331"/>
                      </a:cubicBezTo>
                      <a:cubicBezTo>
                        <a:pt x="154" y="330"/>
                        <a:pt x="155" y="329"/>
                        <a:pt x="155" y="328"/>
                      </a:cubicBezTo>
                      <a:cubicBezTo>
                        <a:pt x="156" y="326"/>
                        <a:pt x="155" y="325"/>
                        <a:pt x="155" y="323"/>
                      </a:cubicBezTo>
                      <a:cubicBezTo>
                        <a:pt x="155" y="321"/>
                        <a:pt x="156" y="319"/>
                        <a:pt x="156" y="317"/>
                      </a:cubicBezTo>
                      <a:cubicBezTo>
                        <a:pt x="156" y="315"/>
                        <a:pt x="155" y="314"/>
                        <a:pt x="156" y="313"/>
                      </a:cubicBezTo>
                      <a:cubicBezTo>
                        <a:pt x="156" y="312"/>
                        <a:pt x="157" y="312"/>
                        <a:pt x="157" y="311"/>
                      </a:cubicBezTo>
                      <a:cubicBezTo>
                        <a:pt x="157" y="309"/>
                        <a:pt x="157" y="307"/>
                        <a:pt x="157" y="305"/>
                      </a:cubicBezTo>
                      <a:cubicBezTo>
                        <a:pt x="157" y="304"/>
                        <a:pt x="158" y="304"/>
                        <a:pt x="158" y="303"/>
                      </a:cubicBezTo>
                      <a:cubicBezTo>
                        <a:pt x="159" y="301"/>
                        <a:pt x="158" y="299"/>
                        <a:pt x="159" y="298"/>
                      </a:cubicBezTo>
                      <a:cubicBezTo>
                        <a:pt x="159" y="297"/>
                        <a:pt x="160" y="296"/>
                        <a:pt x="160" y="295"/>
                      </a:cubicBezTo>
                      <a:cubicBezTo>
                        <a:pt x="160" y="294"/>
                        <a:pt x="160" y="293"/>
                        <a:pt x="160" y="292"/>
                      </a:cubicBezTo>
                      <a:cubicBezTo>
                        <a:pt x="161" y="289"/>
                        <a:pt x="163" y="286"/>
                        <a:pt x="163" y="283"/>
                      </a:cubicBezTo>
                      <a:cubicBezTo>
                        <a:pt x="164" y="282"/>
                        <a:pt x="163" y="281"/>
                        <a:pt x="164" y="280"/>
                      </a:cubicBezTo>
                      <a:cubicBezTo>
                        <a:pt x="164" y="280"/>
                        <a:pt x="165" y="279"/>
                        <a:pt x="165" y="278"/>
                      </a:cubicBezTo>
                      <a:cubicBezTo>
                        <a:pt x="167" y="274"/>
                        <a:pt x="169" y="269"/>
                        <a:pt x="170" y="265"/>
                      </a:cubicBezTo>
                      <a:cubicBezTo>
                        <a:pt x="171" y="263"/>
                        <a:pt x="172" y="261"/>
                        <a:pt x="173" y="260"/>
                      </a:cubicBezTo>
                      <a:cubicBezTo>
                        <a:pt x="173" y="255"/>
                        <a:pt x="177" y="253"/>
                        <a:pt x="178" y="249"/>
                      </a:cubicBezTo>
                      <a:cubicBezTo>
                        <a:pt x="179" y="249"/>
                        <a:pt x="180" y="248"/>
                        <a:pt x="180" y="248"/>
                      </a:cubicBezTo>
                      <a:cubicBezTo>
                        <a:pt x="179" y="245"/>
                        <a:pt x="182" y="246"/>
                        <a:pt x="181" y="243"/>
                      </a:cubicBezTo>
                      <a:cubicBezTo>
                        <a:pt x="183" y="242"/>
                        <a:pt x="185" y="239"/>
                        <a:pt x="185" y="237"/>
                      </a:cubicBezTo>
                      <a:cubicBezTo>
                        <a:pt x="186" y="236"/>
                        <a:pt x="187" y="236"/>
                        <a:pt x="188" y="235"/>
                      </a:cubicBezTo>
                      <a:cubicBezTo>
                        <a:pt x="190" y="231"/>
                        <a:pt x="193" y="226"/>
                        <a:pt x="197" y="223"/>
                      </a:cubicBezTo>
                      <a:cubicBezTo>
                        <a:pt x="197" y="222"/>
                        <a:pt x="198" y="221"/>
                        <a:pt x="199" y="220"/>
                      </a:cubicBezTo>
                      <a:cubicBezTo>
                        <a:pt x="200" y="219"/>
                        <a:pt x="200" y="220"/>
                        <a:pt x="201" y="219"/>
                      </a:cubicBezTo>
                      <a:cubicBezTo>
                        <a:pt x="202" y="218"/>
                        <a:pt x="201" y="218"/>
                        <a:pt x="202" y="217"/>
                      </a:cubicBezTo>
                      <a:cubicBezTo>
                        <a:pt x="203" y="215"/>
                        <a:pt x="205" y="213"/>
                        <a:pt x="207" y="211"/>
                      </a:cubicBezTo>
                      <a:cubicBezTo>
                        <a:pt x="209" y="209"/>
                        <a:pt x="211" y="208"/>
                        <a:pt x="213" y="206"/>
                      </a:cubicBezTo>
                      <a:cubicBezTo>
                        <a:pt x="214" y="204"/>
                        <a:pt x="217" y="202"/>
                        <a:pt x="219" y="200"/>
                      </a:cubicBezTo>
                      <a:cubicBezTo>
                        <a:pt x="220" y="198"/>
                        <a:pt x="221" y="197"/>
                        <a:pt x="222" y="196"/>
                      </a:cubicBezTo>
                      <a:cubicBezTo>
                        <a:pt x="223" y="196"/>
                        <a:pt x="223" y="197"/>
                        <a:pt x="224" y="197"/>
                      </a:cubicBezTo>
                      <a:cubicBezTo>
                        <a:pt x="226" y="195"/>
                        <a:pt x="228" y="190"/>
                        <a:pt x="232" y="191"/>
                      </a:cubicBezTo>
                      <a:cubicBezTo>
                        <a:pt x="233" y="188"/>
                        <a:pt x="235" y="187"/>
                        <a:pt x="238" y="186"/>
                      </a:cubicBezTo>
                      <a:cubicBezTo>
                        <a:pt x="240" y="185"/>
                        <a:pt x="240" y="183"/>
                        <a:pt x="243" y="182"/>
                      </a:cubicBezTo>
                      <a:cubicBezTo>
                        <a:pt x="245" y="179"/>
                        <a:pt x="249" y="178"/>
                        <a:pt x="252" y="177"/>
                      </a:cubicBezTo>
                      <a:cubicBezTo>
                        <a:pt x="253" y="175"/>
                        <a:pt x="254" y="175"/>
                        <a:pt x="256" y="174"/>
                      </a:cubicBezTo>
                      <a:cubicBezTo>
                        <a:pt x="257" y="174"/>
                        <a:pt x="257" y="173"/>
                        <a:pt x="258" y="173"/>
                      </a:cubicBezTo>
                      <a:cubicBezTo>
                        <a:pt x="259" y="172"/>
                        <a:pt x="261" y="172"/>
                        <a:pt x="262" y="172"/>
                      </a:cubicBezTo>
                      <a:cubicBezTo>
                        <a:pt x="263" y="171"/>
                        <a:pt x="263" y="170"/>
                        <a:pt x="264" y="170"/>
                      </a:cubicBezTo>
                      <a:cubicBezTo>
                        <a:pt x="264" y="170"/>
                        <a:pt x="265" y="170"/>
                        <a:pt x="265" y="170"/>
                      </a:cubicBezTo>
                      <a:cubicBezTo>
                        <a:pt x="267" y="169"/>
                        <a:pt x="269" y="168"/>
                        <a:pt x="271" y="167"/>
                      </a:cubicBezTo>
                      <a:cubicBezTo>
                        <a:pt x="272" y="167"/>
                        <a:pt x="273" y="168"/>
                        <a:pt x="273" y="167"/>
                      </a:cubicBezTo>
                      <a:cubicBezTo>
                        <a:pt x="274" y="167"/>
                        <a:pt x="274" y="166"/>
                        <a:pt x="274" y="165"/>
                      </a:cubicBezTo>
                      <a:cubicBezTo>
                        <a:pt x="275" y="165"/>
                        <a:pt x="275" y="166"/>
                        <a:pt x="276" y="166"/>
                      </a:cubicBezTo>
                      <a:cubicBezTo>
                        <a:pt x="277" y="165"/>
                        <a:pt x="277" y="164"/>
                        <a:pt x="278" y="164"/>
                      </a:cubicBezTo>
                      <a:cubicBezTo>
                        <a:pt x="281" y="165"/>
                        <a:pt x="282" y="163"/>
                        <a:pt x="285" y="162"/>
                      </a:cubicBezTo>
                      <a:cubicBezTo>
                        <a:pt x="286" y="162"/>
                        <a:pt x="289" y="162"/>
                        <a:pt x="290" y="161"/>
                      </a:cubicBezTo>
                      <a:cubicBezTo>
                        <a:pt x="292" y="161"/>
                        <a:pt x="293" y="159"/>
                        <a:pt x="295" y="160"/>
                      </a:cubicBezTo>
                      <a:cubicBezTo>
                        <a:pt x="296" y="160"/>
                        <a:pt x="296" y="158"/>
                        <a:pt x="297" y="158"/>
                      </a:cubicBezTo>
                      <a:cubicBezTo>
                        <a:pt x="300" y="158"/>
                        <a:pt x="302" y="157"/>
                        <a:pt x="305" y="156"/>
                      </a:cubicBezTo>
                      <a:cubicBezTo>
                        <a:pt x="307" y="156"/>
                        <a:pt x="309" y="156"/>
                        <a:pt x="310" y="155"/>
                      </a:cubicBezTo>
                      <a:cubicBezTo>
                        <a:pt x="312" y="155"/>
                        <a:pt x="314" y="154"/>
                        <a:pt x="315" y="154"/>
                      </a:cubicBezTo>
                      <a:cubicBezTo>
                        <a:pt x="317" y="154"/>
                        <a:pt x="318" y="154"/>
                        <a:pt x="320" y="154"/>
                      </a:cubicBezTo>
                      <a:cubicBezTo>
                        <a:pt x="322" y="154"/>
                        <a:pt x="323" y="153"/>
                        <a:pt x="325" y="153"/>
                      </a:cubicBezTo>
                      <a:cubicBezTo>
                        <a:pt x="327" y="152"/>
                        <a:pt x="328" y="153"/>
                        <a:pt x="329" y="153"/>
                      </a:cubicBezTo>
                      <a:cubicBezTo>
                        <a:pt x="333" y="152"/>
                        <a:pt x="337" y="151"/>
                        <a:pt x="341" y="152"/>
                      </a:cubicBezTo>
                      <a:cubicBezTo>
                        <a:pt x="343" y="152"/>
                        <a:pt x="344" y="152"/>
                        <a:pt x="346" y="151"/>
                      </a:cubicBezTo>
                      <a:cubicBezTo>
                        <a:pt x="350" y="151"/>
                        <a:pt x="355" y="152"/>
                        <a:pt x="359" y="151"/>
                      </a:cubicBezTo>
                      <a:cubicBezTo>
                        <a:pt x="360" y="152"/>
                        <a:pt x="361" y="152"/>
                        <a:pt x="362" y="152"/>
                      </a:cubicBezTo>
                      <a:cubicBezTo>
                        <a:pt x="363" y="152"/>
                        <a:pt x="365" y="152"/>
                        <a:pt x="366" y="152"/>
                      </a:cubicBezTo>
                      <a:cubicBezTo>
                        <a:pt x="367" y="153"/>
                        <a:pt x="371" y="152"/>
                        <a:pt x="374" y="153"/>
                      </a:cubicBezTo>
                      <a:cubicBezTo>
                        <a:pt x="376" y="153"/>
                        <a:pt x="379" y="155"/>
                        <a:pt x="383" y="154"/>
                      </a:cubicBezTo>
                      <a:cubicBezTo>
                        <a:pt x="386" y="157"/>
                        <a:pt x="392" y="156"/>
                        <a:pt x="396" y="158"/>
                      </a:cubicBezTo>
                      <a:cubicBezTo>
                        <a:pt x="396" y="158"/>
                        <a:pt x="397" y="158"/>
                        <a:pt x="398" y="159"/>
                      </a:cubicBezTo>
                      <a:cubicBezTo>
                        <a:pt x="400" y="160"/>
                        <a:pt x="403" y="160"/>
                        <a:pt x="406" y="160"/>
                      </a:cubicBezTo>
                      <a:cubicBezTo>
                        <a:pt x="407" y="161"/>
                        <a:pt x="409" y="162"/>
                        <a:pt x="410" y="162"/>
                      </a:cubicBezTo>
                      <a:cubicBezTo>
                        <a:pt x="412" y="163"/>
                        <a:pt x="413" y="163"/>
                        <a:pt x="415" y="164"/>
                      </a:cubicBezTo>
                      <a:cubicBezTo>
                        <a:pt x="416" y="164"/>
                        <a:pt x="416" y="165"/>
                        <a:pt x="417" y="165"/>
                      </a:cubicBezTo>
                      <a:cubicBezTo>
                        <a:pt x="418" y="165"/>
                        <a:pt x="419" y="165"/>
                        <a:pt x="419" y="165"/>
                      </a:cubicBezTo>
                      <a:cubicBezTo>
                        <a:pt x="422" y="166"/>
                        <a:pt x="424" y="168"/>
                        <a:pt x="426" y="169"/>
                      </a:cubicBezTo>
                      <a:cubicBezTo>
                        <a:pt x="430" y="171"/>
                        <a:pt x="435" y="172"/>
                        <a:pt x="438" y="175"/>
                      </a:cubicBezTo>
                      <a:cubicBezTo>
                        <a:pt x="438" y="175"/>
                        <a:pt x="439" y="175"/>
                        <a:pt x="439" y="175"/>
                      </a:cubicBezTo>
                      <a:cubicBezTo>
                        <a:pt x="440" y="176"/>
                        <a:pt x="440" y="176"/>
                        <a:pt x="440" y="177"/>
                      </a:cubicBezTo>
                      <a:cubicBezTo>
                        <a:pt x="443" y="177"/>
                        <a:pt x="444" y="178"/>
                        <a:pt x="445" y="179"/>
                      </a:cubicBezTo>
                      <a:cubicBezTo>
                        <a:pt x="445" y="179"/>
                        <a:pt x="446" y="179"/>
                        <a:pt x="447" y="179"/>
                      </a:cubicBezTo>
                      <a:cubicBezTo>
                        <a:pt x="448" y="180"/>
                        <a:pt x="450" y="182"/>
                        <a:pt x="451" y="183"/>
                      </a:cubicBezTo>
                      <a:cubicBezTo>
                        <a:pt x="452" y="183"/>
                        <a:pt x="453" y="183"/>
                        <a:pt x="454" y="184"/>
                      </a:cubicBezTo>
                      <a:cubicBezTo>
                        <a:pt x="454" y="185"/>
                        <a:pt x="454" y="186"/>
                        <a:pt x="455" y="186"/>
                      </a:cubicBezTo>
                      <a:cubicBezTo>
                        <a:pt x="456" y="187"/>
                        <a:pt x="457" y="187"/>
                        <a:pt x="458" y="187"/>
                      </a:cubicBezTo>
                      <a:cubicBezTo>
                        <a:pt x="459" y="188"/>
                        <a:pt x="459" y="190"/>
                        <a:pt x="461" y="190"/>
                      </a:cubicBezTo>
                      <a:cubicBezTo>
                        <a:pt x="461" y="190"/>
                        <a:pt x="462" y="190"/>
                        <a:pt x="462" y="190"/>
                      </a:cubicBezTo>
                      <a:cubicBezTo>
                        <a:pt x="464" y="191"/>
                        <a:pt x="465" y="193"/>
                        <a:pt x="467" y="194"/>
                      </a:cubicBezTo>
                      <a:cubicBezTo>
                        <a:pt x="468" y="195"/>
                        <a:pt x="470" y="197"/>
                        <a:pt x="471" y="199"/>
                      </a:cubicBezTo>
                      <a:cubicBezTo>
                        <a:pt x="474" y="200"/>
                        <a:pt x="476" y="202"/>
                        <a:pt x="478" y="205"/>
                      </a:cubicBezTo>
                      <a:cubicBezTo>
                        <a:pt x="481" y="206"/>
                        <a:pt x="482" y="209"/>
                        <a:pt x="485" y="211"/>
                      </a:cubicBezTo>
                      <a:cubicBezTo>
                        <a:pt x="487" y="213"/>
                        <a:pt x="489" y="214"/>
                        <a:pt x="489" y="216"/>
                      </a:cubicBezTo>
                      <a:cubicBezTo>
                        <a:pt x="491" y="218"/>
                        <a:pt x="493" y="220"/>
                        <a:pt x="494" y="222"/>
                      </a:cubicBezTo>
                      <a:cubicBezTo>
                        <a:pt x="496" y="223"/>
                        <a:pt x="496" y="224"/>
                        <a:pt x="497" y="226"/>
                      </a:cubicBezTo>
                      <a:cubicBezTo>
                        <a:pt x="499" y="227"/>
                        <a:pt x="501" y="229"/>
                        <a:pt x="502" y="232"/>
                      </a:cubicBezTo>
                      <a:cubicBezTo>
                        <a:pt x="504" y="235"/>
                        <a:pt x="507" y="237"/>
                        <a:pt x="508" y="241"/>
                      </a:cubicBezTo>
                      <a:cubicBezTo>
                        <a:pt x="510" y="242"/>
                        <a:pt x="511" y="244"/>
                        <a:pt x="512" y="245"/>
                      </a:cubicBezTo>
                      <a:cubicBezTo>
                        <a:pt x="513" y="247"/>
                        <a:pt x="515" y="249"/>
                        <a:pt x="515" y="252"/>
                      </a:cubicBezTo>
                      <a:cubicBezTo>
                        <a:pt x="516" y="253"/>
                        <a:pt x="518" y="255"/>
                        <a:pt x="520" y="254"/>
                      </a:cubicBezTo>
                      <a:cubicBezTo>
                        <a:pt x="521" y="249"/>
                        <a:pt x="517" y="245"/>
                        <a:pt x="519" y="240"/>
                      </a:cubicBezTo>
                      <a:cubicBezTo>
                        <a:pt x="520" y="240"/>
                        <a:pt x="521" y="238"/>
                        <a:pt x="522" y="238"/>
                      </a:cubicBezTo>
                      <a:cubicBezTo>
                        <a:pt x="526" y="237"/>
                        <a:pt x="528" y="241"/>
                        <a:pt x="531" y="243"/>
                      </a:cubicBezTo>
                      <a:cubicBezTo>
                        <a:pt x="531" y="243"/>
                        <a:pt x="532" y="243"/>
                        <a:pt x="533" y="244"/>
                      </a:cubicBezTo>
                      <a:cubicBezTo>
                        <a:pt x="535" y="245"/>
                        <a:pt x="537" y="246"/>
                        <a:pt x="538" y="247"/>
                      </a:cubicBezTo>
                      <a:cubicBezTo>
                        <a:pt x="539" y="247"/>
                        <a:pt x="541" y="247"/>
                        <a:pt x="542" y="247"/>
                      </a:cubicBezTo>
                      <a:cubicBezTo>
                        <a:pt x="543" y="248"/>
                        <a:pt x="543" y="248"/>
                        <a:pt x="544" y="249"/>
                      </a:cubicBezTo>
                      <a:cubicBezTo>
                        <a:pt x="545" y="249"/>
                        <a:pt x="546" y="248"/>
                        <a:pt x="547" y="249"/>
                      </a:cubicBezTo>
                      <a:cubicBezTo>
                        <a:pt x="548" y="249"/>
                        <a:pt x="549" y="250"/>
                        <a:pt x="549" y="250"/>
                      </a:cubicBezTo>
                      <a:cubicBezTo>
                        <a:pt x="550" y="250"/>
                        <a:pt x="551" y="250"/>
                        <a:pt x="552" y="250"/>
                      </a:cubicBezTo>
                      <a:cubicBezTo>
                        <a:pt x="556" y="252"/>
                        <a:pt x="559" y="254"/>
                        <a:pt x="563" y="253"/>
                      </a:cubicBezTo>
                      <a:cubicBezTo>
                        <a:pt x="566" y="249"/>
                        <a:pt x="560" y="249"/>
                        <a:pt x="557" y="248"/>
                      </a:cubicBezTo>
                      <a:cubicBezTo>
                        <a:pt x="556" y="246"/>
                        <a:pt x="555" y="244"/>
                        <a:pt x="552" y="244"/>
                      </a:cubicBezTo>
                      <a:cubicBezTo>
                        <a:pt x="552" y="241"/>
                        <a:pt x="544" y="237"/>
                        <a:pt x="547" y="234"/>
                      </a:cubicBezTo>
                      <a:cubicBezTo>
                        <a:pt x="551" y="234"/>
                        <a:pt x="554" y="234"/>
                        <a:pt x="558" y="235"/>
                      </a:cubicBezTo>
                      <a:cubicBezTo>
                        <a:pt x="560" y="235"/>
                        <a:pt x="561" y="236"/>
                        <a:pt x="563" y="236"/>
                      </a:cubicBezTo>
                      <a:cubicBezTo>
                        <a:pt x="567" y="236"/>
                        <a:pt x="569" y="238"/>
                        <a:pt x="572" y="238"/>
                      </a:cubicBezTo>
                      <a:cubicBezTo>
                        <a:pt x="573" y="238"/>
                        <a:pt x="574" y="238"/>
                        <a:pt x="575" y="238"/>
                      </a:cubicBezTo>
                      <a:cubicBezTo>
                        <a:pt x="578" y="239"/>
                        <a:pt x="585" y="241"/>
                        <a:pt x="587" y="241"/>
                      </a:cubicBezTo>
                      <a:cubicBezTo>
                        <a:pt x="588" y="241"/>
                        <a:pt x="591" y="239"/>
                        <a:pt x="591" y="238"/>
                      </a:cubicBezTo>
                      <a:cubicBezTo>
                        <a:pt x="591" y="236"/>
                        <a:pt x="590" y="236"/>
                        <a:pt x="588" y="236"/>
                      </a:cubicBezTo>
                      <a:cubicBezTo>
                        <a:pt x="587" y="235"/>
                        <a:pt x="585" y="235"/>
                        <a:pt x="583" y="234"/>
                      </a:cubicBezTo>
                      <a:cubicBezTo>
                        <a:pt x="582" y="234"/>
                        <a:pt x="580" y="232"/>
                        <a:pt x="579" y="231"/>
                      </a:cubicBezTo>
                      <a:cubicBezTo>
                        <a:pt x="577" y="231"/>
                        <a:pt x="575" y="232"/>
                        <a:pt x="573" y="231"/>
                      </a:cubicBezTo>
                      <a:cubicBezTo>
                        <a:pt x="572" y="231"/>
                        <a:pt x="569" y="230"/>
                        <a:pt x="568" y="230"/>
                      </a:cubicBezTo>
                      <a:cubicBezTo>
                        <a:pt x="567" y="229"/>
                        <a:pt x="565" y="225"/>
                        <a:pt x="565" y="223"/>
                      </a:cubicBezTo>
                      <a:cubicBezTo>
                        <a:pt x="566" y="222"/>
                        <a:pt x="568" y="220"/>
                        <a:pt x="570" y="220"/>
                      </a:cubicBezTo>
                      <a:cubicBezTo>
                        <a:pt x="570" y="219"/>
                        <a:pt x="569" y="219"/>
                        <a:pt x="569" y="218"/>
                      </a:cubicBezTo>
                      <a:cubicBezTo>
                        <a:pt x="569" y="217"/>
                        <a:pt x="571" y="217"/>
                        <a:pt x="571" y="217"/>
                      </a:cubicBezTo>
                      <a:cubicBezTo>
                        <a:pt x="572" y="216"/>
                        <a:pt x="571" y="216"/>
                        <a:pt x="571" y="215"/>
                      </a:cubicBezTo>
                      <a:cubicBezTo>
                        <a:pt x="574" y="212"/>
                        <a:pt x="576" y="206"/>
                        <a:pt x="577" y="201"/>
                      </a:cubicBezTo>
                      <a:cubicBezTo>
                        <a:pt x="579" y="198"/>
                        <a:pt x="579" y="194"/>
                        <a:pt x="584" y="194"/>
                      </a:cubicBezTo>
                      <a:cubicBezTo>
                        <a:pt x="588" y="194"/>
                        <a:pt x="587" y="198"/>
                        <a:pt x="589" y="201"/>
                      </a:cubicBezTo>
                      <a:cubicBezTo>
                        <a:pt x="586" y="204"/>
                        <a:pt x="591" y="208"/>
                        <a:pt x="588" y="211"/>
                      </a:cubicBezTo>
                      <a:cubicBezTo>
                        <a:pt x="589" y="213"/>
                        <a:pt x="589" y="217"/>
                        <a:pt x="589" y="219"/>
                      </a:cubicBezTo>
                      <a:cubicBezTo>
                        <a:pt x="588" y="220"/>
                        <a:pt x="587" y="221"/>
                        <a:pt x="588" y="222"/>
                      </a:cubicBezTo>
                      <a:cubicBezTo>
                        <a:pt x="591" y="224"/>
                        <a:pt x="591" y="220"/>
                        <a:pt x="594" y="219"/>
                      </a:cubicBezTo>
                      <a:cubicBezTo>
                        <a:pt x="596" y="219"/>
                        <a:pt x="599" y="220"/>
                        <a:pt x="601" y="219"/>
                      </a:cubicBezTo>
                      <a:cubicBezTo>
                        <a:pt x="602" y="217"/>
                        <a:pt x="604" y="214"/>
                        <a:pt x="602" y="212"/>
                      </a:cubicBezTo>
                      <a:cubicBezTo>
                        <a:pt x="604" y="211"/>
                        <a:pt x="604" y="208"/>
                        <a:pt x="606" y="208"/>
                      </a:cubicBezTo>
                      <a:cubicBezTo>
                        <a:pt x="607" y="207"/>
                        <a:pt x="608" y="208"/>
                        <a:pt x="609" y="207"/>
                      </a:cubicBezTo>
                      <a:cubicBezTo>
                        <a:pt x="611" y="208"/>
                        <a:pt x="612" y="208"/>
                        <a:pt x="614" y="209"/>
                      </a:cubicBezTo>
                      <a:cubicBezTo>
                        <a:pt x="618" y="210"/>
                        <a:pt x="621" y="214"/>
                        <a:pt x="628" y="213"/>
                      </a:cubicBezTo>
                      <a:cubicBezTo>
                        <a:pt x="629" y="211"/>
                        <a:pt x="634" y="212"/>
                        <a:pt x="636" y="210"/>
                      </a:cubicBezTo>
                      <a:cubicBezTo>
                        <a:pt x="637" y="210"/>
                        <a:pt x="637" y="211"/>
                        <a:pt x="638" y="211"/>
                      </a:cubicBezTo>
                      <a:cubicBezTo>
                        <a:pt x="639" y="208"/>
                        <a:pt x="643" y="211"/>
                        <a:pt x="645" y="209"/>
                      </a:cubicBezTo>
                      <a:cubicBezTo>
                        <a:pt x="647" y="208"/>
                        <a:pt x="645" y="205"/>
                        <a:pt x="645" y="204"/>
                      </a:cubicBezTo>
                      <a:cubicBezTo>
                        <a:pt x="644" y="201"/>
                        <a:pt x="644" y="199"/>
                        <a:pt x="642" y="198"/>
                      </a:cubicBezTo>
                      <a:cubicBezTo>
                        <a:pt x="643" y="196"/>
                        <a:pt x="641" y="195"/>
                        <a:pt x="641" y="194"/>
                      </a:cubicBezTo>
                      <a:cubicBezTo>
                        <a:pt x="640" y="193"/>
                        <a:pt x="641" y="192"/>
                        <a:pt x="640" y="191"/>
                      </a:cubicBezTo>
                      <a:cubicBezTo>
                        <a:pt x="640" y="190"/>
                        <a:pt x="638" y="189"/>
                        <a:pt x="637" y="187"/>
                      </a:cubicBezTo>
                      <a:cubicBezTo>
                        <a:pt x="637" y="186"/>
                        <a:pt x="637" y="186"/>
                        <a:pt x="637" y="185"/>
                      </a:cubicBezTo>
                      <a:cubicBezTo>
                        <a:pt x="635" y="182"/>
                        <a:pt x="632" y="179"/>
                        <a:pt x="631" y="176"/>
                      </a:cubicBezTo>
                      <a:cubicBezTo>
                        <a:pt x="629" y="173"/>
                        <a:pt x="628" y="171"/>
                        <a:pt x="627" y="168"/>
                      </a:cubicBezTo>
                      <a:cubicBezTo>
                        <a:pt x="626" y="167"/>
                        <a:pt x="625" y="165"/>
                        <a:pt x="624" y="163"/>
                      </a:cubicBezTo>
                      <a:cubicBezTo>
                        <a:pt x="622" y="161"/>
                        <a:pt x="620" y="159"/>
                        <a:pt x="620" y="157"/>
                      </a:cubicBezTo>
                      <a:cubicBezTo>
                        <a:pt x="619" y="156"/>
                        <a:pt x="618" y="156"/>
                        <a:pt x="618" y="155"/>
                      </a:cubicBezTo>
                      <a:cubicBezTo>
                        <a:pt x="617" y="154"/>
                        <a:pt x="617" y="154"/>
                        <a:pt x="617" y="153"/>
                      </a:cubicBezTo>
                      <a:cubicBezTo>
                        <a:pt x="615" y="152"/>
                        <a:pt x="614" y="150"/>
                        <a:pt x="612" y="148"/>
                      </a:cubicBezTo>
                      <a:cubicBezTo>
                        <a:pt x="612" y="147"/>
                        <a:pt x="611" y="145"/>
                        <a:pt x="610" y="144"/>
                      </a:cubicBezTo>
                      <a:cubicBezTo>
                        <a:pt x="610" y="143"/>
                        <a:pt x="608" y="143"/>
                        <a:pt x="608" y="142"/>
                      </a:cubicBezTo>
                      <a:cubicBezTo>
                        <a:pt x="607" y="140"/>
                        <a:pt x="606" y="138"/>
                        <a:pt x="605" y="137"/>
                      </a:cubicBezTo>
                      <a:cubicBezTo>
                        <a:pt x="604" y="136"/>
                        <a:pt x="602" y="134"/>
                        <a:pt x="601" y="133"/>
                      </a:cubicBezTo>
                      <a:cubicBezTo>
                        <a:pt x="600" y="132"/>
                        <a:pt x="600" y="131"/>
                        <a:pt x="599" y="130"/>
                      </a:cubicBezTo>
                      <a:cubicBezTo>
                        <a:pt x="598" y="128"/>
                        <a:pt x="596" y="127"/>
                        <a:pt x="595" y="125"/>
                      </a:cubicBezTo>
                      <a:cubicBezTo>
                        <a:pt x="591" y="122"/>
                        <a:pt x="588" y="118"/>
                        <a:pt x="586" y="115"/>
                      </a:cubicBezTo>
                      <a:cubicBezTo>
                        <a:pt x="581" y="111"/>
                        <a:pt x="577" y="107"/>
                        <a:pt x="573" y="102"/>
                      </a:cubicBezTo>
                      <a:cubicBezTo>
                        <a:pt x="570" y="101"/>
                        <a:pt x="568" y="99"/>
                        <a:pt x="567" y="96"/>
                      </a:cubicBezTo>
                      <a:cubicBezTo>
                        <a:pt x="566" y="96"/>
                        <a:pt x="565" y="96"/>
                        <a:pt x="565" y="96"/>
                      </a:cubicBezTo>
                      <a:cubicBezTo>
                        <a:pt x="562" y="93"/>
                        <a:pt x="560" y="90"/>
                        <a:pt x="556" y="88"/>
                      </a:cubicBezTo>
                      <a:cubicBezTo>
                        <a:pt x="553" y="85"/>
                        <a:pt x="550" y="83"/>
                        <a:pt x="547" y="81"/>
                      </a:cubicBezTo>
                      <a:cubicBezTo>
                        <a:pt x="546" y="80"/>
                        <a:pt x="546" y="80"/>
                        <a:pt x="546" y="79"/>
                      </a:cubicBezTo>
                      <a:cubicBezTo>
                        <a:pt x="545" y="79"/>
                        <a:pt x="545" y="80"/>
                        <a:pt x="544" y="80"/>
                      </a:cubicBezTo>
                      <a:cubicBezTo>
                        <a:pt x="543" y="79"/>
                        <a:pt x="543" y="78"/>
                        <a:pt x="543" y="78"/>
                      </a:cubicBezTo>
                      <a:close/>
                      <a:moveTo>
                        <a:pt x="492" y="233"/>
                      </a:moveTo>
                      <a:cubicBezTo>
                        <a:pt x="491" y="231"/>
                        <a:pt x="489" y="231"/>
                        <a:pt x="489" y="229"/>
                      </a:cubicBezTo>
                      <a:cubicBezTo>
                        <a:pt x="488" y="228"/>
                        <a:pt x="487" y="228"/>
                        <a:pt x="487" y="226"/>
                      </a:cubicBezTo>
                      <a:cubicBezTo>
                        <a:pt x="486" y="226"/>
                        <a:pt x="486" y="226"/>
                        <a:pt x="486" y="225"/>
                      </a:cubicBezTo>
                      <a:cubicBezTo>
                        <a:pt x="485" y="224"/>
                        <a:pt x="484" y="224"/>
                        <a:pt x="483" y="223"/>
                      </a:cubicBezTo>
                      <a:cubicBezTo>
                        <a:pt x="483" y="222"/>
                        <a:pt x="483" y="221"/>
                        <a:pt x="482" y="221"/>
                      </a:cubicBezTo>
                      <a:cubicBezTo>
                        <a:pt x="482" y="220"/>
                        <a:pt x="481" y="220"/>
                        <a:pt x="481" y="220"/>
                      </a:cubicBezTo>
                      <a:cubicBezTo>
                        <a:pt x="479" y="218"/>
                        <a:pt x="479" y="216"/>
                        <a:pt x="477" y="215"/>
                      </a:cubicBezTo>
                      <a:cubicBezTo>
                        <a:pt x="477" y="215"/>
                        <a:pt x="476" y="214"/>
                        <a:pt x="475" y="214"/>
                      </a:cubicBezTo>
                      <a:cubicBezTo>
                        <a:pt x="474" y="213"/>
                        <a:pt x="472" y="212"/>
                        <a:pt x="471" y="211"/>
                      </a:cubicBezTo>
                      <a:cubicBezTo>
                        <a:pt x="471" y="210"/>
                        <a:pt x="471" y="209"/>
                        <a:pt x="470" y="209"/>
                      </a:cubicBezTo>
                      <a:cubicBezTo>
                        <a:pt x="470" y="208"/>
                        <a:pt x="469" y="208"/>
                        <a:pt x="468" y="208"/>
                      </a:cubicBezTo>
                      <a:cubicBezTo>
                        <a:pt x="468" y="207"/>
                        <a:pt x="467" y="206"/>
                        <a:pt x="467" y="206"/>
                      </a:cubicBezTo>
                      <a:cubicBezTo>
                        <a:pt x="466" y="205"/>
                        <a:pt x="466" y="205"/>
                        <a:pt x="465" y="205"/>
                      </a:cubicBezTo>
                      <a:cubicBezTo>
                        <a:pt x="464" y="204"/>
                        <a:pt x="463" y="203"/>
                        <a:pt x="462" y="202"/>
                      </a:cubicBezTo>
                      <a:cubicBezTo>
                        <a:pt x="460" y="201"/>
                        <a:pt x="459" y="199"/>
                        <a:pt x="458" y="198"/>
                      </a:cubicBezTo>
                      <a:cubicBezTo>
                        <a:pt x="455" y="198"/>
                        <a:pt x="454" y="195"/>
                        <a:pt x="453" y="194"/>
                      </a:cubicBezTo>
                      <a:cubicBezTo>
                        <a:pt x="452" y="194"/>
                        <a:pt x="452" y="194"/>
                        <a:pt x="451" y="194"/>
                      </a:cubicBezTo>
                      <a:cubicBezTo>
                        <a:pt x="451" y="194"/>
                        <a:pt x="450" y="193"/>
                        <a:pt x="450" y="192"/>
                      </a:cubicBezTo>
                      <a:cubicBezTo>
                        <a:pt x="449" y="192"/>
                        <a:pt x="448" y="192"/>
                        <a:pt x="448" y="191"/>
                      </a:cubicBezTo>
                      <a:cubicBezTo>
                        <a:pt x="446" y="191"/>
                        <a:pt x="446" y="189"/>
                        <a:pt x="445" y="188"/>
                      </a:cubicBezTo>
                      <a:cubicBezTo>
                        <a:pt x="444" y="188"/>
                        <a:pt x="444" y="189"/>
                        <a:pt x="443" y="189"/>
                      </a:cubicBezTo>
                      <a:cubicBezTo>
                        <a:pt x="442" y="187"/>
                        <a:pt x="441" y="186"/>
                        <a:pt x="440" y="185"/>
                      </a:cubicBezTo>
                      <a:cubicBezTo>
                        <a:pt x="437" y="186"/>
                        <a:pt x="437" y="184"/>
                        <a:pt x="436" y="183"/>
                      </a:cubicBezTo>
                      <a:cubicBezTo>
                        <a:pt x="435" y="183"/>
                        <a:pt x="434" y="183"/>
                        <a:pt x="434" y="183"/>
                      </a:cubicBezTo>
                      <a:cubicBezTo>
                        <a:pt x="429" y="181"/>
                        <a:pt x="425" y="178"/>
                        <a:pt x="421" y="176"/>
                      </a:cubicBezTo>
                      <a:cubicBezTo>
                        <a:pt x="417" y="176"/>
                        <a:pt x="415" y="173"/>
                        <a:pt x="412" y="173"/>
                      </a:cubicBezTo>
                      <a:cubicBezTo>
                        <a:pt x="412" y="172"/>
                        <a:pt x="411" y="173"/>
                        <a:pt x="410" y="172"/>
                      </a:cubicBezTo>
                      <a:cubicBezTo>
                        <a:pt x="409" y="172"/>
                        <a:pt x="407" y="170"/>
                        <a:pt x="406" y="170"/>
                      </a:cubicBezTo>
                      <a:cubicBezTo>
                        <a:pt x="405" y="169"/>
                        <a:pt x="404" y="170"/>
                        <a:pt x="404" y="170"/>
                      </a:cubicBezTo>
                      <a:cubicBezTo>
                        <a:pt x="403" y="168"/>
                        <a:pt x="401" y="169"/>
                        <a:pt x="399" y="168"/>
                      </a:cubicBezTo>
                      <a:cubicBezTo>
                        <a:pt x="398" y="168"/>
                        <a:pt x="397" y="167"/>
                        <a:pt x="396" y="167"/>
                      </a:cubicBezTo>
                      <a:cubicBezTo>
                        <a:pt x="395" y="166"/>
                        <a:pt x="394" y="167"/>
                        <a:pt x="392" y="167"/>
                      </a:cubicBezTo>
                      <a:cubicBezTo>
                        <a:pt x="391" y="166"/>
                        <a:pt x="390" y="166"/>
                        <a:pt x="389" y="165"/>
                      </a:cubicBezTo>
                      <a:cubicBezTo>
                        <a:pt x="387" y="165"/>
                        <a:pt x="385" y="165"/>
                        <a:pt x="383" y="165"/>
                      </a:cubicBezTo>
                      <a:cubicBezTo>
                        <a:pt x="382" y="164"/>
                        <a:pt x="381" y="164"/>
                        <a:pt x="380" y="164"/>
                      </a:cubicBezTo>
                      <a:cubicBezTo>
                        <a:pt x="379" y="163"/>
                        <a:pt x="378" y="164"/>
                        <a:pt x="377" y="163"/>
                      </a:cubicBezTo>
                      <a:cubicBezTo>
                        <a:pt x="376" y="163"/>
                        <a:pt x="374" y="161"/>
                        <a:pt x="372" y="163"/>
                      </a:cubicBezTo>
                      <a:cubicBezTo>
                        <a:pt x="370" y="162"/>
                        <a:pt x="367" y="162"/>
                        <a:pt x="365" y="161"/>
                      </a:cubicBezTo>
                      <a:cubicBezTo>
                        <a:pt x="363" y="161"/>
                        <a:pt x="361" y="162"/>
                        <a:pt x="360" y="161"/>
                      </a:cubicBezTo>
                      <a:cubicBezTo>
                        <a:pt x="359" y="161"/>
                        <a:pt x="359" y="161"/>
                        <a:pt x="358" y="160"/>
                      </a:cubicBezTo>
                      <a:cubicBezTo>
                        <a:pt x="354" y="160"/>
                        <a:pt x="348" y="160"/>
                        <a:pt x="344" y="160"/>
                      </a:cubicBezTo>
                      <a:cubicBezTo>
                        <a:pt x="340" y="160"/>
                        <a:pt x="335" y="160"/>
                        <a:pt x="331" y="161"/>
                      </a:cubicBezTo>
                      <a:cubicBezTo>
                        <a:pt x="330" y="161"/>
                        <a:pt x="330" y="162"/>
                        <a:pt x="329" y="162"/>
                      </a:cubicBezTo>
                      <a:cubicBezTo>
                        <a:pt x="328" y="162"/>
                        <a:pt x="327" y="161"/>
                        <a:pt x="326" y="161"/>
                      </a:cubicBezTo>
                      <a:cubicBezTo>
                        <a:pt x="325" y="161"/>
                        <a:pt x="324" y="162"/>
                        <a:pt x="323" y="162"/>
                      </a:cubicBezTo>
                      <a:cubicBezTo>
                        <a:pt x="322" y="162"/>
                        <a:pt x="320" y="162"/>
                        <a:pt x="319" y="162"/>
                      </a:cubicBezTo>
                      <a:cubicBezTo>
                        <a:pt x="316" y="162"/>
                        <a:pt x="313" y="164"/>
                        <a:pt x="309" y="164"/>
                      </a:cubicBezTo>
                      <a:cubicBezTo>
                        <a:pt x="308" y="165"/>
                        <a:pt x="306" y="164"/>
                        <a:pt x="304" y="165"/>
                      </a:cubicBezTo>
                      <a:cubicBezTo>
                        <a:pt x="303" y="165"/>
                        <a:pt x="302" y="166"/>
                        <a:pt x="300" y="166"/>
                      </a:cubicBezTo>
                      <a:cubicBezTo>
                        <a:pt x="299" y="167"/>
                        <a:pt x="297" y="166"/>
                        <a:pt x="296" y="167"/>
                      </a:cubicBezTo>
                      <a:cubicBezTo>
                        <a:pt x="295" y="167"/>
                        <a:pt x="294" y="168"/>
                        <a:pt x="293" y="168"/>
                      </a:cubicBezTo>
                      <a:cubicBezTo>
                        <a:pt x="292" y="168"/>
                        <a:pt x="290" y="168"/>
                        <a:pt x="290" y="169"/>
                      </a:cubicBezTo>
                      <a:cubicBezTo>
                        <a:pt x="287" y="170"/>
                        <a:pt x="285" y="172"/>
                        <a:pt x="282" y="172"/>
                      </a:cubicBezTo>
                      <a:cubicBezTo>
                        <a:pt x="281" y="172"/>
                        <a:pt x="280" y="172"/>
                        <a:pt x="280" y="172"/>
                      </a:cubicBezTo>
                      <a:cubicBezTo>
                        <a:pt x="279" y="172"/>
                        <a:pt x="279" y="173"/>
                        <a:pt x="278" y="173"/>
                      </a:cubicBezTo>
                      <a:cubicBezTo>
                        <a:pt x="277" y="173"/>
                        <a:pt x="276" y="173"/>
                        <a:pt x="276" y="173"/>
                      </a:cubicBezTo>
                      <a:cubicBezTo>
                        <a:pt x="275" y="174"/>
                        <a:pt x="275" y="175"/>
                        <a:pt x="275" y="175"/>
                      </a:cubicBezTo>
                      <a:cubicBezTo>
                        <a:pt x="272" y="175"/>
                        <a:pt x="271" y="177"/>
                        <a:pt x="270" y="177"/>
                      </a:cubicBezTo>
                      <a:cubicBezTo>
                        <a:pt x="267" y="178"/>
                        <a:pt x="264" y="179"/>
                        <a:pt x="261" y="180"/>
                      </a:cubicBezTo>
                      <a:cubicBezTo>
                        <a:pt x="260" y="181"/>
                        <a:pt x="260" y="182"/>
                        <a:pt x="259" y="182"/>
                      </a:cubicBezTo>
                      <a:cubicBezTo>
                        <a:pt x="257" y="184"/>
                        <a:pt x="254" y="184"/>
                        <a:pt x="251" y="186"/>
                      </a:cubicBezTo>
                      <a:cubicBezTo>
                        <a:pt x="249" y="187"/>
                        <a:pt x="247" y="189"/>
                        <a:pt x="246" y="190"/>
                      </a:cubicBezTo>
                      <a:cubicBezTo>
                        <a:pt x="243" y="191"/>
                        <a:pt x="242" y="192"/>
                        <a:pt x="241" y="193"/>
                      </a:cubicBezTo>
                      <a:cubicBezTo>
                        <a:pt x="239" y="194"/>
                        <a:pt x="238" y="194"/>
                        <a:pt x="237" y="195"/>
                      </a:cubicBezTo>
                      <a:cubicBezTo>
                        <a:pt x="235" y="197"/>
                        <a:pt x="232" y="200"/>
                        <a:pt x="229" y="201"/>
                      </a:cubicBezTo>
                      <a:cubicBezTo>
                        <a:pt x="227" y="204"/>
                        <a:pt x="225" y="206"/>
                        <a:pt x="222" y="208"/>
                      </a:cubicBezTo>
                      <a:cubicBezTo>
                        <a:pt x="222" y="210"/>
                        <a:pt x="220" y="211"/>
                        <a:pt x="219" y="212"/>
                      </a:cubicBezTo>
                      <a:cubicBezTo>
                        <a:pt x="217" y="214"/>
                        <a:pt x="216" y="217"/>
                        <a:pt x="213" y="217"/>
                      </a:cubicBezTo>
                      <a:cubicBezTo>
                        <a:pt x="212" y="218"/>
                        <a:pt x="212" y="219"/>
                        <a:pt x="212" y="220"/>
                      </a:cubicBezTo>
                      <a:cubicBezTo>
                        <a:pt x="209" y="221"/>
                        <a:pt x="209" y="225"/>
                        <a:pt x="205" y="226"/>
                      </a:cubicBezTo>
                      <a:cubicBezTo>
                        <a:pt x="203" y="229"/>
                        <a:pt x="202" y="232"/>
                        <a:pt x="199" y="234"/>
                      </a:cubicBezTo>
                      <a:cubicBezTo>
                        <a:pt x="197" y="236"/>
                        <a:pt x="197" y="239"/>
                        <a:pt x="195" y="241"/>
                      </a:cubicBezTo>
                      <a:cubicBezTo>
                        <a:pt x="194" y="242"/>
                        <a:pt x="193" y="243"/>
                        <a:pt x="193" y="243"/>
                      </a:cubicBezTo>
                      <a:cubicBezTo>
                        <a:pt x="192" y="244"/>
                        <a:pt x="192" y="245"/>
                        <a:pt x="192" y="246"/>
                      </a:cubicBezTo>
                      <a:cubicBezTo>
                        <a:pt x="191" y="247"/>
                        <a:pt x="191" y="247"/>
                        <a:pt x="190" y="248"/>
                      </a:cubicBezTo>
                      <a:cubicBezTo>
                        <a:pt x="190" y="249"/>
                        <a:pt x="189" y="250"/>
                        <a:pt x="188" y="252"/>
                      </a:cubicBezTo>
                      <a:cubicBezTo>
                        <a:pt x="187" y="254"/>
                        <a:pt x="186" y="256"/>
                        <a:pt x="187" y="259"/>
                      </a:cubicBezTo>
                      <a:cubicBezTo>
                        <a:pt x="190" y="261"/>
                        <a:pt x="193" y="260"/>
                        <a:pt x="195" y="259"/>
                      </a:cubicBezTo>
                      <a:cubicBezTo>
                        <a:pt x="198" y="259"/>
                        <a:pt x="201" y="259"/>
                        <a:pt x="204" y="259"/>
                      </a:cubicBezTo>
                      <a:cubicBezTo>
                        <a:pt x="213" y="259"/>
                        <a:pt x="223" y="259"/>
                        <a:pt x="232" y="259"/>
                      </a:cubicBezTo>
                      <a:cubicBezTo>
                        <a:pt x="234" y="257"/>
                        <a:pt x="237" y="258"/>
                        <a:pt x="240" y="258"/>
                      </a:cubicBezTo>
                      <a:cubicBezTo>
                        <a:pt x="245" y="258"/>
                        <a:pt x="250" y="258"/>
                        <a:pt x="255" y="258"/>
                      </a:cubicBezTo>
                      <a:cubicBezTo>
                        <a:pt x="256" y="258"/>
                        <a:pt x="258" y="257"/>
                        <a:pt x="259" y="257"/>
                      </a:cubicBezTo>
                      <a:cubicBezTo>
                        <a:pt x="260" y="257"/>
                        <a:pt x="261" y="258"/>
                        <a:pt x="262" y="258"/>
                      </a:cubicBezTo>
                      <a:cubicBezTo>
                        <a:pt x="263" y="258"/>
                        <a:pt x="265" y="257"/>
                        <a:pt x="266" y="257"/>
                      </a:cubicBezTo>
                      <a:cubicBezTo>
                        <a:pt x="273" y="257"/>
                        <a:pt x="277" y="257"/>
                        <a:pt x="282" y="258"/>
                      </a:cubicBezTo>
                      <a:cubicBezTo>
                        <a:pt x="285" y="259"/>
                        <a:pt x="288" y="260"/>
                        <a:pt x="290" y="262"/>
                      </a:cubicBezTo>
                      <a:cubicBezTo>
                        <a:pt x="294" y="263"/>
                        <a:pt x="296" y="265"/>
                        <a:pt x="299" y="268"/>
                      </a:cubicBezTo>
                      <a:cubicBezTo>
                        <a:pt x="299" y="270"/>
                        <a:pt x="302" y="272"/>
                        <a:pt x="303" y="274"/>
                      </a:cubicBezTo>
                      <a:cubicBezTo>
                        <a:pt x="304" y="276"/>
                        <a:pt x="305" y="278"/>
                        <a:pt x="306" y="280"/>
                      </a:cubicBezTo>
                      <a:cubicBezTo>
                        <a:pt x="306" y="281"/>
                        <a:pt x="308" y="281"/>
                        <a:pt x="308" y="282"/>
                      </a:cubicBezTo>
                      <a:cubicBezTo>
                        <a:pt x="308" y="283"/>
                        <a:pt x="308" y="284"/>
                        <a:pt x="309" y="284"/>
                      </a:cubicBezTo>
                      <a:cubicBezTo>
                        <a:pt x="309" y="286"/>
                        <a:pt x="312" y="289"/>
                        <a:pt x="314" y="289"/>
                      </a:cubicBezTo>
                      <a:cubicBezTo>
                        <a:pt x="317" y="289"/>
                        <a:pt x="317" y="283"/>
                        <a:pt x="318" y="279"/>
                      </a:cubicBezTo>
                      <a:cubicBezTo>
                        <a:pt x="318" y="278"/>
                        <a:pt x="319" y="277"/>
                        <a:pt x="319" y="276"/>
                      </a:cubicBezTo>
                      <a:cubicBezTo>
                        <a:pt x="320" y="275"/>
                        <a:pt x="319" y="274"/>
                        <a:pt x="319" y="274"/>
                      </a:cubicBezTo>
                      <a:cubicBezTo>
                        <a:pt x="320" y="273"/>
                        <a:pt x="321" y="272"/>
                        <a:pt x="321" y="271"/>
                      </a:cubicBezTo>
                      <a:cubicBezTo>
                        <a:pt x="321" y="270"/>
                        <a:pt x="321" y="268"/>
                        <a:pt x="321" y="267"/>
                      </a:cubicBezTo>
                      <a:cubicBezTo>
                        <a:pt x="322" y="265"/>
                        <a:pt x="324" y="264"/>
                        <a:pt x="323" y="262"/>
                      </a:cubicBezTo>
                      <a:cubicBezTo>
                        <a:pt x="324" y="261"/>
                        <a:pt x="325" y="260"/>
                        <a:pt x="324" y="258"/>
                      </a:cubicBezTo>
                      <a:cubicBezTo>
                        <a:pt x="326" y="256"/>
                        <a:pt x="328" y="256"/>
                        <a:pt x="330" y="254"/>
                      </a:cubicBezTo>
                      <a:cubicBezTo>
                        <a:pt x="331" y="253"/>
                        <a:pt x="331" y="252"/>
                        <a:pt x="332" y="251"/>
                      </a:cubicBezTo>
                      <a:cubicBezTo>
                        <a:pt x="332" y="251"/>
                        <a:pt x="333" y="252"/>
                        <a:pt x="334" y="251"/>
                      </a:cubicBezTo>
                      <a:cubicBezTo>
                        <a:pt x="335" y="251"/>
                        <a:pt x="336" y="250"/>
                        <a:pt x="337" y="250"/>
                      </a:cubicBezTo>
                      <a:cubicBezTo>
                        <a:pt x="340" y="249"/>
                        <a:pt x="343" y="248"/>
                        <a:pt x="347" y="249"/>
                      </a:cubicBezTo>
                      <a:cubicBezTo>
                        <a:pt x="349" y="249"/>
                        <a:pt x="352" y="248"/>
                        <a:pt x="355" y="249"/>
                      </a:cubicBezTo>
                      <a:cubicBezTo>
                        <a:pt x="355" y="249"/>
                        <a:pt x="356" y="249"/>
                        <a:pt x="357" y="249"/>
                      </a:cubicBezTo>
                      <a:cubicBezTo>
                        <a:pt x="359" y="250"/>
                        <a:pt x="362" y="250"/>
                        <a:pt x="364" y="250"/>
                      </a:cubicBezTo>
                      <a:cubicBezTo>
                        <a:pt x="365" y="250"/>
                        <a:pt x="366" y="251"/>
                        <a:pt x="367" y="251"/>
                      </a:cubicBezTo>
                      <a:cubicBezTo>
                        <a:pt x="369" y="252"/>
                        <a:pt x="371" y="252"/>
                        <a:pt x="372" y="253"/>
                      </a:cubicBezTo>
                      <a:cubicBezTo>
                        <a:pt x="377" y="253"/>
                        <a:pt x="379" y="256"/>
                        <a:pt x="383" y="256"/>
                      </a:cubicBezTo>
                      <a:cubicBezTo>
                        <a:pt x="387" y="258"/>
                        <a:pt x="386" y="262"/>
                        <a:pt x="383" y="264"/>
                      </a:cubicBezTo>
                      <a:cubicBezTo>
                        <a:pt x="379" y="266"/>
                        <a:pt x="373" y="267"/>
                        <a:pt x="369" y="270"/>
                      </a:cubicBezTo>
                      <a:cubicBezTo>
                        <a:pt x="366" y="270"/>
                        <a:pt x="364" y="272"/>
                        <a:pt x="364" y="274"/>
                      </a:cubicBezTo>
                      <a:cubicBezTo>
                        <a:pt x="364" y="274"/>
                        <a:pt x="365" y="275"/>
                        <a:pt x="365" y="276"/>
                      </a:cubicBezTo>
                      <a:cubicBezTo>
                        <a:pt x="366" y="277"/>
                        <a:pt x="366" y="278"/>
                        <a:pt x="366" y="279"/>
                      </a:cubicBezTo>
                      <a:cubicBezTo>
                        <a:pt x="366" y="280"/>
                        <a:pt x="367" y="281"/>
                        <a:pt x="368" y="282"/>
                      </a:cubicBezTo>
                      <a:cubicBezTo>
                        <a:pt x="368" y="282"/>
                        <a:pt x="368" y="283"/>
                        <a:pt x="368" y="283"/>
                      </a:cubicBezTo>
                      <a:cubicBezTo>
                        <a:pt x="369" y="284"/>
                        <a:pt x="369" y="285"/>
                        <a:pt x="370" y="285"/>
                      </a:cubicBezTo>
                      <a:cubicBezTo>
                        <a:pt x="371" y="288"/>
                        <a:pt x="372" y="292"/>
                        <a:pt x="374" y="293"/>
                      </a:cubicBezTo>
                      <a:cubicBezTo>
                        <a:pt x="377" y="293"/>
                        <a:pt x="378" y="291"/>
                        <a:pt x="378" y="288"/>
                      </a:cubicBezTo>
                      <a:cubicBezTo>
                        <a:pt x="380" y="286"/>
                        <a:pt x="381" y="284"/>
                        <a:pt x="382" y="282"/>
                      </a:cubicBezTo>
                      <a:cubicBezTo>
                        <a:pt x="384" y="281"/>
                        <a:pt x="384" y="278"/>
                        <a:pt x="384" y="276"/>
                      </a:cubicBezTo>
                      <a:cubicBezTo>
                        <a:pt x="388" y="273"/>
                        <a:pt x="389" y="267"/>
                        <a:pt x="393" y="264"/>
                      </a:cubicBezTo>
                      <a:cubicBezTo>
                        <a:pt x="393" y="264"/>
                        <a:pt x="394" y="264"/>
                        <a:pt x="395" y="264"/>
                      </a:cubicBezTo>
                      <a:cubicBezTo>
                        <a:pt x="397" y="260"/>
                        <a:pt x="402" y="258"/>
                        <a:pt x="407" y="257"/>
                      </a:cubicBezTo>
                      <a:cubicBezTo>
                        <a:pt x="415" y="254"/>
                        <a:pt x="424" y="252"/>
                        <a:pt x="434" y="254"/>
                      </a:cubicBezTo>
                      <a:cubicBezTo>
                        <a:pt x="436" y="252"/>
                        <a:pt x="441" y="254"/>
                        <a:pt x="446" y="254"/>
                      </a:cubicBezTo>
                      <a:cubicBezTo>
                        <a:pt x="448" y="254"/>
                        <a:pt x="449" y="254"/>
                        <a:pt x="450" y="254"/>
                      </a:cubicBezTo>
                      <a:cubicBezTo>
                        <a:pt x="450" y="254"/>
                        <a:pt x="451" y="253"/>
                        <a:pt x="452" y="253"/>
                      </a:cubicBezTo>
                      <a:cubicBezTo>
                        <a:pt x="456" y="253"/>
                        <a:pt x="462" y="253"/>
                        <a:pt x="468" y="253"/>
                      </a:cubicBezTo>
                      <a:cubicBezTo>
                        <a:pt x="469" y="253"/>
                        <a:pt x="470" y="253"/>
                        <a:pt x="471" y="253"/>
                      </a:cubicBezTo>
                      <a:cubicBezTo>
                        <a:pt x="473" y="253"/>
                        <a:pt x="475" y="252"/>
                        <a:pt x="476" y="252"/>
                      </a:cubicBezTo>
                      <a:cubicBezTo>
                        <a:pt x="478" y="252"/>
                        <a:pt x="480" y="253"/>
                        <a:pt x="481" y="253"/>
                      </a:cubicBezTo>
                      <a:cubicBezTo>
                        <a:pt x="482" y="253"/>
                        <a:pt x="483" y="252"/>
                        <a:pt x="484" y="252"/>
                      </a:cubicBezTo>
                      <a:cubicBezTo>
                        <a:pt x="489" y="252"/>
                        <a:pt x="494" y="253"/>
                        <a:pt x="499" y="252"/>
                      </a:cubicBezTo>
                      <a:cubicBezTo>
                        <a:pt x="503" y="247"/>
                        <a:pt x="496" y="242"/>
                        <a:pt x="496" y="237"/>
                      </a:cubicBezTo>
                      <a:cubicBezTo>
                        <a:pt x="494" y="236"/>
                        <a:pt x="493" y="234"/>
                        <a:pt x="492" y="233"/>
                      </a:cubicBezTo>
                      <a:close/>
                      <a:moveTo>
                        <a:pt x="614" y="234"/>
                      </a:moveTo>
                      <a:cubicBezTo>
                        <a:pt x="614" y="237"/>
                        <a:pt x="616" y="237"/>
                        <a:pt x="615" y="240"/>
                      </a:cubicBezTo>
                      <a:cubicBezTo>
                        <a:pt x="616" y="243"/>
                        <a:pt x="620" y="242"/>
                        <a:pt x="621" y="240"/>
                      </a:cubicBezTo>
                      <a:cubicBezTo>
                        <a:pt x="621" y="237"/>
                        <a:pt x="620" y="235"/>
                        <a:pt x="619" y="233"/>
                      </a:cubicBezTo>
                      <a:cubicBezTo>
                        <a:pt x="617" y="233"/>
                        <a:pt x="615" y="232"/>
                        <a:pt x="614" y="234"/>
                      </a:cubicBezTo>
                      <a:close/>
                      <a:moveTo>
                        <a:pt x="536" y="262"/>
                      </a:moveTo>
                      <a:cubicBezTo>
                        <a:pt x="534" y="263"/>
                        <a:pt x="532" y="262"/>
                        <a:pt x="530" y="261"/>
                      </a:cubicBezTo>
                      <a:cubicBezTo>
                        <a:pt x="529" y="261"/>
                        <a:pt x="528" y="261"/>
                        <a:pt x="527" y="261"/>
                      </a:cubicBezTo>
                      <a:cubicBezTo>
                        <a:pt x="525" y="260"/>
                        <a:pt x="524" y="257"/>
                        <a:pt x="522" y="256"/>
                      </a:cubicBezTo>
                      <a:cubicBezTo>
                        <a:pt x="517" y="256"/>
                        <a:pt x="519" y="258"/>
                        <a:pt x="520" y="260"/>
                      </a:cubicBezTo>
                      <a:cubicBezTo>
                        <a:pt x="520" y="261"/>
                        <a:pt x="521" y="263"/>
                        <a:pt x="522" y="265"/>
                      </a:cubicBezTo>
                      <a:cubicBezTo>
                        <a:pt x="524" y="268"/>
                        <a:pt x="525" y="268"/>
                        <a:pt x="528" y="270"/>
                      </a:cubicBezTo>
                      <a:cubicBezTo>
                        <a:pt x="529" y="271"/>
                        <a:pt x="531" y="272"/>
                        <a:pt x="532" y="272"/>
                      </a:cubicBezTo>
                      <a:cubicBezTo>
                        <a:pt x="534" y="273"/>
                        <a:pt x="537" y="273"/>
                        <a:pt x="538" y="274"/>
                      </a:cubicBezTo>
                      <a:cubicBezTo>
                        <a:pt x="540" y="273"/>
                        <a:pt x="542" y="274"/>
                        <a:pt x="543" y="274"/>
                      </a:cubicBezTo>
                      <a:cubicBezTo>
                        <a:pt x="544" y="273"/>
                        <a:pt x="546" y="272"/>
                        <a:pt x="546" y="270"/>
                      </a:cubicBezTo>
                      <a:cubicBezTo>
                        <a:pt x="546" y="269"/>
                        <a:pt x="545" y="268"/>
                        <a:pt x="545" y="266"/>
                      </a:cubicBezTo>
                      <a:cubicBezTo>
                        <a:pt x="543" y="264"/>
                        <a:pt x="539" y="264"/>
                        <a:pt x="536" y="2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Freeform 6">
                  <a:extLst>
                    <a:ext uri="{FF2B5EF4-FFF2-40B4-BE49-F238E27FC236}">
                      <a16:creationId xmlns="" xmlns:a16="http://schemas.microsoft.com/office/drawing/2014/main" id="{79A8FAAE-197A-4747-969C-1EADF2EB2BF0}"/>
                    </a:ext>
                  </a:extLst>
                </p:cNvPr>
                <p:cNvSpPr>
                  <a:spLocks/>
                </p:cNvSpPr>
                <p:nvPr/>
              </p:nvSpPr>
              <p:spPr bwMode="auto">
                <a:xfrm>
                  <a:off x="2883" y="1255"/>
                  <a:ext cx="73" cy="75"/>
                </a:xfrm>
                <a:custGeom>
                  <a:avLst/>
                  <a:gdLst>
                    <a:gd name="T0" fmla="*/ 17 w 35"/>
                    <a:gd name="T1" fmla="*/ 35 h 36"/>
                    <a:gd name="T2" fmla="*/ 15 w 35"/>
                    <a:gd name="T3" fmla="*/ 26 h 36"/>
                    <a:gd name="T4" fmla="*/ 11 w 35"/>
                    <a:gd name="T5" fmla="*/ 25 h 36"/>
                    <a:gd name="T6" fmla="*/ 9 w 35"/>
                    <a:gd name="T7" fmla="*/ 26 h 36"/>
                    <a:gd name="T8" fmla="*/ 3 w 35"/>
                    <a:gd name="T9" fmla="*/ 23 h 36"/>
                    <a:gd name="T10" fmla="*/ 0 w 35"/>
                    <a:gd name="T11" fmla="*/ 20 h 36"/>
                    <a:gd name="T12" fmla="*/ 0 w 35"/>
                    <a:gd name="T13" fmla="*/ 15 h 36"/>
                    <a:gd name="T14" fmla="*/ 4 w 35"/>
                    <a:gd name="T15" fmla="*/ 12 h 36"/>
                    <a:gd name="T16" fmla="*/ 6 w 35"/>
                    <a:gd name="T17" fmla="*/ 10 h 36"/>
                    <a:gd name="T18" fmla="*/ 10 w 35"/>
                    <a:gd name="T19" fmla="*/ 8 h 36"/>
                    <a:gd name="T20" fmla="*/ 14 w 35"/>
                    <a:gd name="T21" fmla="*/ 4 h 36"/>
                    <a:gd name="T22" fmla="*/ 15 w 35"/>
                    <a:gd name="T23" fmla="*/ 4 h 36"/>
                    <a:gd name="T24" fmla="*/ 18 w 35"/>
                    <a:gd name="T25" fmla="*/ 1 h 36"/>
                    <a:gd name="T26" fmla="*/ 24 w 35"/>
                    <a:gd name="T27" fmla="*/ 0 h 36"/>
                    <a:gd name="T28" fmla="*/ 33 w 35"/>
                    <a:gd name="T29" fmla="*/ 4 h 36"/>
                    <a:gd name="T30" fmla="*/ 33 w 35"/>
                    <a:gd name="T31" fmla="*/ 6 h 36"/>
                    <a:gd name="T32" fmla="*/ 34 w 35"/>
                    <a:gd name="T33" fmla="*/ 14 h 36"/>
                    <a:gd name="T34" fmla="*/ 33 w 35"/>
                    <a:gd name="T35" fmla="*/ 17 h 36"/>
                    <a:gd name="T36" fmla="*/ 33 w 35"/>
                    <a:gd name="T37" fmla="*/ 18 h 36"/>
                    <a:gd name="T38" fmla="*/ 31 w 35"/>
                    <a:gd name="T39" fmla="*/ 20 h 36"/>
                    <a:gd name="T40" fmla="*/ 30 w 35"/>
                    <a:gd name="T41" fmla="*/ 24 h 36"/>
                    <a:gd name="T42" fmla="*/ 23 w 35"/>
                    <a:gd name="T43" fmla="*/ 31 h 36"/>
                    <a:gd name="T44" fmla="*/ 17 w 35"/>
                    <a:gd name="T45"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6">
                      <a:moveTo>
                        <a:pt x="17" y="35"/>
                      </a:moveTo>
                      <a:cubicBezTo>
                        <a:pt x="16" y="32"/>
                        <a:pt x="16" y="29"/>
                        <a:pt x="15" y="26"/>
                      </a:cubicBezTo>
                      <a:cubicBezTo>
                        <a:pt x="14" y="26"/>
                        <a:pt x="13" y="25"/>
                        <a:pt x="11" y="25"/>
                      </a:cubicBezTo>
                      <a:cubicBezTo>
                        <a:pt x="10" y="25"/>
                        <a:pt x="10" y="26"/>
                        <a:pt x="9" y="26"/>
                      </a:cubicBezTo>
                      <a:cubicBezTo>
                        <a:pt x="6" y="26"/>
                        <a:pt x="5" y="24"/>
                        <a:pt x="3" y="23"/>
                      </a:cubicBezTo>
                      <a:cubicBezTo>
                        <a:pt x="2" y="21"/>
                        <a:pt x="1" y="21"/>
                        <a:pt x="0" y="20"/>
                      </a:cubicBezTo>
                      <a:cubicBezTo>
                        <a:pt x="0" y="18"/>
                        <a:pt x="0" y="17"/>
                        <a:pt x="0" y="15"/>
                      </a:cubicBezTo>
                      <a:cubicBezTo>
                        <a:pt x="0" y="13"/>
                        <a:pt x="2" y="13"/>
                        <a:pt x="4" y="12"/>
                      </a:cubicBezTo>
                      <a:cubicBezTo>
                        <a:pt x="5" y="12"/>
                        <a:pt x="5" y="11"/>
                        <a:pt x="6" y="10"/>
                      </a:cubicBezTo>
                      <a:cubicBezTo>
                        <a:pt x="7" y="9"/>
                        <a:pt x="9" y="9"/>
                        <a:pt x="10" y="8"/>
                      </a:cubicBezTo>
                      <a:cubicBezTo>
                        <a:pt x="12" y="7"/>
                        <a:pt x="12" y="5"/>
                        <a:pt x="14" y="4"/>
                      </a:cubicBezTo>
                      <a:cubicBezTo>
                        <a:pt x="14" y="4"/>
                        <a:pt x="15" y="4"/>
                        <a:pt x="15" y="4"/>
                      </a:cubicBezTo>
                      <a:cubicBezTo>
                        <a:pt x="16" y="3"/>
                        <a:pt x="17" y="2"/>
                        <a:pt x="18" y="1"/>
                      </a:cubicBezTo>
                      <a:cubicBezTo>
                        <a:pt x="21" y="1"/>
                        <a:pt x="22" y="0"/>
                        <a:pt x="24" y="0"/>
                      </a:cubicBezTo>
                      <a:cubicBezTo>
                        <a:pt x="28" y="0"/>
                        <a:pt x="31" y="2"/>
                        <a:pt x="33" y="4"/>
                      </a:cubicBezTo>
                      <a:cubicBezTo>
                        <a:pt x="33" y="5"/>
                        <a:pt x="33" y="5"/>
                        <a:pt x="33" y="6"/>
                      </a:cubicBezTo>
                      <a:cubicBezTo>
                        <a:pt x="35" y="8"/>
                        <a:pt x="35" y="11"/>
                        <a:pt x="34" y="14"/>
                      </a:cubicBezTo>
                      <a:cubicBezTo>
                        <a:pt x="34" y="14"/>
                        <a:pt x="33" y="15"/>
                        <a:pt x="33" y="17"/>
                      </a:cubicBezTo>
                      <a:cubicBezTo>
                        <a:pt x="33" y="17"/>
                        <a:pt x="33" y="18"/>
                        <a:pt x="33" y="18"/>
                      </a:cubicBezTo>
                      <a:cubicBezTo>
                        <a:pt x="32" y="19"/>
                        <a:pt x="32" y="19"/>
                        <a:pt x="31" y="20"/>
                      </a:cubicBezTo>
                      <a:cubicBezTo>
                        <a:pt x="31" y="21"/>
                        <a:pt x="31" y="23"/>
                        <a:pt x="30" y="24"/>
                      </a:cubicBezTo>
                      <a:cubicBezTo>
                        <a:pt x="29" y="26"/>
                        <a:pt x="25" y="29"/>
                        <a:pt x="23" y="31"/>
                      </a:cubicBezTo>
                      <a:cubicBezTo>
                        <a:pt x="23" y="34"/>
                        <a:pt x="20" y="36"/>
                        <a:pt x="1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Freeform 7">
                  <a:extLst>
                    <a:ext uri="{FF2B5EF4-FFF2-40B4-BE49-F238E27FC236}">
                      <a16:creationId xmlns="" xmlns:a16="http://schemas.microsoft.com/office/drawing/2014/main" id="{6452BB79-258E-46C5-8957-69AB37CE5A54}"/>
                    </a:ext>
                  </a:extLst>
                </p:cNvPr>
                <p:cNvSpPr>
                  <a:spLocks/>
                </p:cNvSpPr>
                <p:nvPr/>
              </p:nvSpPr>
              <p:spPr bwMode="auto">
                <a:xfrm>
                  <a:off x="2787" y="1255"/>
                  <a:ext cx="44" cy="48"/>
                </a:xfrm>
                <a:custGeom>
                  <a:avLst/>
                  <a:gdLst>
                    <a:gd name="T0" fmla="*/ 17 w 21"/>
                    <a:gd name="T1" fmla="*/ 5 h 23"/>
                    <a:gd name="T2" fmla="*/ 20 w 21"/>
                    <a:gd name="T3" fmla="*/ 9 h 23"/>
                    <a:gd name="T4" fmla="*/ 19 w 21"/>
                    <a:gd name="T5" fmla="*/ 16 h 23"/>
                    <a:gd name="T6" fmla="*/ 18 w 21"/>
                    <a:gd name="T7" fmla="*/ 17 h 23"/>
                    <a:gd name="T8" fmla="*/ 16 w 21"/>
                    <a:gd name="T9" fmla="*/ 18 h 23"/>
                    <a:gd name="T10" fmla="*/ 11 w 21"/>
                    <a:gd name="T11" fmla="*/ 21 h 23"/>
                    <a:gd name="T12" fmla="*/ 7 w 21"/>
                    <a:gd name="T13" fmla="*/ 22 h 23"/>
                    <a:gd name="T14" fmla="*/ 6 w 21"/>
                    <a:gd name="T15" fmla="*/ 20 h 23"/>
                    <a:gd name="T16" fmla="*/ 4 w 21"/>
                    <a:gd name="T17" fmla="*/ 18 h 23"/>
                    <a:gd name="T18" fmla="*/ 3 w 21"/>
                    <a:gd name="T19" fmla="*/ 16 h 23"/>
                    <a:gd name="T20" fmla="*/ 2 w 21"/>
                    <a:gd name="T21" fmla="*/ 14 h 23"/>
                    <a:gd name="T22" fmla="*/ 1 w 21"/>
                    <a:gd name="T23" fmla="*/ 4 h 23"/>
                    <a:gd name="T24" fmla="*/ 11 w 21"/>
                    <a:gd name="T25" fmla="*/ 3 h 23"/>
                    <a:gd name="T26" fmla="*/ 12 w 21"/>
                    <a:gd name="T27" fmla="*/ 3 h 23"/>
                    <a:gd name="T28" fmla="*/ 14 w 21"/>
                    <a:gd name="T29" fmla="*/ 5 h 23"/>
                    <a:gd name="T30" fmla="*/ 17 w 21"/>
                    <a:gd name="T31"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23">
                      <a:moveTo>
                        <a:pt x="17" y="5"/>
                      </a:moveTo>
                      <a:cubicBezTo>
                        <a:pt x="19" y="6"/>
                        <a:pt x="20" y="7"/>
                        <a:pt x="20" y="9"/>
                      </a:cubicBezTo>
                      <a:cubicBezTo>
                        <a:pt x="21" y="11"/>
                        <a:pt x="20" y="15"/>
                        <a:pt x="19" y="16"/>
                      </a:cubicBezTo>
                      <a:cubicBezTo>
                        <a:pt x="19" y="16"/>
                        <a:pt x="18" y="16"/>
                        <a:pt x="18" y="17"/>
                      </a:cubicBezTo>
                      <a:cubicBezTo>
                        <a:pt x="17" y="17"/>
                        <a:pt x="17" y="18"/>
                        <a:pt x="16" y="18"/>
                      </a:cubicBezTo>
                      <a:cubicBezTo>
                        <a:pt x="15" y="20"/>
                        <a:pt x="13" y="20"/>
                        <a:pt x="11" y="21"/>
                      </a:cubicBezTo>
                      <a:cubicBezTo>
                        <a:pt x="10" y="22"/>
                        <a:pt x="9" y="23"/>
                        <a:pt x="7" y="22"/>
                      </a:cubicBezTo>
                      <a:cubicBezTo>
                        <a:pt x="6" y="22"/>
                        <a:pt x="6" y="21"/>
                        <a:pt x="6" y="20"/>
                      </a:cubicBezTo>
                      <a:cubicBezTo>
                        <a:pt x="5" y="19"/>
                        <a:pt x="4" y="19"/>
                        <a:pt x="4" y="18"/>
                      </a:cubicBezTo>
                      <a:cubicBezTo>
                        <a:pt x="4" y="17"/>
                        <a:pt x="3" y="16"/>
                        <a:pt x="3" y="16"/>
                      </a:cubicBezTo>
                      <a:cubicBezTo>
                        <a:pt x="3" y="15"/>
                        <a:pt x="2" y="14"/>
                        <a:pt x="2" y="14"/>
                      </a:cubicBezTo>
                      <a:cubicBezTo>
                        <a:pt x="0" y="11"/>
                        <a:pt x="1" y="7"/>
                        <a:pt x="1" y="4"/>
                      </a:cubicBezTo>
                      <a:cubicBezTo>
                        <a:pt x="2" y="1"/>
                        <a:pt x="8" y="0"/>
                        <a:pt x="11" y="3"/>
                      </a:cubicBezTo>
                      <a:cubicBezTo>
                        <a:pt x="12" y="3"/>
                        <a:pt x="12" y="2"/>
                        <a:pt x="12" y="3"/>
                      </a:cubicBezTo>
                      <a:cubicBezTo>
                        <a:pt x="13" y="3"/>
                        <a:pt x="13" y="4"/>
                        <a:pt x="14" y="5"/>
                      </a:cubicBezTo>
                      <a:cubicBezTo>
                        <a:pt x="15" y="5"/>
                        <a:pt x="16"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Freeform 8">
                  <a:extLst>
                    <a:ext uri="{FF2B5EF4-FFF2-40B4-BE49-F238E27FC236}">
                      <a16:creationId xmlns="" xmlns:a16="http://schemas.microsoft.com/office/drawing/2014/main" id="{D0A41CB3-B3A0-45F2-AE4C-057A40E39401}"/>
                    </a:ext>
                  </a:extLst>
                </p:cNvPr>
                <p:cNvSpPr>
                  <a:spLocks/>
                </p:cNvSpPr>
                <p:nvPr/>
              </p:nvSpPr>
              <p:spPr bwMode="auto">
                <a:xfrm>
                  <a:off x="3137" y="1312"/>
                  <a:ext cx="200" cy="153"/>
                </a:xfrm>
                <a:custGeom>
                  <a:avLst/>
                  <a:gdLst>
                    <a:gd name="T0" fmla="*/ 82 w 96"/>
                    <a:gd name="T1" fmla="*/ 2 h 74"/>
                    <a:gd name="T2" fmla="*/ 84 w 96"/>
                    <a:gd name="T3" fmla="*/ 5 h 74"/>
                    <a:gd name="T4" fmla="*/ 84 w 96"/>
                    <a:gd name="T5" fmla="*/ 7 h 74"/>
                    <a:gd name="T6" fmla="*/ 88 w 96"/>
                    <a:gd name="T7" fmla="*/ 11 h 74"/>
                    <a:gd name="T8" fmla="*/ 88 w 96"/>
                    <a:gd name="T9" fmla="*/ 13 h 74"/>
                    <a:gd name="T10" fmla="*/ 89 w 96"/>
                    <a:gd name="T11" fmla="*/ 15 h 74"/>
                    <a:gd name="T12" fmla="*/ 88 w 96"/>
                    <a:gd name="T13" fmla="*/ 22 h 74"/>
                    <a:gd name="T14" fmla="*/ 81 w 96"/>
                    <a:gd name="T15" fmla="*/ 28 h 74"/>
                    <a:gd name="T16" fmla="*/ 81 w 96"/>
                    <a:gd name="T17" fmla="*/ 30 h 74"/>
                    <a:gd name="T18" fmla="*/ 78 w 96"/>
                    <a:gd name="T19" fmla="*/ 33 h 74"/>
                    <a:gd name="T20" fmla="*/ 78 w 96"/>
                    <a:gd name="T21" fmla="*/ 36 h 74"/>
                    <a:gd name="T22" fmla="*/ 76 w 96"/>
                    <a:gd name="T23" fmla="*/ 42 h 74"/>
                    <a:gd name="T24" fmla="*/ 94 w 96"/>
                    <a:gd name="T25" fmla="*/ 43 h 74"/>
                    <a:gd name="T26" fmla="*/ 94 w 96"/>
                    <a:gd name="T27" fmla="*/ 49 h 74"/>
                    <a:gd name="T28" fmla="*/ 88 w 96"/>
                    <a:gd name="T29" fmla="*/ 51 h 74"/>
                    <a:gd name="T30" fmla="*/ 86 w 96"/>
                    <a:gd name="T31" fmla="*/ 52 h 74"/>
                    <a:gd name="T32" fmla="*/ 82 w 96"/>
                    <a:gd name="T33" fmla="*/ 52 h 74"/>
                    <a:gd name="T34" fmla="*/ 69 w 96"/>
                    <a:gd name="T35" fmla="*/ 53 h 74"/>
                    <a:gd name="T36" fmla="*/ 59 w 96"/>
                    <a:gd name="T37" fmla="*/ 64 h 74"/>
                    <a:gd name="T38" fmla="*/ 53 w 96"/>
                    <a:gd name="T39" fmla="*/ 69 h 74"/>
                    <a:gd name="T40" fmla="*/ 46 w 96"/>
                    <a:gd name="T41" fmla="*/ 72 h 74"/>
                    <a:gd name="T42" fmla="*/ 40 w 96"/>
                    <a:gd name="T43" fmla="*/ 74 h 74"/>
                    <a:gd name="T44" fmla="*/ 38 w 96"/>
                    <a:gd name="T45" fmla="*/ 74 h 74"/>
                    <a:gd name="T46" fmla="*/ 25 w 96"/>
                    <a:gd name="T47" fmla="*/ 74 h 74"/>
                    <a:gd name="T48" fmla="*/ 19 w 96"/>
                    <a:gd name="T49" fmla="*/ 71 h 74"/>
                    <a:gd name="T50" fmla="*/ 29 w 96"/>
                    <a:gd name="T51" fmla="*/ 67 h 74"/>
                    <a:gd name="T52" fmla="*/ 36 w 96"/>
                    <a:gd name="T53" fmla="*/ 65 h 74"/>
                    <a:gd name="T54" fmla="*/ 40 w 96"/>
                    <a:gd name="T55" fmla="*/ 62 h 74"/>
                    <a:gd name="T56" fmla="*/ 35 w 96"/>
                    <a:gd name="T57" fmla="*/ 58 h 74"/>
                    <a:gd name="T58" fmla="*/ 26 w 96"/>
                    <a:gd name="T59" fmla="*/ 58 h 74"/>
                    <a:gd name="T60" fmla="*/ 23 w 96"/>
                    <a:gd name="T61" fmla="*/ 58 h 74"/>
                    <a:gd name="T62" fmla="*/ 19 w 96"/>
                    <a:gd name="T63" fmla="*/ 58 h 74"/>
                    <a:gd name="T64" fmla="*/ 14 w 96"/>
                    <a:gd name="T65" fmla="*/ 57 h 74"/>
                    <a:gd name="T66" fmla="*/ 4 w 96"/>
                    <a:gd name="T67" fmla="*/ 50 h 74"/>
                    <a:gd name="T68" fmla="*/ 4 w 96"/>
                    <a:gd name="T69" fmla="*/ 49 h 74"/>
                    <a:gd name="T70" fmla="*/ 0 w 96"/>
                    <a:gd name="T71" fmla="*/ 45 h 74"/>
                    <a:gd name="T72" fmla="*/ 2 w 96"/>
                    <a:gd name="T73" fmla="*/ 40 h 74"/>
                    <a:gd name="T74" fmla="*/ 8 w 96"/>
                    <a:gd name="T75" fmla="*/ 41 h 74"/>
                    <a:gd name="T76" fmla="*/ 11 w 96"/>
                    <a:gd name="T77" fmla="*/ 42 h 74"/>
                    <a:gd name="T78" fmla="*/ 14 w 96"/>
                    <a:gd name="T79" fmla="*/ 43 h 74"/>
                    <a:gd name="T80" fmla="*/ 27 w 96"/>
                    <a:gd name="T81" fmla="*/ 43 h 74"/>
                    <a:gd name="T82" fmla="*/ 32 w 96"/>
                    <a:gd name="T83" fmla="*/ 43 h 74"/>
                    <a:gd name="T84" fmla="*/ 55 w 96"/>
                    <a:gd name="T85" fmla="*/ 42 h 74"/>
                    <a:gd name="T86" fmla="*/ 59 w 96"/>
                    <a:gd name="T87" fmla="*/ 38 h 74"/>
                    <a:gd name="T88" fmla="*/ 63 w 96"/>
                    <a:gd name="T89" fmla="*/ 30 h 74"/>
                    <a:gd name="T90" fmla="*/ 65 w 96"/>
                    <a:gd name="T91" fmla="*/ 24 h 74"/>
                    <a:gd name="T92" fmla="*/ 66 w 96"/>
                    <a:gd name="T93" fmla="*/ 19 h 74"/>
                    <a:gd name="T94" fmla="*/ 71 w 96"/>
                    <a:gd name="T95" fmla="*/ 12 h 74"/>
                    <a:gd name="T96" fmla="*/ 72 w 96"/>
                    <a:gd name="T97" fmla="*/ 7 h 74"/>
                    <a:gd name="T98" fmla="*/ 73 w 96"/>
                    <a:gd name="T99" fmla="*/ 5 h 74"/>
                    <a:gd name="T100" fmla="*/ 74 w 96"/>
                    <a:gd name="T101" fmla="*/ 3 h 74"/>
                    <a:gd name="T102" fmla="*/ 82 w 96"/>
                    <a:gd name="T103"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6" h="74">
                      <a:moveTo>
                        <a:pt x="82" y="2"/>
                      </a:moveTo>
                      <a:cubicBezTo>
                        <a:pt x="82" y="3"/>
                        <a:pt x="84" y="4"/>
                        <a:pt x="84" y="5"/>
                      </a:cubicBezTo>
                      <a:cubicBezTo>
                        <a:pt x="84" y="6"/>
                        <a:pt x="84" y="6"/>
                        <a:pt x="84" y="7"/>
                      </a:cubicBezTo>
                      <a:cubicBezTo>
                        <a:pt x="85" y="8"/>
                        <a:pt x="87" y="9"/>
                        <a:pt x="88" y="11"/>
                      </a:cubicBezTo>
                      <a:cubicBezTo>
                        <a:pt x="88" y="11"/>
                        <a:pt x="88" y="12"/>
                        <a:pt x="88" y="13"/>
                      </a:cubicBezTo>
                      <a:cubicBezTo>
                        <a:pt x="89" y="14"/>
                        <a:pt x="89" y="15"/>
                        <a:pt x="89" y="15"/>
                      </a:cubicBezTo>
                      <a:cubicBezTo>
                        <a:pt x="90" y="18"/>
                        <a:pt x="88" y="19"/>
                        <a:pt x="88" y="22"/>
                      </a:cubicBezTo>
                      <a:cubicBezTo>
                        <a:pt x="86" y="23"/>
                        <a:pt x="82" y="25"/>
                        <a:pt x="81" y="28"/>
                      </a:cubicBezTo>
                      <a:cubicBezTo>
                        <a:pt x="81" y="29"/>
                        <a:pt x="81" y="29"/>
                        <a:pt x="81" y="30"/>
                      </a:cubicBezTo>
                      <a:cubicBezTo>
                        <a:pt x="81" y="31"/>
                        <a:pt x="79" y="32"/>
                        <a:pt x="78" y="33"/>
                      </a:cubicBezTo>
                      <a:cubicBezTo>
                        <a:pt x="78" y="34"/>
                        <a:pt x="78" y="35"/>
                        <a:pt x="78" y="36"/>
                      </a:cubicBezTo>
                      <a:cubicBezTo>
                        <a:pt x="77" y="38"/>
                        <a:pt x="76" y="39"/>
                        <a:pt x="76" y="42"/>
                      </a:cubicBezTo>
                      <a:cubicBezTo>
                        <a:pt x="80" y="46"/>
                        <a:pt x="88" y="42"/>
                        <a:pt x="94" y="43"/>
                      </a:cubicBezTo>
                      <a:cubicBezTo>
                        <a:pt x="96" y="45"/>
                        <a:pt x="95" y="48"/>
                        <a:pt x="94" y="49"/>
                      </a:cubicBezTo>
                      <a:cubicBezTo>
                        <a:pt x="93" y="50"/>
                        <a:pt x="90" y="50"/>
                        <a:pt x="88" y="51"/>
                      </a:cubicBezTo>
                      <a:cubicBezTo>
                        <a:pt x="87" y="51"/>
                        <a:pt x="86" y="52"/>
                        <a:pt x="86" y="52"/>
                      </a:cubicBezTo>
                      <a:cubicBezTo>
                        <a:pt x="84" y="52"/>
                        <a:pt x="83" y="52"/>
                        <a:pt x="82" y="52"/>
                      </a:cubicBezTo>
                      <a:cubicBezTo>
                        <a:pt x="77" y="52"/>
                        <a:pt x="73" y="52"/>
                        <a:pt x="69" y="53"/>
                      </a:cubicBezTo>
                      <a:cubicBezTo>
                        <a:pt x="65" y="57"/>
                        <a:pt x="63" y="60"/>
                        <a:pt x="59" y="64"/>
                      </a:cubicBezTo>
                      <a:cubicBezTo>
                        <a:pt x="57" y="66"/>
                        <a:pt x="55" y="68"/>
                        <a:pt x="53" y="69"/>
                      </a:cubicBezTo>
                      <a:cubicBezTo>
                        <a:pt x="50" y="70"/>
                        <a:pt x="47" y="69"/>
                        <a:pt x="46" y="72"/>
                      </a:cubicBezTo>
                      <a:cubicBezTo>
                        <a:pt x="44" y="71"/>
                        <a:pt x="42" y="74"/>
                        <a:pt x="40" y="74"/>
                      </a:cubicBezTo>
                      <a:cubicBezTo>
                        <a:pt x="40" y="74"/>
                        <a:pt x="39" y="74"/>
                        <a:pt x="38" y="74"/>
                      </a:cubicBezTo>
                      <a:cubicBezTo>
                        <a:pt x="34" y="74"/>
                        <a:pt x="29" y="74"/>
                        <a:pt x="25" y="74"/>
                      </a:cubicBezTo>
                      <a:cubicBezTo>
                        <a:pt x="23" y="74"/>
                        <a:pt x="20" y="72"/>
                        <a:pt x="19" y="71"/>
                      </a:cubicBezTo>
                      <a:cubicBezTo>
                        <a:pt x="20" y="68"/>
                        <a:pt x="26" y="69"/>
                        <a:pt x="29" y="67"/>
                      </a:cubicBezTo>
                      <a:cubicBezTo>
                        <a:pt x="32" y="67"/>
                        <a:pt x="33" y="65"/>
                        <a:pt x="36" y="65"/>
                      </a:cubicBezTo>
                      <a:cubicBezTo>
                        <a:pt x="37" y="64"/>
                        <a:pt x="38" y="63"/>
                        <a:pt x="40" y="62"/>
                      </a:cubicBezTo>
                      <a:cubicBezTo>
                        <a:pt x="41" y="59"/>
                        <a:pt x="38" y="57"/>
                        <a:pt x="35" y="58"/>
                      </a:cubicBezTo>
                      <a:cubicBezTo>
                        <a:pt x="33" y="56"/>
                        <a:pt x="29" y="59"/>
                        <a:pt x="26" y="58"/>
                      </a:cubicBezTo>
                      <a:cubicBezTo>
                        <a:pt x="25" y="58"/>
                        <a:pt x="24" y="58"/>
                        <a:pt x="23" y="58"/>
                      </a:cubicBezTo>
                      <a:cubicBezTo>
                        <a:pt x="21" y="58"/>
                        <a:pt x="20" y="58"/>
                        <a:pt x="19" y="58"/>
                      </a:cubicBezTo>
                      <a:cubicBezTo>
                        <a:pt x="17" y="58"/>
                        <a:pt x="15" y="58"/>
                        <a:pt x="14" y="57"/>
                      </a:cubicBezTo>
                      <a:cubicBezTo>
                        <a:pt x="10" y="56"/>
                        <a:pt x="7" y="53"/>
                        <a:pt x="4" y="50"/>
                      </a:cubicBezTo>
                      <a:cubicBezTo>
                        <a:pt x="4" y="50"/>
                        <a:pt x="3" y="50"/>
                        <a:pt x="4" y="49"/>
                      </a:cubicBezTo>
                      <a:cubicBezTo>
                        <a:pt x="2" y="48"/>
                        <a:pt x="1" y="47"/>
                        <a:pt x="0" y="45"/>
                      </a:cubicBezTo>
                      <a:cubicBezTo>
                        <a:pt x="1" y="44"/>
                        <a:pt x="1" y="41"/>
                        <a:pt x="2" y="40"/>
                      </a:cubicBezTo>
                      <a:cubicBezTo>
                        <a:pt x="4" y="39"/>
                        <a:pt x="6" y="41"/>
                        <a:pt x="8" y="41"/>
                      </a:cubicBezTo>
                      <a:cubicBezTo>
                        <a:pt x="9" y="41"/>
                        <a:pt x="10" y="41"/>
                        <a:pt x="11" y="42"/>
                      </a:cubicBezTo>
                      <a:cubicBezTo>
                        <a:pt x="12" y="42"/>
                        <a:pt x="13" y="42"/>
                        <a:pt x="14" y="43"/>
                      </a:cubicBezTo>
                      <a:cubicBezTo>
                        <a:pt x="17" y="44"/>
                        <a:pt x="23" y="43"/>
                        <a:pt x="27" y="43"/>
                      </a:cubicBezTo>
                      <a:cubicBezTo>
                        <a:pt x="29" y="43"/>
                        <a:pt x="30" y="43"/>
                        <a:pt x="32" y="43"/>
                      </a:cubicBezTo>
                      <a:cubicBezTo>
                        <a:pt x="40" y="43"/>
                        <a:pt x="48" y="45"/>
                        <a:pt x="55" y="42"/>
                      </a:cubicBezTo>
                      <a:cubicBezTo>
                        <a:pt x="56" y="41"/>
                        <a:pt x="57" y="39"/>
                        <a:pt x="59" y="38"/>
                      </a:cubicBezTo>
                      <a:cubicBezTo>
                        <a:pt x="59" y="35"/>
                        <a:pt x="61" y="32"/>
                        <a:pt x="63" y="30"/>
                      </a:cubicBezTo>
                      <a:cubicBezTo>
                        <a:pt x="62" y="27"/>
                        <a:pt x="64" y="26"/>
                        <a:pt x="65" y="24"/>
                      </a:cubicBezTo>
                      <a:cubicBezTo>
                        <a:pt x="66" y="22"/>
                        <a:pt x="66" y="21"/>
                        <a:pt x="66" y="19"/>
                      </a:cubicBezTo>
                      <a:cubicBezTo>
                        <a:pt x="67" y="17"/>
                        <a:pt x="70" y="14"/>
                        <a:pt x="71" y="12"/>
                      </a:cubicBezTo>
                      <a:cubicBezTo>
                        <a:pt x="71" y="10"/>
                        <a:pt x="71" y="8"/>
                        <a:pt x="72" y="7"/>
                      </a:cubicBezTo>
                      <a:cubicBezTo>
                        <a:pt x="72" y="6"/>
                        <a:pt x="73" y="6"/>
                        <a:pt x="73" y="5"/>
                      </a:cubicBezTo>
                      <a:cubicBezTo>
                        <a:pt x="74" y="4"/>
                        <a:pt x="73" y="3"/>
                        <a:pt x="74" y="3"/>
                      </a:cubicBezTo>
                      <a:cubicBezTo>
                        <a:pt x="75" y="0"/>
                        <a:pt x="79" y="1"/>
                        <a:pt x="8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Freeform 9">
                  <a:extLst>
                    <a:ext uri="{FF2B5EF4-FFF2-40B4-BE49-F238E27FC236}">
                      <a16:creationId xmlns="" xmlns:a16="http://schemas.microsoft.com/office/drawing/2014/main" id="{48D07CC7-AD57-44D0-8E45-8B90CDABAEC6}"/>
                    </a:ext>
                  </a:extLst>
                </p:cNvPr>
                <p:cNvSpPr>
                  <a:spLocks/>
                </p:cNvSpPr>
                <p:nvPr/>
              </p:nvSpPr>
              <p:spPr bwMode="auto">
                <a:xfrm>
                  <a:off x="2897" y="1322"/>
                  <a:ext cx="61" cy="56"/>
                </a:xfrm>
                <a:custGeom>
                  <a:avLst/>
                  <a:gdLst>
                    <a:gd name="T0" fmla="*/ 14 w 29"/>
                    <a:gd name="T1" fmla="*/ 27 h 27"/>
                    <a:gd name="T2" fmla="*/ 4 w 29"/>
                    <a:gd name="T3" fmla="*/ 22 h 27"/>
                    <a:gd name="T4" fmla="*/ 2 w 29"/>
                    <a:gd name="T5" fmla="*/ 22 h 27"/>
                    <a:gd name="T6" fmla="*/ 2 w 29"/>
                    <a:gd name="T7" fmla="*/ 20 h 27"/>
                    <a:gd name="T8" fmla="*/ 0 w 29"/>
                    <a:gd name="T9" fmla="*/ 19 h 27"/>
                    <a:gd name="T10" fmla="*/ 2 w 29"/>
                    <a:gd name="T11" fmla="*/ 16 h 27"/>
                    <a:gd name="T12" fmla="*/ 15 w 29"/>
                    <a:gd name="T13" fmla="*/ 6 h 27"/>
                    <a:gd name="T14" fmla="*/ 17 w 29"/>
                    <a:gd name="T15" fmla="*/ 6 h 27"/>
                    <a:gd name="T16" fmla="*/ 28 w 29"/>
                    <a:gd name="T17" fmla="*/ 4 h 27"/>
                    <a:gd name="T18" fmla="*/ 29 w 29"/>
                    <a:gd name="T19" fmla="*/ 5 h 27"/>
                    <a:gd name="T20" fmla="*/ 28 w 29"/>
                    <a:gd name="T21" fmla="*/ 12 h 27"/>
                    <a:gd name="T22" fmla="*/ 26 w 29"/>
                    <a:gd name="T23" fmla="*/ 14 h 27"/>
                    <a:gd name="T24" fmla="*/ 24 w 29"/>
                    <a:gd name="T25" fmla="*/ 19 h 27"/>
                    <a:gd name="T26" fmla="*/ 23 w 29"/>
                    <a:gd name="T27" fmla="*/ 19 h 27"/>
                    <a:gd name="T28" fmla="*/ 21 w 29"/>
                    <a:gd name="T29" fmla="*/ 22 h 27"/>
                    <a:gd name="T30" fmla="*/ 18 w 29"/>
                    <a:gd name="T31" fmla="*/ 25 h 27"/>
                    <a:gd name="T32" fmla="*/ 14 w 29"/>
                    <a:gd name="T3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7">
                      <a:moveTo>
                        <a:pt x="14" y="27"/>
                      </a:moveTo>
                      <a:cubicBezTo>
                        <a:pt x="10" y="26"/>
                        <a:pt x="5" y="26"/>
                        <a:pt x="4" y="22"/>
                      </a:cubicBezTo>
                      <a:cubicBezTo>
                        <a:pt x="3" y="22"/>
                        <a:pt x="3" y="22"/>
                        <a:pt x="2" y="22"/>
                      </a:cubicBezTo>
                      <a:cubicBezTo>
                        <a:pt x="2" y="21"/>
                        <a:pt x="2" y="21"/>
                        <a:pt x="2" y="20"/>
                      </a:cubicBezTo>
                      <a:cubicBezTo>
                        <a:pt x="2" y="20"/>
                        <a:pt x="0" y="20"/>
                        <a:pt x="0" y="19"/>
                      </a:cubicBezTo>
                      <a:cubicBezTo>
                        <a:pt x="0" y="18"/>
                        <a:pt x="2" y="18"/>
                        <a:pt x="2" y="16"/>
                      </a:cubicBezTo>
                      <a:cubicBezTo>
                        <a:pt x="6" y="12"/>
                        <a:pt x="13" y="12"/>
                        <a:pt x="15" y="6"/>
                      </a:cubicBezTo>
                      <a:cubicBezTo>
                        <a:pt x="16" y="6"/>
                        <a:pt x="17" y="6"/>
                        <a:pt x="17" y="6"/>
                      </a:cubicBezTo>
                      <a:cubicBezTo>
                        <a:pt x="20" y="4"/>
                        <a:pt x="26" y="0"/>
                        <a:pt x="28" y="4"/>
                      </a:cubicBezTo>
                      <a:cubicBezTo>
                        <a:pt x="28" y="5"/>
                        <a:pt x="29" y="5"/>
                        <a:pt x="29" y="5"/>
                      </a:cubicBezTo>
                      <a:cubicBezTo>
                        <a:pt x="28" y="7"/>
                        <a:pt x="29" y="10"/>
                        <a:pt x="28" y="12"/>
                      </a:cubicBezTo>
                      <a:cubicBezTo>
                        <a:pt x="27" y="13"/>
                        <a:pt x="26" y="13"/>
                        <a:pt x="26" y="14"/>
                      </a:cubicBezTo>
                      <a:cubicBezTo>
                        <a:pt x="25" y="16"/>
                        <a:pt x="25" y="17"/>
                        <a:pt x="24" y="19"/>
                      </a:cubicBezTo>
                      <a:cubicBezTo>
                        <a:pt x="24" y="19"/>
                        <a:pt x="23" y="19"/>
                        <a:pt x="23" y="19"/>
                      </a:cubicBezTo>
                      <a:cubicBezTo>
                        <a:pt x="22" y="20"/>
                        <a:pt x="22" y="21"/>
                        <a:pt x="21" y="22"/>
                      </a:cubicBezTo>
                      <a:cubicBezTo>
                        <a:pt x="20" y="23"/>
                        <a:pt x="18" y="24"/>
                        <a:pt x="18" y="25"/>
                      </a:cubicBezTo>
                      <a:cubicBezTo>
                        <a:pt x="16" y="25"/>
                        <a:pt x="15" y="26"/>
                        <a:pt x="1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Freeform 10">
                  <a:extLst>
                    <a:ext uri="{FF2B5EF4-FFF2-40B4-BE49-F238E27FC236}">
                      <a16:creationId xmlns="" xmlns:a16="http://schemas.microsoft.com/office/drawing/2014/main" id="{E181439D-560D-4CB0-9B17-0EA03444A756}"/>
                    </a:ext>
                  </a:extLst>
                </p:cNvPr>
                <p:cNvSpPr>
                  <a:spLocks/>
                </p:cNvSpPr>
                <p:nvPr/>
              </p:nvSpPr>
              <p:spPr bwMode="auto">
                <a:xfrm>
                  <a:off x="2781" y="1326"/>
                  <a:ext cx="48" cy="48"/>
                </a:xfrm>
                <a:custGeom>
                  <a:avLst/>
                  <a:gdLst>
                    <a:gd name="T0" fmla="*/ 17 w 23"/>
                    <a:gd name="T1" fmla="*/ 4 h 23"/>
                    <a:gd name="T2" fmla="*/ 17 w 23"/>
                    <a:gd name="T3" fmla="*/ 6 h 23"/>
                    <a:gd name="T4" fmla="*/ 19 w 23"/>
                    <a:gd name="T5" fmla="*/ 6 h 23"/>
                    <a:gd name="T6" fmla="*/ 20 w 23"/>
                    <a:gd name="T7" fmla="*/ 14 h 23"/>
                    <a:gd name="T8" fmla="*/ 16 w 23"/>
                    <a:gd name="T9" fmla="*/ 20 h 23"/>
                    <a:gd name="T10" fmla="*/ 11 w 23"/>
                    <a:gd name="T11" fmla="*/ 23 h 23"/>
                    <a:gd name="T12" fmla="*/ 6 w 23"/>
                    <a:gd name="T13" fmla="*/ 21 h 23"/>
                    <a:gd name="T14" fmla="*/ 2 w 23"/>
                    <a:gd name="T15" fmla="*/ 15 h 23"/>
                    <a:gd name="T16" fmla="*/ 2 w 23"/>
                    <a:gd name="T17" fmla="*/ 11 h 23"/>
                    <a:gd name="T18" fmla="*/ 1 w 23"/>
                    <a:gd name="T19" fmla="*/ 5 h 23"/>
                    <a:gd name="T20" fmla="*/ 5 w 23"/>
                    <a:gd name="T21" fmla="*/ 2 h 23"/>
                    <a:gd name="T22" fmla="*/ 15 w 23"/>
                    <a:gd name="T23" fmla="*/ 4 h 23"/>
                    <a:gd name="T24" fmla="*/ 17 w 23"/>
                    <a:gd name="T25"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17" y="4"/>
                      </a:moveTo>
                      <a:cubicBezTo>
                        <a:pt x="17" y="5"/>
                        <a:pt x="17" y="5"/>
                        <a:pt x="17" y="6"/>
                      </a:cubicBezTo>
                      <a:cubicBezTo>
                        <a:pt x="17" y="7"/>
                        <a:pt x="18" y="5"/>
                        <a:pt x="19" y="6"/>
                      </a:cubicBezTo>
                      <a:cubicBezTo>
                        <a:pt x="18" y="9"/>
                        <a:pt x="23" y="11"/>
                        <a:pt x="20" y="14"/>
                      </a:cubicBezTo>
                      <a:cubicBezTo>
                        <a:pt x="22" y="18"/>
                        <a:pt x="18" y="18"/>
                        <a:pt x="16" y="20"/>
                      </a:cubicBezTo>
                      <a:cubicBezTo>
                        <a:pt x="14" y="21"/>
                        <a:pt x="12" y="23"/>
                        <a:pt x="11" y="23"/>
                      </a:cubicBezTo>
                      <a:cubicBezTo>
                        <a:pt x="9" y="23"/>
                        <a:pt x="8" y="22"/>
                        <a:pt x="6" y="21"/>
                      </a:cubicBezTo>
                      <a:cubicBezTo>
                        <a:pt x="6" y="19"/>
                        <a:pt x="3" y="17"/>
                        <a:pt x="2" y="15"/>
                      </a:cubicBezTo>
                      <a:cubicBezTo>
                        <a:pt x="2" y="14"/>
                        <a:pt x="2" y="12"/>
                        <a:pt x="2" y="11"/>
                      </a:cubicBezTo>
                      <a:cubicBezTo>
                        <a:pt x="1" y="10"/>
                        <a:pt x="0" y="6"/>
                        <a:pt x="1" y="5"/>
                      </a:cubicBezTo>
                      <a:cubicBezTo>
                        <a:pt x="3" y="4"/>
                        <a:pt x="4" y="3"/>
                        <a:pt x="5" y="2"/>
                      </a:cubicBezTo>
                      <a:cubicBezTo>
                        <a:pt x="9" y="0"/>
                        <a:pt x="13" y="1"/>
                        <a:pt x="15" y="4"/>
                      </a:cubicBezTo>
                      <a:cubicBezTo>
                        <a:pt x="16" y="4"/>
                        <a:pt x="17"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Freeform 11">
                  <a:extLst>
                    <a:ext uri="{FF2B5EF4-FFF2-40B4-BE49-F238E27FC236}">
                      <a16:creationId xmlns="" xmlns:a16="http://schemas.microsoft.com/office/drawing/2014/main" id="{2142FEEC-24E1-4EDD-8271-08031F310A1E}"/>
                    </a:ext>
                  </a:extLst>
                </p:cNvPr>
                <p:cNvSpPr>
                  <a:spLocks/>
                </p:cNvSpPr>
                <p:nvPr/>
              </p:nvSpPr>
              <p:spPr bwMode="auto">
                <a:xfrm>
                  <a:off x="2766" y="1355"/>
                  <a:ext cx="92" cy="154"/>
                </a:xfrm>
                <a:custGeom>
                  <a:avLst/>
                  <a:gdLst>
                    <a:gd name="T0" fmla="*/ 43 w 44"/>
                    <a:gd name="T1" fmla="*/ 1 h 74"/>
                    <a:gd name="T2" fmla="*/ 43 w 44"/>
                    <a:gd name="T3" fmla="*/ 6 h 74"/>
                    <a:gd name="T4" fmla="*/ 41 w 44"/>
                    <a:gd name="T5" fmla="*/ 8 h 74"/>
                    <a:gd name="T6" fmla="*/ 40 w 44"/>
                    <a:gd name="T7" fmla="*/ 10 h 74"/>
                    <a:gd name="T8" fmla="*/ 39 w 44"/>
                    <a:gd name="T9" fmla="*/ 13 h 74"/>
                    <a:gd name="T10" fmla="*/ 39 w 44"/>
                    <a:gd name="T11" fmla="*/ 15 h 74"/>
                    <a:gd name="T12" fmla="*/ 38 w 44"/>
                    <a:gd name="T13" fmla="*/ 18 h 74"/>
                    <a:gd name="T14" fmla="*/ 36 w 44"/>
                    <a:gd name="T15" fmla="*/ 25 h 74"/>
                    <a:gd name="T16" fmla="*/ 35 w 44"/>
                    <a:gd name="T17" fmla="*/ 32 h 74"/>
                    <a:gd name="T18" fmla="*/ 35 w 44"/>
                    <a:gd name="T19" fmla="*/ 34 h 74"/>
                    <a:gd name="T20" fmla="*/ 33 w 44"/>
                    <a:gd name="T21" fmla="*/ 41 h 74"/>
                    <a:gd name="T22" fmla="*/ 31 w 44"/>
                    <a:gd name="T23" fmla="*/ 46 h 74"/>
                    <a:gd name="T24" fmla="*/ 29 w 44"/>
                    <a:gd name="T25" fmla="*/ 49 h 74"/>
                    <a:gd name="T26" fmla="*/ 27 w 44"/>
                    <a:gd name="T27" fmla="*/ 54 h 74"/>
                    <a:gd name="T28" fmla="*/ 24 w 44"/>
                    <a:gd name="T29" fmla="*/ 64 h 74"/>
                    <a:gd name="T30" fmla="*/ 22 w 44"/>
                    <a:gd name="T31" fmla="*/ 66 h 74"/>
                    <a:gd name="T32" fmla="*/ 22 w 44"/>
                    <a:gd name="T33" fmla="*/ 69 h 74"/>
                    <a:gd name="T34" fmla="*/ 18 w 44"/>
                    <a:gd name="T35" fmla="*/ 73 h 74"/>
                    <a:gd name="T36" fmla="*/ 13 w 44"/>
                    <a:gd name="T37" fmla="*/ 73 h 74"/>
                    <a:gd name="T38" fmla="*/ 10 w 44"/>
                    <a:gd name="T39" fmla="*/ 71 h 74"/>
                    <a:gd name="T40" fmla="*/ 8 w 44"/>
                    <a:gd name="T41" fmla="*/ 71 h 74"/>
                    <a:gd name="T42" fmla="*/ 7 w 44"/>
                    <a:gd name="T43" fmla="*/ 69 h 74"/>
                    <a:gd name="T44" fmla="*/ 4 w 44"/>
                    <a:gd name="T45" fmla="*/ 68 h 74"/>
                    <a:gd name="T46" fmla="*/ 0 w 44"/>
                    <a:gd name="T47" fmla="*/ 63 h 74"/>
                    <a:gd name="T48" fmla="*/ 3 w 44"/>
                    <a:gd name="T49" fmla="*/ 56 h 74"/>
                    <a:gd name="T50" fmla="*/ 6 w 44"/>
                    <a:gd name="T51" fmla="*/ 55 h 74"/>
                    <a:gd name="T52" fmla="*/ 6 w 44"/>
                    <a:gd name="T53" fmla="*/ 53 h 74"/>
                    <a:gd name="T54" fmla="*/ 8 w 44"/>
                    <a:gd name="T55" fmla="*/ 52 h 74"/>
                    <a:gd name="T56" fmla="*/ 11 w 44"/>
                    <a:gd name="T57" fmla="*/ 46 h 74"/>
                    <a:gd name="T58" fmla="*/ 16 w 44"/>
                    <a:gd name="T59" fmla="*/ 40 h 74"/>
                    <a:gd name="T60" fmla="*/ 19 w 44"/>
                    <a:gd name="T61" fmla="*/ 39 h 74"/>
                    <a:gd name="T62" fmla="*/ 19 w 44"/>
                    <a:gd name="T63" fmla="*/ 37 h 74"/>
                    <a:gd name="T64" fmla="*/ 22 w 44"/>
                    <a:gd name="T65" fmla="*/ 34 h 74"/>
                    <a:gd name="T66" fmla="*/ 26 w 44"/>
                    <a:gd name="T67" fmla="*/ 29 h 74"/>
                    <a:gd name="T68" fmla="*/ 26 w 44"/>
                    <a:gd name="T69" fmla="*/ 27 h 74"/>
                    <a:gd name="T70" fmla="*/ 31 w 44"/>
                    <a:gd name="T71" fmla="*/ 18 h 74"/>
                    <a:gd name="T72" fmla="*/ 31 w 44"/>
                    <a:gd name="T73" fmla="*/ 16 h 74"/>
                    <a:gd name="T74" fmla="*/ 33 w 44"/>
                    <a:gd name="T75" fmla="*/ 12 h 74"/>
                    <a:gd name="T76" fmla="*/ 35 w 44"/>
                    <a:gd name="T77" fmla="*/ 6 h 74"/>
                    <a:gd name="T78" fmla="*/ 36 w 44"/>
                    <a:gd name="T79" fmla="*/ 4 h 74"/>
                    <a:gd name="T80" fmla="*/ 37 w 44"/>
                    <a:gd name="T81" fmla="*/ 3 h 74"/>
                    <a:gd name="T82" fmla="*/ 38 w 44"/>
                    <a:gd name="T83" fmla="*/ 3 h 74"/>
                    <a:gd name="T84" fmla="*/ 40 w 44"/>
                    <a:gd name="T85" fmla="*/ 0 h 74"/>
                    <a:gd name="T86" fmla="*/ 43 w 44"/>
                    <a:gd name="T8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 h="74">
                      <a:moveTo>
                        <a:pt x="43" y="1"/>
                      </a:moveTo>
                      <a:cubicBezTo>
                        <a:pt x="43" y="3"/>
                        <a:pt x="44" y="4"/>
                        <a:pt x="43" y="6"/>
                      </a:cubicBezTo>
                      <a:cubicBezTo>
                        <a:pt x="42" y="7"/>
                        <a:pt x="41" y="7"/>
                        <a:pt x="41" y="8"/>
                      </a:cubicBezTo>
                      <a:cubicBezTo>
                        <a:pt x="41" y="9"/>
                        <a:pt x="41" y="10"/>
                        <a:pt x="40" y="10"/>
                      </a:cubicBezTo>
                      <a:cubicBezTo>
                        <a:pt x="40" y="11"/>
                        <a:pt x="39" y="12"/>
                        <a:pt x="39" y="13"/>
                      </a:cubicBezTo>
                      <a:cubicBezTo>
                        <a:pt x="39" y="14"/>
                        <a:pt x="39" y="15"/>
                        <a:pt x="39" y="15"/>
                      </a:cubicBezTo>
                      <a:cubicBezTo>
                        <a:pt x="39" y="16"/>
                        <a:pt x="38" y="17"/>
                        <a:pt x="38" y="18"/>
                      </a:cubicBezTo>
                      <a:cubicBezTo>
                        <a:pt x="37" y="20"/>
                        <a:pt x="38" y="23"/>
                        <a:pt x="36" y="25"/>
                      </a:cubicBezTo>
                      <a:cubicBezTo>
                        <a:pt x="37" y="28"/>
                        <a:pt x="36" y="29"/>
                        <a:pt x="35" y="32"/>
                      </a:cubicBezTo>
                      <a:cubicBezTo>
                        <a:pt x="35" y="32"/>
                        <a:pt x="35" y="33"/>
                        <a:pt x="35" y="34"/>
                      </a:cubicBezTo>
                      <a:cubicBezTo>
                        <a:pt x="34" y="36"/>
                        <a:pt x="34" y="38"/>
                        <a:pt x="33" y="41"/>
                      </a:cubicBezTo>
                      <a:cubicBezTo>
                        <a:pt x="33" y="42"/>
                        <a:pt x="30" y="44"/>
                        <a:pt x="31" y="46"/>
                      </a:cubicBezTo>
                      <a:cubicBezTo>
                        <a:pt x="30" y="47"/>
                        <a:pt x="29" y="48"/>
                        <a:pt x="29" y="49"/>
                      </a:cubicBezTo>
                      <a:cubicBezTo>
                        <a:pt x="30" y="52"/>
                        <a:pt x="28" y="53"/>
                        <a:pt x="27" y="54"/>
                      </a:cubicBezTo>
                      <a:cubicBezTo>
                        <a:pt x="26" y="57"/>
                        <a:pt x="25" y="62"/>
                        <a:pt x="24" y="64"/>
                      </a:cubicBezTo>
                      <a:cubicBezTo>
                        <a:pt x="24" y="65"/>
                        <a:pt x="23" y="65"/>
                        <a:pt x="22" y="66"/>
                      </a:cubicBezTo>
                      <a:cubicBezTo>
                        <a:pt x="22" y="67"/>
                        <a:pt x="22" y="68"/>
                        <a:pt x="22" y="69"/>
                      </a:cubicBezTo>
                      <a:cubicBezTo>
                        <a:pt x="21" y="71"/>
                        <a:pt x="19" y="72"/>
                        <a:pt x="18" y="73"/>
                      </a:cubicBezTo>
                      <a:cubicBezTo>
                        <a:pt x="17" y="73"/>
                        <a:pt x="14" y="74"/>
                        <a:pt x="13" y="73"/>
                      </a:cubicBezTo>
                      <a:cubicBezTo>
                        <a:pt x="12" y="73"/>
                        <a:pt x="11" y="72"/>
                        <a:pt x="10" y="71"/>
                      </a:cubicBezTo>
                      <a:cubicBezTo>
                        <a:pt x="9" y="71"/>
                        <a:pt x="9" y="71"/>
                        <a:pt x="8" y="71"/>
                      </a:cubicBezTo>
                      <a:cubicBezTo>
                        <a:pt x="8" y="71"/>
                        <a:pt x="7" y="70"/>
                        <a:pt x="7" y="69"/>
                      </a:cubicBezTo>
                      <a:cubicBezTo>
                        <a:pt x="6" y="69"/>
                        <a:pt x="4" y="68"/>
                        <a:pt x="4" y="68"/>
                      </a:cubicBezTo>
                      <a:cubicBezTo>
                        <a:pt x="2" y="67"/>
                        <a:pt x="0" y="64"/>
                        <a:pt x="0" y="63"/>
                      </a:cubicBezTo>
                      <a:cubicBezTo>
                        <a:pt x="0" y="62"/>
                        <a:pt x="2" y="58"/>
                        <a:pt x="3" y="56"/>
                      </a:cubicBezTo>
                      <a:cubicBezTo>
                        <a:pt x="4" y="56"/>
                        <a:pt x="5" y="56"/>
                        <a:pt x="6" y="55"/>
                      </a:cubicBezTo>
                      <a:cubicBezTo>
                        <a:pt x="5" y="54"/>
                        <a:pt x="6" y="54"/>
                        <a:pt x="6" y="53"/>
                      </a:cubicBezTo>
                      <a:cubicBezTo>
                        <a:pt x="7" y="52"/>
                        <a:pt x="7" y="52"/>
                        <a:pt x="8" y="52"/>
                      </a:cubicBezTo>
                      <a:cubicBezTo>
                        <a:pt x="9" y="50"/>
                        <a:pt x="11" y="49"/>
                        <a:pt x="11" y="46"/>
                      </a:cubicBezTo>
                      <a:cubicBezTo>
                        <a:pt x="13" y="44"/>
                        <a:pt x="16" y="43"/>
                        <a:pt x="16" y="40"/>
                      </a:cubicBezTo>
                      <a:cubicBezTo>
                        <a:pt x="18" y="40"/>
                        <a:pt x="18" y="39"/>
                        <a:pt x="19" y="39"/>
                      </a:cubicBezTo>
                      <a:cubicBezTo>
                        <a:pt x="20" y="38"/>
                        <a:pt x="19" y="37"/>
                        <a:pt x="19" y="37"/>
                      </a:cubicBezTo>
                      <a:cubicBezTo>
                        <a:pt x="20" y="36"/>
                        <a:pt x="21" y="35"/>
                        <a:pt x="22" y="34"/>
                      </a:cubicBezTo>
                      <a:cubicBezTo>
                        <a:pt x="22" y="32"/>
                        <a:pt x="24" y="31"/>
                        <a:pt x="26" y="29"/>
                      </a:cubicBezTo>
                      <a:cubicBezTo>
                        <a:pt x="26" y="28"/>
                        <a:pt x="25" y="28"/>
                        <a:pt x="26" y="27"/>
                      </a:cubicBezTo>
                      <a:cubicBezTo>
                        <a:pt x="28" y="25"/>
                        <a:pt x="29" y="21"/>
                        <a:pt x="31" y="18"/>
                      </a:cubicBezTo>
                      <a:cubicBezTo>
                        <a:pt x="31" y="17"/>
                        <a:pt x="31" y="17"/>
                        <a:pt x="31" y="16"/>
                      </a:cubicBezTo>
                      <a:cubicBezTo>
                        <a:pt x="32" y="15"/>
                        <a:pt x="33" y="14"/>
                        <a:pt x="33" y="12"/>
                      </a:cubicBezTo>
                      <a:cubicBezTo>
                        <a:pt x="34" y="10"/>
                        <a:pt x="34" y="8"/>
                        <a:pt x="35" y="6"/>
                      </a:cubicBezTo>
                      <a:cubicBezTo>
                        <a:pt x="35" y="6"/>
                        <a:pt x="36" y="5"/>
                        <a:pt x="36" y="4"/>
                      </a:cubicBezTo>
                      <a:cubicBezTo>
                        <a:pt x="37" y="4"/>
                        <a:pt x="37" y="3"/>
                        <a:pt x="37" y="3"/>
                      </a:cubicBezTo>
                      <a:cubicBezTo>
                        <a:pt x="37" y="3"/>
                        <a:pt x="38" y="3"/>
                        <a:pt x="38" y="3"/>
                      </a:cubicBezTo>
                      <a:cubicBezTo>
                        <a:pt x="39" y="2"/>
                        <a:pt x="38" y="1"/>
                        <a:pt x="40" y="0"/>
                      </a:cubicBezTo>
                      <a:cubicBezTo>
                        <a:pt x="41" y="0"/>
                        <a:pt x="42" y="0"/>
                        <a:pt x="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Freeform 12">
                  <a:extLst>
                    <a:ext uri="{FF2B5EF4-FFF2-40B4-BE49-F238E27FC236}">
                      <a16:creationId xmlns="" xmlns:a16="http://schemas.microsoft.com/office/drawing/2014/main" id="{CC44AF47-EAF8-477B-9E47-BBF1D02076BD}"/>
                    </a:ext>
                  </a:extLst>
                </p:cNvPr>
                <p:cNvSpPr>
                  <a:spLocks/>
                </p:cNvSpPr>
                <p:nvPr/>
              </p:nvSpPr>
              <p:spPr bwMode="auto">
                <a:xfrm>
                  <a:off x="3270" y="1478"/>
                  <a:ext cx="44" cy="50"/>
                </a:xfrm>
                <a:custGeom>
                  <a:avLst/>
                  <a:gdLst>
                    <a:gd name="T0" fmla="*/ 20 w 21"/>
                    <a:gd name="T1" fmla="*/ 19 h 24"/>
                    <a:gd name="T2" fmla="*/ 16 w 21"/>
                    <a:gd name="T3" fmla="*/ 22 h 24"/>
                    <a:gd name="T4" fmla="*/ 12 w 21"/>
                    <a:gd name="T5" fmla="*/ 23 h 24"/>
                    <a:gd name="T6" fmla="*/ 7 w 21"/>
                    <a:gd name="T7" fmla="*/ 22 h 24"/>
                    <a:gd name="T8" fmla="*/ 1 w 21"/>
                    <a:gd name="T9" fmla="*/ 19 h 24"/>
                    <a:gd name="T10" fmla="*/ 0 w 21"/>
                    <a:gd name="T11" fmla="*/ 16 h 24"/>
                    <a:gd name="T12" fmla="*/ 1 w 21"/>
                    <a:gd name="T13" fmla="*/ 10 h 24"/>
                    <a:gd name="T14" fmla="*/ 1 w 21"/>
                    <a:gd name="T15" fmla="*/ 4 h 24"/>
                    <a:gd name="T16" fmla="*/ 4 w 21"/>
                    <a:gd name="T17" fmla="*/ 1 h 24"/>
                    <a:gd name="T18" fmla="*/ 12 w 21"/>
                    <a:gd name="T19" fmla="*/ 1 h 24"/>
                    <a:gd name="T20" fmla="*/ 17 w 21"/>
                    <a:gd name="T21" fmla="*/ 4 h 24"/>
                    <a:gd name="T22" fmla="*/ 20 w 21"/>
                    <a:gd name="T23" fmla="*/ 11 h 24"/>
                    <a:gd name="T24" fmla="*/ 21 w 21"/>
                    <a:gd name="T25" fmla="*/ 13 h 24"/>
                    <a:gd name="T26" fmla="*/ 20 w 21"/>
                    <a:gd name="T27"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4">
                      <a:moveTo>
                        <a:pt x="20" y="19"/>
                      </a:moveTo>
                      <a:cubicBezTo>
                        <a:pt x="19" y="21"/>
                        <a:pt x="17" y="21"/>
                        <a:pt x="16" y="22"/>
                      </a:cubicBezTo>
                      <a:cubicBezTo>
                        <a:pt x="14" y="21"/>
                        <a:pt x="14" y="23"/>
                        <a:pt x="12" y="23"/>
                      </a:cubicBezTo>
                      <a:cubicBezTo>
                        <a:pt x="11" y="24"/>
                        <a:pt x="9" y="22"/>
                        <a:pt x="7" y="22"/>
                      </a:cubicBezTo>
                      <a:cubicBezTo>
                        <a:pt x="5" y="21"/>
                        <a:pt x="2" y="22"/>
                        <a:pt x="1" y="19"/>
                      </a:cubicBezTo>
                      <a:cubicBezTo>
                        <a:pt x="2" y="18"/>
                        <a:pt x="1" y="17"/>
                        <a:pt x="0" y="16"/>
                      </a:cubicBezTo>
                      <a:cubicBezTo>
                        <a:pt x="0" y="14"/>
                        <a:pt x="1" y="12"/>
                        <a:pt x="1" y="10"/>
                      </a:cubicBezTo>
                      <a:cubicBezTo>
                        <a:pt x="2" y="8"/>
                        <a:pt x="1" y="6"/>
                        <a:pt x="1" y="4"/>
                      </a:cubicBezTo>
                      <a:cubicBezTo>
                        <a:pt x="2" y="3"/>
                        <a:pt x="4" y="2"/>
                        <a:pt x="4" y="1"/>
                      </a:cubicBezTo>
                      <a:cubicBezTo>
                        <a:pt x="7" y="0"/>
                        <a:pt x="10" y="0"/>
                        <a:pt x="12" y="1"/>
                      </a:cubicBezTo>
                      <a:cubicBezTo>
                        <a:pt x="14" y="2"/>
                        <a:pt x="15" y="4"/>
                        <a:pt x="17" y="4"/>
                      </a:cubicBezTo>
                      <a:cubicBezTo>
                        <a:pt x="19" y="6"/>
                        <a:pt x="19" y="9"/>
                        <a:pt x="20" y="11"/>
                      </a:cubicBezTo>
                      <a:cubicBezTo>
                        <a:pt x="20" y="12"/>
                        <a:pt x="21" y="13"/>
                        <a:pt x="21" y="13"/>
                      </a:cubicBezTo>
                      <a:cubicBezTo>
                        <a:pt x="21" y="15"/>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Freeform 13">
                  <a:extLst>
                    <a:ext uri="{FF2B5EF4-FFF2-40B4-BE49-F238E27FC236}">
                      <a16:creationId xmlns="" xmlns:a16="http://schemas.microsoft.com/office/drawing/2014/main" id="{EA6A0387-C828-4CC5-B94B-37DE28B6C64F}"/>
                    </a:ext>
                  </a:extLst>
                </p:cNvPr>
                <p:cNvSpPr>
                  <a:spLocks/>
                </p:cNvSpPr>
                <p:nvPr/>
              </p:nvSpPr>
              <p:spPr bwMode="auto">
                <a:xfrm>
                  <a:off x="2454" y="1499"/>
                  <a:ext cx="196" cy="326"/>
                </a:xfrm>
                <a:custGeom>
                  <a:avLst/>
                  <a:gdLst>
                    <a:gd name="T0" fmla="*/ 62 w 94"/>
                    <a:gd name="T1" fmla="*/ 17 h 157"/>
                    <a:gd name="T2" fmla="*/ 81 w 94"/>
                    <a:gd name="T3" fmla="*/ 29 h 157"/>
                    <a:gd name="T4" fmla="*/ 89 w 94"/>
                    <a:gd name="T5" fmla="*/ 35 h 157"/>
                    <a:gd name="T6" fmla="*/ 92 w 94"/>
                    <a:gd name="T7" fmla="*/ 42 h 157"/>
                    <a:gd name="T8" fmla="*/ 89 w 94"/>
                    <a:gd name="T9" fmla="*/ 53 h 157"/>
                    <a:gd name="T10" fmla="*/ 84 w 94"/>
                    <a:gd name="T11" fmla="*/ 52 h 157"/>
                    <a:gd name="T12" fmla="*/ 76 w 94"/>
                    <a:gd name="T13" fmla="*/ 47 h 157"/>
                    <a:gd name="T14" fmla="*/ 70 w 94"/>
                    <a:gd name="T15" fmla="*/ 42 h 157"/>
                    <a:gd name="T16" fmla="*/ 63 w 94"/>
                    <a:gd name="T17" fmla="*/ 42 h 157"/>
                    <a:gd name="T18" fmla="*/ 71 w 94"/>
                    <a:gd name="T19" fmla="*/ 57 h 157"/>
                    <a:gd name="T20" fmla="*/ 48 w 94"/>
                    <a:gd name="T21" fmla="*/ 54 h 157"/>
                    <a:gd name="T22" fmla="*/ 39 w 94"/>
                    <a:gd name="T23" fmla="*/ 53 h 157"/>
                    <a:gd name="T24" fmla="*/ 43 w 94"/>
                    <a:gd name="T25" fmla="*/ 68 h 157"/>
                    <a:gd name="T26" fmla="*/ 44 w 94"/>
                    <a:gd name="T27" fmla="*/ 71 h 157"/>
                    <a:gd name="T28" fmla="*/ 51 w 94"/>
                    <a:gd name="T29" fmla="*/ 82 h 157"/>
                    <a:gd name="T30" fmla="*/ 59 w 94"/>
                    <a:gd name="T31" fmla="*/ 104 h 157"/>
                    <a:gd name="T32" fmla="*/ 45 w 94"/>
                    <a:gd name="T33" fmla="*/ 98 h 157"/>
                    <a:gd name="T34" fmla="*/ 42 w 94"/>
                    <a:gd name="T35" fmla="*/ 109 h 157"/>
                    <a:gd name="T36" fmla="*/ 39 w 94"/>
                    <a:gd name="T37" fmla="*/ 118 h 157"/>
                    <a:gd name="T38" fmla="*/ 43 w 94"/>
                    <a:gd name="T39" fmla="*/ 127 h 157"/>
                    <a:gd name="T40" fmla="*/ 46 w 94"/>
                    <a:gd name="T41" fmla="*/ 131 h 157"/>
                    <a:gd name="T42" fmla="*/ 53 w 94"/>
                    <a:gd name="T43" fmla="*/ 139 h 157"/>
                    <a:gd name="T44" fmla="*/ 60 w 94"/>
                    <a:gd name="T45" fmla="*/ 148 h 157"/>
                    <a:gd name="T46" fmla="*/ 57 w 94"/>
                    <a:gd name="T47" fmla="*/ 157 h 157"/>
                    <a:gd name="T48" fmla="*/ 52 w 94"/>
                    <a:gd name="T49" fmla="*/ 157 h 157"/>
                    <a:gd name="T50" fmla="*/ 43 w 94"/>
                    <a:gd name="T51" fmla="*/ 152 h 157"/>
                    <a:gd name="T52" fmla="*/ 36 w 94"/>
                    <a:gd name="T53" fmla="*/ 137 h 157"/>
                    <a:gd name="T54" fmla="*/ 30 w 94"/>
                    <a:gd name="T55" fmla="*/ 125 h 157"/>
                    <a:gd name="T56" fmla="*/ 26 w 94"/>
                    <a:gd name="T57" fmla="*/ 115 h 157"/>
                    <a:gd name="T58" fmla="*/ 24 w 94"/>
                    <a:gd name="T59" fmla="*/ 111 h 157"/>
                    <a:gd name="T60" fmla="*/ 29 w 94"/>
                    <a:gd name="T61" fmla="*/ 104 h 157"/>
                    <a:gd name="T62" fmla="*/ 30 w 94"/>
                    <a:gd name="T63" fmla="*/ 98 h 157"/>
                    <a:gd name="T64" fmla="*/ 29 w 94"/>
                    <a:gd name="T65" fmla="*/ 81 h 157"/>
                    <a:gd name="T66" fmla="*/ 14 w 94"/>
                    <a:gd name="T67" fmla="*/ 82 h 157"/>
                    <a:gd name="T68" fmla="*/ 10 w 94"/>
                    <a:gd name="T69" fmla="*/ 65 h 157"/>
                    <a:gd name="T70" fmla="*/ 9 w 94"/>
                    <a:gd name="T71" fmla="*/ 49 h 157"/>
                    <a:gd name="T72" fmla="*/ 21 w 94"/>
                    <a:gd name="T73" fmla="*/ 50 h 157"/>
                    <a:gd name="T74" fmla="*/ 27 w 94"/>
                    <a:gd name="T75" fmla="*/ 56 h 157"/>
                    <a:gd name="T76" fmla="*/ 28 w 94"/>
                    <a:gd name="T77" fmla="*/ 45 h 157"/>
                    <a:gd name="T78" fmla="*/ 24 w 94"/>
                    <a:gd name="T79" fmla="*/ 35 h 157"/>
                    <a:gd name="T80" fmla="*/ 16 w 94"/>
                    <a:gd name="T81" fmla="*/ 24 h 157"/>
                    <a:gd name="T82" fmla="*/ 21 w 94"/>
                    <a:gd name="T83" fmla="*/ 17 h 157"/>
                    <a:gd name="T84" fmla="*/ 30 w 94"/>
                    <a:gd name="T85" fmla="*/ 9 h 157"/>
                    <a:gd name="T86" fmla="*/ 38 w 94"/>
                    <a:gd name="T87" fmla="*/ 5 h 157"/>
                    <a:gd name="T88" fmla="*/ 41 w 94"/>
                    <a:gd name="T89" fmla="*/ 12 h 157"/>
                    <a:gd name="T90" fmla="*/ 58 w 94"/>
                    <a:gd name="T91" fmla="*/ 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4" h="157">
                      <a:moveTo>
                        <a:pt x="58" y="6"/>
                      </a:moveTo>
                      <a:cubicBezTo>
                        <a:pt x="60" y="9"/>
                        <a:pt x="61" y="13"/>
                        <a:pt x="62" y="17"/>
                      </a:cubicBezTo>
                      <a:cubicBezTo>
                        <a:pt x="67" y="22"/>
                        <a:pt x="73" y="25"/>
                        <a:pt x="79" y="29"/>
                      </a:cubicBezTo>
                      <a:cubicBezTo>
                        <a:pt x="80" y="29"/>
                        <a:pt x="81" y="29"/>
                        <a:pt x="81" y="29"/>
                      </a:cubicBezTo>
                      <a:cubicBezTo>
                        <a:pt x="82" y="30"/>
                        <a:pt x="84" y="31"/>
                        <a:pt x="84" y="33"/>
                      </a:cubicBezTo>
                      <a:cubicBezTo>
                        <a:pt x="87" y="32"/>
                        <a:pt x="87" y="35"/>
                        <a:pt x="89" y="35"/>
                      </a:cubicBezTo>
                      <a:cubicBezTo>
                        <a:pt x="89" y="37"/>
                        <a:pt x="90" y="38"/>
                        <a:pt x="90" y="40"/>
                      </a:cubicBezTo>
                      <a:cubicBezTo>
                        <a:pt x="90" y="41"/>
                        <a:pt x="92" y="41"/>
                        <a:pt x="92" y="42"/>
                      </a:cubicBezTo>
                      <a:cubicBezTo>
                        <a:pt x="92" y="45"/>
                        <a:pt x="94" y="47"/>
                        <a:pt x="93" y="49"/>
                      </a:cubicBezTo>
                      <a:cubicBezTo>
                        <a:pt x="93" y="51"/>
                        <a:pt x="90" y="53"/>
                        <a:pt x="89" y="53"/>
                      </a:cubicBezTo>
                      <a:cubicBezTo>
                        <a:pt x="88" y="53"/>
                        <a:pt x="88" y="53"/>
                        <a:pt x="86" y="52"/>
                      </a:cubicBezTo>
                      <a:cubicBezTo>
                        <a:pt x="85" y="52"/>
                        <a:pt x="84" y="52"/>
                        <a:pt x="84" y="52"/>
                      </a:cubicBezTo>
                      <a:cubicBezTo>
                        <a:pt x="82" y="51"/>
                        <a:pt x="81" y="49"/>
                        <a:pt x="78" y="48"/>
                      </a:cubicBezTo>
                      <a:cubicBezTo>
                        <a:pt x="78" y="47"/>
                        <a:pt x="77" y="47"/>
                        <a:pt x="76" y="47"/>
                      </a:cubicBezTo>
                      <a:cubicBezTo>
                        <a:pt x="76" y="46"/>
                        <a:pt x="75" y="45"/>
                        <a:pt x="74" y="45"/>
                      </a:cubicBezTo>
                      <a:cubicBezTo>
                        <a:pt x="73" y="44"/>
                        <a:pt x="71" y="43"/>
                        <a:pt x="70" y="42"/>
                      </a:cubicBezTo>
                      <a:cubicBezTo>
                        <a:pt x="69" y="42"/>
                        <a:pt x="69" y="42"/>
                        <a:pt x="68" y="42"/>
                      </a:cubicBezTo>
                      <a:cubicBezTo>
                        <a:pt x="68" y="40"/>
                        <a:pt x="63" y="39"/>
                        <a:pt x="63" y="42"/>
                      </a:cubicBezTo>
                      <a:cubicBezTo>
                        <a:pt x="63" y="44"/>
                        <a:pt x="66" y="47"/>
                        <a:pt x="67" y="50"/>
                      </a:cubicBezTo>
                      <a:cubicBezTo>
                        <a:pt x="68" y="52"/>
                        <a:pt x="70" y="56"/>
                        <a:pt x="71" y="57"/>
                      </a:cubicBezTo>
                      <a:cubicBezTo>
                        <a:pt x="67" y="60"/>
                        <a:pt x="62" y="66"/>
                        <a:pt x="57" y="62"/>
                      </a:cubicBezTo>
                      <a:cubicBezTo>
                        <a:pt x="55" y="58"/>
                        <a:pt x="52" y="55"/>
                        <a:pt x="48" y="54"/>
                      </a:cubicBezTo>
                      <a:cubicBezTo>
                        <a:pt x="47" y="53"/>
                        <a:pt x="45" y="50"/>
                        <a:pt x="43" y="50"/>
                      </a:cubicBezTo>
                      <a:cubicBezTo>
                        <a:pt x="42" y="50"/>
                        <a:pt x="40" y="51"/>
                        <a:pt x="39" y="53"/>
                      </a:cubicBezTo>
                      <a:cubicBezTo>
                        <a:pt x="39" y="54"/>
                        <a:pt x="40" y="55"/>
                        <a:pt x="41" y="57"/>
                      </a:cubicBezTo>
                      <a:cubicBezTo>
                        <a:pt x="41" y="61"/>
                        <a:pt x="41" y="66"/>
                        <a:pt x="43" y="68"/>
                      </a:cubicBezTo>
                      <a:cubicBezTo>
                        <a:pt x="43" y="69"/>
                        <a:pt x="43" y="69"/>
                        <a:pt x="43" y="70"/>
                      </a:cubicBezTo>
                      <a:cubicBezTo>
                        <a:pt x="43" y="71"/>
                        <a:pt x="44" y="70"/>
                        <a:pt x="44" y="71"/>
                      </a:cubicBezTo>
                      <a:cubicBezTo>
                        <a:pt x="45" y="74"/>
                        <a:pt x="46" y="76"/>
                        <a:pt x="48" y="78"/>
                      </a:cubicBezTo>
                      <a:cubicBezTo>
                        <a:pt x="49" y="79"/>
                        <a:pt x="50" y="81"/>
                        <a:pt x="51" y="82"/>
                      </a:cubicBezTo>
                      <a:cubicBezTo>
                        <a:pt x="53" y="84"/>
                        <a:pt x="55" y="85"/>
                        <a:pt x="56" y="88"/>
                      </a:cubicBezTo>
                      <a:cubicBezTo>
                        <a:pt x="59" y="91"/>
                        <a:pt x="64" y="100"/>
                        <a:pt x="59" y="104"/>
                      </a:cubicBezTo>
                      <a:cubicBezTo>
                        <a:pt x="53" y="103"/>
                        <a:pt x="52" y="98"/>
                        <a:pt x="48" y="95"/>
                      </a:cubicBezTo>
                      <a:cubicBezTo>
                        <a:pt x="47" y="96"/>
                        <a:pt x="46" y="97"/>
                        <a:pt x="45" y="98"/>
                      </a:cubicBezTo>
                      <a:cubicBezTo>
                        <a:pt x="45" y="101"/>
                        <a:pt x="45" y="105"/>
                        <a:pt x="42" y="107"/>
                      </a:cubicBezTo>
                      <a:cubicBezTo>
                        <a:pt x="42" y="108"/>
                        <a:pt x="42" y="108"/>
                        <a:pt x="42" y="109"/>
                      </a:cubicBezTo>
                      <a:cubicBezTo>
                        <a:pt x="39" y="108"/>
                        <a:pt x="36" y="114"/>
                        <a:pt x="36" y="116"/>
                      </a:cubicBezTo>
                      <a:cubicBezTo>
                        <a:pt x="37" y="117"/>
                        <a:pt x="38" y="117"/>
                        <a:pt x="39" y="118"/>
                      </a:cubicBezTo>
                      <a:cubicBezTo>
                        <a:pt x="39" y="119"/>
                        <a:pt x="39" y="120"/>
                        <a:pt x="40" y="121"/>
                      </a:cubicBezTo>
                      <a:cubicBezTo>
                        <a:pt x="41" y="124"/>
                        <a:pt x="43" y="124"/>
                        <a:pt x="43" y="127"/>
                      </a:cubicBezTo>
                      <a:cubicBezTo>
                        <a:pt x="43" y="128"/>
                        <a:pt x="45" y="128"/>
                        <a:pt x="45" y="128"/>
                      </a:cubicBezTo>
                      <a:cubicBezTo>
                        <a:pt x="46" y="129"/>
                        <a:pt x="46" y="130"/>
                        <a:pt x="46" y="131"/>
                      </a:cubicBezTo>
                      <a:cubicBezTo>
                        <a:pt x="48" y="132"/>
                        <a:pt x="50" y="134"/>
                        <a:pt x="51" y="136"/>
                      </a:cubicBezTo>
                      <a:cubicBezTo>
                        <a:pt x="52" y="137"/>
                        <a:pt x="52" y="138"/>
                        <a:pt x="53" y="139"/>
                      </a:cubicBezTo>
                      <a:cubicBezTo>
                        <a:pt x="55" y="142"/>
                        <a:pt x="58" y="143"/>
                        <a:pt x="60" y="146"/>
                      </a:cubicBezTo>
                      <a:cubicBezTo>
                        <a:pt x="60" y="146"/>
                        <a:pt x="60" y="147"/>
                        <a:pt x="60" y="148"/>
                      </a:cubicBezTo>
                      <a:cubicBezTo>
                        <a:pt x="61" y="149"/>
                        <a:pt x="62" y="150"/>
                        <a:pt x="62" y="151"/>
                      </a:cubicBezTo>
                      <a:cubicBezTo>
                        <a:pt x="62" y="153"/>
                        <a:pt x="58" y="156"/>
                        <a:pt x="57" y="157"/>
                      </a:cubicBezTo>
                      <a:cubicBezTo>
                        <a:pt x="56" y="157"/>
                        <a:pt x="56" y="156"/>
                        <a:pt x="54" y="156"/>
                      </a:cubicBezTo>
                      <a:cubicBezTo>
                        <a:pt x="54" y="156"/>
                        <a:pt x="53" y="157"/>
                        <a:pt x="52" y="157"/>
                      </a:cubicBezTo>
                      <a:cubicBezTo>
                        <a:pt x="49" y="156"/>
                        <a:pt x="45" y="154"/>
                        <a:pt x="43" y="153"/>
                      </a:cubicBezTo>
                      <a:cubicBezTo>
                        <a:pt x="42" y="153"/>
                        <a:pt x="43" y="153"/>
                        <a:pt x="43" y="152"/>
                      </a:cubicBezTo>
                      <a:cubicBezTo>
                        <a:pt x="41" y="152"/>
                        <a:pt x="41" y="151"/>
                        <a:pt x="40" y="150"/>
                      </a:cubicBezTo>
                      <a:cubicBezTo>
                        <a:pt x="39" y="146"/>
                        <a:pt x="37" y="141"/>
                        <a:pt x="36" y="137"/>
                      </a:cubicBezTo>
                      <a:cubicBezTo>
                        <a:pt x="35" y="135"/>
                        <a:pt x="34" y="133"/>
                        <a:pt x="33" y="132"/>
                      </a:cubicBezTo>
                      <a:cubicBezTo>
                        <a:pt x="32" y="129"/>
                        <a:pt x="32" y="127"/>
                        <a:pt x="30" y="125"/>
                      </a:cubicBezTo>
                      <a:cubicBezTo>
                        <a:pt x="30" y="123"/>
                        <a:pt x="28" y="122"/>
                        <a:pt x="29" y="119"/>
                      </a:cubicBezTo>
                      <a:cubicBezTo>
                        <a:pt x="27" y="118"/>
                        <a:pt x="27" y="117"/>
                        <a:pt x="26" y="115"/>
                      </a:cubicBezTo>
                      <a:cubicBezTo>
                        <a:pt x="26" y="114"/>
                        <a:pt x="25" y="113"/>
                        <a:pt x="24" y="112"/>
                      </a:cubicBezTo>
                      <a:cubicBezTo>
                        <a:pt x="24" y="112"/>
                        <a:pt x="24" y="111"/>
                        <a:pt x="24" y="111"/>
                      </a:cubicBezTo>
                      <a:cubicBezTo>
                        <a:pt x="23" y="109"/>
                        <a:pt x="21" y="108"/>
                        <a:pt x="23" y="105"/>
                      </a:cubicBezTo>
                      <a:cubicBezTo>
                        <a:pt x="25" y="104"/>
                        <a:pt x="28" y="105"/>
                        <a:pt x="29" y="104"/>
                      </a:cubicBezTo>
                      <a:cubicBezTo>
                        <a:pt x="30" y="103"/>
                        <a:pt x="31" y="101"/>
                        <a:pt x="30" y="100"/>
                      </a:cubicBezTo>
                      <a:cubicBezTo>
                        <a:pt x="30" y="99"/>
                        <a:pt x="30" y="98"/>
                        <a:pt x="30" y="98"/>
                      </a:cubicBezTo>
                      <a:cubicBezTo>
                        <a:pt x="30" y="96"/>
                        <a:pt x="30" y="94"/>
                        <a:pt x="30" y="93"/>
                      </a:cubicBezTo>
                      <a:cubicBezTo>
                        <a:pt x="30" y="89"/>
                        <a:pt x="29" y="85"/>
                        <a:pt x="29" y="81"/>
                      </a:cubicBezTo>
                      <a:cubicBezTo>
                        <a:pt x="27" y="78"/>
                        <a:pt x="21" y="78"/>
                        <a:pt x="21" y="82"/>
                      </a:cubicBezTo>
                      <a:cubicBezTo>
                        <a:pt x="19" y="84"/>
                        <a:pt x="15" y="86"/>
                        <a:pt x="14" y="82"/>
                      </a:cubicBezTo>
                      <a:cubicBezTo>
                        <a:pt x="13" y="80"/>
                        <a:pt x="14" y="78"/>
                        <a:pt x="13" y="75"/>
                      </a:cubicBezTo>
                      <a:cubicBezTo>
                        <a:pt x="13" y="71"/>
                        <a:pt x="11" y="67"/>
                        <a:pt x="10" y="65"/>
                      </a:cubicBezTo>
                      <a:cubicBezTo>
                        <a:pt x="7" y="63"/>
                        <a:pt x="5" y="60"/>
                        <a:pt x="2" y="59"/>
                      </a:cubicBezTo>
                      <a:cubicBezTo>
                        <a:pt x="0" y="54"/>
                        <a:pt x="5" y="50"/>
                        <a:pt x="9" y="49"/>
                      </a:cubicBezTo>
                      <a:cubicBezTo>
                        <a:pt x="10" y="49"/>
                        <a:pt x="11" y="50"/>
                        <a:pt x="12" y="50"/>
                      </a:cubicBezTo>
                      <a:cubicBezTo>
                        <a:pt x="15" y="50"/>
                        <a:pt x="19" y="49"/>
                        <a:pt x="21" y="50"/>
                      </a:cubicBezTo>
                      <a:cubicBezTo>
                        <a:pt x="23" y="50"/>
                        <a:pt x="24" y="52"/>
                        <a:pt x="25" y="54"/>
                      </a:cubicBezTo>
                      <a:cubicBezTo>
                        <a:pt x="25" y="55"/>
                        <a:pt x="26" y="56"/>
                        <a:pt x="27" y="56"/>
                      </a:cubicBezTo>
                      <a:cubicBezTo>
                        <a:pt x="29" y="56"/>
                        <a:pt x="29" y="52"/>
                        <a:pt x="29" y="51"/>
                      </a:cubicBezTo>
                      <a:cubicBezTo>
                        <a:pt x="29" y="49"/>
                        <a:pt x="29" y="47"/>
                        <a:pt x="28" y="45"/>
                      </a:cubicBezTo>
                      <a:cubicBezTo>
                        <a:pt x="28" y="43"/>
                        <a:pt x="28" y="41"/>
                        <a:pt x="28" y="40"/>
                      </a:cubicBezTo>
                      <a:cubicBezTo>
                        <a:pt x="27" y="38"/>
                        <a:pt x="25" y="38"/>
                        <a:pt x="24" y="35"/>
                      </a:cubicBezTo>
                      <a:cubicBezTo>
                        <a:pt x="24" y="35"/>
                        <a:pt x="23" y="35"/>
                        <a:pt x="23" y="35"/>
                      </a:cubicBezTo>
                      <a:cubicBezTo>
                        <a:pt x="21" y="31"/>
                        <a:pt x="16" y="28"/>
                        <a:pt x="16" y="24"/>
                      </a:cubicBezTo>
                      <a:cubicBezTo>
                        <a:pt x="15" y="21"/>
                        <a:pt x="19" y="20"/>
                        <a:pt x="19" y="17"/>
                      </a:cubicBezTo>
                      <a:cubicBezTo>
                        <a:pt x="19" y="17"/>
                        <a:pt x="20" y="17"/>
                        <a:pt x="21" y="17"/>
                      </a:cubicBezTo>
                      <a:cubicBezTo>
                        <a:pt x="23" y="15"/>
                        <a:pt x="26" y="14"/>
                        <a:pt x="28" y="13"/>
                      </a:cubicBezTo>
                      <a:cubicBezTo>
                        <a:pt x="28" y="11"/>
                        <a:pt x="29" y="11"/>
                        <a:pt x="30" y="9"/>
                      </a:cubicBezTo>
                      <a:cubicBezTo>
                        <a:pt x="30" y="5"/>
                        <a:pt x="29" y="0"/>
                        <a:pt x="34" y="1"/>
                      </a:cubicBezTo>
                      <a:cubicBezTo>
                        <a:pt x="36" y="2"/>
                        <a:pt x="38" y="2"/>
                        <a:pt x="38" y="5"/>
                      </a:cubicBezTo>
                      <a:cubicBezTo>
                        <a:pt x="38" y="5"/>
                        <a:pt x="38" y="6"/>
                        <a:pt x="38" y="7"/>
                      </a:cubicBezTo>
                      <a:cubicBezTo>
                        <a:pt x="38" y="9"/>
                        <a:pt x="40" y="12"/>
                        <a:pt x="41" y="12"/>
                      </a:cubicBezTo>
                      <a:cubicBezTo>
                        <a:pt x="45" y="13"/>
                        <a:pt x="48" y="7"/>
                        <a:pt x="51" y="6"/>
                      </a:cubicBezTo>
                      <a:cubicBezTo>
                        <a:pt x="53" y="5"/>
                        <a:pt x="55" y="6"/>
                        <a:pt x="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Freeform 14">
                  <a:extLst>
                    <a:ext uri="{FF2B5EF4-FFF2-40B4-BE49-F238E27FC236}">
                      <a16:creationId xmlns="" xmlns:a16="http://schemas.microsoft.com/office/drawing/2014/main" id="{28F62FC8-65BB-41CB-9961-6AFCA1B93A76}"/>
                    </a:ext>
                  </a:extLst>
                </p:cNvPr>
                <p:cNvSpPr>
                  <a:spLocks/>
                </p:cNvSpPr>
                <p:nvPr/>
              </p:nvSpPr>
              <p:spPr bwMode="auto">
                <a:xfrm>
                  <a:off x="3429" y="1597"/>
                  <a:ext cx="33" cy="41"/>
                </a:xfrm>
                <a:custGeom>
                  <a:avLst/>
                  <a:gdLst>
                    <a:gd name="T0" fmla="*/ 16 w 16"/>
                    <a:gd name="T1" fmla="*/ 9 h 20"/>
                    <a:gd name="T2" fmla="*/ 15 w 16"/>
                    <a:gd name="T3" fmla="*/ 14 h 20"/>
                    <a:gd name="T4" fmla="*/ 5 w 16"/>
                    <a:gd name="T5" fmla="*/ 18 h 20"/>
                    <a:gd name="T6" fmla="*/ 3 w 16"/>
                    <a:gd name="T7" fmla="*/ 16 h 20"/>
                    <a:gd name="T8" fmla="*/ 0 w 16"/>
                    <a:gd name="T9" fmla="*/ 14 h 20"/>
                    <a:gd name="T10" fmla="*/ 3 w 16"/>
                    <a:gd name="T11" fmla="*/ 7 h 20"/>
                    <a:gd name="T12" fmla="*/ 12 w 16"/>
                    <a:gd name="T13" fmla="*/ 1 h 20"/>
                    <a:gd name="T14" fmla="*/ 16 w 16"/>
                    <a:gd name="T15" fmla="*/ 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0">
                      <a:moveTo>
                        <a:pt x="16" y="9"/>
                      </a:moveTo>
                      <a:cubicBezTo>
                        <a:pt x="15" y="9"/>
                        <a:pt x="14" y="12"/>
                        <a:pt x="15" y="14"/>
                      </a:cubicBezTo>
                      <a:cubicBezTo>
                        <a:pt x="13" y="16"/>
                        <a:pt x="10" y="20"/>
                        <a:pt x="5" y="18"/>
                      </a:cubicBezTo>
                      <a:cubicBezTo>
                        <a:pt x="4" y="18"/>
                        <a:pt x="4" y="17"/>
                        <a:pt x="3" y="16"/>
                      </a:cubicBezTo>
                      <a:cubicBezTo>
                        <a:pt x="2" y="15"/>
                        <a:pt x="1" y="16"/>
                        <a:pt x="0" y="14"/>
                      </a:cubicBezTo>
                      <a:cubicBezTo>
                        <a:pt x="0" y="13"/>
                        <a:pt x="2" y="9"/>
                        <a:pt x="3" y="7"/>
                      </a:cubicBezTo>
                      <a:cubicBezTo>
                        <a:pt x="5" y="4"/>
                        <a:pt x="8" y="0"/>
                        <a:pt x="12" y="1"/>
                      </a:cubicBezTo>
                      <a:cubicBezTo>
                        <a:pt x="15" y="2"/>
                        <a:pt x="16" y="5"/>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Freeform 15">
                  <a:extLst>
                    <a:ext uri="{FF2B5EF4-FFF2-40B4-BE49-F238E27FC236}">
                      <a16:creationId xmlns="" xmlns:a16="http://schemas.microsoft.com/office/drawing/2014/main" id="{A061FD97-1515-4AE3-A69A-5F480B4B5F26}"/>
                    </a:ext>
                  </a:extLst>
                </p:cNvPr>
                <p:cNvSpPr>
                  <a:spLocks/>
                </p:cNvSpPr>
                <p:nvPr/>
              </p:nvSpPr>
              <p:spPr bwMode="auto">
                <a:xfrm>
                  <a:off x="2387" y="1649"/>
                  <a:ext cx="54" cy="41"/>
                </a:xfrm>
                <a:custGeom>
                  <a:avLst/>
                  <a:gdLst>
                    <a:gd name="T0" fmla="*/ 25 w 26"/>
                    <a:gd name="T1" fmla="*/ 4 h 20"/>
                    <a:gd name="T2" fmla="*/ 17 w 26"/>
                    <a:gd name="T3" fmla="*/ 16 h 20"/>
                    <a:gd name="T4" fmla="*/ 10 w 26"/>
                    <a:gd name="T5" fmla="*/ 16 h 20"/>
                    <a:gd name="T6" fmla="*/ 4 w 26"/>
                    <a:gd name="T7" fmla="*/ 12 h 20"/>
                    <a:gd name="T8" fmla="*/ 0 w 26"/>
                    <a:gd name="T9" fmla="*/ 5 h 20"/>
                    <a:gd name="T10" fmla="*/ 7 w 26"/>
                    <a:gd name="T11" fmla="*/ 2 h 20"/>
                    <a:gd name="T12" fmla="*/ 13 w 26"/>
                    <a:gd name="T13" fmla="*/ 0 h 20"/>
                    <a:gd name="T14" fmla="*/ 21 w 26"/>
                    <a:gd name="T15" fmla="*/ 1 h 20"/>
                    <a:gd name="T16" fmla="*/ 25 w 26"/>
                    <a:gd name="T1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
                      <a:moveTo>
                        <a:pt x="25" y="4"/>
                      </a:moveTo>
                      <a:cubicBezTo>
                        <a:pt x="26" y="10"/>
                        <a:pt x="24" y="20"/>
                        <a:pt x="17" y="16"/>
                      </a:cubicBezTo>
                      <a:cubicBezTo>
                        <a:pt x="14" y="17"/>
                        <a:pt x="13" y="15"/>
                        <a:pt x="10" y="16"/>
                      </a:cubicBezTo>
                      <a:cubicBezTo>
                        <a:pt x="8" y="15"/>
                        <a:pt x="6" y="13"/>
                        <a:pt x="4" y="12"/>
                      </a:cubicBezTo>
                      <a:cubicBezTo>
                        <a:pt x="4" y="9"/>
                        <a:pt x="0" y="8"/>
                        <a:pt x="0" y="5"/>
                      </a:cubicBezTo>
                      <a:cubicBezTo>
                        <a:pt x="1" y="3"/>
                        <a:pt x="4" y="1"/>
                        <a:pt x="7" y="2"/>
                      </a:cubicBezTo>
                      <a:cubicBezTo>
                        <a:pt x="8" y="2"/>
                        <a:pt x="11" y="1"/>
                        <a:pt x="13" y="0"/>
                      </a:cubicBezTo>
                      <a:cubicBezTo>
                        <a:pt x="14" y="0"/>
                        <a:pt x="20" y="0"/>
                        <a:pt x="21" y="1"/>
                      </a:cubicBezTo>
                      <a:cubicBezTo>
                        <a:pt x="23" y="1"/>
                        <a:pt x="23" y="3"/>
                        <a:pt x="2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 name="Freeform 16">
                  <a:extLst>
                    <a:ext uri="{FF2B5EF4-FFF2-40B4-BE49-F238E27FC236}">
                      <a16:creationId xmlns="" xmlns:a16="http://schemas.microsoft.com/office/drawing/2014/main" id="{01F1DEEC-7349-411C-9120-3B6A66FECD5A}"/>
                    </a:ext>
                  </a:extLst>
                </p:cNvPr>
                <p:cNvSpPr>
                  <a:spLocks/>
                </p:cNvSpPr>
                <p:nvPr/>
              </p:nvSpPr>
              <p:spPr bwMode="auto">
                <a:xfrm>
                  <a:off x="2431" y="1692"/>
                  <a:ext cx="54" cy="38"/>
                </a:xfrm>
                <a:custGeom>
                  <a:avLst/>
                  <a:gdLst>
                    <a:gd name="T0" fmla="*/ 1 w 26"/>
                    <a:gd name="T1" fmla="*/ 3 h 18"/>
                    <a:gd name="T2" fmla="*/ 19 w 26"/>
                    <a:gd name="T3" fmla="*/ 0 h 18"/>
                    <a:gd name="T4" fmla="*/ 23 w 26"/>
                    <a:gd name="T5" fmla="*/ 3 h 18"/>
                    <a:gd name="T6" fmla="*/ 26 w 26"/>
                    <a:gd name="T7" fmla="*/ 9 h 18"/>
                    <a:gd name="T8" fmla="*/ 21 w 26"/>
                    <a:gd name="T9" fmla="*/ 17 h 18"/>
                    <a:gd name="T10" fmla="*/ 17 w 26"/>
                    <a:gd name="T11" fmla="*/ 15 h 18"/>
                    <a:gd name="T12" fmla="*/ 10 w 26"/>
                    <a:gd name="T13" fmla="*/ 12 h 18"/>
                    <a:gd name="T14" fmla="*/ 4 w 26"/>
                    <a:gd name="T15" fmla="*/ 10 h 18"/>
                    <a:gd name="T16" fmla="*/ 1 w 2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
                      <a:moveTo>
                        <a:pt x="1" y="3"/>
                      </a:moveTo>
                      <a:cubicBezTo>
                        <a:pt x="6" y="0"/>
                        <a:pt x="13" y="1"/>
                        <a:pt x="19" y="0"/>
                      </a:cubicBezTo>
                      <a:cubicBezTo>
                        <a:pt x="20" y="0"/>
                        <a:pt x="23" y="2"/>
                        <a:pt x="23" y="3"/>
                      </a:cubicBezTo>
                      <a:cubicBezTo>
                        <a:pt x="24" y="5"/>
                        <a:pt x="25" y="7"/>
                        <a:pt x="26" y="9"/>
                      </a:cubicBezTo>
                      <a:cubicBezTo>
                        <a:pt x="25" y="12"/>
                        <a:pt x="25" y="18"/>
                        <a:pt x="21" y="17"/>
                      </a:cubicBezTo>
                      <a:cubicBezTo>
                        <a:pt x="19" y="17"/>
                        <a:pt x="19" y="16"/>
                        <a:pt x="17" y="15"/>
                      </a:cubicBezTo>
                      <a:cubicBezTo>
                        <a:pt x="14" y="14"/>
                        <a:pt x="11" y="14"/>
                        <a:pt x="10" y="12"/>
                      </a:cubicBezTo>
                      <a:cubicBezTo>
                        <a:pt x="7" y="12"/>
                        <a:pt x="6" y="11"/>
                        <a:pt x="4" y="10"/>
                      </a:cubicBezTo>
                      <a:cubicBezTo>
                        <a:pt x="2" y="8"/>
                        <a:pt x="0" y="7"/>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 name="Freeform 17">
                  <a:extLst>
                    <a:ext uri="{FF2B5EF4-FFF2-40B4-BE49-F238E27FC236}">
                      <a16:creationId xmlns="" xmlns:a16="http://schemas.microsoft.com/office/drawing/2014/main" id="{FDBCF4DF-A02D-42CB-AF9C-7E389C2C4B22}"/>
                    </a:ext>
                  </a:extLst>
                </p:cNvPr>
                <p:cNvSpPr>
                  <a:spLocks/>
                </p:cNvSpPr>
                <p:nvPr/>
              </p:nvSpPr>
              <p:spPr bwMode="auto">
                <a:xfrm>
                  <a:off x="3495" y="1983"/>
                  <a:ext cx="142" cy="86"/>
                </a:xfrm>
                <a:custGeom>
                  <a:avLst/>
                  <a:gdLst>
                    <a:gd name="T0" fmla="*/ 64 w 68"/>
                    <a:gd name="T1" fmla="*/ 41 h 41"/>
                    <a:gd name="T2" fmla="*/ 61 w 68"/>
                    <a:gd name="T3" fmla="*/ 41 h 41"/>
                    <a:gd name="T4" fmla="*/ 57 w 68"/>
                    <a:gd name="T5" fmla="*/ 40 h 41"/>
                    <a:gd name="T6" fmla="*/ 56 w 68"/>
                    <a:gd name="T7" fmla="*/ 39 h 41"/>
                    <a:gd name="T8" fmla="*/ 52 w 68"/>
                    <a:gd name="T9" fmla="*/ 38 h 41"/>
                    <a:gd name="T10" fmla="*/ 45 w 68"/>
                    <a:gd name="T11" fmla="*/ 35 h 41"/>
                    <a:gd name="T12" fmla="*/ 41 w 68"/>
                    <a:gd name="T13" fmla="*/ 35 h 41"/>
                    <a:gd name="T14" fmla="*/ 34 w 68"/>
                    <a:gd name="T15" fmla="*/ 34 h 41"/>
                    <a:gd name="T16" fmla="*/ 19 w 68"/>
                    <a:gd name="T17" fmla="*/ 34 h 41"/>
                    <a:gd name="T18" fmla="*/ 2 w 68"/>
                    <a:gd name="T19" fmla="*/ 34 h 41"/>
                    <a:gd name="T20" fmla="*/ 0 w 68"/>
                    <a:gd name="T21" fmla="*/ 30 h 41"/>
                    <a:gd name="T22" fmla="*/ 4 w 68"/>
                    <a:gd name="T23" fmla="*/ 26 h 41"/>
                    <a:gd name="T24" fmla="*/ 19 w 68"/>
                    <a:gd name="T25" fmla="*/ 26 h 41"/>
                    <a:gd name="T26" fmla="*/ 22 w 68"/>
                    <a:gd name="T27" fmla="*/ 25 h 41"/>
                    <a:gd name="T28" fmla="*/ 24 w 68"/>
                    <a:gd name="T29" fmla="*/ 25 h 41"/>
                    <a:gd name="T30" fmla="*/ 29 w 68"/>
                    <a:gd name="T31" fmla="*/ 25 h 41"/>
                    <a:gd name="T32" fmla="*/ 26 w 68"/>
                    <a:gd name="T33" fmla="*/ 17 h 41"/>
                    <a:gd name="T34" fmla="*/ 21 w 68"/>
                    <a:gd name="T35" fmla="*/ 13 h 41"/>
                    <a:gd name="T36" fmla="*/ 19 w 68"/>
                    <a:gd name="T37" fmla="*/ 13 h 41"/>
                    <a:gd name="T38" fmla="*/ 16 w 68"/>
                    <a:gd name="T39" fmla="*/ 9 h 41"/>
                    <a:gd name="T40" fmla="*/ 15 w 68"/>
                    <a:gd name="T41" fmla="*/ 0 h 41"/>
                    <a:gd name="T42" fmla="*/ 18 w 68"/>
                    <a:gd name="T43" fmla="*/ 2 h 41"/>
                    <a:gd name="T44" fmla="*/ 20 w 68"/>
                    <a:gd name="T45" fmla="*/ 2 h 41"/>
                    <a:gd name="T46" fmla="*/ 23 w 68"/>
                    <a:gd name="T47" fmla="*/ 6 h 41"/>
                    <a:gd name="T48" fmla="*/ 29 w 68"/>
                    <a:gd name="T49" fmla="*/ 11 h 41"/>
                    <a:gd name="T50" fmla="*/ 31 w 68"/>
                    <a:gd name="T51" fmla="*/ 12 h 41"/>
                    <a:gd name="T52" fmla="*/ 32 w 68"/>
                    <a:gd name="T53" fmla="*/ 14 h 41"/>
                    <a:gd name="T54" fmla="*/ 43 w 68"/>
                    <a:gd name="T55" fmla="*/ 23 h 41"/>
                    <a:gd name="T56" fmla="*/ 48 w 68"/>
                    <a:gd name="T57" fmla="*/ 27 h 41"/>
                    <a:gd name="T58" fmla="*/ 56 w 68"/>
                    <a:gd name="T59" fmla="*/ 31 h 41"/>
                    <a:gd name="T60" fmla="*/ 60 w 68"/>
                    <a:gd name="T61" fmla="*/ 31 h 41"/>
                    <a:gd name="T62" fmla="*/ 62 w 68"/>
                    <a:gd name="T63" fmla="*/ 33 h 41"/>
                    <a:gd name="T64" fmla="*/ 64 w 68"/>
                    <a:gd name="T65" fmla="*/ 33 h 41"/>
                    <a:gd name="T66" fmla="*/ 64 w 68"/>
                    <a:gd name="T6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41">
                      <a:moveTo>
                        <a:pt x="64" y="41"/>
                      </a:moveTo>
                      <a:cubicBezTo>
                        <a:pt x="62" y="41"/>
                        <a:pt x="62" y="41"/>
                        <a:pt x="61" y="41"/>
                      </a:cubicBezTo>
                      <a:cubicBezTo>
                        <a:pt x="60" y="40"/>
                        <a:pt x="58" y="40"/>
                        <a:pt x="57" y="40"/>
                      </a:cubicBezTo>
                      <a:cubicBezTo>
                        <a:pt x="57" y="40"/>
                        <a:pt x="56" y="39"/>
                        <a:pt x="56" y="39"/>
                      </a:cubicBezTo>
                      <a:cubicBezTo>
                        <a:pt x="54" y="38"/>
                        <a:pt x="53" y="38"/>
                        <a:pt x="52" y="38"/>
                      </a:cubicBezTo>
                      <a:cubicBezTo>
                        <a:pt x="50" y="37"/>
                        <a:pt x="48" y="36"/>
                        <a:pt x="45" y="35"/>
                      </a:cubicBezTo>
                      <a:cubicBezTo>
                        <a:pt x="44" y="35"/>
                        <a:pt x="43" y="35"/>
                        <a:pt x="41" y="35"/>
                      </a:cubicBezTo>
                      <a:cubicBezTo>
                        <a:pt x="39" y="35"/>
                        <a:pt x="37" y="34"/>
                        <a:pt x="34" y="34"/>
                      </a:cubicBezTo>
                      <a:cubicBezTo>
                        <a:pt x="30" y="34"/>
                        <a:pt x="24" y="34"/>
                        <a:pt x="19" y="34"/>
                      </a:cubicBezTo>
                      <a:cubicBezTo>
                        <a:pt x="13" y="34"/>
                        <a:pt x="7" y="34"/>
                        <a:pt x="2" y="34"/>
                      </a:cubicBezTo>
                      <a:cubicBezTo>
                        <a:pt x="1" y="33"/>
                        <a:pt x="1" y="31"/>
                        <a:pt x="0" y="30"/>
                      </a:cubicBezTo>
                      <a:cubicBezTo>
                        <a:pt x="2" y="29"/>
                        <a:pt x="2" y="27"/>
                        <a:pt x="4" y="26"/>
                      </a:cubicBezTo>
                      <a:cubicBezTo>
                        <a:pt x="7" y="24"/>
                        <a:pt x="14" y="26"/>
                        <a:pt x="19" y="26"/>
                      </a:cubicBezTo>
                      <a:cubicBezTo>
                        <a:pt x="20" y="25"/>
                        <a:pt x="21" y="25"/>
                        <a:pt x="22" y="25"/>
                      </a:cubicBezTo>
                      <a:cubicBezTo>
                        <a:pt x="22" y="25"/>
                        <a:pt x="23" y="25"/>
                        <a:pt x="24" y="25"/>
                      </a:cubicBezTo>
                      <a:cubicBezTo>
                        <a:pt x="26" y="25"/>
                        <a:pt x="27" y="24"/>
                        <a:pt x="29" y="25"/>
                      </a:cubicBezTo>
                      <a:cubicBezTo>
                        <a:pt x="30" y="21"/>
                        <a:pt x="27" y="20"/>
                        <a:pt x="26" y="17"/>
                      </a:cubicBezTo>
                      <a:cubicBezTo>
                        <a:pt x="24" y="16"/>
                        <a:pt x="22" y="15"/>
                        <a:pt x="21" y="13"/>
                      </a:cubicBezTo>
                      <a:cubicBezTo>
                        <a:pt x="21" y="12"/>
                        <a:pt x="20" y="13"/>
                        <a:pt x="19" y="13"/>
                      </a:cubicBezTo>
                      <a:cubicBezTo>
                        <a:pt x="19" y="11"/>
                        <a:pt x="16" y="11"/>
                        <a:pt x="16" y="9"/>
                      </a:cubicBezTo>
                      <a:cubicBezTo>
                        <a:pt x="12" y="8"/>
                        <a:pt x="9" y="0"/>
                        <a:pt x="15" y="0"/>
                      </a:cubicBezTo>
                      <a:cubicBezTo>
                        <a:pt x="16" y="0"/>
                        <a:pt x="17" y="1"/>
                        <a:pt x="18" y="2"/>
                      </a:cubicBezTo>
                      <a:cubicBezTo>
                        <a:pt x="19" y="2"/>
                        <a:pt x="20" y="2"/>
                        <a:pt x="20" y="2"/>
                      </a:cubicBezTo>
                      <a:cubicBezTo>
                        <a:pt x="22" y="3"/>
                        <a:pt x="23" y="5"/>
                        <a:pt x="23" y="6"/>
                      </a:cubicBezTo>
                      <a:cubicBezTo>
                        <a:pt x="25" y="8"/>
                        <a:pt x="28" y="9"/>
                        <a:pt x="29" y="11"/>
                      </a:cubicBezTo>
                      <a:cubicBezTo>
                        <a:pt x="29" y="11"/>
                        <a:pt x="30" y="11"/>
                        <a:pt x="31" y="12"/>
                      </a:cubicBezTo>
                      <a:cubicBezTo>
                        <a:pt x="31" y="13"/>
                        <a:pt x="32" y="13"/>
                        <a:pt x="32" y="14"/>
                      </a:cubicBezTo>
                      <a:cubicBezTo>
                        <a:pt x="37" y="16"/>
                        <a:pt x="39" y="21"/>
                        <a:pt x="43" y="23"/>
                      </a:cubicBezTo>
                      <a:cubicBezTo>
                        <a:pt x="45" y="24"/>
                        <a:pt x="47" y="25"/>
                        <a:pt x="48" y="27"/>
                      </a:cubicBezTo>
                      <a:cubicBezTo>
                        <a:pt x="51" y="27"/>
                        <a:pt x="53" y="30"/>
                        <a:pt x="56" y="31"/>
                      </a:cubicBezTo>
                      <a:cubicBezTo>
                        <a:pt x="57" y="31"/>
                        <a:pt x="59" y="30"/>
                        <a:pt x="60" y="31"/>
                      </a:cubicBezTo>
                      <a:cubicBezTo>
                        <a:pt x="61" y="31"/>
                        <a:pt x="61" y="32"/>
                        <a:pt x="62" y="33"/>
                      </a:cubicBezTo>
                      <a:cubicBezTo>
                        <a:pt x="63" y="33"/>
                        <a:pt x="63" y="33"/>
                        <a:pt x="64" y="33"/>
                      </a:cubicBezTo>
                      <a:cubicBezTo>
                        <a:pt x="68" y="34"/>
                        <a:pt x="68" y="39"/>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 name="Freeform 18">
                  <a:extLst>
                    <a:ext uri="{FF2B5EF4-FFF2-40B4-BE49-F238E27FC236}">
                      <a16:creationId xmlns="" xmlns:a16="http://schemas.microsoft.com/office/drawing/2014/main" id="{827AB47F-EF0F-49A7-8A0A-050C480376D0}"/>
                    </a:ext>
                  </a:extLst>
                </p:cNvPr>
                <p:cNvSpPr>
                  <a:spLocks/>
                </p:cNvSpPr>
                <p:nvPr/>
              </p:nvSpPr>
              <p:spPr bwMode="auto">
                <a:xfrm>
                  <a:off x="2377" y="2004"/>
                  <a:ext cx="164" cy="119"/>
                </a:xfrm>
                <a:custGeom>
                  <a:avLst/>
                  <a:gdLst>
                    <a:gd name="T0" fmla="*/ 67 w 79"/>
                    <a:gd name="T1" fmla="*/ 1 h 57"/>
                    <a:gd name="T2" fmla="*/ 70 w 79"/>
                    <a:gd name="T3" fmla="*/ 7 h 57"/>
                    <a:gd name="T4" fmla="*/ 71 w 79"/>
                    <a:gd name="T5" fmla="*/ 10 h 57"/>
                    <a:gd name="T6" fmla="*/ 74 w 79"/>
                    <a:gd name="T7" fmla="*/ 16 h 57"/>
                    <a:gd name="T8" fmla="*/ 74 w 79"/>
                    <a:gd name="T9" fmla="*/ 20 h 57"/>
                    <a:gd name="T10" fmla="*/ 78 w 79"/>
                    <a:gd name="T11" fmla="*/ 32 h 57"/>
                    <a:gd name="T12" fmla="*/ 75 w 79"/>
                    <a:gd name="T13" fmla="*/ 36 h 57"/>
                    <a:gd name="T14" fmla="*/ 65 w 79"/>
                    <a:gd name="T15" fmla="*/ 35 h 57"/>
                    <a:gd name="T16" fmla="*/ 63 w 79"/>
                    <a:gd name="T17" fmla="*/ 35 h 57"/>
                    <a:gd name="T18" fmla="*/ 60 w 79"/>
                    <a:gd name="T19" fmla="*/ 35 h 57"/>
                    <a:gd name="T20" fmla="*/ 57 w 79"/>
                    <a:gd name="T21" fmla="*/ 33 h 57"/>
                    <a:gd name="T22" fmla="*/ 51 w 79"/>
                    <a:gd name="T23" fmla="*/ 32 h 57"/>
                    <a:gd name="T24" fmla="*/ 41 w 79"/>
                    <a:gd name="T25" fmla="*/ 31 h 57"/>
                    <a:gd name="T26" fmla="*/ 38 w 79"/>
                    <a:gd name="T27" fmla="*/ 31 h 57"/>
                    <a:gd name="T28" fmla="*/ 32 w 79"/>
                    <a:gd name="T29" fmla="*/ 30 h 57"/>
                    <a:gd name="T30" fmla="*/ 29 w 79"/>
                    <a:gd name="T31" fmla="*/ 30 h 57"/>
                    <a:gd name="T32" fmla="*/ 27 w 79"/>
                    <a:gd name="T33" fmla="*/ 28 h 57"/>
                    <a:gd name="T34" fmla="*/ 20 w 79"/>
                    <a:gd name="T35" fmla="*/ 28 h 57"/>
                    <a:gd name="T36" fmla="*/ 13 w 79"/>
                    <a:gd name="T37" fmla="*/ 29 h 57"/>
                    <a:gd name="T38" fmla="*/ 14 w 79"/>
                    <a:gd name="T39" fmla="*/ 36 h 57"/>
                    <a:gd name="T40" fmla="*/ 15 w 79"/>
                    <a:gd name="T41" fmla="*/ 39 h 57"/>
                    <a:gd name="T42" fmla="*/ 16 w 79"/>
                    <a:gd name="T43" fmla="*/ 42 h 57"/>
                    <a:gd name="T44" fmla="*/ 17 w 79"/>
                    <a:gd name="T45" fmla="*/ 47 h 57"/>
                    <a:gd name="T46" fmla="*/ 19 w 79"/>
                    <a:gd name="T47" fmla="*/ 54 h 57"/>
                    <a:gd name="T48" fmla="*/ 11 w 79"/>
                    <a:gd name="T49" fmla="*/ 53 h 57"/>
                    <a:gd name="T50" fmla="*/ 8 w 79"/>
                    <a:gd name="T51" fmla="*/ 46 h 57"/>
                    <a:gd name="T52" fmla="*/ 7 w 79"/>
                    <a:gd name="T53" fmla="*/ 42 h 57"/>
                    <a:gd name="T54" fmla="*/ 4 w 79"/>
                    <a:gd name="T55" fmla="*/ 36 h 57"/>
                    <a:gd name="T56" fmla="*/ 4 w 79"/>
                    <a:gd name="T57" fmla="*/ 34 h 57"/>
                    <a:gd name="T58" fmla="*/ 3 w 79"/>
                    <a:gd name="T59" fmla="*/ 32 h 57"/>
                    <a:gd name="T60" fmla="*/ 2 w 79"/>
                    <a:gd name="T61" fmla="*/ 30 h 57"/>
                    <a:gd name="T62" fmla="*/ 1 w 79"/>
                    <a:gd name="T63" fmla="*/ 27 h 57"/>
                    <a:gd name="T64" fmla="*/ 1 w 79"/>
                    <a:gd name="T65" fmla="*/ 23 h 57"/>
                    <a:gd name="T66" fmla="*/ 6 w 79"/>
                    <a:gd name="T67" fmla="*/ 19 h 57"/>
                    <a:gd name="T68" fmla="*/ 17 w 79"/>
                    <a:gd name="T69" fmla="*/ 19 h 57"/>
                    <a:gd name="T70" fmla="*/ 22 w 79"/>
                    <a:gd name="T71" fmla="*/ 19 h 57"/>
                    <a:gd name="T72" fmla="*/ 24 w 79"/>
                    <a:gd name="T73" fmla="*/ 20 h 57"/>
                    <a:gd name="T74" fmla="*/ 30 w 79"/>
                    <a:gd name="T75" fmla="*/ 21 h 57"/>
                    <a:gd name="T76" fmla="*/ 33 w 79"/>
                    <a:gd name="T77" fmla="*/ 22 h 57"/>
                    <a:gd name="T78" fmla="*/ 36 w 79"/>
                    <a:gd name="T79" fmla="*/ 22 h 57"/>
                    <a:gd name="T80" fmla="*/ 52 w 79"/>
                    <a:gd name="T81" fmla="*/ 24 h 57"/>
                    <a:gd name="T82" fmla="*/ 66 w 79"/>
                    <a:gd name="T83" fmla="*/ 25 h 57"/>
                    <a:gd name="T84" fmla="*/ 64 w 79"/>
                    <a:gd name="T85" fmla="*/ 15 h 57"/>
                    <a:gd name="T86" fmla="*/ 62 w 79"/>
                    <a:gd name="T87" fmla="*/ 10 h 57"/>
                    <a:gd name="T88" fmla="*/ 62 w 79"/>
                    <a:gd name="T89" fmla="*/ 7 h 57"/>
                    <a:gd name="T90" fmla="*/ 61 w 79"/>
                    <a:gd name="T91" fmla="*/ 4 h 57"/>
                    <a:gd name="T92" fmla="*/ 67 w 79"/>
                    <a:gd name="T93"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9" h="57">
                      <a:moveTo>
                        <a:pt x="67" y="1"/>
                      </a:moveTo>
                      <a:cubicBezTo>
                        <a:pt x="68" y="3"/>
                        <a:pt x="69" y="5"/>
                        <a:pt x="70" y="7"/>
                      </a:cubicBezTo>
                      <a:cubicBezTo>
                        <a:pt x="70" y="8"/>
                        <a:pt x="70" y="9"/>
                        <a:pt x="71" y="10"/>
                      </a:cubicBezTo>
                      <a:cubicBezTo>
                        <a:pt x="71" y="12"/>
                        <a:pt x="73" y="14"/>
                        <a:pt x="74" y="16"/>
                      </a:cubicBezTo>
                      <a:cubicBezTo>
                        <a:pt x="74" y="17"/>
                        <a:pt x="74" y="18"/>
                        <a:pt x="74" y="20"/>
                      </a:cubicBezTo>
                      <a:cubicBezTo>
                        <a:pt x="75" y="23"/>
                        <a:pt x="79" y="27"/>
                        <a:pt x="78" y="32"/>
                      </a:cubicBezTo>
                      <a:cubicBezTo>
                        <a:pt x="78" y="33"/>
                        <a:pt x="76" y="36"/>
                        <a:pt x="75" y="36"/>
                      </a:cubicBezTo>
                      <a:cubicBezTo>
                        <a:pt x="74" y="37"/>
                        <a:pt x="68" y="36"/>
                        <a:pt x="65" y="35"/>
                      </a:cubicBezTo>
                      <a:cubicBezTo>
                        <a:pt x="64" y="35"/>
                        <a:pt x="64" y="35"/>
                        <a:pt x="63" y="35"/>
                      </a:cubicBezTo>
                      <a:cubicBezTo>
                        <a:pt x="62" y="34"/>
                        <a:pt x="61" y="35"/>
                        <a:pt x="60" y="35"/>
                      </a:cubicBezTo>
                      <a:cubicBezTo>
                        <a:pt x="59" y="34"/>
                        <a:pt x="58" y="34"/>
                        <a:pt x="57" y="33"/>
                      </a:cubicBezTo>
                      <a:cubicBezTo>
                        <a:pt x="55" y="33"/>
                        <a:pt x="53" y="33"/>
                        <a:pt x="51" y="32"/>
                      </a:cubicBezTo>
                      <a:cubicBezTo>
                        <a:pt x="48" y="32"/>
                        <a:pt x="44" y="31"/>
                        <a:pt x="41" y="31"/>
                      </a:cubicBezTo>
                      <a:cubicBezTo>
                        <a:pt x="40" y="31"/>
                        <a:pt x="39" y="31"/>
                        <a:pt x="38" y="31"/>
                      </a:cubicBezTo>
                      <a:cubicBezTo>
                        <a:pt x="36" y="30"/>
                        <a:pt x="34" y="30"/>
                        <a:pt x="32" y="30"/>
                      </a:cubicBezTo>
                      <a:cubicBezTo>
                        <a:pt x="31" y="29"/>
                        <a:pt x="30" y="30"/>
                        <a:pt x="29" y="30"/>
                      </a:cubicBezTo>
                      <a:cubicBezTo>
                        <a:pt x="28" y="30"/>
                        <a:pt x="28" y="29"/>
                        <a:pt x="27" y="28"/>
                      </a:cubicBezTo>
                      <a:cubicBezTo>
                        <a:pt x="25" y="28"/>
                        <a:pt x="23" y="28"/>
                        <a:pt x="20" y="28"/>
                      </a:cubicBezTo>
                      <a:cubicBezTo>
                        <a:pt x="18" y="28"/>
                        <a:pt x="15" y="26"/>
                        <a:pt x="13" y="29"/>
                      </a:cubicBezTo>
                      <a:cubicBezTo>
                        <a:pt x="12" y="32"/>
                        <a:pt x="14" y="34"/>
                        <a:pt x="14" y="36"/>
                      </a:cubicBezTo>
                      <a:cubicBezTo>
                        <a:pt x="15" y="37"/>
                        <a:pt x="15" y="38"/>
                        <a:pt x="15" y="39"/>
                      </a:cubicBezTo>
                      <a:cubicBezTo>
                        <a:pt x="15" y="40"/>
                        <a:pt x="16" y="41"/>
                        <a:pt x="16" y="42"/>
                      </a:cubicBezTo>
                      <a:cubicBezTo>
                        <a:pt x="17" y="44"/>
                        <a:pt x="17" y="46"/>
                        <a:pt x="17" y="47"/>
                      </a:cubicBezTo>
                      <a:cubicBezTo>
                        <a:pt x="18" y="49"/>
                        <a:pt x="20" y="50"/>
                        <a:pt x="19" y="54"/>
                      </a:cubicBezTo>
                      <a:cubicBezTo>
                        <a:pt x="17" y="57"/>
                        <a:pt x="12" y="55"/>
                        <a:pt x="11" y="53"/>
                      </a:cubicBezTo>
                      <a:cubicBezTo>
                        <a:pt x="10" y="50"/>
                        <a:pt x="9" y="48"/>
                        <a:pt x="8" y="46"/>
                      </a:cubicBezTo>
                      <a:cubicBezTo>
                        <a:pt x="7" y="44"/>
                        <a:pt x="7" y="43"/>
                        <a:pt x="7" y="42"/>
                      </a:cubicBezTo>
                      <a:cubicBezTo>
                        <a:pt x="6" y="40"/>
                        <a:pt x="4" y="38"/>
                        <a:pt x="4" y="36"/>
                      </a:cubicBezTo>
                      <a:cubicBezTo>
                        <a:pt x="3" y="35"/>
                        <a:pt x="4" y="34"/>
                        <a:pt x="4" y="34"/>
                      </a:cubicBezTo>
                      <a:cubicBezTo>
                        <a:pt x="4" y="33"/>
                        <a:pt x="3" y="33"/>
                        <a:pt x="3" y="32"/>
                      </a:cubicBezTo>
                      <a:cubicBezTo>
                        <a:pt x="2" y="31"/>
                        <a:pt x="3" y="30"/>
                        <a:pt x="2" y="30"/>
                      </a:cubicBezTo>
                      <a:cubicBezTo>
                        <a:pt x="2" y="29"/>
                        <a:pt x="1" y="28"/>
                        <a:pt x="1" y="27"/>
                      </a:cubicBezTo>
                      <a:cubicBezTo>
                        <a:pt x="1" y="26"/>
                        <a:pt x="0" y="24"/>
                        <a:pt x="1" y="23"/>
                      </a:cubicBezTo>
                      <a:cubicBezTo>
                        <a:pt x="1" y="22"/>
                        <a:pt x="4" y="19"/>
                        <a:pt x="6" y="19"/>
                      </a:cubicBezTo>
                      <a:cubicBezTo>
                        <a:pt x="9" y="17"/>
                        <a:pt x="13" y="18"/>
                        <a:pt x="17" y="19"/>
                      </a:cubicBezTo>
                      <a:cubicBezTo>
                        <a:pt x="18" y="19"/>
                        <a:pt x="20" y="19"/>
                        <a:pt x="22" y="19"/>
                      </a:cubicBezTo>
                      <a:cubicBezTo>
                        <a:pt x="23" y="19"/>
                        <a:pt x="23" y="20"/>
                        <a:pt x="24" y="20"/>
                      </a:cubicBezTo>
                      <a:cubicBezTo>
                        <a:pt x="26" y="20"/>
                        <a:pt x="28" y="20"/>
                        <a:pt x="30" y="21"/>
                      </a:cubicBezTo>
                      <a:cubicBezTo>
                        <a:pt x="31" y="21"/>
                        <a:pt x="32" y="21"/>
                        <a:pt x="33" y="22"/>
                      </a:cubicBezTo>
                      <a:cubicBezTo>
                        <a:pt x="34" y="22"/>
                        <a:pt x="35" y="22"/>
                        <a:pt x="36" y="22"/>
                      </a:cubicBezTo>
                      <a:cubicBezTo>
                        <a:pt x="41" y="22"/>
                        <a:pt x="46" y="23"/>
                        <a:pt x="52" y="24"/>
                      </a:cubicBezTo>
                      <a:cubicBezTo>
                        <a:pt x="56" y="25"/>
                        <a:pt x="62" y="26"/>
                        <a:pt x="66" y="25"/>
                      </a:cubicBezTo>
                      <a:cubicBezTo>
                        <a:pt x="67" y="21"/>
                        <a:pt x="66" y="17"/>
                        <a:pt x="64" y="15"/>
                      </a:cubicBezTo>
                      <a:cubicBezTo>
                        <a:pt x="65" y="13"/>
                        <a:pt x="63" y="12"/>
                        <a:pt x="62" y="10"/>
                      </a:cubicBezTo>
                      <a:cubicBezTo>
                        <a:pt x="62" y="9"/>
                        <a:pt x="62" y="8"/>
                        <a:pt x="62" y="7"/>
                      </a:cubicBezTo>
                      <a:cubicBezTo>
                        <a:pt x="62" y="5"/>
                        <a:pt x="61" y="4"/>
                        <a:pt x="61" y="4"/>
                      </a:cubicBezTo>
                      <a:cubicBezTo>
                        <a:pt x="61" y="1"/>
                        <a:pt x="64" y="0"/>
                        <a:pt x="6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 name="Freeform 19">
                  <a:extLst>
                    <a:ext uri="{FF2B5EF4-FFF2-40B4-BE49-F238E27FC236}">
                      <a16:creationId xmlns="" xmlns:a16="http://schemas.microsoft.com/office/drawing/2014/main" id="{3780CF13-1BBE-44A2-8882-CF9EF29DD111}"/>
                    </a:ext>
                  </a:extLst>
                </p:cNvPr>
                <p:cNvSpPr>
                  <a:spLocks/>
                </p:cNvSpPr>
                <p:nvPr/>
              </p:nvSpPr>
              <p:spPr bwMode="auto">
                <a:xfrm>
                  <a:off x="3458" y="2060"/>
                  <a:ext cx="142" cy="104"/>
                </a:xfrm>
                <a:custGeom>
                  <a:avLst/>
                  <a:gdLst>
                    <a:gd name="T0" fmla="*/ 20 w 68"/>
                    <a:gd name="T1" fmla="*/ 19 h 50"/>
                    <a:gd name="T2" fmla="*/ 25 w 68"/>
                    <a:gd name="T3" fmla="*/ 20 h 50"/>
                    <a:gd name="T4" fmla="*/ 29 w 68"/>
                    <a:gd name="T5" fmla="*/ 23 h 50"/>
                    <a:gd name="T6" fmla="*/ 31 w 68"/>
                    <a:gd name="T7" fmla="*/ 25 h 50"/>
                    <a:gd name="T8" fmla="*/ 40 w 68"/>
                    <a:gd name="T9" fmla="*/ 29 h 50"/>
                    <a:gd name="T10" fmla="*/ 44 w 68"/>
                    <a:gd name="T11" fmla="*/ 31 h 50"/>
                    <a:gd name="T12" fmla="*/ 46 w 68"/>
                    <a:gd name="T13" fmla="*/ 33 h 50"/>
                    <a:gd name="T14" fmla="*/ 47 w 68"/>
                    <a:gd name="T15" fmla="*/ 33 h 50"/>
                    <a:gd name="T16" fmla="*/ 64 w 68"/>
                    <a:gd name="T17" fmla="*/ 42 h 50"/>
                    <a:gd name="T18" fmla="*/ 66 w 68"/>
                    <a:gd name="T19" fmla="*/ 42 h 50"/>
                    <a:gd name="T20" fmla="*/ 68 w 68"/>
                    <a:gd name="T21" fmla="*/ 46 h 50"/>
                    <a:gd name="T22" fmla="*/ 64 w 68"/>
                    <a:gd name="T23" fmla="*/ 50 h 50"/>
                    <a:gd name="T24" fmla="*/ 58 w 68"/>
                    <a:gd name="T25" fmla="*/ 49 h 50"/>
                    <a:gd name="T26" fmla="*/ 56 w 68"/>
                    <a:gd name="T27" fmla="*/ 47 h 50"/>
                    <a:gd name="T28" fmla="*/ 55 w 68"/>
                    <a:gd name="T29" fmla="*/ 47 h 50"/>
                    <a:gd name="T30" fmla="*/ 53 w 68"/>
                    <a:gd name="T31" fmla="*/ 45 h 50"/>
                    <a:gd name="T32" fmla="*/ 49 w 68"/>
                    <a:gd name="T33" fmla="*/ 44 h 50"/>
                    <a:gd name="T34" fmla="*/ 47 w 68"/>
                    <a:gd name="T35" fmla="*/ 41 h 50"/>
                    <a:gd name="T36" fmla="*/ 44 w 68"/>
                    <a:gd name="T37" fmla="*/ 41 h 50"/>
                    <a:gd name="T38" fmla="*/ 42 w 68"/>
                    <a:gd name="T39" fmla="*/ 39 h 50"/>
                    <a:gd name="T40" fmla="*/ 40 w 68"/>
                    <a:gd name="T41" fmla="*/ 39 h 50"/>
                    <a:gd name="T42" fmla="*/ 37 w 68"/>
                    <a:gd name="T43" fmla="*/ 37 h 50"/>
                    <a:gd name="T44" fmla="*/ 36 w 68"/>
                    <a:gd name="T45" fmla="*/ 36 h 50"/>
                    <a:gd name="T46" fmla="*/ 34 w 68"/>
                    <a:gd name="T47" fmla="*/ 36 h 50"/>
                    <a:gd name="T48" fmla="*/ 29 w 68"/>
                    <a:gd name="T49" fmla="*/ 34 h 50"/>
                    <a:gd name="T50" fmla="*/ 23 w 68"/>
                    <a:gd name="T51" fmla="*/ 30 h 50"/>
                    <a:gd name="T52" fmla="*/ 20 w 68"/>
                    <a:gd name="T53" fmla="*/ 28 h 50"/>
                    <a:gd name="T54" fmla="*/ 9 w 68"/>
                    <a:gd name="T55" fmla="*/ 30 h 50"/>
                    <a:gd name="T56" fmla="*/ 9 w 68"/>
                    <a:gd name="T57" fmla="*/ 31 h 50"/>
                    <a:gd name="T58" fmla="*/ 7 w 68"/>
                    <a:gd name="T59" fmla="*/ 33 h 50"/>
                    <a:gd name="T60" fmla="*/ 7 w 68"/>
                    <a:gd name="T61" fmla="*/ 35 h 50"/>
                    <a:gd name="T62" fmla="*/ 3 w 68"/>
                    <a:gd name="T63" fmla="*/ 36 h 50"/>
                    <a:gd name="T64" fmla="*/ 0 w 68"/>
                    <a:gd name="T65" fmla="*/ 33 h 50"/>
                    <a:gd name="T66" fmla="*/ 3 w 68"/>
                    <a:gd name="T67" fmla="*/ 25 h 50"/>
                    <a:gd name="T68" fmla="*/ 5 w 68"/>
                    <a:gd name="T69" fmla="*/ 24 h 50"/>
                    <a:gd name="T70" fmla="*/ 6 w 68"/>
                    <a:gd name="T71" fmla="*/ 21 h 50"/>
                    <a:gd name="T72" fmla="*/ 6 w 68"/>
                    <a:gd name="T73" fmla="*/ 19 h 50"/>
                    <a:gd name="T74" fmla="*/ 8 w 68"/>
                    <a:gd name="T75" fmla="*/ 18 h 50"/>
                    <a:gd name="T76" fmla="*/ 7 w 68"/>
                    <a:gd name="T77" fmla="*/ 16 h 50"/>
                    <a:gd name="T78" fmla="*/ 11 w 68"/>
                    <a:gd name="T79" fmla="*/ 11 h 50"/>
                    <a:gd name="T80" fmla="*/ 13 w 68"/>
                    <a:gd name="T81" fmla="*/ 7 h 50"/>
                    <a:gd name="T82" fmla="*/ 16 w 68"/>
                    <a:gd name="T83" fmla="*/ 4 h 50"/>
                    <a:gd name="T84" fmla="*/ 21 w 68"/>
                    <a:gd name="T85" fmla="*/ 3 h 50"/>
                    <a:gd name="T86" fmla="*/ 19 w 68"/>
                    <a:gd name="T87" fmla="*/ 10 h 50"/>
                    <a:gd name="T88" fmla="*/ 19 w 68"/>
                    <a:gd name="T89" fmla="*/ 11 h 50"/>
                    <a:gd name="T90" fmla="*/ 18 w 68"/>
                    <a:gd name="T91" fmla="*/ 14 h 50"/>
                    <a:gd name="T92" fmla="*/ 20 w 68"/>
                    <a:gd name="T93"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50">
                      <a:moveTo>
                        <a:pt x="20" y="19"/>
                      </a:moveTo>
                      <a:cubicBezTo>
                        <a:pt x="22" y="19"/>
                        <a:pt x="23" y="20"/>
                        <a:pt x="25" y="20"/>
                      </a:cubicBezTo>
                      <a:cubicBezTo>
                        <a:pt x="26" y="22"/>
                        <a:pt x="28" y="22"/>
                        <a:pt x="29" y="23"/>
                      </a:cubicBezTo>
                      <a:cubicBezTo>
                        <a:pt x="30" y="23"/>
                        <a:pt x="31" y="24"/>
                        <a:pt x="31" y="25"/>
                      </a:cubicBezTo>
                      <a:cubicBezTo>
                        <a:pt x="34" y="26"/>
                        <a:pt x="38" y="28"/>
                        <a:pt x="40" y="29"/>
                      </a:cubicBezTo>
                      <a:cubicBezTo>
                        <a:pt x="42" y="30"/>
                        <a:pt x="42" y="31"/>
                        <a:pt x="44" y="31"/>
                      </a:cubicBezTo>
                      <a:cubicBezTo>
                        <a:pt x="45" y="32"/>
                        <a:pt x="45" y="33"/>
                        <a:pt x="46" y="33"/>
                      </a:cubicBezTo>
                      <a:cubicBezTo>
                        <a:pt x="46" y="33"/>
                        <a:pt x="47" y="33"/>
                        <a:pt x="47" y="33"/>
                      </a:cubicBezTo>
                      <a:cubicBezTo>
                        <a:pt x="53" y="36"/>
                        <a:pt x="59" y="38"/>
                        <a:pt x="64" y="42"/>
                      </a:cubicBezTo>
                      <a:cubicBezTo>
                        <a:pt x="65" y="42"/>
                        <a:pt x="65" y="42"/>
                        <a:pt x="66" y="42"/>
                      </a:cubicBezTo>
                      <a:cubicBezTo>
                        <a:pt x="66" y="44"/>
                        <a:pt x="68" y="44"/>
                        <a:pt x="68" y="46"/>
                      </a:cubicBezTo>
                      <a:cubicBezTo>
                        <a:pt x="68" y="48"/>
                        <a:pt x="66" y="48"/>
                        <a:pt x="64" y="50"/>
                      </a:cubicBezTo>
                      <a:cubicBezTo>
                        <a:pt x="62" y="49"/>
                        <a:pt x="60" y="49"/>
                        <a:pt x="58" y="49"/>
                      </a:cubicBezTo>
                      <a:cubicBezTo>
                        <a:pt x="57" y="48"/>
                        <a:pt x="57" y="47"/>
                        <a:pt x="56" y="47"/>
                      </a:cubicBezTo>
                      <a:cubicBezTo>
                        <a:pt x="56" y="47"/>
                        <a:pt x="55" y="47"/>
                        <a:pt x="55" y="47"/>
                      </a:cubicBezTo>
                      <a:cubicBezTo>
                        <a:pt x="54" y="46"/>
                        <a:pt x="54" y="45"/>
                        <a:pt x="53" y="45"/>
                      </a:cubicBezTo>
                      <a:cubicBezTo>
                        <a:pt x="52" y="44"/>
                        <a:pt x="50" y="45"/>
                        <a:pt x="49" y="44"/>
                      </a:cubicBezTo>
                      <a:cubicBezTo>
                        <a:pt x="48" y="43"/>
                        <a:pt x="48" y="42"/>
                        <a:pt x="47" y="41"/>
                      </a:cubicBezTo>
                      <a:cubicBezTo>
                        <a:pt x="46" y="41"/>
                        <a:pt x="45" y="42"/>
                        <a:pt x="44" y="41"/>
                      </a:cubicBezTo>
                      <a:cubicBezTo>
                        <a:pt x="44" y="41"/>
                        <a:pt x="43" y="40"/>
                        <a:pt x="42" y="39"/>
                      </a:cubicBezTo>
                      <a:cubicBezTo>
                        <a:pt x="41" y="39"/>
                        <a:pt x="41" y="39"/>
                        <a:pt x="40" y="39"/>
                      </a:cubicBezTo>
                      <a:cubicBezTo>
                        <a:pt x="39" y="39"/>
                        <a:pt x="39" y="37"/>
                        <a:pt x="37" y="37"/>
                      </a:cubicBezTo>
                      <a:cubicBezTo>
                        <a:pt x="37" y="37"/>
                        <a:pt x="37" y="36"/>
                        <a:pt x="36" y="36"/>
                      </a:cubicBezTo>
                      <a:cubicBezTo>
                        <a:pt x="35" y="36"/>
                        <a:pt x="35" y="36"/>
                        <a:pt x="34" y="36"/>
                      </a:cubicBezTo>
                      <a:cubicBezTo>
                        <a:pt x="33" y="34"/>
                        <a:pt x="31" y="34"/>
                        <a:pt x="29" y="34"/>
                      </a:cubicBezTo>
                      <a:cubicBezTo>
                        <a:pt x="27" y="33"/>
                        <a:pt x="25" y="31"/>
                        <a:pt x="23" y="30"/>
                      </a:cubicBezTo>
                      <a:cubicBezTo>
                        <a:pt x="22" y="29"/>
                        <a:pt x="21" y="29"/>
                        <a:pt x="20" y="28"/>
                      </a:cubicBezTo>
                      <a:cubicBezTo>
                        <a:pt x="17" y="27"/>
                        <a:pt x="11" y="27"/>
                        <a:pt x="9" y="30"/>
                      </a:cubicBezTo>
                      <a:cubicBezTo>
                        <a:pt x="9" y="31"/>
                        <a:pt x="9" y="31"/>
                        <a:pt x="9" y="31"/>
                      </a:cubicBezTo>
                      <a:cubicBezTo>
                        <a:pt x="9" y="32"/>
                        <a:pt x="8" y="32"/>
                        <a:pt x="7" y="33"/>
                      </a:cubicBezTo>
                      <a:cubicBezTo>
                        <a:pt x="7" y="34"/>
                        <a:pt x="7" y="35"/>
                        <a:pt x="7" y="35"/>
                      </a:cubicBezTo>
                      <a:cubicBezTo>
                        <a:pt x="6" y="35"/>
                        <a:pt x="4" y="36"/>
                        <a:pt x="3" y="36"/>
                      </a:cubicBezTo>
                      <a:cubicBezTo>
                        <a:pt x="2" y="35"/>
                        <a:pt x="1" y="33"/>
                        <a:pt x="0" y="33"/>
                      </a:cubicBezTo>
                      <a:cubicBezTo>
                        <a:pt x="0" y="30"/>
                        <a:pt x="2" y="28"/>
                        <a:pt x="3" y="25"/>
                      </a:cubicBezTo>
                      <a:cubicBezTo>
                        <a:pt x="3" y="24"/>
                        <a:pt x="4" y="25"/>
                        <a:pt x="5" y="24"/>
                      </a:cubicBezTo>
                      <a:cubicBezTo>
                        <a:pt x="4" y="23"/>
                        <a:pt x="4" y="21"/>
                        <a:pt x="6" y="21"/>
                      </a:cubicBezTo>
                      <a:cubicBezTo>
                        <a:pt x="6" y="20"/>
                        <a:pt x="5" y="20"/>
                        <a:pt x="6" y="19"/>
                      </a:cubicBezTo>
                      <a:cubicBezTo>
                        <a:pt x="6" y="18"/>
                        <a:pt x="7" y="18"/>
                        <a:pt x="8" y="18"/>
                      </a:cubicBezTo>
                      <a:cubicBezTo>
                        <a:pt x="8" y="17"/>
                        <a:pt x="7" y="17"/>
                        <a:pt x="7" y="16"/>
                      </a:cubicBezTo>
                      <a:cubicBezTo>
                        <a:pt x="9" y="15"/>
                        <a:pt x="9" y="12"/>
                        <a:pt x="11" y="11"/>
                      </a:cubicBezTo>
                      <a:cubicBezTo>
                        <a:pt x="11" y="10"/>
                        <a:pt x="12" y="8"/>
                        <a:pt x="13" y="7"/>
                      </a:cubicBezTo>
                      <a:cubicBezTo>
                        <a:pt x="14" y="5"/>
                        <a:pt x="14" y="4"/>
                        <a:pt x="16" y="4"/>
                      </a:cubicBezTo>
                      <a:cubicBezTo>
                        <a:pt x="16" y="0"/>
                        <a:pt x="21" y="2"/>
                        <a:pt x="21" y="3"/>
                      </a:cubicBezTo>
                      <a:cubicBezTo>
                        <a:pt x="22" y="6"/>
                        <a:pt x="20" y="7"/>
                        <a:pt x="19" y="10"/>
                      </a:cubicBezTo>
                      <a:cubicBezTo>
                        <a:pt x="19" y="10"/>
                        <a:pt x="20" y="11"/>
                        <a:pt x="19" y="11"/>
                      </a:cubicBezTo>
                      <a:cubicBezTo>
                        <a:pt x="19" y="13"/>
                        <a:pt x="18" y="13"/>
                        <a:pt x="18" y="14"/>
                      </a:cubicBezTo>
                      <a:cubicBezTo>
                        <a:pt x="18" y="16"/>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 name="Freeform 20">
                  <a:extLst>
                    <a:ext uri="{FF2B5EF4-FFF2-40B4-BE49-F238E27FC236}">
                      <a16:creationId xmlns="" xmlns:a16="http://schemas.microsoft.com/office/drawing/2014/main" id="{67DEED8F-44AD-46E3-B2D2-C09065400436}"/>
                    </a:ext>
                  </a:extLst>
                </p:cNvPr>
                <p:cNvSpPr>
                  <a:spLocks/>
                </p:cNvSpPr>
                <p:nvPr/>
              </p:nvSpPr>
              <p:spPr bwMode="auto">
                <a:xfrm>
                  <a:off x="2422" y="2090"/>
                  <a:ext cx="157" cy="124"/>
                </a:xfrm>
                <a:custGeom>
                  <a:avLst/>
                  <a:gdLst>
                    <a:gd name="T0" fmla="*/ 44 w 75"/>
                    <a:gd name="T1" fmla="*/ 33 h 60"/>
                    <a:gd name="T2" fmla="*/ 63 w 75"/>
                    <a:gd name="T3" fmla="*/ 25 h 60"/>
                    <a:gd name="T4" fmla="*/ 65 w 75"/>
                    <a:gd name="T5" fmla="*/ 26 h 60"/>
                    <a:gd name="T6" fmla="*/ 68 w 75"/>
                    <a:gd name="T7" fmla="*/ 23 h 60"/>
                    <a:gd name="T8" fmla="*/ 72 w 75"/>
                    <a:gd name="T9" fmla="*/ 31 h 60"/>
                    <a:gd name="T10" fmla="*/ 69 w 75"/>
                    <a:gd name="T11" fmla="*/ 32 h 60"/>
                    <a:gd name="T12" fmla="*/ 62 w 75"/>
                    <a:gd name="T13" fmla="*/ 35 h 60"/>
                    <a:gd name="T14" fmla="*/ 58 w 75"/>
                    <a:gd name="T15" fmla="*/ 39 h 60"/>
                    <a:gd name="T16" fmla="*/ 55 w 75"/>
                    <a:gd name="T17" fmla="*/ 40 h 60"/>
                    <a:gd name="T18" fmla="*/ 48 w 75"/>
                    <a:gd name="T19" fmla="*/ 44 h 60"/>
                    <a:gd name="T20" fmla="*/ 34 w 75"/>
                    <a:gd name="T21" fmla="*/ 51 h 60"/>
                    <a:gd name="T22" fmla="*/ 30 w 75"/>
                    <a:gd name="T23" fmla="*/ 53 h 60"/>
                    <a:gd name="T24" fmla="*/ 17 w 75"/>
                    <a:gd name="T25" fmla="*/ 60 h 60"/>
                    <a:gd name="T26" fmla="*/ 12 w 75"/>
                    <a:gd name="T27" fmla="*/ 58 h 60"/>
                    <a:gd name="T28" fmla="*/ 12 w 75"/>
                    <a:gd name="T29" fmla="*/ 54 h 60"/>
                    <a:gd name="T30" fmla="*/ 17 w 75"/>
                    <a:gd name="T31" fmla="*/ 50 h 60"/>
                    <a:gd name="T32" fmla="*/ 20 w 75"/>
                    <a:gd name="T33" fmla="*/ 48 h 60"/>
                    <a:gd name="T34" fmla="*/ 28 w 75"/>
                    <a:gd name="T35" fmla="*/ 44 h 60"/>
                    <a:gd name="T36" fmla="*/ 34 w 75"/>
                    <a:gd name="T37" fmla="*/ 41 h 60"/>
                    <a:gd name="T38" fmla="*/ 32 w 75"/>
                    <a:gd name="T39" fmla="*/ 31 h 60"/>
                    <a:gd name="T40" fmla="*/ 28 w 75"/>
                    <a:gd name="T41" fmla="*/ 26 h 60"/>
                    <a:gd name="T42" fmla="*/ 24 w 75"/>
                    <a:gd name="T43" fmla="*/ 27 h 60"/>
                    <a:gd name="T44" fmla="*/ 13 w 75"/>
                    <a:gd name="T45" fmla="*/ 32 h 60"/>
                    <a:gd name="T46" fmla="*/ 9 w 75"/>
                    <a:gd name="T47" fmla="*/ 34 h 60"/>
                    <a:gd name="T48" fmla="*/ 0 w 75"/>
                    <a:gd name="T49" fmla="*/ 33 h 60"/>
                    <a:gd name="T50" fmla="*/ 1 w 75"/>
                    <a:gd name="T51" fmla="*/ 28 h 60"/>
                    <a:gd name="T52" fmla="*/ 5 w 75"/>
                    <a:gd name="T53" fmla="*/ 26 h 60"/>
                    <a:gd name="T54" fmla="*/ 9 w 75"/>
                    <a:gd name="T55" fmla="*/ 25 h 60"/>
                    <a:gd name="T56" fmla="*/ 11 w 75"/>
                    <a:gd name="T57" fmla="*/ 23 h 60"/>
                    <a:gd name="T58" fmla="*/ 15 w 75"/>
                    <a:gd name="T59" fmla="*/ 20 h 60"/>
                    <a:gd name="T60" fmla="*/ 25 w 75"/>
                    <a:gd name="T61" fmla="*/ 16 h 60"/>
                    <a:gd name="T62" fmla="*/ 32 w 75"/>
                    <a:gd name="T63" fmla="*/ 11 h 60"/>
                    <a:gd name="T64" fmla="*/ 39 w 75"/>
                    <a:gd name="T65" fmla="*/ 10 h 60"/>
                    <a:gd name="T66" fmla="*/ 43 w 75"/>
                    <a:gd name="T67" fmla="*/ 7 h 60"/>
                    <a:gd name="T68" fmla="*/ 47 w 75"/>
                    <a:gd name="T69" fmla="*/ 3 h 60"/>
                    <a:gd name="T70" fmla="*/ 57 w 75"/>
                    <a:gd name="T71" fmla="*/ 1 h 60"/>
                    <a:gd name="T72" fmla="*/ 58 w 75"/>
                    <a:gd name="T73" fmla="*/ 8 h 60"/>
                    <a:gd name="T74" fmla="*/ 49 w 75"/>
                    <a:gd name="T75" fmla="*/ 13 h 60"/>
                    <a:gd name="T76" fmla="*/ 48 w 75"/>
                    <a:gd name="T77" fmla="*/ 15 h 60"/>
                    <a:gd name="T78" fmla="*/ 44 w 75"/>
                    <a:gd name="T79" fmla="*/ 17 h 60"/>
                    <a:gd name="T80" fmla="*/ 42 w 75"/>
                    <a:gd name="T81" fmla="*/ 17 h 60"/>
                    <a:gd name="T82" fmla="*/ 40 w 75"/>
                    <a:gd name="T83" fmla="*/ 24 h 60"/>
                    <a:gd name="T84" fmla="*/ 41 w 75"/>
                    <a:gd name="T85" fmla="*/ 26 h 60"/>
                    <a:gd name="T86" fmla="*/ 44 w 75"/>
                    <a:gd name="T87"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60">
                      <a:moveTo>
                        <a:pt x="44" y="33"/>
                      </a:moveTo>
                      <a:cubicBezTo>
                        <a:pt x="52" y="32"/>
                        <a:pt x="57" y="28"/>
                        <a:pt x="63" y="25"/>
                      </a:cubicBezTo>
                      <a:cubicBezTo>
                        <a:pt x="64" y="25"/>
                        <a:pt x="64" y="26"/>
                        <a:pt x="65" y="26"/>
                      </a:cubicBezTo>
                      <a:cubicBezTo>
                        <a:pt x="66" y="25"/>
                        <a:pt x="66" y="24"/>
                        <a:pt x="68" y="23"/>
                      </a:cubicBezTo>
                      <a:cubicBezTo>
                        <a:pt x="72" y="23"/>
                        <a:pt x="75" y="29"/>
                        <a:pt x="72" y="31"/>
                      </a:cubicBezTo>
                      <a:cubicBezTo>
                        <a:pt x="71" y="32"/>
                        <a:pt x="70" y="32"/>
                        <a:pt x="69" y="32"/>
                      </a:cubicBezTo>
                      <a:cubicBezTo>
                        <a:pt x="67" y="33"/>
                        <a:pt x="65" y="35"/>
                        <a:pt x="62" y="35"/>
                      </a:cubicBezTo>
                      <a:cubicBezTo>
                        <a:pt x="60" y="36"/>
                        <a:pt x="58" y="37"/>
                        <a:pt x="58" y="39"/>
                      </a:cubicBezTo>
                      <a:cubicBezTo>
                        <a:pt x="57" y="39"/>
                        <a:pt x="57" y="40"/>
                        <a:pt x="55" y="40"/>
                      </a:cubicBezTo>
                      <a:cubicBezTo>
                        <a:pt x="54" y="42"/>
                        <a:pt x="50" y="43"/>
                        <a:pt x="48" y="44"/>
                      </a:cubicBezTo>
                      <a:cubicBezTo>
                        <a:pt x="43" y="46"/>
                        <a:pt x="40" y="49"/>
                        <a:pt x="34" y="51"/>
                      </a:cubicBezTo>
                      <a:cubicBezTo>
                        <a:pt x="33" y="52"/>
                        <a:pt x="32" y="53"/>
                        <a:pt x="30" y="53"/>
                      </a:cubicBezTo>
                      <a:cubicBezTo>
                        <a:pt x="26" y="56"/>
                        <a:pt x="22" y="58"/>
                        <a:pt x="17" y="60"/>
                      </a:cubicBezTo>
                      <a:cubicBezTo>
                        <a:pt x="16" y="59"/>
                        <a:pt x="14" y="59"/>
                        <a:pt x="12" y="58"/>
                      </a:cubicBezTo>
                      <a:cubicBezTo>
                        <a:pt x="12" y="57"/>
                        <a:pt x="12" y="55"/>
                        <a:pt x="12" y="54"/>
                      </a:cubicBezTo>
                      <a:cubicBezTo>
                        <a:pt x="14" y="53"/>
                        <a:pt x="15" y="51"/>
                        <a:pt x="17" y="50"/>
                      </a:cubicBezTo>
                      <a:cubicBezTo>
                        <a:pt x="18" y="50"/>
                        <a:pt x="19" y="49"/>
                        <a:pt x="20" y="48"/>
                      </a:cubicBezTo>
                      <a:cubicBezTo>
                        <a:pt x="23" y="47"/>
                        <a:pt x="26" y="46"/>
                        <a:pt x="28" y="44"/>
                      </a:cubicBezTo>
                      <a:cubicBezTo>
                        <a:pt x="30" y="43"/>
                        <a:pt x="33" y="42"/>
                        <a:pt x="34" y="41"/>
                      </a:cubicBezTo>
                      <a:cubicBezTo>
                        <a:pt x="36" y="38"/>
                        <a:pt x="35" y="34"/>
                        <a:pt x="32" y="31"/>
                      </a:cubicBezTo>
                      <a:cubicBezTo>
                        <a:pt x="33" y="29"/>
                        <a:pt x="29" y="26"/>
                        <a:pt x="28" y="26"/>
                      </a:cubicBezTo>
                      <a:cubicBezTo>
                        <a:pt x="27" y="26"/>
                        <a:pt x="25" y="27"/>
                        <a:pt x="24" y="27"/>
                      </a:cubicBezTo>
                      <a:cubicBezTo>
                        <a:pt x="21" y="28"/>
                        <a:pt x="16" y="31"/>
                        <a:pt x="13" y="32"/>
                      </a:cubicBezTo>
                      <a:cubicBezTo>
                        <a:pt x="11" y="33"/>
                        <a:pt x="10" y="32"/>
                        <a:pt x="9" y="34"/>
                      </a:cubicBezTo>
                      <a:cubicBezTo>
                        <a:pt x="6" y="35"/>
                        <a:pt x="0" y="37"/>
                        <a:pt x="0" y="33"/>
                      </a:cubicBezTo>
                      <a:cubicBezTo>
                        <a:pt x="0" y="31"/>
                        <a:pt x="1" y="30"/>
                        <a:pt x="1" y="28"/>
                      </a:cubicBezTo>
                      <a:cubicBezTo>
                        <a:pt x="3" y="29"/>
                        <a:pt x="4" y="27"/>
                        <a:pt x="5" y="26"/>
                      </a:cubicBezTo>
                      <a:cubicBezTo>
                        <a:pt x="6" y="25"/>
                        <a:pt x="8" y="25"/>
                        <a:pt x="9" y="25"/>
                      </a:cubicBezTo>
                      <a:cubicBezTo>
                        <a:pt x="10" y="24"/>
                        <a:pt x="10" y="23"/>
                        <a:pt x="11" y="23"/>
                      </a:cubicBezTo>
                      <a:cubicBezTo>
                        <a:pt x="12" y="22"/>
                        <a:pt x="14" y="22"/>
                        <a:pt x="15" y="20"/>
                      </a:cubicBezTo>
                      <a:cubicBezTo>
                        <a:pt x="19" y="19"/>
                        <a:pt x="22" y="18"/>
                        <a:pt x="25" y="16"/>
                      </a:cubicBezTo>
                      <a:cubicBezTo>
                        <a:pt x="28" y="14"/>
                        <a:pt x="30" y="13"/>
                        <a:pt x="32" y="11"/>
                      </a:cubicBezTo>
                      <a:cubicBezTo>
                        <a:pt x="34" y="10"/>
                        <a:pt x="36" y="10"/>
                        <a:pt x="39" y="10"/>
                      </a:cubicBezTo>
                      <a:cubicBezTo>
                        <a:pt x="40" y="8"/>
                        <a:pt x="41" y="7"/>
                        <a:pt x="43" y="7"/>
                      </a:cubicBezTo>
                      <a:cubicBezTo>
                        <a:pt x="44" y="5"/>
                        <a:pt x="46" y="4"/>
                        <a:pt x="47" y="3"/>
                      </a:cubicBezTo>
                      <a:cubicBezTo>
                        <a:pt x="50" y="3"/>
                        <a:pt x="54" y="0"/>
                        <a:pt x="57" y="1"/>
                      </a:cubicBezTo>
                      <a:cubicBezTo>
                        <a:pt x="60" y="2"/>
                        <a:pt x="62" y="7"/>
                        <a:pt x="58" y="8"/>
                      </a:cubicBezTo>
                      <a:cubicBezTo>
                        <a:pt x="55" y="9"/>
                        <a:pt x="53" y="12"/>
                        <a:pt x="49" y="13"/>
                      </a:cubicBezTo>
                      <a:cubicBezTo>
                        <a:pt x="48" y="13"/>
                        <a:pt x="48" y="15"/>
                        <a:pt x="48" y="15"/>
                      </a:cubicBezTo>
                      <a:cubicBezTo>
                        <a:pt x="46" y="14"/>
                        <a:pt x="45" y="16"/>
                        <a:pt x="44" y="17"/>
                      </a:cubicBezTo>
                      <a:cubicBezTo>
                        <a:pt x="43" y="17"/>
                        <a:pt x="42" y="17"/>
                        <a:pt x="42" y="17"/>
                      </a:cubicBezTo>
                      <a:cubicBezTo>
                        <a:pt x="40" y="18"/>
                        <a:pt x="39" y="21"/>
                        <a:pt x="40" y="24"/>
                      </a:cubicBezTo>
                      <a:cubicBezTo>
                        <a:pt x="40" y="25"/>
                        <a:pt x="41" y="26"/>
                        <a:pt x="41" y="26"/>
                      </a:cubicBezTo>
                      <a:cubicBezTo>
                        <a:pt x="42" y="29"/>
                        <a:pt x="43" y="32"/>
                        <a:pt x="4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Freeform 21">
                  <a:extLst>
                    <a:ext uri="{FF2B5EF4-FFF2-40B4-BE49-F238E27FC236}">
                      <a16:creationId xmlns="" xmlns:a16="http://schemas.microsoft.com/office/drawing/2014/main" id="{701B4A7C-AB10-4E24-868D-BFF37B2254B9}"/>
                    </a:ext>
                  </a:extLst>
                </p:cNvPr>
                <p:cNvSpPr>
                  <a:spLocks/>
                </p:cNvSpPr>
                <p:nvPr/>
              </p:nvSpPr>
              <p:spPr bwMode="auto">
                <a:xfrm>
                  <a:off x="3437" y="2146"/>
                  <a:ext cx="129" cy="87"/>
                </a:xfrm>
                <a:custGeom>
                  <a:avLst/>
                  <a:gdLst>
                    <a:gd name="T0" fmla="*/ 59 w 62"/>
                    <a:gd name="T1" fmla="*/ 34 h 42"/>
                    <a:gd name="T2" fmla="*/ 49 w 62"/>
                    <a:gd name="T3" fmla="*/ 36 h 42"/>
                    <a:gd name="T4" fmla="*/ 44 w 62"/>
                    <a:gd name="T5" fmla="*/ 33 h 42"/>
                    <a:gd name="T6" fmla="*/ 27 w 62"/>
                    <a:gd name="T7" fmla="*/ 22 h 42"/>
                    <a:gd name="T8" fmla="*/ 24 w 62"/>
                    <a:gd name="T9" fmla="*/ 22 h 42"/>
                    <a:gd name="T10" fmla="*/ 20 w 62"/>
                    <a:gd name="T11" fmla="*/ 18 h 42"/>
                    <a:gd name="T12" fmla="*/ 6 w 62"/>
                    <a:gd name="T13" fmla="*/ 11 h 42"/>
                    <a:gd name="T14" fmla="*/ 5 w 62"/>
                    <a:gd name="T15" fmla="*/ 9 h 42"/>
                    <a:gd name="T16" fmla="*/ 1 w 62"/>
                    <a:gd name="T17" fmla="*/ 7 h 42"/>
                    <a:gd name="T18" fmla="*/ 3 w 62"/>
                    <a:gd name="T19" fmla="*/ 2 h 42"/>
                    <a:gd name="T20" fmla="*/ 12 w 62"/>
                    <a:gd name="T21" fmla="*/ 4 h 42"/>
                    <a:gd name="T22" fmla="*/ 16 w 62"/>
                    <a:gd name="T23" fmla="*/ 6 h 42"/>
                    <a:gd name="T24" fmla="*/ 20 w 62"/>
                    <a:gd name="T25" fmla="*/ 9 h 42"/>
                    <a:gd name="T26" fmla="*/ 27 w 62"/>
                    <a:gd name="T27" fmla="*/ 14 h 42"/>
                    <a:gd name="T28" fmla="*/ 40 w 62"/>
                    <a:gd name="T29" fmla="*/ 21 h 42"/>
                    <a:gd name="T30" fmla="*/ 42 w 62"/>
                    <a:gd name="T31" fmla="*/ 23 h 42"/>
                    <a:gd name="T32" fmla="*/ 51 w 62"/>
                    <a:gd name="T33" fmla="*/ 27 h 42"/>
                    <a:gd name="T34" fmla="*/ 59 w 62"/>
                    <a:gd name="T35"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42">
                      <a:moveTo>
                        <a:pt x="59" y="34"/>
                      </a:moveTo>
                      <a:cubicBezTo>
                        <a:pt x="62" y="42"/>
                        <a:pt x="50" y="41"/>
                        <a:pt x="49" y="36"/>
                      </a:cubicBezTo>
                      <a:cubicBezTo>
                        <a:pt x="46" y="36"/>
                        <a:pt x="45" y="35"/>
                        <a:pt x="44" y="33"/>
                      </a:cubicBezTo>
                      <a:cubicBezTo>
                        <a:pt x="38" y="30"/>
                        <a:pt x="32" y="26"/>
                        <a:pt x="27" y="22"/>
                      </a:cubicBezTo>
                      <a:cubicBezTo>
                        <a:pt x="25" y="22"/>
                        <a:pt x="25" y="22"/>
                        <a:pt x="24" y="22"/>
                      </a:cubicBezTo>
                      <a:cubicBezTo>
                        <a:pt x="23" y="21"/>
                        <a:pt x="21" y="20"/>
                        <a:pt x="20" y="18"/>
                      </a:cubicBezTo>
                      <a:cubicBezTo>
                        <a:pt x="15" y="17"/>
                        <a:pt x="12" y="12"/>
                        <a:pt x="6" y="11"/>
                      </a:cubicBezTo>
                      <a:cubicBezTo>
                        <a:pt x="6" y="10"/>
                        <a:pt x="6" y="9"/>
                        <a:pt x="5" y="9"/>
                      </a:cubicBezTo>
                      <a:cubicBezTo>
                        <a:pt x="4" y="9"/>
                        <a:pt x="2" y="8"/>
                        <a:pt x="1" y="7"/>
                      </a:cubicBezTo>
                      <a:cubicBezTo>
                        <a:pt x="0" y="5"/>
                        <a:pt x="2" y="3"/>
                        <a:pt x="3" y="2"/>
                      </a:cubicBezTo>
                      <a:cubicBezTo>
                        <a:pt x="7" y="0"/>
                        <a:pt x="9" y="3"/>
                        <a:pt x="12" y="4"/>
                      </a:cubicBezTo>
                      <a:cubicBezTo>
                        <a:pt x="13" y="5"/>
                        <a:pt x="15" y="5"/>
                        <a:pt x="16" y="6"/>
                      </a:cubicBezTo>
                      <a:cubicBezTo>
                        <a:pt x="17" y="7"/>
                        <a:pt x="19" y="9"/>
                        <a:pt x="20" y="9"/>
                      </a:cubicBezTo>
                      <a:cubicBezTo>
                        <a:pt x="23" y="11"/>
                        <a:pt x="26" y="11"/>
                        <a:pt x="27" y="14"/>
                      </a:cubicBezTo>
                      <a:cubicBezTo>
                        <a:pt x="32" y="15"/>
                        <a:pt x="35" y="19"/>
                        <a:pt x="40" y="21"/>
                      </a:cubicBezTo>
                      <a:cubicBezTo>
                        <a:pt x="41" y="21"/>
                        <a:pt x="41" y="22"/>
                        <a:pt x="42" y="23"/>
                      </a:cubicBezTo>
                      <a:cubicBezTo>
                        <a:pt x="45" y="24"/>
                        <a:pt x="48" y="26"/>
                        <a:pt x="51" y="27"/>
                      </a:cubicBezTo>
                      <a:cubicBezTo>
                        <a:pt x="53" y="31"/>
                        <a:pt x="57" y="31"/>
                        <a:pt x="5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 name="Freeform 22">
                  <a:extLst>
                    <a:ext uri="{FF2B5EF4-FFF2-40B4-BE49-F238E27FC236}">
                      <a16:creationId xmlns="" xmlns:a16="http://schemas.microsoft.com/office/drawing/2014/main" id="{C4560056-EC6F-43A5-9EEA-95EC30672DF5}"/>
                    </a:ext>
                  </a:extLst>
                </p:cNvPr>
                <p:cNvSpPr>
                  <a:spLocks/>
                </p:cNvSpPr>
                <p:nvPr/>
              </p:nvSpPr>
              <p:spPr bwMode="auto">
                <a:xfrm>
                  <a:off x="2468" y="2160"/>
                  <a:ext cx="152" cy="133"/>
                </a:xfrm>
                <a:custGeom>
                  <a:avLst/>
                  <a:gdLst>
                    <a:gd name="T0" fmla="*/ 72 w 73"/>
                    <a:gd name="T1" fmla="*/ 27 h 64"/>
                    <a:gd name="T2" fmla="*/ 62 w 73"/>
                    <a:gd name="T3" fmla="*/ 22 h 64"/>
                    <a:gd name="T4" fmla="*/ 62 w 73"/>
                    <a:gd name="T5" fmla="*/ 21 h 64"/>
                    <a:gd name="T6" fmla="*/ 55 w 73"/>
                    <a:gd name="T7" fmla="*/ 14 h 64"/>
                    <a:gd name="T8" fmla="*/ 46 w 73"/>
                    <a:gd name="T9" fmla="*/ 16 h 64"/>
                    <a:gd name="T10" fmla="*/ 40 w 73"/>
                    <a:gd name="T11" fmla="*/ 25 h 64"/>
                    <a:gd name="T12" fmla="*/ 41 w 73"/>
                    <a:gd name="T13" fmla="*/ 28 h 64"/>
                    <a:gd name="T14" fmla="*/ 44 w 73"/>
                    <a:gd name="T15" fmla="*/ 41 h 64"/>
                    <a:gd name="T16" fmla="*/ 41 w 73"/>
                    <a:gd name="T17" fmla="*/ 41 h 64"/>
                    <a:gd name="T18" fmla="*/ 32 w 73"/>
                    <a:gd name="T19" fmla="*/ 30 h 64"/>
                    <a:gd name="T20" fmla="*/ 19 w 73"/>
                    <a:gd name="T21" fmla="*/ 35 h 64"/>
                    <a:gd name="T22" fmla="*/ 18 w 73"/>
                    <a:gd name="T23" fmla="*/ 37 h 64"/>
                    <a:gd name="T24" fmla="*/ 14 w 73"/>
                    <a:gd name="T25" fmla="*/ 39 h 64"/>
                    <a:gd name="T26" fmla="*/ 14 w 73"/>
                    <a:gd name="T27" fmla="*/ 43 h 64"/>
                    <a:gd name="T28" fmla="*/ 18 w 73"/>
                    <a:gd name="T29" fmla="*/ 50 h 64"/>
                    <a:gd name="T30" fmla="*/ 23 w 73"/>
                    <a:gd name="T31" fmla="*/ 62 h 64"/>
                    <a:gd name="T32" fmla="*/ 15 w 73"/>
                    <a:gd name="T33" fmla="*/ 60 h 64"/>
                    <a:gd name="T34" fmla="*/ 9 w 73"/>
                    <a:gd name="T35" fmla="*/ 50 h 64"/>
                    <a:gd name="T36" fmla="*/ 2 w 73"/>
                    <a:gd name="T37" fmla="*/ 40 h 64"/>
                    <a:gd name="T38" fmla="*/ 1 w 73"/>
                    <a:gd name="T39" fmla="*/ 36 h 64"/>
                    <a:gd name="T40" fmla="*/ 5 w 73"/>
                    <a:gd name="T41" fmla="*/ 32 h 64"/>
                    <a:gd name="T42" fmla="*/ 6 w 73"/>
                    <a:gd name="T43" fmla="*/ 33 h 64"/>
                    <a:gd name="T44" fmla="*/ 9 w 73"/>
                    <a:gd name="T45" fmla="*/ 29 h 64"/>
                    <a:gd name="T46" fmla="*/ 22 w 73"/>
                    <a:gd name="T47" fmla="*/ 22 h 64"/>
                    <a:gd name="T48" fmla="*/ 22 w 73"/>
                    <a:gd name="T49" fmla="*/ 20 h 64"/>
                    <a:gd name="T50" fmla="*/ 26 w 73"/>
                    <a:gd name="T51" fmla="*/ 19 h 64"/>
                    <a:gd name="T52" fmla="*/ 33 w 73"/>
                    <a:gd name="T53" fmla="*/ 14 h 64"/>
                    <a:gd name="T54" fmla="*/ 36 w 73"/>
                    <a:gd name="T55" fmla="*/ 11 h 64"/>
                    <a:gd name="T56" fmla="*/ 40 w 73"/>
                    <a:gd name="T57" fmla="*/ 9 h 64"/>
                    <a:gd name="T58" fmla="*/ 42 w 73"/>
                    <a:gd name="T59" fmla="*/ 6 h 64"/>
                    <a:gd name="T60" fmla="*/ 46 w 73"/>
                    <a:gd name="T61" fmla="*/ 4 h 64"/>
                    <a:gd name="T62" fmla="*/ 49 w 73"/>
                    <a:gd name="T63" fmla="*/ 1 h 64"/>
                    <a:gd name="T64" fmla="*/ 59 w 73"/>
                    <a:gd name="T65" fmla="*/ 5 h 64"/>
                    <a:gd name="T66" fmla="*/ 60 w 73"/>
                    <a:gd name="T67" fmla="*/ 6 h 64"/>
                    <a:gd name="T68" fmla="*/ 68 w 73"/>
                    <a:gd name="T69" fmla="*/ 17 h 64"/>
                    <a:gd name="T70" fmla="*/ 69 w 73"/>
                    <a:gd name="T71" fmla="*/ 19 h 64"/>
                    <a:gd name="T72" fmla="*/ 72 w 73"/>
                    <a:gd name="T73" fmla="*/ 2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64">
                      <a:moveTo>
                        <a:pt x="72" y="27"/>
                      </a:moveTo>
                      <a:cubicBezTo>
                        <a:pt x="67" y="30"/>
                        <a:pt x="64" y="25"/>
                        <a:pt x="62" y="22"/>
                      </a:cubicBezTo>
                      <a:cubicBezTo>
                        <a:pt x="62" y="22"/>
                        <a:pt x="62" y="21"/>
                        <a:pt x="62" y="21"/>
                      </a:cubicBezTo>
                      <a:cubicBezTo>
                        <a:pt x="59" y="19"/>
                        <a:pt x="58" y="15"/>
                        <a:pt x="55" y="14"/>
                      </a:cubicBezTo>
                      <a:cubicBezTo>
                        <a:pt x="51" y="12"/>
                        <a:pt x="50" y="16"/>
                        <a:pt x="46" y="16"/>
                      </a:cubicBezTo>
                      <a:cubicBezTo>
                        <a:pt x="44" y="19"/>
                        <a:pt x="39" y="20"/>
                        <a:pt x="40" y="25"/>
                      </a:cubicBezTo>
                      <a:cubicBezTo>
                        <a:pt x="40" y="26"/>
                        <a:pt x="41" y="27"/>
                        <a:pt x="41" y="28"/>
                      </a:cubicBezTo>
                      <a:cubicBezTo>
                        <a:pt x="43" y="33"/>
                        <a:pt x="48" y="36"/>
                        <a:pt x="44" y="41"/>
                      </a:cubicBezTo>
                      <a:cubicBezTo>
                        <a:pt x="43" y="41"/>
                        <a:pt x="42" y="40"/>
                        <a:pt x="41" y="41"/>
                      </a:cubicBezTo>
                      <a:cubicBezTo>
                        <a:pt x="37" y="38"/>
                        <a:pt x="35" y="33"/>
                        <a:pt x="32" y="30"/>
                      </a:cubicBezTo>
                      <a:cubicBezTo>
                        <a:pt x="26" y="30"/>
                        <a:pt x="23" y="32"/>
                        <a:pt x="19" y="35"/>
                      </a:cubicBezTo>
                      <a:cubicBezTo>
                        <a:pt x="19" y="35"/>
                        <a:pt x="18" y="36"/>
                        <a:pt x="18" y="37"/>
                      </a:cubicBezTo>
                      <a:cubicBezTo>
                        <a:pt x="16" y="37"/>
                        <a:pt x="15" y="38"/>
                        <a:pt x="14" y="39"/>
                      </a:cubicBezTo>
                      <a:cubicBezTo>
                        <a:pt x="14" y="41"/>
                        <a:pt x="14" y="42"/>
                        <a:pt x="14" y="43"/>
                      </a:cubicBezTo>
                      <a:cubicBezTo>
                        <a:pt x="15" y="46"/>
                        <a:pt x="17" y="47"/>
                        <a:pt x="18" y="50"/>
                      </a:cubicBezTo>
                      <a:cubicBezTo>
                        <a:pt x="20" y="53"/>
                        <a:pt x="25" y="56"/>
                        <a:pt x="23" y="62"/>
                      </a:cubicBezTo>
                      <a:cubicBezTo>
                        <a:pt x="20" y="64"/>
                        <a:pt x="17" y="61"/>
                        <a:pt x="15" y="60"/>
                      </a:cubicBezTo>
                      <a:cubicBezTo>
                        <a:pt x="14" y="56"/>
                        <a:pt x="9" y="55"/>
                        <a:pt x="9" y="50"/>
                      </a:cubicBezTo>
                      <a:cubicBezTo>
                        <a:pt x="6" y="49"/>
                        <a:pt x="4" y="43"/>
                        <a:pt x="2" y="40"/>
                      </a:cubicBezTo>
                      <a:cubicBezTo>
                        <a:pt x="1" y="39"/>
                        <a:pt x="0" y="38"/>
                        <a:pt x="1" y="36"/>
                      </a:cubicBezTo>
                      <a:cubicBezTo>
                        <a:pt x="1" y="35"/>
                        <a:pt x="4" y="34"/>
                        <a:pt x="5" y="32"/>
                      </a:cubicBezTo>
                      <a:cubicBezTo>
                        <a:pt x="5" y="32"/>
                        <a:pt x="5" y="33"/>
                        <a:pt x="6" y="33"/>
                      </a:cubicBezTo>
                      <a:cubicBezTo>
                        <a:pt x="7" y="31"/>
                        <a:pt x="8" y="31"/>
                        <a:pt x="9" y="29"/>
                      </a:cubicBezTo>
                      <a:cubicBezTo>
                        <a:pt x="15" y="28"/>
                        <a:pt x="17" y="24"/>
                        <a:pt x="22" y="22"/>
                      </a:cubicBezTo>
                      <a:cubicBezTo>
                        <a:pt x="22" y="22"/>
                        <a:pt x="22" y="21"/>
                        <a:pt x="22" y="20"/>
                      </a:cubicBezTo>
                      <a:cubicBezTo>
                        <a:pt x="24" y="20"/>
                        <a:pt x="25" y="18"/>
                        <a:pt x="26" y="19"/>
                      </a:cubicBezTo>
                      <a:cubicBezTo>
                        <a:pt x="28" y="17"/>
                        <a:pt x="30" y="16"/>
                        <a:pt x="33" y="14"/>
                      </a:cubicBezTo>
                      <a:cubicBezTo>
                        <a:pt x="34" y="13"/>
                        <a:pt x="35" y="11"/>
                        <a:pt x="36" y="11"/>
                      </a:cubicBezTo>
                      <a:cubicBezTo>
                        <a:pt x="38" y="10"/>
                        <a:pt x="39" y="10"/>
                        <a:pt x="40" y="9"/>
                      </a:cubicBezTo>
                      <a:cubicBezTo>
                        <a:pt x="41" y="8"/>
                        <a:pt x="41" y="7"/>
                        <a:pt x="42" y="6"/>
                      </a:cubicBezTo>
                      <a:cubicBezTo>
                        <a:pt x="43" y="5"/>
                        <a:pt x="44" y="4"/>
                        <a:pt x="46" y="4"/>
                      </a:cubicBezTo>
                      <a:cubicBezTo>
                        <a:pt x="47" y="3"/>
                        <a:pt x="49" y="2"/>
                        <a:pt x="49" y="1"/>
                      </a:cubicBezTo>
                      <a:cubicBezTo>
                        <a:pt x="54" y="0"/>
                        <a:pt x="58" y="2"/>
                        <a:pt x="59" y="5"/>
                      </a:cubicBezTo>
                      <a:cubicBezTo>
                        <a:pt x="60" y="5"/>
                        <a:pt x="60" y="5"/>
                        <a:pt x="60" y="6"/>
                      </a:cubicBezTo>
                      <a:cubicBezTo>
                        <a:pt x="63" y="9"/>
                        <a:pt x="65" y="14"/>
                        <a:pt x="68" y="17"/>
                      </a:cubicBezTo>
                      <a:cubicBezTo>
                        <a:pt x="68" y="17"/>
                        <a:pt x="69" y="18"/>
                        <a:pt x="69" y="19"/>
                      </a:cubicBezTo>
                      <a:cubicBezTo>
                        <a:pt x="71" y="20"/>
                        <a:pt x="73" y="23"/>
                        <a:pt x="7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 name="Freeform 23">
                  <a:extLst>
                    <a:ext uri="{FF2B5EF4-FFF2-40B4-BE49-F238E27FC236}">
                      <a16:creationId xmlns="" xmlns:a16="http://schemas.microsoft.com/office/drawing/2014/main" id="{B020D374-B863-49B9-82F7-03F0E666992B}"/>
                    </a:ext>
                  </a:extLst>
                </p:cNvPr>
                <p:cNvSpPr>
                  <a:spLocks noEditPoints="1"/>
                </p:cNvSpPr>
                <p:nvPr/>
              </p:nvSpPr>
              <p:spPr bwMode="auto">
                <a:xfrm>
                  <a:off x="3325" y="2187"/>
                  <a:ext cx="200" cy="196"/>
                </a:xfrm>
                <a:custGeom>
                  <a:avLst/>
                  <a:gdLst>
                    <a:gd name="T0" fmla="*/ 79 w 96"/>
                    <a:gd name="T1" fmla="*/ 57 h 94"/>
                    <a:gd name="T2" fmla="*/ 71 w 96"/>
                    <a:gd name="T3" fmla="*/ 56 h 94"/>
                    <a:gd name="T4" fmla="*/ 68 w 96"/>
                    <a:gd name="T5" fmla="*/ 50 h 94"/>
                    <a:gd name="T6" fmla="*/ 86 w 96"/>
                    <a:gd name="T7" fmla="*/ 44 h 94"/>
                    <a:gd name="T8" fmla="*/ 84 w 96"/>
                    <a:gd name="T9" fmla="*/ 32 h 94"/>
                    <a:gd name="T10" fmla="*/ 76 w 96"/>
                    <a:gd name="T11" fmla="*/ 29 h 94"/>
                    <a:gd name="T12" fmla="*/ 64 w 96"/>
                    <a:gd name="T13" fmla="*/ 31 h 94"/>
                    <a:gd name="T14" fmla="*/ 41 w 96"/>
                    <a:gd name="T15" fmla="*/ 35 h 94"/>
                    <a:gd name="T16" fmla="*/ 43 w 96"/>
                    <a:gd name="T17" fmla="*/ 52 h 94"/>
                    <a:gd name="T18" fmla="*/ 56 w 96"/>
                    <a:gd name="T19" fmla="*/ 68 h 94"/>
                    <a:gd name="T20" fmla="*/ 62 w 96"/>
                    <a:gd name="T21" fmla="*/ 72 h 94"/>
                    <a:gd name="T22" fmla="*/ 58 w 96"/>
                    <a:gd name="T23" fmla="*/ 80 h 94"/>
                    <a:gd name="T24" fmla="*/ 52 w 96"/>
                    <a:gd name="T25" fmla="*/ 76 h 94"/>
                    <a:gd name="T26" fmla="*/ 45 w 96"/>
                    <a:gd name="T27" fmla="*/ 71 h 94"/>
                    <a:gd name="T28" fmla="*/ 33 w 96"/>
                    <a:gd name="T29" fmla="*/ 67 h 94"/>
                    <a:gd name="T30" fmla="*/ 36 w 96"/>
                    <a:gd name="T31" fmla="*/ 75 h 94"/>
                    <a:gd name="T32" fmla="*/ 42 w 96"/>
                    <a:gd name="T33" fmla="*/ 83 h 94"/>
                    <a:gd name="T34" fmla="*/ 42 w 96"/>
                    <a:gd name="T35" fmla="*/ 94 h 94"/>
                    <a:gd name="T36" fmla="*/ 35 w 96"/>
                    <a:gd name="T37" fmla="*/ 91 h 94"/>
                    <a:gd name="T38" fmla="*/ 33 w 96"/>
                    <a:gd name="T39" fmla="*/ 88 h 94"/>
                    <a:gd name="T40" fmla="*/ 29 w 96"/>
                    <a:gd name="T41" fmla="*/ 82 h 94"/>
                    <a:gd name="T42" fmla="*/ 26 w 96"/>
                    <a:gd name="T43" fmla="*/ 79 h 94"/>
                    <a:gd name="T44" fmla="*/ 19 w 96"/>
                    <a:gd name="T45" fmla="*/ 71 h 94"/>
                    <a:gd name="T46" fmla="*/ 5 w 96"/>
                    <a:gd name="T47" fmla="*/ 52 h 94"/>
                    <a:gd name="T48" fmla="*/ 0 w 96"/>
                    <a:gd name="T49" fmla="*/ 46 h 94"/>
                    <a:gd name="T50" fmla="*/ 27 w 96"/>
                    <a:gd name="T51" fmla="*/ 30 h 94"/>
                    <a:gd name="T52" fmla="*/ 33 w 96"/>
                    <a:gd name="T53" fmla="*/ 31 h 94"/>
                    <a:gd name="T54" fmla="*/ 35 w 96"/>
                    <a:gd name="T55" fmla="*/ 25 h 94"/>
                    <a:gd name="T56" fmla="*/ 41 w 96"/>
                    <a:gd name="T57" fmla="*/ 3 h 94"/>
                    <a:gd name="T58" fmla="*/ 55 w 96"/>
                    <a:gd name="T59" fmla="*/ 1 h 94"/>
                    <a:gd name="T60" fmla="*/ 58 w 96"/>
                    <a:gd name="T61" fmla="*/ 8 h 94"/>
                    <a:gd name="T62" fmla="*/ 43 w 96"/>
                    <a:gd name="T63" fmla="*/ 13 h 94"/>
                    <a:gd name="T64" fmla="*/ 46 w 96"/>
                    <a:gd name="T65" fmla="*/ 24 h 94"/>
                    <a:gd name="T66" fmla="*/ 55 w 96"/>
                    <a:gd name="T67" fmla="*/ 25 h 94"/>
                    <a:gd name="T68" fmla="*/ 70 w 96"/>
                    <a:gd name="T69" fmla="*/ 21 h 94"/>
                    <a:gd name="T70" fmla="*/ 74 w 96"/>
                    <a:gd name="T71" fmla="*/ 20 h 94"/>
                    <a:gd name="T72" fmla="*/ 81 w 96"/>
                    <a:gd name="T73" fmla="*/ 21 h 94"/>
                    <a:gd name="T74" fmla="*/ 91 w 96"/>
                    <a:gd name="T75" fmla="*/ 26 h 94"/>
                    <a:gd name="T76" fmla="*/ 94 w 96"/>
                    <a:gd name="T77" fmla="*/ 30 h 94"/>
                    <a:gd name="T78" fmla="*/ 95 w 96"/>
                    <a:gd name="T79" fmla="*/ 37 h 94"/>
                    <a:gd name="T80" fmla="*/ 95 w 96"/>
                    <a:gd name="T81" fmla="*/ 43 h 94"/>
                    <a:gd name="T82" fmla="*/ 94 w 96"/>
                    <a:gd name="T83" fmla="*/ 46 h 94"/>
                    <a:gd name="T84" fmla="*/ 22 w 96"/>
                    <a:gd name="T85" fmla="*/ 57 h 94"/>
                    <a:gd name="T86" fmla="*/ 31 w 96"/>
                    <a:gd name="T87" fmla="*/ 55 h 94"/>
                    <a:gd name="T88" fmla="*/ 34 w 96"/>
                    <a:gd name="T89" fmla="*/ 47 h 94"/>
                    <a:gd name="T90" fmla="*/ 27 w 96"/>
                    <a:gd name="T91" fmla="*/ 39 h 94"/>
                    <a:gd name="T92" fmla="*/ 15 w 96"/>
                    <a:gd name="T93" fmla="*/ 48 h 94"/>
                    <a:gd name="T94" fmla="*/ 16 w 96"/>
                    <a:gd name="T95" fmla="*/ 5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 h="94">
                      <a:moveTo>
                        <a:pt x="91" y="53"/>
                      </a:moveTo>
                      <a:cubicBezTo>
                        <a:pt x="88" y="54"/>
                        <a:pt x="85" y="57"/>
                        <a:pt x="79" y="57"/>
                      </a:cubicBezTo>
                      <a:cubicBezTo>
                        <a:pt x="79" y="57"/>
                        <a:pt x="77" y="56"/>
                        <a:pt x="76" y="56"/>
                      </a:cubicBezTo>
                      <a:cubicBezTo>
                        <a:pt x="74" y="56"/>
                        <a:pt x="72" y="57"/>
                        <a:pt x="71" y="56"/>
                      </a:cubicBezTo>
                      <a:cubicBezTo>
                        <a:pt x="70" y="56"/>
                        <a:pt x="68" y="54"/>
                        <a:pt x="68" y="53"/>
                      </a:cubicBezTo>
                      <a:cubicBezTo>
                        <a:pt x="67" y="52"/>
                        <a:pt x="68" y="51"/>
                        <a:pt x="68" y="50"/>
                      </a:cubicBezTo>
                      <a:cubicBezTo>
                        <a:pt x="70" y="48"/>
                        <a:pt x="73" y="49"/>
                        <a:pt x="76" y="49"/>
                      </a:cubicBezTo>
                      <a:cubicBezTo>
                        <a:pt x="80" y="48"/>
                        <a:pt x="83" y="46"/>
                        <a:pt x="86" y="44"/>
                      </a:cubicBezTo>
                      <a:cubicBezTo>
                        <a:pt x="86" y="43"/>
                        <a:pt x="86" y="42"/>
                        <a:pt x="85" y="42"/>
                      </a:cubicBezTo>
                      <a:cubicBezTo>
                        <a:pt x="87" y="39"/>
                        <a:pt x="86" y="35"/>
                        <a:pt x="84" y="32"/>
                      </a:cubicBezTo>
                      <a:cubicBezTo>
                        <a:pt x="82" y="31"/>
                        <a:pt x="81" y="29"/>
                        <a:pt x="79" y="29"/>
                      </a:cubicBezTo>
                      <a:cubicBezTo>
                        <a:pt x="78" y="29"/>
                        <a:pt x="77" y="29"/>
                        <a:pt x="76" y="29"/>
                      </a:cubicBezTo>
                      <a:cubicBezTo>
                        <a:pt x="75" y="29"/>
                        <a:pt x="74" y="29"/>
                        <a:pt x="73" y="29"/>
                      </a:cubicBezTo>
                      <a:cubicBezTo>
                        <a:pt x="70" y="29"/>
                        <a:pt x="67" y="31"/>
                        <a:pt x="64" y="31"/>
                      </a:cubicBezTo>
                      <a:cubicBezTo>
                        <a:pt x="61" y="34"/>
                        <a:pt x="56" y="34"/>
                        <a:pt x="53" y="36"/>
                      </a:cubicBezTo>
                      <a:cubicBezTo>
                        <a:pt x="48" y="36"/>
                        <a:pt x="45" y="34"/>
                        <a:pt x="41" y="35"/>
                      </a:cubicBezTo>
                      <a:cubicBezTo>
                        <a:pt x="40" y="37"/>
                        <a:pt x="42" y="41"/>
                        <a:pt x="44" y="43"/>
                      </a:cubicBezTo>
                      <a:cubicBezTo>
                        <a:pt x="42" y="45"/>
                        <a:pt x="45" y="50"/>
                        <a:pt x="43" y="52"/>
                      </a:cubicBezTo>
                      <a:cubicBezTo>
                        <a:pt x="44" y="55"/>
                        <a:pt x="44" y="58"/>
                        <a:pt x="46" y="60"/>
                      </a:cubicBezTo>
                      <a:cubicBezTo>
                        <a:pt x="49" y="63"/>
                        <a:pt x="54" y="64"/>
                        <a:pt x="56" y="68"/>
                      </a:cubicBezTo>
                      <a:cubicBezTo>
                        <a:pt x="59" y="68"/>
                        <a:pt x="59" y="70"/>
                        <a:pt x="60" y="71"/>
                      </a:cubicBezTo>
                      <a:cubicBezTo>
                        <a:pt x="61" y="72"/>
                        <a:pt x="62" y="72"/>
                        <a:pt x="62" y="72"/>
                      </a:cubicBezTo>
                      <a:cubicBezTo>
                        <a:pt x="63" y="73"/>
                        <a:pt x="65" y="75"/>
                        <a:pt x="65" y="75"/>
                      </a:cubicBezTo>
                      <a:cubicBezTo>
                        <a:pt x="65" y="78"/>
                        <a:pt x="61" y="81"/>
                        <a:pt x="58" y="80"/>
                      </a:cubicBezTo>
                      <a:cubicBezTo>
                        <a:pt x="58" y="80"/>
                        <a:pt x="58" y="79"/>
                        <a:pt x="57" y="78"/>
                      </a:cubicBezTo>
                      <a:cubicBezTo>
                        <a:pt x="56" y="78"/>
                        <a:pt x="54" y="77"/>
                        <a:pt x="52" y="76"/>
                      </a:cubicBezTo>
                      <a:cubicBezTo>
                        <a:pt x="50" y="75"/>
                        <a:pt x="48" y="73"/>
                        <a:pt x="46" y="71"/>
                      </a:cubicBezTo>
                      <a:cubicBezTo>
                        <a:pt x="46" y="71"/>
                        <a:pt x="45" y="71"/>
                        <a:pt x="45" y="71"/>
                      </a:cubicBezTo>
                      <a:cubicBezTo>
                        <a:pt x="43" y="69"/>
                        <a:pt x="40" y="68"/>
                        <a:pt x="38" y="66"/>
                      </a:cubicBezTo>
                      <a:cubicBezTo>
                        <a:pt x="35" y="65"/>
                        <a:pt x="33" y="65"/>
                        <a:pt x="33" y="67"/>
                      </a:cubicBezTo>
                      <a:cubicBezTo>
                        <a:pt x="32" y="69"/>
                        <a:pt x="34" y="70"/>
                        <a:pt x="33" y="72"/>
                      </a:cubicBezTo>
                      <a:cubicBezTo>
                        <a:pt x="34" y="73"/>
                        <a:pt x="35" y="74"/>
                        <a:pt x="36" y="75"/>
                      </a:cubicBezTo>
                      <a:cubicBezTo>
                        <a:pt x="36" y="76"/>
                        <a:pt x="37" y="76"/>
                        <a:pt x="37" y="77"/>
                      </a:cubicBezTo>
                      <a:cubicBezTo>
                        <a:pt x="38" y="79"/>
                        <a:pt x="40" y="81"/>
                        <a:pt x="42" y="83"/>
                      </a:cubicBezTo>
                      <a:cubicBezTo>
                        <a:pt x="43" y="85"/>
                        <a:pt x="46" y="88"/>
                        <a:pt x="46" y="90"/>
                      </a:cubicBezTo>
                      <a:cubicBezTo>
                        <a:pt x="45" y="92"/>
                        <a:pt x="43" y="92"/>
                        <a:pt x="42" y="94"/>
                      </a:cubicBezTo>
                      <a:cubicBezTo>
                        <a:pt x="40" y="94"/>
                        <a:pt x="40" y="94"/>
                        <a:pt x="38" y="94"/>
                      </a:cubicBezTo>
                      <a:cubicBezTo>
                        <a:pt x="37" y="93"/>
                        <a:pt x="36" y="92"/>
                        <a:pt x="35" y="91"/>
                      </a:cubicBezTo>
                      <a:cubicBezTo>
                        <a:pt x="35" y="90"/>
                        <a:pt x="34" y="90"/>
                        <a:pt x="33" y="90"/>
                      </a:cubicBezTo>
                      <a:cubicBezTo>
                        <a:pt x="33" y="89"/>
                        <a:pt x="33" y="88"/>
                        <a:pt x="33" y="88"/>
                      </a:cubicBezTo>
                      <a:cubicBezTo>
                        <a:pt x="32" y="87"/>
                        <a:pt x="31" y="86"/>
                        <a:pt x="30" y="85"/>
                      </a:cubicBezTo>
                      <a:cubicBezTo>
                        <a:pt x="29" y="84"/>
                        <a:pt x="29" y="83"/>
                        <a:pt x="29" y="82"/>
                      </a:cubicBezTo>
                      <a:cubicBezTo>
                        <a:pt x="28" y="81"/>
                        <a:pt x="27" y="81"/>
                        <a:pt x="27" y="80"/>
                      </a:cubicBezTo>
                      <a:cubicBezTo>
                        <a:pt x="26" y="80"/>
                        <a:pt x="27" y="79"/>
                        <a:pt x="26" y="79"/>
                      </a:cubicBezTo>
                      <a:cubicBezTo>
                        <a:pt x="25" y="77"/>
                        <a:pt x="22" y="75"/>
                        <a:pt x="22" y="72"/>
                      </a:cubicBezTo>
                      <a:cubicBezTo>
                        <a:pt x="21" y="72"/>
                        <a:pt x="20" y="71"/>
                        <a:pt x="19" y="71"/>
                      </a:cubicBezTo>
                      <a:cubicBezTo>
                        <a:pt x="19" y="67"/>
                        <a:pt x="15" y="67"/>
                        <a:pt x="15" y="63"/>
                      </a:cubicBezTo>
                      <a:cubicBezTo>
                        <a:pt x="11" y="61"/>
                        <a:pt x="9" y="55"/>
                        <a:pt x="5" y="52"/>
                      </a:cubicBezTo>
                      <a:cubicBezTo>
                        <a:pt x="5" y="52"/>
                        <a:pt x="5" y="51"/>
                        <a:pt x="5" y="51"/>
                      </a:cubicBezTo>
                      <a:cubicBezTo>
                        <a:pt x="3" y="50"/>
                        <a:pt x="2" y="47"/>
                        <a:pt x="0" y="46"/>
                      </a:cubicBezTo>
                      <a:cubicBezTo>
                        <a:pt x="1" y="42"/>
                        <a:pt x="4" y="38"/>
                        <a:pt x="8" y="37"/>
                      </a:cubicBezTo>
                      <a:cubicBezTo>
                        <a:pt x="12" y="32"/>
                        <a:pt x="18" y="29"/>
                        <a:pt x="27" y="30"/>
                      </a:cubicBezTo>
                      <a:cubicBezTo>
                        <a:pt x="29" y="30"/>
                        <a:pt x="30" y="30"/>
                        <a:pt x="32" y="31"/>
                      </a:cubicBezTo>
                      <a:cubicBezTo>
                        <a:pt x="32" y="31"/>
                        <a:pt x="33" y="30"/>
                        <a:pt x="33" y="31"/>
                      </a:cubicBezTo>
                      <a:cubicBezTo>
                        <a:pt x="35" y="31"/>
                        <a:pt x="37" y="33"/>
                        <a:pt x="38" y="31"/>
                      </a:cubicBezTo>
                      <a:cubicBezTo>
                        <a:pt x="39" y="29"/>
                        <a:pt x="35" y="26"/>
                        <a:pt x="35" y="25"/>
                      </a:cubicBezTo>
                      <a:cubicBezTo>
                        <a:pt x="35" y="22"/>
                        <a:pt x="34" y="21"/>
                        <a:pt x="33" y="20"/>
                      </a:cubicBezTo>
                      <a:cubicBezTo>
                        <a:pt x="32" y="13"/>
                        <a:pt x="36" y="6"/>
                        <a:pt x="41" y="3"/>
                      </a:cubicBezTo>
                      <a:cubicBezTo>
                        <a:pt x="42" y="3"/>
                        <a:pt x="43" y="3"/>
                        <a:pt x="44" y="2"/>
                      </a:cubicBezTo>
                      <a:cubicBezTo>
                        <a:pt x="47" y="1"/>
                        <a:pt x="51" y="0"/>
                        <a:pt x="55" y="1"/>
                      </a:cubicBezTo>
                      <a:cubicBezTo>
                        <a:pt x="56" y="1"/>
                        <a:pt x="60" y="3"/>
                        <a:pt x="60" y="4"/>
                      </a:cubicBezTo>
                      <a:cubicBezTo>
                        <a:pt x="60" y="5"/>
                        <a:pt x="59" y="7"/>
                        <a:pt x="58" y="8"/>
                      </a:cubicBezTo>
                      <a:cubicBezTo>
                        <a:pt x="56" y="10"/>
                        <a:pt x="51" y="9"/>
                        <a:pt x="48" y="9"/>
                      </a:cubicBezTo>
                      <a:cubicBezTo>
                        <a:pt x="46" y="9"/>
                        <a:pt x="43" y="12"/>
                        <a:pt x="43" y="13"/>
                      </a:cubicBezTo>
                      <a:cubicBezTo>
                        <a:pt x="43" y="14"/>
                        <a:pt x="43" y="16"/>
                        <a:pt x="43" y="18"/>
                      </a:cubicBezTo>
                      <a:cubicBezTo>
                        <a:pt x="43" y="22"/>
                        <a:pt x="44" y="22"/>
                        <a:pt x="46" y="24"/>
                      </a:cubicBezTo>
                      <a:cubicBezTo>
                        <a:pt x="48" y="25"/>
                        <a:pt x="48" y="26"/>
                        <a:pt x="51" y="25"/>
                      </a:cubicBezTo>
                      <a:cubicBezTo>
                        <a:pt x="52" y="25"/>
                        <a:pt x="54" y="25"/>
                        <a:pt x="55" y="25"/>
                      </a:cubicBezTo>
                      <a:cubicBezTo>
                        <a:pt x="56" y="25"/>
                        <a:pt x="56" y="24"/>
                        <a:pt x="57" y="24"/>
                      </a:cubicBezTo>
                      <a:cubicBezTo>
                        <a:pt x="61" y="23"/>
                        <a:pt x="66" y="22"/>
                        <a:pt x="70" y="21"/>
                      </a:cubicBezTo>
                      <a:cubicBezTo>
                        <a:pt x="70" y="21"/>
                        <a:pt x="71" y="21"/>
                        <a:pt x="72" y="20"/>
                      </a:cubicBezTo>
                      <a:cubicBezTo>
                        <a:pt x="72" y="20"/>
                        <a:pt x="73" y="20"/>
                        <a:pt x="74" y="20"/>
                      </a:cubicBezTo>
                      <a:cubicBezTo>
                        <a:pt x="75" y="20"/>
                        <a:pt x="76" y="19"/>
                        <a:pt x="76" y="19"/>
                      </a:cubicBezTo>
                      <a:cubicBezTo>
                        <a:pt x="78" y="19"/>
                        <a:pt x="79" y="20"/>
                        <a:pt x="81" y="21"/>
                      </a:cubicBezTo>
                      <a:cubicBezTo>
                        <a:pt x="84" y="21"/>
                        <a:pt x="86" y="21"/>
                        <a:pt x="88" y="22"/>
                      </a:cubicBezTo>
                      <a:cubicBezTo>
                        <a:pt x="88" y="23"/>
                        <a:pt x="91" y="26"/>
                        <a:pt x="91" y="26"/>
                      </a:cubicBezTo>
                      <a:cubicBezTo>
                        <a:pt x="91" y="27"/>
                        <a:pt x="91" y="28"/>
                        <a:pt x="92" y="28"/>
                      </a:cubicBezTo>
                      <a:cubicBezTo>
                        <a:pt x="92" y="29"/>
                        <a:pt x="94" y="30"/>
                        <a:pt x="94" y="30"/>
                      </a:cubicBezTo>
                      <a:cubicBezTo>
                        <a:pt x="95" y="31"/>
                        <a:pt x="95" y="33"/>
                        <a:pt x="96" y="35"/>
                      </a:cubicBezTo>
                      <a:cubicBezTo>
                        <a:pt x="96" y="35"/>
                        <a:pt x="95" y="36"/>
                        <a:pt x="95" y="37"/>
                      </a:cubicBezTo>
                      <a:cubicBezTo>
                        <a:pt x="95" y="37"/>
                        <a:pt x="96" y="38"/>
                        <a:pt x="96" y="39"/>
                      </a:cubicBezTo>
                      <a:cubicBezTo>
                        <a:pt x="96" y="40"/>
                        <a:pt x="95" y="41"/>
                        <a:pt x="95" y="43"/>
                      </a:cubicBezTo>
                      <a:cubicBezTo>
                        <a:pt x="95" y="43"/>
                        <a:pt x="95" y="44"/>
                        <a:pt x="95" y="45"/>
                      </a:cubicBezTo>
                      <a:cubicBezTo>
                        <a:pt x="95" y="45"/>
                        <a:pt x="94" y="46"/>
                        <a:pt x="94" y="46"/>
                      </a:cubicBezTo>
                      <a:cubicBezTo>
                        <a:pt x="93" y="49"/>
                        <a:pt x="93" y="51"/>
                        <a:pt x="91" y="53"/>
                      </a:cubicBezTo>
                      <a:close/>
                      <a:moveTo>
                        <a:pt x="22" y="57"/>
                      </a:moveTo>
                      <a:cubicBezTo>
                        <a:pt x="23" y="58"/>
                        <a:pt x="25" y="59"/>
                        <a:pt x="26" y="59"/>
                      </a:cubicBezTo>
                      <a:cubicBezTo>
                        <a:pt x="27" y="59"/>
                        <a:pt x="30" y="56"/>
                        <a:pt x="31" y="55"/>
                      </a:cubicBezTo>
                      <a:cubicBezTo>
                        <a:pt x="32" y="53"/>
                        <a:pt x="32" y="51"/>
                        <a:pt x="33" y="51"/>
                      </a:cubicBezTo>
                      <a:cubicBezTo>
                        <a:pt x="33" y="49"/>
                        <a:pt x="33" y="48"/>
                        <a:pt x="34" y="47"/>
                      </a:cubicBezTo>
                      <a:cubicBezTo>
                        <a:pt x="33" y="45"/>
                        <a:pt x="32" y="45"/>
                        <a:pt x="32" y="43"/>
                      </a:cubicBezTo>
                      <a:cubicBezTo>
                        <a:pt x="30" y="42"/>
                        <a:pt x="29" y="40"/>
                        <a:pt x="27" y="39"/>
                      </a:cubicBezTo>
                      <a:cubicBezTo>
                        <a:pt x="22" y="36"/>
                        <a:pt x="18" y="39"/>
                        <a:pt x="15" y="41"/>
                      </a:cubicBezTo>
                      <a:cubicBezTo>
                        <a:pt x="14" y="43"/>
                        <a:pt x="14" y="46"/>
                        <a:pt x="15" y="48"/>
                      </a:cubicBezTo>
                      <a:cubicBezTo>
                        <a:pt x="15" y="48"/>
                        <a:pt x="16" y="48"/>
                        <a:pt x="17" y="49"/>
                      </a:cubicBezTo>
                      <a:cubicBezTo>
                        <a:pt x="17" y="50"/>
                        <a:pt x="16" y="50"/>
                        <a:pt x="16" y="51"/>
                      </a:cubicBezTo>
                      <a:cubicBezTo>
                        <a:pt x="18" y="53"/>
                        <a:pt x="21" y="54"/>
                        <a:pt x="2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 name="Freeform 24">
                  <a:extLst>
                    <a:ext uri="{FF2B5EF4-FFF2-40B4-BE49-F238E27FC236}">
                      <a16:creationId xmlns="" xmlns:a16="http://schemas.microsoft.com/office/drawing/2014/main" id="{E4645505-230E-4A3C-B129-FDB514E40467}"/>
                    </a:ext>
                  </a:extLst>
                </p:cNvPr>
                <p:cNvSpPr>
                  <a:spLocks/>
                </p:cNvSpPr>
                <p:nvPr/>
              </p:nvSpPr>
              <p:spPr bwMode="auto">
                <a:xfrm>
                  <a:off x="3177" y="2189"/>
                  <a:ext cx="43" cy="98"/>
                </a:xfrm>
                <a:custGeom>
                  <a:avLst/>
                  <a:gdLst>
                    <a:gd name="T0" fmla="*/ 18 w 21"/>
                    <a:gd name="T1" fmla="*/ 1 h 47"/>
                    <a:gd name="T2" fmla="*/ 19 w 21"/>
                    <a:gd name="T3" fmla="*/ 8 h 47"/>
                    <a:gd name="T4" fmla="*/ 19 w 21"/>
                    <a:gd name="T5" fmla="*/ 14 h 47"/>
                    <a:gd name="T6" fmla="*/ 19 w 21"/>
                    <a:gd name="T7" fmla="*/ 35 h 47"/>
                    <a:gd name="T8" fmla="*/ 17 w 21"/>
                    <a:gd name="T9" fmla="*/ 39 h 47"/>
                    <a:gd name="T10" fmla="*/ 18 w 21"/>
                    <a:gd name="T11" fmla="*/ 41 h 47"/>
                    <a:gd name="T12" fmla="*/ 10 w 21"/>
                    <a:gd name="T13" fmla="*/ 42 h 47"/>
                    <a:gd name="T14" fmla="*/ 11 w 21"/>
                    <a:gd name="T15" fmla="*/ 36 h 47"/>
                    <a:gd name="T16" fmla="*/ 11 w 21"/>
                    <a:gd name="T17" fmla="*/ 30 h 47"/>
                    <a:gd name="T18" fmla="*/ 12 w 21"/>
                    <a:gd name="T19" fmla="*/ 28 h 47"/>
                    <a:gd name="T20" fmla="*/ 11 w 21"/>
                    <a:gd name="T21" fmla="*/ 26 h 47"/>
                    <a:gd name="T22" fmla="*/ 12 w 21"/>
                    <a:gd name="T23" fmla="*/ 23 h 47"/>
                    <a:gd name="T24" fmla="*/ 12 w 21"/>
                    <a:gd name="T25" fmla="*/ 8 h 47"/>
                    <a:gd name="T26" fmla="*/ 0 w 21"/>
                    <a:gd name="T27" fmla="*/ 10 h 47"/>
                    <a:gd name="T28" fmla="*/ 5 w 21"/>
                    <a:gd name="T29" fmla="*/ 6 h 47"/>
                    <a:gd name="T30" fmla="*/ 11 w 21"/>
                    <a:gd name="T31" fmla="*/ 4 h 47"/>
                    <a:gd name="T32" fmla="*/ 18 w 21"/>
                    <a:gd name="T33"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7">
                      <a:moveTo>
                        <a:pt x="18" y="1"/>
                      </a:moveTo>
                      <a:cubicBezTo>
                        <a:pt x="19" y="3"/>
                        <a:pt x="21" y="6"/>
                        <a:pt x="19" y="8"/>
                      </a:cubicBezTo>
                      <a:cubicBezTo>
                        <a:pt x="20" y="10"/>
                        <a:pt x="19" y="12"/>
                        <a:pt x="19" y="14"/>
                      </a:cubicBezTo>
                      <a:cubicBezTo>
                        <a:pt x="18" y="21"/>
                        <a:pt x="20" y="29"/>
                        <a:pt x="19" y="35"/>
                      </a:cubicBezTo>
                      <a:cubicBezTo>
                        <a:pt x="18" y="36"/>
                        <a:pt x="17" y="37"/>
                        <a:pt x="17" y="39"/>
                      </a:cubicBezTo>
                      <a:cubicBezTo>
                        <a:pt x="17" y="39"/>
                        <a:pt x="18" y="40"/>
                        <a:pt x="18" y="41"/>
                      </a:cubicBezTo>
                      <a:cubicBezTo>
                        <a:pt x="17" y="44"/>
                        <a:pt x="11" y="47"/>
                        <a:pt x="10" y="42"/>
                      </a:cubicBezTo>
                      <a:cubicBezTo>
                        <a:pt x="10" y="40"/>
                        <a:pt x="11" y="38"/>
                        <a:pt x="11" y="36"/>
                      </a:cubicBezTo>
                      <a:cubicBezTo>
                        <a:pt x="11" y="34"/>
                        <a:pt x="11" y="32"/>
                        <a:pt x="11" y="30"/>
                      </a:cubicBezTo>
                      <a:cubicBezTo>
                        <a:pt x="11" y="29"/>
                        <a:pt x="11" y="29"/>
                        <a:pt x="12" y="28"/>
                      </a:cubicBezTo>
                      <a:cubicBezTo>
                        <a:pt x="12" y="27"/>
                        <a:pt x="11" y="27"/>
                        <a:pt x="11" y="26"/>
                      </a:cubicBezTo>
                      <a:cubicBezTo>
                        <a:pt x="11" y="25"/>
                        <a:pt x="12" y="24"/>
                        <a:pt x="12" y="23"/>
                      </a:cubicBezTo>
                      <a:cubicBezTo>
                        <a:pt x="13" y="18"/>
                        <a:pt x="12" y="12"/>
                        <a:pt x="12" y="8"/>
                      </a:cubicBezTo>
                      <a:cubicBezTo>
                        <a:pt x="7" y="7"/>
                        <a:pt x="5" y="11"/>
                        <a:pt x="0" y="10"/>
                      </a:cubicBezTo>
                      <a:cubicBezTo>
                        <a:pt x="1" y="8"/>
                        <a:pt x="5" y="8"/>
                        <a:pt x="5" y="6"/>
                      </a:cubicBezTo>
                      <a:cubicBezTo>
                        <a:pt x="8" y="6"/>
                        <a:pt x="8" y="4"/>
                        <a:pt x="11" y="4"/>
                      </a:cubicBezTo>
                      <a:cubicBezTo>
                        <a:pt x="12" y="2"/>
                        <a:pt x="14"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 name="Freeform 25">
                  <a:extLst>
                    <a:ext uri="{FF2B5EF4-FFF2-40B4-BE49-F238E27FC236}">
                      <a16:creationId xmlns="" xmlns:a16="http://schemas.microsoft.com/office/drawing/2014/main" id="{2A6ABB8A-042D-460C-8F41-E69EEDB0B499}"/>
                    </a:ext>
                  </a:extLst>
                </p:cNvPr>
                <p:cNvSpPr>
                  <a:spLocks/>
                </p:cNvSpPr>
                <p:nvPr/>
              </p:nvSpPr>
              <p:spPr bwMode="auto">
                <a:xfrm>
                  <a:off x="2789" y="2208"/>
                  <a:ext cx="58" cy="85"/>
                </a:xfrm>
                <a:custGeom>
                  <a:avLst/>
                  <a:gdLst>
                    <a:gd name="T0" fmla="*/ 27 w 28"/>
                    <a:gd name="T1" fmla="*/ 4 h 41"/>
                    <a:gd name="T2" fmla="*/ 25 w 28"/>
                    <a:gd name="T3" fmla="*/ 11 h 41"/>
                    <a:gd name="T4" fmla="*/ 21 w 28"/>
                    <a:gd name="T5" fmla="*/ 17 h 41"/>
                    <a:gd name="T6" fmla="*/ 15 w 28"/>
                    <a:gd name="T7" fmla="*/ 34 h 41"/>
                    <a:gd name="T8" fmla="*/ 18 w 28"/>
                    <a:gd name="T9" fmla="*/ 40 h 41"/>
                    <a:gd name="T10" fmla="*/ 16 w 28"/>
                    <a:gd name="T11" fmla="*/ 39 h 41"/>
                    <a:gd name="T12" fmla="*/ 11 w 28"/>
                    <a:gd name="T13" fmla="*/ 37 h 41"/>
                    <a:gd name="T14" fmla="*/ 7 w 28"/>
                    <a:gd name="T15" fmla="*/ 37 h 41"/>
                    <a:gd name="T16" fmla="*/ 0 w 28"/>
                    <a:gd name="T17" fmla="*/ 31 h 41"/>
                    <a:gd name="T18" fmla="*/ 5 w 28"/>
                    <a:gd name="T19" fmla="*/ 30 h 41"/>
                    <a:gd name="T20" fmla="*/ 9 w 28"/>
                    <a:gd name="T21" fmla="*/ 27 h 41"/>
                    <a:gd name="T22" fmla="*/ 9 w 28"/>
                    <a:gd name="T23" fmla="*/ 24 h 41"/>
                    <a:gd name="T24" fmla="*/ 11 w 28"/>
                    <a:gd name="T25" fmla="*/ 22 h 41"/>
                    <a:gd name="T26" fmla="*/ 14 w 28"/>
                    <a:gd name="T27" fmla="*/ 16 h 41"/>
                    <a:gd name="T28" fmla="*/ 18 w 28"/>
                    <a:gd name="T29" fmla="*/ 7 h 41"/>
                    <a:gd name="T30" fmla="*/ 17 w 28"/>
                    <a:gd name="T31" fmla="*/ 2 h 41"/>
                    <a:gd name="T32" fmla="*/ 27 w 28"/>
                    <a:gd name="T33"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41">
                      <a:moveTo>
                        <a:pt x="27" y="4"/>
                      </a:moveTo>
                      <a:cubicBezTo>
                        <a:pt x="28" y="7"/>
                        <a:pt x="26" y="9"/>
                        <a:pt x="25" y="11"/>
                      </a:cubicBezTo>
                      <a:cubicBezTo>
                        <a:pt x="24" y="14"/>
                        <a:pt x="23" y="16"/>
                        <a:pt x="21" y="17"/>
                      </a:cubicBezTo>
                      <a:cubicBezTo>
                        <a:pt x="21" y="23"/>
                        <a:pt x="14" y="27"/>
                        <a:pt x="15" y="34"/>
                      </a:cubicBezTo>
                      <a:cubicBezTo>
                        <a:pt x="16" y="37"/>
                        <a:pt x="19" y="37"/>
                        <a:pt x="18" y="40"/>
                      </a:cubicBezTo>
                      <a:cubicBezTo>
                        <a:pt x="17" y="41"/>
                        <a:pt x="17" y="39"/>
                        <a:pt x="16" y="39"/>
                      </a:cubicBezTo>
                      <a:cubicBezTo>
                        <a:pt x="14" y="39"/>
                        <a:pt x="12" y="38"/>
                        <a:pt x="11" y="37"/>
                      </a:cubicBezTo>
                      <a:cubicBezTo>
                        <a:pt x="10" y="37"/>
                        <a:pt x="8" y="37"/>
                        <a:pt x="7" y="37"/>
                      </a:cubicBezTo>
                      <a:cubicBezTo>
                        <a:pt x="5" y="36"/>
                        <a:pt x="2" y="33"/>
                        <a:pt x="0" y="31"/>
                      </a:cubicBezTo>
                      <a:cubicBezTo>
                        <a:pt x="0" y="29"/>
                        <a:pt x="3" y="30"/>
                        <a:pt x="5" y="30"/>
                      </a:cubicBezTo>
                      <a:cubicBezTo>
                        <a:pt x="7" y="30"/>
                        <a:pt x="8" y="28"/>
                        <a:pt x="9" y="27"/>
                      </a:cubicBezTo>
                      <a:cubicBezTo>
                        <a:pt x="9" y="26"/>
                        <a:pt x="9" y="25"/>
                        <a:pt x="9" y="24"/>
                      </a:cubicBezTo>
                      <a:cubicBezTo>
                        <a:pt x="10" y="23"/>
                        <a:pt x="10" y="23"/>
                        <a:pt x="11" y="22"/>
                      </a:cubicBezTo>
                      <a:cubicBezTo>
                        <a:pt x="11" y="19"/>
                        <a:pt x="12" y="17"/>
                        <a:pt x="14" y="16"/>
                      </a:cubicBezTo>
                      <a:cubicBezTo>
                        <a:pt x="15" y="12"/>
                        <a:pt x="17" y="10"/>
                        <a:pt x="18" y="7"/>
                      </a:cubicBezTo>
                      <a:cubicBezTo>
                        <a:pt x="18" y="6"/>
                        <a:pt x="17" y="4"/>
                        <a:pt x="17" y="2"/>
                      </a:cubicBezTo>
                      <a:cubicBezTo>
                        <a:pt x="19" y="0"/>
                        <a:pt x="25" y="2"/>
                        <a:pt x="2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 name="Freeform 26">
                  <a:extLst>
                    <a:ext uri="{FF2B5EF4-FFF2-40B4-BE49-F238E27FC236}">
                      <a16:creationId xmlns="" xmlns:a16="http://schemas.microsoft.com/office/drawing/2014/main" id="{D87CDE05-0724-4418-B6D1-6B5D3DACEC09}"/>
                    </a:ext>
                  </a:extLst>
                </p:cNvPr>
                <p:cNvSpPr>
                  <a:spLocks/>
                </p:cNvSpPr>
                <p:nvPr/>
              </p:nvSpPr>
              <p:spPr bwMode="auto">
                <a:xfrm>
                  <a:off x="3152" y="2210"/>
                  <a:ext cx="25" cy="17"/>
                </a:xfrm>
                <a:custGeom>
                  <a:avLst/>
                  <a:gdLst>
                    <a:gd name="T0" fmla="*/ 11 w 12"/>
                    <a:gd name="T1" fmla="*/ 1 h 8"/>
                    <a:gd name="T2" fmla="*/ 6 w 12"/>
                    <a:gd name="T3" fmla="*/ 5 h 8"/>
                    <a:gd name="T4" fmla="*/ 0 w 12"/>
                    <a:gd name="T5" fmla="*/ 8 h 8"/>
                    <a:gd name="T6" fmla="*/ 7 w 12"/>
                    <a:gd name="T7" fmla="*/ 3 h 8"/>
                    <a:gd name="T8" fmla="*/ 11 w 12"/>
                    <a:gd name="T9" fmla="*/ 1 h 8"/>
                  </a:gdLst>
                  <a:ahLst/>
                  <a:cxnLst>
                    <a:cxn ang="0">
                      <a:pos x="T0" y="T1"/>
                    </a:cxn>
                    <a:cxn ang="0">
                      <a:pos x="T2" y="T3"/>
                    </a:cxn>
                    <a:cxn ang="0">
                      <a:pos x="T4" y="T5"/>
                    </a:cxn>
                    <a:cxn ang="0">
                      <a:pos x="T6" y="T7"/>
                    </a:cxn>
                    <a:cxn ang="0">
                      <a:pos x="T8" y="T9"/>
                    </a:cxn>
                  </a:cxnLst>
                  <a:rect l="0" t="0" r="r" b="b"/>
                  <a:pathLst>
                    <a:path w="12" h="8">
                      <a:moveTo>
                        <a:pt x="11" y="1"/>
                      </a:moveTo>
                      <a:cubicBezTo>
                        <a:pt x="12" y="4"/>
                        <a:pt x="8" y="4"/>
                        <a:pt x="6" y="5"/>
                      </a:cubicBezTo>
                      <a:cubicBezTo>
                        <a:pt x="4" y="6"/>
                        <a:pt x="3" y="8"/>
                        <a:pt x="0" y="8"/>
                      </a:cubicBezTo>
                      <a:cubicBezTo>
                        <a:pt x="2" y="5"/>
                        <a:pt x="4" y="3"/>
                        <a:pt x="7" y="3"/>
                      </a:cubicBezTo>
                      <a:cubicBezTo>
                        <a:pt x="8" y="2"/>
                        <a:pt x="9" y="0"/>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 name="Freeform 27">
                  <a:extLst>
                    <a:ext uri="{FF2B5EF4-FFF2-40B4-BE49-F238E27FC236}">
                      <a16:creationId xmlns="" xmlns:a16="http://schemas.microsoft.com/office/drawing/2014/main" id="{2718A002-C696-44F6-97E4-453D4BB986AF}"/>
                    </a:ext>
                  </a:extLst>
                </p:cNvPr>
                <p:cNvSpPr>
                  <a:spLocks noEditPoints="1"/>
                </p:cNvSpPr>
                <p:nvPr/>
              </p:nvSpPr>
              <p:spPr bwMode="auto">
                <a:xfrm>
                  <a:off x="3031" y="2241"/>
                  <a:ext cx="83" cy="86"/>
                </a:xfrm>
                <a:custGeom>
                  <a:avLst/>
                  <a:gdLst>
                    <a:gd name="T0" fmla="*/ 12 w 40"/>
                    <a:gd name="T1" fmla="*/ 39 h 41"/>
                    <a:gd name="T2" fmla="*/ 17 w 40"/>
                    <a:gd name="T3" fmla="*/ 37 h 41"/>
                    <a:gd name="T4" fmla="*/ 19 w 40"/>
                    <a:gd name="T5" fmla="*/ 37 h 41"/>
                    <a:gd name="T6" fmla="*/ 28 w 40"/>
                    <a:gd name="T7" fmla="*/ 34 h 41"/>
                    <a:gd name="T8" fmla="*/ 31 w 40"/>
                    <a:gd name="T9" fmla="*/ 23 h 41"/>
                    <a:gd name="T10" fmla="*/ 21 w 40"/>
                    <a:gd name="T11" fmla="*/ 24 h 41"/>
                    <a:gd name="T12" fmla="*/ 14 w 40"/>
                    <a:gd name="T13" fmla="*/ 25 h 41"/>
                    <a:gd name="T14" fmla="*/ 11 w 40"/>
                    <a:gd name="T15" fmla="*/ 24 h 41"/>
                    <a:gd name="T16" fmla="*/ 0 w 40"/>
                    <a:gd name="T17" fmla="*/ 14 h 41"/>
                    <a:gd name="T18" fmla="*/ 2 w 40"/>
                    <a:gd name="T19" fmla="*/ 7 h 41"/>
                    <a:gd name="T20" fmla="*/ 7 w 40"/>
                    <a:gd name="T21" fmla="*/ 3 h 41"/>
                    <a:gd name="T22" fmla="*/ 13 w 40"/>
                    <a:gd name="T23" fmla="*/ 2 h 41"/>
                    <a:gd name="T24" fmla="*/ 15 w 40"/>
                    <a:gd name="T25" fmla="*/ 1 h 41"/>
                    <a:gd name="T26" fmla="*/ 28 w 40"/>
                    <a:gd name="T27" fmla="*/ 1 h 41"/>
                    <a:gd name="T28" fmla="*/ 33 w 40"/>
                    <a:gd name="T29" fmla="*/ 3 h 41"/>
                    <a:gd name="T30" fmla="*/ 35 w 40"/>
                    <a:gd name="T31" fmla="*/ 4 h 41"/>
                    <a:gd name="T32" fmla="*/ 38 w 40"/>
                    <a:gd name="T33" fmla="*/ 11 h 41"/>
                    <a:gd name="T34" fmla="*/ 40 w 40"/>
                    <a:gd name="T35" fmla="*/ 13 h 41"/>
                    <a:gd name="T36" fmla="*/ 40 w 40"/>
                    <a:gd name="T37" fmla="*/ 24 h 41"/>
                    <a:gd name="T38" fmla="*/ 38 w 40"/>
                    <a:gd name="T39" fmla="*/ 31 h 41"/>
                    <a:gd name="T40" fmla="*/ 29 w 40"/>
                    <a:gd name="T41" fmla="*/ 38 h 41"/>
                    <a:gd name="T42" fmla="*/ 27 w 40"/>
                    <a:gd name="T43" fmla="*/ 38 h 41"/>
                    <a:gd name="T44" fmla="*/ 25 w 40"/>
                    <a:gd name="T45" fmla="*/ 40 h 41"/>
                    <a:gd name="T46" fmla="*/ 20 w 40"/>
                    <a:gd name="T47" fmla="*/ 40 h 41"/>
                    <a:gd name="T48" fmla="*/ 17 w 40"/>
                    <a:gd name="T49" fmla="*/ 41 h 41"/>
                    <a:gd name="T50" fmla="*/ 15 w 40"/>
                    <a:gd name="T51" fmla="*/ 40 h 41"/>
                    <a:gd name="T52" fmla="*/ 12 w 40"/>
                    <a:gd name="T53" fmla="*/ 39 h 41"/>
                    <a:gd name="T54" fmla="*/ 28 w 40"/>
                    <a:gd name="T55" fmla="*/ 6 h 41"/>
                    <a:gd name="T56" fmla="*/ 23 w 40"/>
                    <a:gd name="T57" fmla="*/ 4 h 41"/>
                    <a:gd name="T58" fmla="*/ 13 w 40"/>
                    <a:gd name="T59" fmla="*/ 6 h 41"/>
                    <a:gd name="T60" fmla="*/ 8 w 40"/>
                    <a:gd name="T61" fmla="*/ 14 h 41"/>
                    <a:gd name="T62" fmla="*/ 9 w 40"/>
                    <a:gd name="T63" fmla="*/ 17 h 41"/>
                    <a:gd name="T64" fmla="*/ 14 w 40"/>
                    <a:gd name="T65" fmla="*/ 21 h 41"/>
                    <a:gd name="T66" fmla="*/ 21 w 40"/>
                    <a:gd name="T67" fmla="*/ 21 h 41"/>
                    <a:gd name="T68" fmla="*/ 28 w 40"/>
                    <a:gd name="T69" fmla="*/ 19 h 41"/>
                    <a:gd name="T70" fmla="*/ 28 w 40"/>
                    <a:gd name="T7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 h="41">
                      <a:moveTo>
                        <a:pt x="12" y="39"/>
                      </a:moveTo>
                      <a:cubicBezTo>
                        <a:pt x="12" y="36"/>
                        <a:pt x="15" y="38"/>
                        <a:pt x="17" y="37"/>
                      </a:cubicBezTo>
                      <a:cubicBezTo>
                        <a:pt x="17" y="37"/>
                        <a:pt x="18" y="37"/>
                        <a:pt x="19" y="37"/>
                      </a:cubicBezTo>
                      <a:cubicBezTo>
                        <a:pt x="22" y="36"/>
                        <a:pt x="26" y="36"/>
                        <a:pt x="28" y="34"/>
                      </a:cubicBezTo>
                      <a:cubicBezTo>
                        <a:pt x="29" y="31"/>
                        <a:pt x="33" y="28"/>
                        <a:pt x="31" y="23"/>
                      </a:cubicBezTo>
                      <a:cubicBezTo>
                        <a:pt x="28" y="21"/>
                        <a:pt x="24" y="24"/>
                        <a:pt x="21" y="24"/>
                      </a:cubicBezTo>
                      <a:cubicBezTo>
                        <a:pt x="18" y="25"/>
                        <a:pt x="16" y="24"/>
                        <a:pt x="14" y="25"/>
                      </a:cubicBezTo>
                      <a:cubicBezTo>
                        <a:pt x="13" y="25"/>
                        <a:pt x="12" y="24"/>
                        <a:pt x="11" y="24"/>
                      </a:cubicBezTo>
                      <a:cubicBezTo>
                        <a:pt x="7" y="26"/>
                        <a:pt x="0" y="20"/>
                        <a:pt x="0" y="14"/>
                      </a:cubicBezTo>
                      <a:cubicBezTo>
                        <a:pt x="0" y="12"/>
                        <a:pt x="1" y="9"/>
                        <a:pt x="2" y="7"/>
                      </a:cubicBezTo>
                      <a:cubicBezTo>
                        <a:pt x="4" y="6"/>
                        <a:pt x="6" y="5"/>
                        <a:pt x="7" y="3"/>
                      </a:cubicBezTo>
                      <a:cubicBezTo>
                        <a:pt x="9" y="2"/>
                        <a:pt x="11" y="2"/>
                        <a:pt x="13" y="2"/>
                      </a:cubicBezTo>
                      <a:cubicBezTo>
                        <a:pt x="14" y="2"/>
                        <a:pt x="14" y="1"/>
                        <a:pt x="15" y="1"/>
                      </a:cubicBezTo>
                      <a:cubicBezTo>
                        <a:pt x="19" y="0"/>
                        <a:pt x="24" y="0"/>
                        <a:pt x="28" y="1"/>
                      </a:cubicBezTo>
                      <a:cubicBezTo>
                        <a:pt x="31" y="1"/>
                        <a:pt x="31" y="1"/>
                        <a:pt x="33" y="3"/>
                      </a:cubicBezTo>
                      <a:cubicBezTo>
                        <a:pt x="33" y="4"/>
                        <a:pt x="35" y="4"/>
                        <a:pt x="35" y="4"/>
                      </a:cubicBezTo>
                      <a:cubicBezTo>
                        <a:pt x="36" y="6"/>
                        <a:pt x="38" y="9"/>
                        <a:pt x="38" y="11"/>
                      </a:cubicBezTo>
                      <a:cubicBezTo>
                        <a:pt x="39" y="12"/>
                        <a:pt x="40" y="13"/>
                        <a:pt x="40" y="13"/>
                      </a:cubicBezTo>
                      <a:cubicBezTo>
                        <a:pt x="40" y="15"/>
                        <a:pt x="40" y="20"/>
                        <a:pt x="40" y="24"/>
                      </a:cubicBezTo>
                      <a:cubicBezTo>
                        <a:pt x="40" y="27"/>
                        <a:pt x="38" y="29"/>
                        <a:pt x="38" y="31"/>
                      </a:cubicBezTo>
                      <a:cubicBezTo>
                        <a:pt x="35" y="33"/>
                        <a:pt x="33" y="37"/>
                        <a:pt x="29" y="38"/>
                      </a:cubicBezTo>
                      <a:cubicBezTo>
                        <a:pt x="28" y="38"/>
                        <a:pt x="28" y="38"/>
                        <a:pt x="27" y="38"/>
                      </a:cubicBezTo>
                      <a:cubicBezTo>
                        <a:pt x="26" y="39"/>
                        <a:pt x="26" y="39"/>
                        <a:pt x="25" y="40"/>
                      </a:cubicBezTo>
                      <a:cubicBezTo>
                        <a:pt x="23" y="40"/>
                        <a:pt x="22" y="39"/>
                        <a:pt x="20" y="40"/>
                      </a:cubicBezTo>
                      <a:cubicBezTo>
                        <a:pt x="19" y="40"/>
                        <a:pt x="18" y="41"/>
                        <a:pt x="17" y="41"/>
                      </a:cubicBezTo>
                      <a:cubicBezTo>
                        <a:pt x="16" y="41"/>
                        <a:pt x="16" y="40"/>
                        <a:pt x="15" y="40"/>
                      </a:cubicBezTo>
                      <a:cubicBezTo>
                        <a:pt x="14" y="39"/>
                        <a:pt x="13" y="40"/>
                        <a:pt x="12" y="39"/>
                      </a:cubicBezTo>
                      <a:close/>
                      <a:moveTo>
                        <a:pt x="28" y="6"/>
                      </a:moveTo>
                      <a:cubicBezTo>
                        <a:pt x="26" y="7"/>
                        <a:pt x="25" y="4"/>
                        <a:pt x="23" y="4"/>
                      </a:cubicBezTo>
                      <a:cubicBezTo>
                        <a:pt x="20" y="3"/>
                        <a:pt x="15" y="4"/>
                        <a:pt x="13" y="6"/>
                      </a:cubicBezTo>
                      <a:cubicBezTo>
                        <a:pt x="11" y="7"/>
                        <a:pt x="8" y="11"/>
                        <a:pt x="8" y="14"/>
                      </a:cubicBezTo>
                      <a:cubicBezTo>
                        <a:pt x="9" y="15"/>
                        <a:pt x="10" y="16"/>
                        <a:pt x="9" y="17"/>
                      </a:cubicBezTo>
                      <a:cubicBezTo>
                        <a:pt x="11" y="18"/>
                        <a:pt x="12" y="21"/>
                        <a:pt x="14" y="21"/>
                      </a:cubicBezTo>
                      <a:cubicBezTo>
                        <a:pt x="16" y="21"/>
                        <a:pt x="19" y="21"/>
                        <a:pt x="21" y="21"/>
                      </a:cubicBezTo>
                      <a:cubicBezTo>
                        <a:pt x="24" y="21"/>
                        <a:pt x="26" y="19"/>
                        <a:pt x="28" y="19"/>
                      </a:cubicBezTo>
                      <a:cubicBezTo>
                        <a:pt x="29" y="15"/>
                        <a:pt x="31" y="10"/>
                        <a:pt x="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 name="Freeform 28">
                  <a:extLst>
                    <a:ext uri="{FF2B5EF4-FFF2-40B4-BE49-F238E27FC236}">
                      <a16:creationId xmlns="" xmlns:a16="http://schemas.microsoft.com/office/drawing/2014/main" id="{83DB2DDE-5E47-43B4-AFA2-5000258C496D}"/>
                    </a:ext>
                  </a:extLst>
                </p:cNvPr>
                <p:cNvSpPr>
                  <a:spLocks noEditPoints="1"/>
                </p:cNvSpPr>
                <p:nvPr/>
              </p:nvSpPr>
              <p:spPr bwMode="auto">
                <a:xfrm>
                  <a:off x="2893" y="2241"/>
                  <a:ext cx="86" cy="86"/>
                </a:xfrm>
                <a:custGeom>
                  <a:avLst/>
                  <a:gdLst>
                    <a:gd name="T0" fmla="*/ 8 w 41"/>
                    <a:gd name="T1" fmla="*/ 14 h 41"/>
                    <a:gd name="T2" fmla="*/ 9 w 41"/>
                    <a:gd name="T3" fmla="*/ 12 h 41"/>
                    <a:gd name="T4" fmla="*/ 7 w 41"/>
                    <a:gd name="T5" fmla="*/ 11 h 41"/>
                    <a:gd name="T6" fmla="*/ 8 w 41"/>
                    <a:gd name="T7" fmla="*/ 4 h 41"/>
                    <a:gd name="T8" fmla="*/ 12 w 41"/>
                    <a:gd name="T9" fmla="*/ 2 h 41"/>
                    <a:gd name="T10" fmla="*/ 18 w 41"/>
                    <a:gd name="T11" fmla="*/ 1 h 41"/>
                    <a:gd name="T12" fmla="*/ 37 w 41"/>
                    <a:gd name="T13" fmla="*/ 5 h 41"/>
                    <a:gd name="T14" fmla="*/ 41 w 41"/>
                    <a:gd name="T15" fmla="*/ 11 h 41"/>
                    <a:gd name="T16" fmla="*/ 39 w 41"/>
                    <a:gd name="T17" fmla="*/ 16 h 41"/>
                    <a:gd name="T18" fmla="*/ 37 w 41"/>
                    <a:gd name="T19" fmla="*/ 17 h 41"/>
                    <a:gd name="T20" fmla="*/ 36 w 41"/>
                    <a:gd name="T21" fmla="*/ 19 h 41"/>
                    <a:gd name="T22" fmla="*/ 34 w 41"/>
                    <a:gd name="T23" fmla="*/ 23 h 41"/>
                    <a:gd name="T24" fmla="*/ 36 w 41"/>
                    <a:gd name="T25" fmla="*/ 25 h 41"/>
                    <a:gd name="T26" fmla="*/ 39 w 41"/>
                    <a:gd name="T27" fmla="*/ 30 h 41"/>
                    <a:gd name="T28" fmla="*/ 34 w 41"/>
                    <a:gd name="T29" fmla="*/ 39 h 41"/>
                    <a:gd name="T30" fmla="*/ 29 w 41"/>
                    <a:gd name="T31" fmla="*/ 41 h 41"/>
                    <a:gd name="T32" fmla="*/ 26 w 41"/>
                    <a:gd name="T33" fmla="*/ 40 h 41"/>
                    <a:gd name="T34" fmla="*/ 22 w 41"/>
                    <a:gd name="T35" fmla="*/ 41 h 41"/>
                    <a:gd name="T36" fmla="*/ 14 w 41"/>
                    <a:gd name="T37" fmla="*/ 39 h 41"/>
                    <a:gd name="T38" fmla="*/ 12 w 41"/>
                    <a:gd name="T39" fmla="*/ 39 h 41"/>
                    <a:gd name="T40" fmla="*/ 8 w 41"/>
                    <a:gd name="T41" fmla="*/ 36 h 41"/>
                    <a:gd name="T42" fmla="*/ 4 w 41"/>
                    <a:gd name="T43" fmla="*/ 35 h 41"/>
                    <a:gd name="T44" fmla="*/ 1 w 41"/>
                    <a:gd name="T45" fmla="*/ 26 h 41"/>
                    <a:gd name="T46" fmla="*/ 8 w 41"/>
                    <a:gd name="T47" fmla="*/ 14 h 41"/>
                    <a:gd name="T48" fmla="*/ 29 w 41"/>
                    <a:gd name="T49" fmla="*/ 5 h 41"/>
                    <a:gd name="T50" fmla="*/ 25 w 41"/>
                    <a:gd name="T51" fmla="*/ 4 h 41"/>
                    <a:gd name="T52" fmla="*/ 23 w 41"/>
                    <a:gd name="T53" fmla="*/ 3 h 41"/>
                    <a:gd name="T54" fmla="*/ 15 w 41"/>
                    <a:gd name="T55" fmla="*/ 8 h 41"/>
                    <a:gd name="T56" fmla="*/ 15 w 41"/>
                    <a:gd name="T57" fmla="*/ 13 h 41"/>
                    <a:gd name="T58" fmla="*/ 22 w 41"/>
                    <a:gd name="T59" fmla="*/ 17 h 41"/>
                    <a:gd name="T60" fmla="*/ 27 w 41"/>
                    <a:gd name="T61" fmla="*/ 18 h 41"/>
                    <a:gd name="T62" fmla="*/ 30 w 41"/>
                    <a:gd name="T63" fmla="*/ 15 h 41"/>
                    <a:gd name="T64" fmla="*/ 32 w 41"/>
                    <a:gd name="T65" fmla="*/ 8 h 41"/>
                    <a:gd name="T66" fmla="*/ 29 w 41"/>
                    <a:gd name="T67" fmla="*/ 5 h 41"/>
                    <a:gd name="T68" fmla="*/ 31 w 41"/>
                    <a:gd name="T69" fmla="*/ 29 h 41"/>
                    <a:gd name="T70" fmla="*/ 26 w 41"/>
                    <a:gd name="T71" fmla="*/ 24 h 41"/>
                    <a:gd name="T72" fmla="*/ 20 w 41"/>
                    <a:gd name="T73" fmla="*/ 21 h 41"/>
                    <a:gd name="T74" fmla="*/ 13 w 41"/>
                    <a:gd name="T75" fmla="*/ 21 h 41"/>
                    <a:gd name="T76" fmla="*/ 9 w 41"/>
                    <a:gd name="T77" fmla="*/ 25 h 41"/>
                    <a:gd name="T78" fmla="*/ 8 w 41"/>
                    <a:gd name="T79" fmla="*/ 28 h 41"/>
                    <a:gd name="T80" fmla="*/ 11 w 41"/>
                    <a:gd name="T81" fmla="*/ 34 h 41"/>
                    <a:gd name="T82" fmla="*/ 21 w 41"/>
                    <a:gd name="T83" fmla="*/ 37 h 41"/>
                    <a:gd name="T84" fmla="*/ 26 w 41"/>
                    <a:gd name="T85" fmla="*/ 37 h 41"/>
                    <a:gd name="T86" fmla="*/ 31 w 41"/>
                    <a:gd name="T87" fmla="*/ 34 h 41"/>
                    <a:gd name="T88" fmla="*/ 31 w 41"/>
                    <a:gd name="T89"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 h="41">
                      <a:moveTo>
                        <a:pt x="8" y="14"/>
                      </a:moveTo>
                      <a:cubicBezTo>
                        <a:pt x="8" y="13"/>
                        <a:pt x="10" y="13"/>
                        <a:pt x="9" y="12"/>
                      </a:cubicBezTo>
                      <a:cubicBezTo>
                        <a:pt x="9" y="11"/>
                        <a:pt x="7" y="12"/>
                        <a:pt x="7" y="11"/>
                      </a:cubicBezTo>
                      <a:cubicBezTo>
                        <a:pt x="5" y="8"/>
                        <a:pt x="8" y="7"/>
                        <a:pt x="8" y="4"/>
                      </a:cubicBezTo>
                      <a:cubicBezTo>
                        <a:pt x="10" y="3"/>
                        <a:pt x="11" y="3"/>
                        <a:pt x="12" y="2"/>
                      </a:cubicBezTo>
                      <a:cubicBezTo>
                        <a:pt x="14" y="2"/>
                        <a:pt x="17" y="2"/>
                        <a:pt x="18" y="1"/>
                      </a:cubicBezTo>
                      <a:cubicBezTo>
                        <a:pt x="26" y="0"/>
                        <a:pt x="32" y="3"/>
                        <a:pt x="37" y="5"/>
                      </a:cubicBezTo>
                      <a:cubicBezTo>
                        <a:pt x="38" y="6"/>
                        <a:pt x="41" y="10"/>
                        <a:pt x="41" y="11"/>
                      </a:cubicBezTo>
                      <a:cubicBezTo>
                        <a:pt x="41" y="13"/>
                        <a:pt x="40" y="15"/>
                        <a:pt x="39" y="16"/>
                      </a:cubicBezTo>
                      <a:cubicBezTo>
                        <a:pt x="39" y="16"/>
                        <a:pt x="38" y="16"/>
                        <a:pt x="37" y="17"/>
                      </a:cubicBezTo>
                      <a:cubicBezTo>
                        <a:pt x="37" y="17"/>
                        <a:pt x="37" y="18"/>
                        <a:pt x="36" y="19"/>
                      </a:cubicBezTo>
                      <a:cubicBezTo>
                        <a:pt x="35" y="20"/>
                        <a:pt x="33" y="20"/>
                        <a:pt x="34" y="23"/>
                      </a:cubicBezTo>
                      <a:cubicBezTo>
                        <a:pt x="34" y="24"/>
                        <a:pt x="35" y="24"/>
                        <a:pt x="36" y="25"/>
                      </a:cubicBezTo>
                      <a:cubicBezTo>
                        <a:pt x="37" y="25"/>
                        <a:pt x="39" y="29"/>
                        <a:pt x="39" y="30"/>
                      </a:cubicBezTo>
                      <a:cubicBezTo>
                        <a:pt x="40" y="35"/>
                        <a:pt x="36" y="37"/>
                        <a:pt x="34" y="39"/>
                      </a:cubicBezTo>
                      <a:cubicBezTo>
                        <a:pt x="32" y="39"/>
                        <a:pt x="31" y="40"/>
                        <a:pt x="29" y="41"/>
                      </a:cubicBezTo>
                      <a:cubicBezTo>
                        <a:pt x="28" y="41"/>
                        <a:pt x="27" y="40"/>
                        <a:pt x="26" y="40"/>
                      </a:cubicBezTo>
                      <a:cubicBezTo>
                        <a:pt x="24" y="40"/>
                        <a:pt x="24" y="41"/>
                        <a:pt x="22" y="41"/>
                      </a:cubicBezTo>
                      <a:cubicBezTo>
                        <a:pt x="19" y="41"/>
                        <a:pt x="17" y="39"/>
                        <a:pt x="14" y="39"/>
                      </a:cubicBezTo>
                      <a:cubicBezTo>
                        <a:pt x="13" y="38"/>
                        <a:pt x="13" y="39"/>
                        <a:pt x="12" y="39"/>
                      </a:cubicBezTo>
                      <a:cubicBezTo>
                        <a:pt x="11" y="39"/>
                        <a:pt x="10" y="37"/>
                        <a:pt x="8" y="36"/>
                      </a:cubicBezTo>
                      <a:cubicBezTo>
                        <a:pt x="6" y="36"/>
                        <a:pt x="6" y="36"/>
                        <a:pt x="4" y="35"/>
                      </a:cubicBezTo>
                      <a:cubicBezTo>
                        <a:pt x="3" y="33"/>
                        <a:pt x="0" y="30"/>
                        <a:pt x="1" y="26"/>
                      </a:cubicBezTo>
                      <a:cubicBezTo>
                        <a:pt x="2" y="21"/>
                        <a:pt x="14" y="20"/>
                        <a:pt x="8" y="14"/>
                      </a:cubicBezTo>
                      <a:close/>
                      <a:moveTo>
                        <a:pt x="29" y="5"/>
                      </a:moveTo>
                      <a:cubicBezTo>
                        <a:pt x="28" y="4"/>
                        <a:pt x="27" y="4"/>
                        <a:pt x="25" y="4"/>
                      </a:cubicBezTo>
                      <a:cubicBezTo>
                        <a:pt x="24" y="3"/>
                        <a:pt x="24" y="3"/>
                        <a:pt x="23" y="3"/>
                      </a:cubicBezTo>
                      <a:cubicBezTo>
                        <a:pt x="19" y="2"/>
                        <a:pt x="15" y="5"/>
                        <a:pt x="15" y="8"/>
                      </a:cubicBezTo>
                      <a:cubicBezTo>
                        <a:pt x="15" y="10"/>
                        <a:pt x="16" y="11"/>
                        <a:pt x="15" y="13"/>
                      </a:cubicBezTo>
                      <a:cubicBezTo>
                        <a:pt x="17" y="14"/>
                        <a:pt x="19" y="16"/>
                        <a:pt x="22" y="17"/>
                      </a:cubicBezTo>
                      <a:cubicBezTo>
                        <a:pt x="24" y="16"/>
                        <a:pt x="25" y="18"/>
                        <a:pt x="27" y="18"/>
                      </a:cubicBezTo>
                      <a:cubicBezTo>
                        <a:pt x="27" y="18"/>
                        <a:pt x="29" y="16"/>
                        <a:pt x="30" y="15"/>
                      </a:cubicBezTo>
                      <a:cubicBezTo>
                        <a:pt x="32" y="14"/>
                        <a:pt x="33" y="11"/>
                        <a:pt x="32" y="8"/>
                      </a:cubicBezTo>
                      <a:cubicBezTo>
                        <a:pt x="31" y="8"/>
                        <a:pt x="31" y="6"/>
                        <a:pt x="29" y="5"/>
                      </a:cubicBezTo>
                      <a:close/>
                      <a:moveTo>
                        <a:pt x="31" y="29"/>
                      </a:moveTo>
                      <a:cubicBezTo>
                        <a:pt x="29" y="28"/>
                        <a:pt x="28" y="25"/>
                        <a:pt x="26" y="24"/>
                      </a:cubicBezTo>
                      <a:cubicBezTo>
                        <a:pt x="23" y="23"/>
                        <a:pt x="22" y="22"/>
                        <a:pt x="20" y="21"/>
                      </a:cubicBezTo>
                      <a:cubicBezTo>
                        <a:pt x="18" y="22"/>
                        <a:pt x="15" y="22"/>
                        <a:pt x="13" y="21"/>
                      </a:cubicBezTo>
                      <a:cubicBezTo>
                        <a:pt x="12" y="23"/>
                        <a:pt x="11" y="24"/>
                        <a:pt x="9" y="25"/>
                      </a:cubicBezTo>
                      <a:cubicBezTo>
                        <a:pt x="10" y="27"/>
                        <a:pt x="9" y="27"/>
                        <a:pt x="8" y="28"/>
                      </a:cubicBezTo>
                      <a:cubicBezTo>
                        <a:pt x="9" y="30"/>
                        <a:pt x="10" y="32"/>
                        <a:pt x="11" y="34"/>
                      </a:cubicBezTo>
                      <a:cubicBezTo>
                        <a:pt x="13" y="35"/>
                        <a:pt x="17" y="37"/>
                        <a:pt x="21" y="37"/>
                      </a:cubicBezTo>
                      <a:cubicBezTo>
                        <a:pt x="23" y="37"/>
                        <a:pt x="25" y="37"/>
                        <a:pt x="26" y="37"/>
                      </a:cubicBezTo>
                      <a:cubicBezTo>
                        <a:pt x="28" y="36"/>
                        <a:pt x="30" y="35"/>
                        <a:pt x="31" y="34"/>
                      </a:cubicBezTo>
                      <a:cubicBezTo>
                        <a:pt x="31" y="32"/>
                        <a:pt x="31" y="31"/>
                        <a:pt x="3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 name="Freeform 29">
                  <a:extLst>
                    <a:ext uri="{FF2B5EF4-FFF2-40B4-BE49-F238E27FC236}">
                      <a16:creationId xmlns="" xmlns:a16="http://schemas.microsoft.com/office/drawing/2014/main" id="{A7221935-33FF-45D9-9B5E-ABC50A13CDAC}"/>
                    </a:ext>
                  </a:extLst>
                </p:cNvPr>
                <p:cNvSpPr>
                  <a:spLocks/>
                </p:cNvSpPr>
                <p:nvPr/>
              </p:nvSpPr>
              <p:spPr bwMode="auto">
                <a:xfrm>
                  <a:off x="2525" y="2250"/>
                  <a:ext cx="141" cy="97"/>
                </a:xfrm>
                <a:custGeom>
                  <a:avLst/>
                  <a:gdLst>
                    <a:gd name="T0" fmla="*/ 68 w 68"/>
                    <a:gd name="T1" fmla="*/ 4 h 47"/>
                    <a:gd name="T2" fmla="*/ 58 w 68"/>
                    <a:gd name="T3" fmla="*/ 18 h 47"/>
                    <a:gd name="T4" fmla="*/ 47 w 68"/>
                    <a:gd name="T5" fmla="*/ 27 h 47"/>
                    <a:gd name="T6" fmla="*/ 39 w 68"/>
                    <a:gd name="T7" fmla="*/ 36 h 47"/>
                    <a:gd name="T8" fmla="*/ 37 w 68"/>
                    <a:gd name="T9" fmla="*/ 38 h 47"/>
                    <a:gd name="T10" fmla="*/ 31 w 68"/>
                    <a:gd name="T11" fmla="*/ 43 h 47"/>
                    <a:gd name="T12" fmla="*/ 25 w 68"/>
                    <a:gd name="T13" fmla="*/ 46 h 47"/>
                    <a:gd name="T14" fmla="*/ 17 w 68"/>
                    <a:gd name="T15" fmla="*/ 46 h 47"/>
                    <a:gd name="T16" fmla="*/ 14 w 68"/>
                    <a:gd name="T17" fmla="*/ 46 h 47"/>
                    <a:gd name="T18" fmla="*/ 7 w 68"/>
                    <a:gd name="T19" fmla="*/ 41 h 47"/>
                    <a:gd name="T20" fmla="*/ 1 w 68"/>
                    <a:gd name="T21" fmla="*/ 28 h 47"/>
                    <a:gd name="T22" fmla="*/ 6 w 68"/>
                    <a:gd name="T23" fmla="*/ 21 h 47"/>
                    <a:gd name="T24" fmla="*/ 10 w 68"/>
                    <a:gd name="T25" fmla="*/ 24 h 47"/>
                    <a:gd name="T26" fmla="*/ 13 w 68"/>
                    <a:gd name="T27" fmla="*/ 34 h 47"/>
                    <a:gd name="T28" fmla="*/ 26 w 68"/>
                    <a:gd name="T29" fmla="*/ 35 h 47"/>
                    <a:gd name="T30" fmla="*/ 31 w 68"/>
                    <a:gd name="T31" fmla="*/ 30 h 47"/>
                    <a:gd name="T32" fmla="*/ 34 w 68"/>
                    <a:gd name="T33" fmla="*/ 27 h 47"/>
                    <a:gd name="T34" fmla="*/ 42 w 68"/>
                    <a:gd name="T35" fmla="*/ 21 h 47"/>
                    <a:gd name="T36" fmla="*/ 47 w 68"/>
                    <a:gd name="T37" fmla="*/ 15 h 47"/>
                    <a:gd name="T38" fmla="*/ 49 w 68"/>
                    <a:gd name="T39" fmla="*/ 15 h 47"/>
                    <a:gd name="T40" fmla="*/ 49 w 68"/>
                    <a:gd name="T41" fmla="*/ 13 h 47"/>
                    <a:gd name="T42" fmla="*/ 53 w 68"/>
                    <a:gd name="T43" fmla="*/ 8 h 47"/>
                    <a:gd name="T44" fmla="*/ 59 w 68"/>
                    <a:gd name="T45" fmla="*/ 3 h 47"/>
                    <a:gd name="T46" fmla="*/ 63 w 68"/>
                    <a:gd name="T47" fmla="*/ 1 h 47"/>
                    <a:gd name="T48" fmla="*/ 68 w 68"/>
                    <a:gd name="T4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47">
                      <a:moveTo>
                        <a:pt x="68" y="4"/>
                      </a:moveTo>
                      <a:cubicBezTo>
                        <a:pt x="66" y="10"/>
                        <a:pt x="61" y="13"/>
                        <a:pt x="58" y="18"/>
                      </a:cubicBezTo>
                      <a:cubicBezTo>
                        <a:pt x="53" y="19"/>
                        <a:pt x="53" y="26"/>
                        <a:pt x="47" y="27"/>
                      </a:cubicBezTo>
                      <a:cubicBezTo>
                        <a:pt x="45" y="30"/>
                        <a:pt x="43" y="34"/>
                        <a:pt x="39" y="36"/>
                      </a:cubicBezTo>
                      <a:cubicBezTo>
                        <a:pt x="39" y="36"/>
                        <a:pt x="38" y="37"/>
                        <a:pt x="37" y="38"/>
                      </a:cubicBezTo>
                      <a:cubicBezTo>
                        <a:pt x="35" y="39"/>
                        <a:pt x="33" y="41"/>
                        <a:pt x="31" y="43"/>
                      </a:cubicBezTo>
                      <a:cubicBezTo>
                        <a:pt x="30" y="44"/>
                        <a:pt x="26" y="45"/>
                        <a:pt x="25" y="46"/>
                      </a:cubicBezTo>
                      <a:cubicBezTo>
                        <a:pt x="22" y="47"/>
                        <a:pt x="20" y="46"/>
                        <a:pt x="17" y="46"/>
                      </a:cubicBezTo>
                      <a:cubicBezTo>
                        <a:pt x="16" y="46"/>
                        <a:pt x="15" y="45"/>
                        <a:pt x="14" y="46"/>
                      </a:cubicBezTo>
                      <a:cubicBezTo>
                        <a:pt x="11" y="44"/>
                        <a:pt x="9" y="43"/>
                        <a:pt x="7" y="41"/>
                      </a:cubicBezTo>
                      <a:cubicBezTo>
                        <a:pt x="6" y="39"/>
                        <a:pt x="0" y="33"/>
                        <a:pt x="1" y="28"/>
                      </a:cubicBezTo>
                      <a:cubicBezTo>
                        <a:pt x="1" y="26"/>
                        <a:pt x="3" y="21"/>
                        <a:pt x="6" y="21"/>
                      </a:cubicBezTo>
                      <a:cubicBezTo>
                        <a:pt x="8" y="21"/>
                        <a:pt x="8" y="24"/>
                        <a:pt x="10" y="24"/>
                      </a:cubicBezTo>
                      <a:cubicBezTo>
                        <a:pt x="11" y="28"/>
                        <a:pt x="12" y="31"/>
                        <a:pt x="13" y="34"/>
                      </a:cubicBezTo>
                      <a:cubicBezTo>
                        <a:pt x="16" y="38"/>
                        <a:pt x="22" y="37"/>
                        <a:pt x="26" y="35"/>
                      </a:cubicBezTo>
                      <a:cubicBezTo>
                        <a:pt x="28" y="34"/>
                        <a:pt x="29" y="32"/>
                        <a:pt x="31" y="30"/>
                      </a:cubicBezTo>
                      <a:cubicBezTo>
                        <a:pt x="32" y="29"/>
                        <a:pt x="33" y="28"/>
                        <a:pt x="34" y="27"/>
                      </a:cubicBezTo>
                      <a:cubicBezTo>
                        <a:pt x="37" y="25"/>
                        <a:pt x="38" y="22"/>
                        <a:pt x="42" y="21"/>
                      </a:cubicBezTo>
                      <a:cubicBezTo>
                        <a:pt x="43" y="19"/>
                        <a:pt x="44" y="16"/>
                        <a:pt x="47" y="15"/>
                      </a:cubicBezTo>
                      <a:cubicBezTo>
                        <a:pt x="48" y="14"/>
                        <a:pt x="48" y="15"/>
                        <a:pt x="49" y="15"/>
                      </a:cubicBezTo>
                      <a:cubicBezTo>
                        <a:pt x="49" y="14"/>
                        <a:pt x="48" y="13"/>
                        <a:pt x="49" y="13"/>
                      </a:cubicBezTo>
                      <a:cubicBezTo>
                        <a:pt x="51" y="12"/>
                        <a:pt x="52" y="10"/>
                        <a:pt x="53" y="8"/>
                      </a:cubicBezTo>
                      <a:cubicBezTo>
                        <a:pt x="56" y="8"/>
                        <a:pt x="56" y="5"/>
                        <a:pt x="59" y="3"/>
                      </a:cubicBezTo>
                      <a:cubicBezTo>
                        <a:pt x="60" y="2"/>
                        <a:pt x="62" y="2"/>
                        <a:pt x="63" y="1"/>
                      </a:cubicBezTo>
                      <a:cubicBezTo>
                        <a:pt x="64" y="0"/>
                        <a:pt x="67" y="3"/>
                        <a:pt x="6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 name="Freeform 30">
                  <a:extLst>
                    <a:ext uri="{FF2B5EF4-FFF2-40B4-BE49-F238E27FC236}">
                      <a16:creationId xmlns="" xmlns:a16="http://schemas.microsoft.com/office/drawing/2014/main" id="{C988261B-2F7D-4037-ADA6-4F5F6865BF1B}"/>
                    </a:ext>
                  </a:extLst>
                </p:cNvPr>
                <p:cNvSpPr>
                  <a:spLocks/>
                </p:cNvSpPr>
                <p:nvPr/>
              </p:nvSpPr>
              <p:spPr bwMode="auto">
                <a:xfrm>
                  <a:off x="2595" y="2270"/>
                  <a:ext cx="102" cy="113"/>
                </a:xfrm>
                <a:custGeom>
                  <a:avLst/>
                  <a:gdLst>
                    <a:gd name="T0" fmla="*/ 5 w 49"/>
                    <a:gd name="T1" fmla="*/ 54 h 54"/>
                    <a:gd name="T2" fmla="*/ 0 w 49"/>
                    <a:gd name="T3" fmla="*/ 49 h 54"/>
                    <a:gd name="T4" fmla="*/ 3 w 49"/>
                    <a:gd name="T5" fmla="*/ 47 h 54"/>
                    <a:gd name="T6" fmla="*/ 3 w 49"/>
                    <a:gd name="T7" fmla="*/ 45 h 54"/>
                    <a:gd name="T8" fmla="*/ 13 w 49"/>
                    <a:gd name="T9" fmla="*/ 33 h 54"/>
                    <a:gd name="T10" fmla="*/ 15 w 49"/>
                    <a:gd name="T11" fmla="*/ 33 h 54"/>
                    <a:gd name="T12" fmla="*/ 17 w 49"/>
                    <a:gd name="T13" fmla="*/ 28 h 54"/>
                    <a:gd name="T14" fmla="*/ 25 w 49"/>
                    <a:gd name="T15" fmla="*/ 19 h 54"/>
                    <a:gd name="T16" fmla="*/ 31 w 49"/>
                    <a:gd name="T17" fmla="*/ 13 h 54"/>
                    <a:gd name="T18" fmla="*/ 32 w 49"/>
                    <a:gd name="T19" fmla="*/ 11 h 54"/>
                    <a:gd name="T20" fmla="*/ 36 w 49"/>
                    <a:gd name="T21" fmla="*/ 5 h 54"/>
                    <a:gd name="T22" fmla="*/ 38 w 49"/>
                    <a:gd name="T23" fmla="*/ 5 h 54"/>
                    <a:gd name="T24" fmla="*/ 40 w 49"/>
                    <a:gd name="T25" fmla="*/ 3 h 54"/>
                    <a:gd name="T26" fmla="*/ 41 w 49"/>
                    <a:gd name="T27" fmla="*/ 2 h 54"/>
                    <a:gd name="T28" fmla="*/ 47 w 49"/>
                    <a:gd name="T29" fmla="*/ 8 h 54"/>
                    <a:gd name="T30" fmla="*/ 44 w 49"/>
                    <a:gd name="T31" fmla="*/ 9 h 54"/>
                    <a:gd name="T32" fmla="*/ 42 w 49"/>
                    <a:gd name="T33" fmla="*/ 14 h 54"/>
                    <a:gd name="T34" fmla="*/ 37 w 49"/>
                    <a:gd name="T35" fmla="*/ 21 h 54"/>
                    <a:gd name="T36" fmla="*/ 30 w 49"/>
                    <a:gd name="T37" fmla="*/ 29 h 54"/>
                    <a:gd name="T38" fmla="*/ 29 w 49"/>
                    <a:gd name="T39" fmla="*/ 29 h 54"/>
                    <a:gd name="T40" fmla="*/ 23 w 49"/>
                    <a:gd name="T41" fmla="*/ 39 h 54"/>
                    <a:gd name="T42" fmla="*/ 18 w 49"/>
                    <a:gd name="T43" fmla="*/ 43 h 54"/>
                    <a:gd name="T44" fmla="*/ 13 w 49"/>
                    <a:gd name="T45" fmla="*/ 48 h 54"/>
                    <a:gd name="T46" fmla="*/ 5 w 49"/>
                    <a:gd name="T4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54">
                      <a:moveTo>
                        <a:pt x="5" y="54"/>
                      </a:moveTo>
                      <a:cubicBezTo>
                        <a:pt x="4" y="52"/>
                        <a:pt x="1" y="52"/>
                        <a:pt x="0" y="49"/>
                      </a:cubicBezTo>
                      <a:cubicBezTo>
                        <a:pt x="1" y="48"/>
                        <a:pt x="2" y="47"/>
                        <a:pt x="3" y="47"/>
                      </a:cubicBezTo>
                      <a:cubicBezTo>
                        <a:pt x="3" y="46"/>
                        <a:pt x="3" y="46"/>
                        <a:pt x="3" y="45"/>
                      </a:cubicBezTo>
                      <a:cubicBezTo>
                        <a:pt x="7" y="41"/>
                        <a:pt x="10" y="38"/>
                        <a:pt x="13" y="33"/>
                      </a:cubicBezTo>
                      <a:cubicBezTo>
                        <a:pt x="13" y="33"/>
                        <a:pt x="14" y="33"/>
                        <a:pt x="15" y="33"/>
                      </a:cubicBezTo>
                      <a:cubicBezTo>
                        <a:pt x="16" y="32"/>
                        <a:pt x="17" y="31"/>
                        <a:pt x="17" y="28"/>
                      </a:cubicBezTo>
                      <a:cubicBezTo>
                        <a:pt x="20" y="26"/>
                        <a:pt x="22" y="22"/>
                        <a:pt x="25" y="19"/>
                      </a:cubicBezTo>
                      <a:cubicBezTo>
                        <a:pt x="27" y="17"/>
                        <a:pt x="29" y="15"/>
                        <a:pt x="31" y="13"/>
                      </a:cubicBezTo>
                      <a:cubicBezTo>
                        <a:pt x="31" y="12"/>
                        <a:pt x="31" y="11"/>
                        <a:pt x="32" y="11"/>
                      </a:cubicBezTo>
                      <a:cubicBezTo>
                        <a:pt x="33" y="9"/>
                        <a:pt x="35" y="7"/>
                        <a:pt x="36" y="5"/>
                      </a:cubicBezTo>
                      <a:cubicBezTo>
                        <a:pt x="37" y="5"/>
                        <a:pt x="37" y="5"/>
                        <a:pt x="38" y="5"/>
                      </a:cubicBezTo>
                      <a:cubicBezTo>
                        <a:pt x="38" y="3"/>
                        <a:pt x="39" y="4"/>
                        <a:pt x="40" y="3"/>
                      </a:cubicBezTo>
                      <a:cubicBezTo>
                        <a:pt x="40" y="2"/>
                        <a:pt x="41" y="2"/>
                        <a:pt x="41" y="2"/>
                      </a:cubicBezTo>
                      <a:cubicBezTo>
                        <a:pt x="44" y="0"/>
                        <a:pt x="49" y="4"/>
                        <a:pt x="47" y="8"/>
                      </a:cubicBezTo>
                      <a:cubicBezTo>
                        <a:pt x="46" y="9"/>
                        <a:pt x="45" y="9"/>
                        <a:pt x="44" y="9"/>
                      </a:cubicBezTo>
                      <a:cubicBezTo>
                        <a:pt x="44" y="11"/>
                        <a:pt x="43" y="12"/>
                        <a:pt x="42" y="14"/>
                      </a:cubicBezTo>
                      <a:cubicBezTo>
                        <a:pt x="40" y="16"/>
                        <a:pt x="38" y="18"/>
                        <a:pt x="37" y="21"/>
                      </a:cubicBezTo>
                      <a:cubicBezTo>
                        <a:pt x="34" y="24"/>
                        <a:pt x="32" y="26"/>
                        <a:pt x="30" y="29"/>
                      </a:cubicBezTo>
                      <a:cubicBezTo>
                        <a:pt x="30" y="29"/>
                        <a:pt x="29" y="29"/>
                        <a:pt x="29" y="29"/>
                      </a:cubicBezTo>
                      <a:cubicBezTo>
                        <a:pt x="29" y="34"/>
                        <a:pt x="23" y="34"/>
                        <a:pt x="23" y="39"/>
                      </a:cubicBezTo>
                      <a:cubicBezTo>
                        <a:pt x="21" y="40"/>
                        <a:pt x="20" y="42"/>
                        <a:pt x="18" y="43"/>
                      </a:cubicBezTo>
                      <a:cubicBezTo>
                        <a:pt x="17" y="45"/>
                        <a:pt x="16" y="47"/>
                        <a:pt x="13" y="48"/>
                      </a:cubicBezTo>
                      <a:cubicBezTo>
                        <a:pt x="11" y="51"/>
                        <a:pt x="10" y="54"/>
                        <a:pt x="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 name="Freeform 31">
                  <a:extLst>
                    <a:ext uri="{FF2B5EF4-FFF2-40B4-BE49-F238E27FC236}">
                      <a16:creationId xmlns="" xmlns:a16="http://schemas.microsoft.com/office/drawing/2014/main" id="{C48912F1-18AD-4C49-B0FD-21E5F360F63C}"/>
                    </a:ext>
                  </a:extLst>
                </p:cNvPr>
                <p:cNvSpPr>
                  <a:spLocks/>
                </p:cNvSpPr>
                <p:nvPr/>
              </p:nvSpPr>
              <p:spPr bwMode="auto">
                <a:xfrm>
                  <a:off x="3260" y="2283"/>
                  <a:ext cx="127" cy="146"/>
                </a:xfrm>
                <a:custGeom>
                  <a:avLst/>
                  <a:gdLst>
                    <a:gd name="T0" fmla="*/ 29 w 61"/>
                    <a:gd name="T1" fmla="*/ 1 h 70"/>
                    <a:gd name="T2" fmla="*/ 29 w 61"/>
                    <a:gd name="T3" fmla="*/ 5 h 70"/>
                    <a:gd name="T4" fmla="*/ 16 w 61"/>
                    <a:gd name="T5" fmla="*/ 12 h 70"/>
                    <a:gd name="T6" fmla="*/ 13 w 61"/>
                    <a:gd name="T7" fmla="*/ 22 h 70"/>
                    <a:gd name="T8" fmla="*/ 20 w 61"/>
                    <a:gd name="T9" fmla="*/ 32 h 70"/>
                    <a:gd name="T10" fmla="*/ 30 w 61"/>
                    <a:gd name="T11" fmla="*/ 29 h 70"/>
                    <a:gd name="T12" fmla="*/ 40 w 61"/>
                    <a:gd name="T13" fmla="*/ 29 h 70"/>
                    <a:gd name="T14" fmla="*/ 39 w 61"/>
                    <a:gd name="T15" fmla="*/ 33 h 70"/>
                    <a:gd name="T16" fmla="*/ 30 w 61"/>
                    <a:gd name="T17" fmla="*/ 37 h 70"/>
                    <a:gd name="T18" fmla="*/ 27 w 61"/>
                    <a:gd name="T19" fmla="*/ 45 h 70"/>
                    <a:gd name="T20" fmla="*/ 28 w 61"/>
                    <a:gd name="T21" fmla="*/ 48 h 70"/>
                    <a:gd name="T22" fmla="*/ 30 w 61"/>
                    <a:gd name="T23" fmla="*/ 50 h 70"/>
                    <a:gd name="T24" fmla="*/ 30 w 61"/>
                    <a:gd name="T25" fmla="*/ 51 h 70"/>
                    <a:gd name="T26" fmla="*/ 32 w 61"/>
                    <a:gd name="T27" fmla="*/ 53 h 70"/>
                    <a:gd name="T28" fmla="*/ 35 w 61"/>
                    <a:gd name="T29" fmla="*/ 58 h 70"/>
                    <a:gd name="T30" fmla="*/ 43 w 61"/>
                    <a:gd name="T31" fmla="*/ 57 h 70"/>
                    <a:gd name="T32" fmla="*/ 46 w 61"/>
                    <a:gd name="T33" fmla="*/ 55 h 70"/>
                    <a:gd name="T34" fmla="*/ 49 w 61"/>
                    <a:gd name="T35" fmla="*/ 53 h 70"/>
                    <a:gd name="T36" fmla="*/ 53 w 61"/>
                    <a:gd name="T37" fmla="*/ 52 h 70"/>
                    <a:gd name="T38" fmla="*/ 59 w 61"/>
                    <a:gd name="T39" fmla="*/ 50 h 70"/>
                    <a:gd name="T40" fmla="*/ 60 w 61"/>
                    <a:gd name="T41" fmla="*/ 55 h 70"/>
                    <a:gd name="T42" fmla="*/ 59 w 61"/>
                    <a:gd name="T43" fmla="*/ 55 h 70"/>
                    <a:gd name="T44" fmla="*/ 55 w 61"/>
                    <a:gd name="T45" fmla="*/ 59 h 70"/>
                    <a:gd name="T46" fmla="*/ 51 w 61"/>
                    <a:gd name="T47" fmla="*/ 61 h 70"/>
                    <a:gd name="T48" fmla="*/ 47 w 61"/>
                    <a:gd name="T49" fmla="*/ 64 h 70"/>
                    <a:gd name="T50" fmla="*/ 38 w 61"/>
                    <a:gd name="T51" fmla="*/ 68 h 70"/>
                    <a:gd name="T52" fmla="*/ 34 w 61"/>
                    <a:gd name="T53" fmla="*/ 70 h 70"/>
                    <a:gd name="T54" fmla="*/ 30 w 61"/>
                    <a:gd name="T55" fmla="*/ 68 h 70"/>
                    <a:gd name="T56" fmla="*/ 24 w 61"/>
                    <a:gd name="T57" fmla="*/ 56 h 70"/>
                    <a:gd name="T58" fmla="*/ 22 w 61"/>
                    <a:gd name="T59" fmla="*/ 55 h 70"/>
                    <a:gd name="T60" fmla="*/ 22 w 61"/>
                    <a:gd name="T61" fmla="*/ 53 h 70"/>
                    <a:gd name="T62" fmla="*/ 19 w 61"/>
                    <a:gd name="T63" fmla="*/ 50 h 70"/>
                    <a:gd name="T64" fmla="*/ 19 w 61"/>
                    <a:gd name="T65" fmla="*/ 48 h 70"/>
                    <a:gd name="T66" fmla="*/ 11 w 61"/>
                    <a:gd name="T67" fmla="*/ 36 h 70"/>
                    <a:gd name="T68" fmla="*/ 9 w 61"/>
                    <a:gd name="T69" fmla="*/ 32 h 70"/>
                    <a:gd name="T70" fmla="*/ 6 w 61"/>
                    <a:gd name="T71" fmla="*/ 28 h 70"/>
                    <a:gd name="T72" fmla="*/ 5 w 61"/>
                    <a:gd name="T73" fmla="*/ 25 h 70"/>
                    <a:gd name="T74" fmla="*/ 3 w 61"/>
                    <a:gd name="T75" fmla="*/ 21 h 70"/>
                    <a:gd name="T76" fmla="*/ 1 w 61"/>
                    <a:gd name="T77" fmla="*/ 18 h 70"/>
                    <a:gd name="T78" fmla="*/ 6 w 61"/>
                    <a:gd name="T79" fmla="*/ 13 h 70"/>
                    <a:gd name="T80" fmla="*/ 9 w 61"/>
                    <a:gd name="T81" fmla="*/ 11 h 70"/>
                    <a:gd name="T82" fmla="*/ 10 w 61"/>
                    <a:gd name="T83" fmla="*/ 9 h 70"/>
                    <a:gd name="T84" fmla="*/ 24 w 61"/>
                    <a:gd name="T85" fmla="*/ 0 h 70"/>
                    <a:gd name="T86" fmla="*/ 25 w 61"/>
                    <a:gd name="T87" fmla="*/ 0 h 70"/>
                    <a:gd name="T88" fmla="*/ 29 w 61"/>
                    <a:gd name="T89"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 h="70">
                      <a:moveTo>
                        <a:pt x="29" y="1"/>
                      </a:moveTo>
                      <a:cubicBezTo>
                        <a:pt x="30" y="3"/>
                        <a:pt x="29" y="4"/>
                        <a:pt x="29" y="5"/>
                      </a:cubicBezTo>
                      <a:cubicBezTo>
                        <a:pt x="24" y="7"/>
                        <a:pt x="21" y="11"/>
                        <a:pt x="16" y="12"/>
                      </a:cubicBezTo>
                      <a:cubicBezTo>
                        <a:pt x="13" y="14"/>
                        <a:pt x="10" y="19"/>
                        <a:pt x="13" y="22"/>
                      </a:cubicBezTo>
                      <a:cubicBezTo>
                        <a:pt x="14" y="27"/>
                        <a:pt x="18" y="29"/>
                        <a:pt x="20" y="32"/>
                      </a:cubicBezTo>
                      <a:cubicBezTo>
                        <a:pt x="25" y="34"/>
                        <a:pt x="27" y="31"/>
                        <a:pt x="30" y="29"/>
                      </a:cubicBezTo>
                      <a:cubicBezTo>
                        <a:pt x="33" y="28"/>
                        <a:pt x="38" y="26"/>
                        <a:pt x="40" y="29"/>
                      </a:cubicBezTo>
                      <a:cubicBezTo>
                        <a:pt x="39" y="30"/>
                        <a:pt x="39" y="31"/>
                        <a:pt x="39" y="33"/>
                      </a:cubicBezTo>
                      <a:cubicBezTo>
                        <a:pt x="35" y="34"/>
                        <a:pt x="34" y="36"/>
                        <a:pt x="30" y="37"/>
                      </a:cubicBezTo>
                      <a:cubicBezTo>
                        <a:pt x="28" y="39"/>
                        <a:pt x="27" y="42"/>
                        <a:pt x="27" y="45"/>
                      </a:cubicBezTo>
                      <a:cubicBezTo>
                        <a:pt x="28" y="45"/>
                        <a:pt x="28" y="47"/>
                        <a:pt x="28" y="48"/>
                      </a:cubicBezTo>
                      <a:cubicBezTo>
                        <a:pt x="29" y="49"/>
                        <a:pt x="30" y="49"/>
                        <a:pt x="30" y="50"/>
                      </a:cubicBezTo>
                      <a:cubicBezTo>
                        <a:pt x="30" y="50"/>
                        <a:pt x="30" y="51"/>
                        <a:pt x="30" y="51"/>
                      </a:cubicBezTo>
                      <a:cubicBezTo>
                        <a:pt x="31" y="52"/>
                        <a:pt x="32" y="52"/>
                        <a:pt x="32" y="53"/>
                      </a:cubicBezTo>
                      <a:cubicBezTo>
                        <a:pt x="33" y="54"/>
                        <a:pt x="34" y="56"/>
                        <a:pt x="35" y="58"/>
                      </a:cubicBezTo>
                      <a:cubicBezTo>
                        <a:pt x="37" y="59"/>
                        <a:pt x="41" y="58"/>
                        <a:pt x="43" y="57"/>
                      </a:cubicBezTo>
                      <a:cubicBezTo>
                        <a:pt x="43" y="56"/>
                        <a:pt x="44" y="56"/>
                        <a:pt x="46" y="55"/>
                      </a:cubicBezTo>
                      <a:cubicBezTo>
                        <a:pt x="47" y="55"/>
                        <a:pt x="48" y="53"/>
                        <a:pt x="49" y="53"/>
                      </a:cubicBezTo>
                      <a:cubicBezTo>
                        <a:pt x="50" y="52"/>
                        <a:pt x="52" y="52"/>
                        <a:pt x="53" y="52"/>
                      </a:cubicBezTo>
                      <a:cubicBezTo>
                        <a:pt x="55" y="51"/>
                        <a:pt x="56" y="50"/>
                        <a:pt x="59" y="50"/>
                      </a:cubicBezTo>
                      <a:cubicBezTo>
                        <a:pt x="60" y="51"/>
                        <a:pt x="61" y="52"/>
                        <a:pt x="60" y="55"/>
                      </a:cubicBezTo>
                      <a:cubicBezTo>
                        <a:pt x="60" y="55"/>
                        <a:pt x="59" y="55"/>
                        <a:pt x="59" y="55"/>
                      </a:cubicBezTo>
                      <a:cubicBezTo>
                        <a:pt x="57" y="56"/>
                        <a:pt x="56" y="58"/>
                        <a:pt x="55" y="59"/>
                      </a:cubicBezTo>
                      <a:cubicBezTo>
                        <a:pt x="54" y="60"/>
                        <a:pt x="52" y="60"/>
                        <a:pt x="51" y="61"/>
                      </a:cubicBezTo>
                      <a:cubicBezTo>
                        <a:pt x="50" y="62"/>
                        <a:pt x="48" y="63"/>
                        <a:pt x="47" y="64"/>
                      </a:cubicBezTo>
                      <a:cubicBezTo>
                        <a:pt x="45" y="65"/>
                        <a:pt x="41" y="66"/>
                        <a:pt x="38" y="68"/>
                      </a:cubicBezTo>
                      <a:cubicBezTo>
                        <a:pt x="37" y="69"/>
                        <a:pt x="35" y="70"/>
                        <a:pt x="34" y="70"/>
                      </a:cubicBezTo>
                      <a:cubicBezTo>
                        <a:pt x="32" y="70"/>
                        <a:pt x="32" y="68"/>
                        <a:pt x="30" y="68"/>
                      </a:cubicBezTo>
                      <a:cubicBezTo>
                        <a:pt x="29" y="63"/>
                        <a:pt x="25" y="61"/>
                        <a:pt x="24" y="56"/>
                      </a:cubicBezTo>
                      <a:cubicBezTo>
                        <a:pt x="24" y="55"/>
                        <a:pt x="22" y="55"/>
                        <a:pt x="22" y="55"/>
                      </a:cubicBezTo>
                      <a:cubicBezTo>
                        <a:pt x="22" y="54"/>
                        <a:pt x="22" y="53"/>
                        <a:pt x="22" y="53"/>
                      </a:cubicBezTo>
                      <a:cubicBezTo>
                        <a:pt x="21" y="52"/>
                        <a:pt x="20" y="51"/>
                        <a:pt x="19" y="50"/>
                      </a:cubicBezTo>
                      <a:cubicBezTo>
                        <a:pt x="19" y="49"/>
                        <a:pt x="19" y="49"/>
                        <a:pt x="19" y="48"/>
                      </a:cubicBezTo>
                      <a:cubicBezTo>
                        <a:pt x="16" y="45"/>
                        <a:pt x="14" y="40"/>
                        <a:pt x="11" y="36"/>
                      </a:cubicBezTo>
                      <a:cubicBezTo>
                        <a:pt x="11" y="35"/>
                        <a:pt x="9" y="34"/>
                        <a:pt x="9" y="32"/>
                      </a:cubicBezTo>
                      <a:cubicBezTo>
                        <a:pt x="8" y="31"/>
                        <a:pt x="7" y="29"/>
                        <a:pt x="6" y="28"/>
                      </a:cubicBezTo>
                      <a:cubicBezTo>
                        <a:pt x="6" y="27"/>
                        <a:pt x="5" y="26"/>
                        <a:pt x="5" y="25"/>
                      </a:cubicBezTo>
                      <a:cubicBezTo>
                        <a:pt x="4" y="24"/>
                        <a:pt x="3" y="23"/>
                        <a:pt x="3" y="21"/>
                      </a:cubicBezTo>
                      <a:cubicBezTo>
                        <a:pt x="2" y="20"/>
                        <a:pt x="0" y="19"/>
                        <a:pt x="1" y="18"/>
                      </a:cubicBezTo>
                      <a:cubicBezTo>
                        <a:pt x="1" y="15"/>
                        <a:pt x="4" y="14"/>
                        <a:pt x="6" y="13"/>
                      </a:cubicBezTo>
                      <a:cubicBezTo>
                        <a:pt x="7" y="12"/>
                        <a:pt x="7" y="11"/>
                        <a:pt x="9" y="11"/>
                      </a:cubicBezTo>
                      <a:cubicBezTo>
                        <a:pt x="10" y="10"/>
                        <a:pt x="10" y="10"/>
                        <a:pt x="10" y="9"/>
                      </a:cubicBezTo>
                      <a:cubicBezTo>
                        <a:pt x="14" y="7"/>
                        <a:pt x="20" y="2"/>
                        <a:pt x="24" y="0"/>
                      </a:cubicBezTo>
                      <a:cubicBezTo>
                        <a:pt x="24" y="0"/>
                        <a:pt x="25" y="0"/>
                        <a:pt x="25" y="0"/>
                      </a:cubicBezTo>
                      <a:cubicBezTo>
                        <a:pt x="27" y="0"/>
                        <a:pt x="28" y="1"/>
                        <a:pt x="2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 name="Freeform 32">
                  <a:extLst>
                    <a:ext uri="{FF2B5EF4-FFF2-40B4-BE49-F238E27FC236}">
                      <a16:creationId xmlns="" xmlns:a16="http://schemas.microsoft.com/office/drawing/2014/main" id="{9992BEEE-3F0F-4DD2-A111-CF7457282DA2}"/>
                    </a:ext>
                  </a:extLst>
                </p:cNvPr>
                <p:cNvSpPr>
                  <a:spLocks noEditPoints="1"/>
                </p:cNvSpPr>
                <p:nvPr/>
              </p:nvSpPr>
              <p:spPr bwMode="auto">
                <a:xfrm>
                  <a:off x="2633" y="2300"/>
                  <a:ext cx="117" cy="141"/>
                </a:xfrm>
                <a:custGeom>
                  <a:avLst/>
                  <a:gdLst>
                    <a:gd name="T0" fmla="*/ 28 w 56"/>
                    <a:gd name="T1" fmla="*/ 49 h 68"/>
                    <a:gd name="T2" fmla="*/ 29 w 56"/>
                    <a:gd name="T3" fmla="*/ 46 h 68"/>
                    <a:gd name="T4" fmla="*/ 20 w 56"/>
                    <a:gd name="T5" fmla="*/ 41 h 68"/>
                    <a:gd name="T6" fmla="*/ 17 w 56"/>
                    <a:gd name="T7" fmla="*/ 42 h 68"/>
                    <a:gd name="T8" fmla="*/ 9 w 56"/>
                    <a:gd name="T9" fmla="*/ 50 h 68"/>
                    <a:gd name="T10" fmla="*/ 0 w 56"/>
                    <a:gd name="T11" fmla="*/ 48 h 68"/>
                    <a:gd name="T12" fmla="*/ 3 w 56"/>
                    <a:gd name="T13" fmla="*/ 43 h 68"/>
                    <a:gd name="T14" fmla="*/ 8 w 56"/>
                    <a:gd name="T15" fmla="*/ 38 h 68"/>
                    <a:gd name="T16" fmla="*/ 8 w 56"/>
                    <a:gd name="T17" fmla="*/ 37 h 68"/>
                    <a:gd name="T18" fmla="*/ 15 w 56"/>
                    <a:gd name="T19" fmla="*/ 30 h 68"/>
                    <a:gd name="T20" fmla="*/ 21 w 56"/>
                    <a:gd name="T21" fmla="*/ 26 h 68"/>
                    <a:gd name="T22" fmla="*/ 20 w 56"/>
                    <a:gd name="T23" fmla="*/ 24 h 68"/>
                    <a:gd name="T24" fmla="*/ 29 w 56"/>
                    <a:gd name="T25" fmla="*/ 15 h 68"/>
                    <a:gd name="T26" fmla="*/ 31 w 56"/>
                    <a:gd name="T27" fmla="*/ 14 h 68"/>
                    <a:gd name="T28" fmla="*/ 41 w 56"/>
                    <a:gd name="T29" fmla="*/ 3 h 68"/>
                    <a:gd name="T30" fmla="*/ 44 w 56"/>
                    <a:gd name="T31" fmla="*/ 1 h 68"/>
                    <a:gd name="T32" fmla="*/ 50 w 56"/>
                    <a:gd name="T33" fmla="*/ 1 h 68"/>
                    <a:gd name="T34" fmla="*/ 55 w 56"/>
                    <a:gd name="T35" fmla="*/ 5 h 68"/>
                    <a:gd name="T36" fmla="*/ 55 w 56"/>
                    <a:gd name="T37" fmla="*/ 12 h 68"/>
                    <a:gd name="T38" fmla="*/ 53 w 56"/>
                    <a:gd name="T39" fmla="*/ 14 h 68"/>
                    <a:gd name="T40" fmla="*/ 45 w 56"/>
                    <a:gd name="T41" fmla="*/ 36 h 68"/>
                    <a:gd name="T42" fmla="*/ 42 w 56"/>
                    <a:gd name="T43" fmla="*/ 42 h 68"/>
                    <a:gd name="T44" fmla="*/ 41 w 56"/>
                    <a:gd name="T45" fmla="*/ 48 h 68"/>
                    <a:gd name="T46" fmla="*/ 39 w 56"/>
                    <a:gd name="T47" fmla="*/ 49 h 68"/>
                    <a:gd name="T48" fmla="*/ 39 w 56"/>
                    <a:gd name="T49" fmla="*/ 51 h 68"/>
                    <a:gd name="T50" fmla="*/ 38 w 56"/>
                    <a:gd name="T51" fmla="*/ 53 h 68"/>
                    <a:gd name="T52" fmla="*/ 35 w 56"/>
                    <a:gd name="T53" fmla="*/ 60 h 68"/>
                    <a:gd name="T54" fmla="*/ 35 w 56"/>
                    <a:gd name="T55" fmla="*/ 61 h 68"/>
                    <a:gd name="T56" fmla="*/ 33 w 56"/>
                    <a:gd name="T57" fmla="*/ 63 h 68"/>
                    <a:gd name="T58" fmla="*/ 31 w 56"/>
                    <a:gd name="T59" fmla="*/ 67 h 68"/>
                    <a:gd name="T60" fmla="*/ 26 w 56"/>
                    <a:gd name="T61" fmla="*/ 66 h 68"/>
                    <a:gd name="T62" fmla="*/ 24 w 56"/>
                    <a:gd name="T63" fmla="*/ 64 h 68"/>
                    <a:gd name="T64" fmla="*/ 25 w 56"/>
                    <a:gd name="T65" fmla="*/ 61 h 68"/>
                    <a:gd name="T66" fmla="*/ 28 w 56"/>
                    <a:gd name="T67" fmla="*/ 49 h 68"/>
                    <a:gd name="T68" fmla="*/ 34 w 56"/>
                    <a:gd name="T69" fmla="*/ 25 h 68"/>
                    <a:gd name="T70" fmla="*/ 29 w 56"/>
                    <a:gd name="T71" fmla="*/ 34 h 68"/>
                    <a:gd name="T72" fmla="*/ 37 w 56"/>
                    <a:gd name="T73" fmla="*/ 30 h 68"/>
                    <a:gd name="T74" fmla="*/ 37 w 56"/>
                    <a:gd name="T75" fmla="*/ 28 h 68"/>
                    <a:gd name="T76" fmla="*/ 38 w 56"/>
                    <a:gd name="T77" fmla="*/ 24 h 68"/>
                    <a:gd name="T78" fmla="*/ 34 w 56"/>
                    <a:gd name="T79" fmla="*/ 2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 h="68">
                      <a:moveTo>
                        <a:pt x="28" y="49"/>
                      </a:moveTo>
                      <a:cubicBezTo>
                        <a:pt x="28" y="48"/>
                        <a:pt x="29" y="47"/>
                        <a:pt x="29" y="46"/>
                      </a:cubicBezTo>
                      <a:cubicBezTo>
                        <a:pt x="28" y="43"/>
                        <a:pt x="23" y="40"/>
                        <a:pt x="20" y="41"/>
                      </a:cubicBezTo>
                      <a:cubicBezTo>
                        <a:pt x="19" y="41"/>
                        <a:pt x="18" y="42"/>
                        <a:pt x="17" y="42"/>
                      </a:cubicBezTo>
                      <a:cubicBezTo>
                        <a:pt x="14" y="44"/>
                        <a:pt x="10" y="47"/>
                        <a:pt x="9" y="50"/>
                      </a:cubicBezTo>
                      <a:cubicBezTo>
                        <a:pt x="6" y="53"/>
                        <a:pt x="0" y="52"/>
                        <a:pt x="0" y="48"/>
                      </a:cubicBezTo>
                      <a:cubicBezTo>
                        <a:pt x="0" y="47"/>
                        <a:pt x="3" y="44"/>
                        <a:pt x="3" y="43"/>
                      </a:cubicBezTo>
                      <a:cubicBezTo>
                        <a:pt x="5" y="41"/>
                        <a:pt x="6" y="39"/>
                        <a:pt x="8" y="38"/>
                      </a:cubicBezTo>
                      <a:cubicBezTo>
                        <a:pt x="8" y="38"/>
                        <a:pt x="8" y="37"/>
                        <a:pt x="8" y="37"/>
                      </a:cubicBezTo>
                      <a:cubicBezTo>
                        <a:pt x="11" y="35"/>
                        <a:pt x="13" y="33"/>
                        <a:pt x="15" y="30"/>
                      </a:cubicBezTo>
                      <a:cubicBezTo>
                        <a:pt x="17" y="29"/>
                        <a:pt x="18" y="27"/>
                        <a:pt x="21" y="26"/>
                      </a:cubicBezTo>
                      <a:cubicBezTo>
                        <a:pt x="21" y="25"/>
                        <a:pt x="20" y="25"/>
                        <a:pt x="20" y="24"/>
                      </a:cubicBezTo>
                      <a:cubicBezTo>
                        <a:pt x="23" y="21"/>
                        <a:pt x="27" y="18"/>
                        <a:pt x="29" y="15"/>
                      </a:cubicBezTo>
                      <a:cubicBezTo>
                        <a:pt x="30" y="14"/>
                        <a:pt x="31" y="14"/>
                        <a:pt x="31" y="14"/>
                      </a:cubicBezTo>
                      <a:cubicBezTo>
                        <a:pt x="34" y="11"/>
                        <a:pt x="38" y="5"/>
                        <a:pt x="41" y="3"/>
                      </a:cubicBezTo>
                      <a:cubicBezTo>
                        <a:pt x="42" y="2"/>
                        <a:pt x="43" y="2"/>
                        <a:pt x="44" y="1"/>
                      </a:cubicBezTo>
                      <a:cubicBezTo>
                        <a:pt x="44" y="0"/>
                        <a:pt x="49" y="0"/>
                        <a:pt x="50" y="1"/>
                      </a:cubicBezTo>
                      <a:cubicBezTo>
                        <a:pt x="52" y="2"/>
                        <a:pt x="52" y="4"/>
                        <a:pt x="55" y="5"/>
                      </a:cubicBezTo>
                      <a:cubicBezTo>
                        <a:pt x="56" y="7"/>
                        <a:pt x="56" y="9"/>
                        <a:pt x="55" y="12"/>
                      </a:cubicBezTo>
                      <a:cubicBezTo>
                        <a:pt x="55" y="13"/>
                        <a:pt x="54" y="13"/>
                        <a:pt x="53" y="14"/>
                      </a:cubicBezTo>
                      <a:cubicBezTo>
                        <a:pt x="51" y="22"/>
                        <a:pt x="49" y="29"/>
                        <a:pt x="45" y="36"/>
                      </a:cubicBezTo>
                      <a:cubicBezTo>
                        <a:pt x="45" y="38"/>
                        <a:pt x="44" y="40"/>
                        <a:pt x="42" y="42"/>
                      </a:cubicBezTo>
                      <a:cubicBezTo>
                        <a:pt x="42" y="44"/>
                        <a:pt x="41" y="45"/>
                        <a:pt x="41" y="48"/>
                      </a:cubicBezTo>
                      <a:cubicBezTo>
                        <a:pt x="41" y="48"/>
                        <a:pt x="40" y="49"/>
                        <a:pt x="39" y="49"/>
                      </a:cubicBezTo>
                      <a:cubicBezTo>
                        <a:pt x="39" y="50"/>
                        <a:pt x="40" y="50"/>
                        <a:pt x="39" y="51"/>
                      </a:cubicBezTo>
                      <a:cubicBezTo>
                        <a:pt x="39" y="52"/>
                        <a:pt x="38" y="52"/>
                        <a:pt x="38" y="53"/>
                      </a:cubicBezTo>
                      <a:cubicBezTo>
                        <a:pt x="39" y="55"/>
                        <a:pt x="36" y="57"/>
                        <a:pt x="35" y="60"/>
                      </a:cubicBezTo>
                      <a:cubicBezTo>
                        <a:pt x="35" y="60"/>
                        <a:pt x="35" y="61"/>
                        <a:pt x="35" y="61"/>
                      </a:cubicBezTo>
                      <a:cubicBezTo>
                        <a:pt x="34" y="62"/>
                        <a:pt x="33" y="63"/>
                        <a:pt x="33" y="63"/>
                      </a:cubicBezTo>
                      <a:cubicBezTo>
                        <a:pt x="32" y="65"/>
                        <a:pt x="32" y="66"/>
                        <a:pt x="31" y="67"/>
                      </a:cubicBezTo>
                      <a:cubicBezTo>
                        <a:pt x="29" y="68"/>
                        <a:pt x="28" y="67"/>
                        <a:pt x="26" y="66"/>
                      </a:cubicBezTo>
                      <a:cubicBezTo>
                        <a:pt x="25" y="65"/>
                        <a:pt x="24" y="65"/>
                        <a:pt x="24" y="64"/>
                      </a:cubicBezTo>
                      <a:cubicBezTo>
                        <a:pt x="24" y="63"/>
                        <a:pt x="25" y="62"/>
                        <a:pt x="25" y="61"/>
                      </a:cubicBezTo>
                      <a:cubicBezTo>
                        <a:pt x="26" y="57"/>
                        <a:pt x="26" y="52"/>
                        <a:pt x="28" y="49"/>
                      </a:cubicBezTo>
                      <a:close/>
                      <a:moveTo>
                        <a:pt x="34" y="25"/>
                      </a:moveTo>
                      <a:cubicBezTo>
                        <a:pt x="31" y="26"/>
                        <a:pt x="28" y="29"/>
                        <a:pt x="29" y="34"/>
                      </a:cubicBezTo>
                      <a:cubicBezTo>
                        <a:pt x="33" y="35"/>
                        <a:pt x="35" y="33"/>
                        <a:pt x="37" y="30"/>
                      </a:cubicBezTo>
                      <a:cubicBezTo>
                        <a:pt x="37" y="29"/>
                        <a:pt x="37" y="29"/>
                        <a:pt x="37" y="28"/>
                      </a:cubicBezTo>
                      <a:cubicBezTo>
                        <a:pt x="38" y="27"/>
                        <a:pt x="39" y="26"/>
                        <a:pt x="38" y="24"/>
                      </a:cubicBezTo>
                      <a:cubicBezTo>
                        <a:pt x="37" y="23"/>
                        <a:pt x="35" y="24"/>
                        <a:pt x="3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0" name="Freeform 33">
                  <a:extLst>
                    <a:ext uri="{FF2B5EF4-FFF2-40B4-BE49-F238E27FC236}">
                      <a16:creationId xmlns="" xmlns:a16="http://schemas.microsoft.com/office/drawing/2014/main" id="{BD89179B-213A-49AB-9202-67563E9FCF8B}"/>
                    </a:ext>
                  </a:extLst>
                </p:cNvPr>
                <p:cNvSpPr>
                  <a:spLocks/>
                </p:cNvSpPr>
                <p:nvPr/>
              </p:nvSpPr>
              <p:spPr bwMode="auto">
                <a:xfrm>
                  <a:off x="3181" y="2320"/>
                  <a:ext cx="94" cy="146"/>
                </a:xfrm>
                <a:custGeom>
                  <a:avLst/>
                  <a:gdLst>
                    <a:gd name="T0" fmla="*/ 15 w 45"/>
                    <a:gd name="T1" fmla="*/ 21 h 70"/>
                    <a:gd name="T2" fmla="*/ 15 w 45"/>
                    <a:gd name="T3" fmla="*/ 22 h 70"/>
                    <a:gd name="T4" fmla="*/ 24 w 45"/>
                    <a:gd name="T5" fmla="*/ 34 h 70"/>
                    <a:gd name="T6" fmla="*/ 24 w 45"/>
                    <a:gd name="T7" fmla="*/ 36 h 70"/>
                    <a:gd name="T8" fmla="*/ 29 w 45"/>
                    <a:gd name="T9" fmla="*/ 38 h 70"/>
                    <a:gd name="T10" fmla="*/ 29 w 45"/>
                    <a:gd name="T11" fmla="*/ 30 h 70"/>
                    <a:gd name="T12" fmla="*/ 28 w 45"/>
                    <a:gd name="T13" fmla="*/ 20 h 70"/>
                    <a:gd name="T14" fmla="*/ 28 w 45"/>
                    <a:gd name="T15" fmla="*/ 16 h 70"/>
                    <a:gd name="T16" fmla="*/ 26 w 45"/>
                    <a:gd name="T17" fmla="*/ 4 h 70"/>
                    <a:gd name="T18" fmla="*/ 33 w 45"/>
                    <a:gd name="T19" fmla="*/ 0 h 70"/>
                    <a:gd name="T20" fmla="*/ 37 w 45"/>
                    <a:gd name="T21" fmla="*/ 6 h 70"/>
                    <a:gd name="T22" fmla="*/ 36 w 45"/>
                    <a:gd name="T23" fmla="*/ 8 h 70"/>
                    <a:gd name="T24" fmla="*/ 37 w 45"/>
                    <a:gd name="T25" fmla="*/ 12 h 70"/>
                    <a:gd name="T26" fmla="*/ 38 w 45"/>
                    <a:gd name="T27" fmla="*/ 20 h 70"/>
                    <a:gd name="T28" fmla="*/ 39 w 45"/>
                    <a:gd name="T29" fmla="*/ 23 h 70"/>
                    <a:gd name="T30" fmla="*/ 39 w 45"/>
                    <a:gd name="T31" fmla="*/ 26 h 70"/>
                    <a:gd name="T32" fmla="*/ 40 w 45"/>
                    <a:gd name="T33" fmla="*/ 29 h 70"/>
                    <a:gd name="T34" fmla="*/ 40 w 45"/>
                    <a:gd name="T35" fmla="*/ 34 h 70"/>
                    <a:gd name="T36" fmla="*/ 40 w 45"/>
                    <a:gd name="T37" fmla="*/ 40 h 70"/>
                    <a:gd name="T38" fmla="*/ 42 w 45"/>
                    <a:gd name="T39" fmla="*/ 44 h 70"/>
                    <a:gd name="T40" fmla="*/ 42 w 45"/>
                    <a:gd name="T41" fmla="*/ 48 h 70"/>
                    <a:gd name="T42" fmla="*/ 43 w 45"/>
                    <a:gd name="T43" fmla="*/ 51 h 70"/>
                    <a:gd name="T44" fmla="*/ 43 w 45"/>
                    <a:gd name="T45" fmla="*/ 53 h 70"/>
                    <a:gd name="T46" fmla="*/ 45 w 45"/>
                    <a:gd name="T47" fmla="*/ 64 h 70"/>
                    <a:gd name="T48" fmla="*/ 43 w 45"/>
                    <a:gd name="T49" fmla="*/ 67 h 70"/>
                    <a:gd name="T50" fmla="*/ 41 w 45"/>
                    <a:gd name="T51" fmla="*/ 67 h 70"/>
                    <a:gd name="T52" fmla="*/ 36 w 45"/>
                    <a:gd name="T53" fmla="*/ 68 h 70"/>
                    <a:gd name="T54" fmla="*/ 33 w 45"/>
                    <a:gd name="T55" fmla="*/ 65 h 70"/>
                    <a:gd name="T56" fmla="*/ 29 w 45"/>
                    <a:gd name="T57" fmla="*/ 62 h 70"/>
                    <a:gd name="T58" fmla="*/ 28 w 45"/>
                    <a:gd name="T59" fmla="*/ 60 h 70"/>
                    <a:gd name="T60" fmla="*/ 23 w 45"/>
                    <a:gd name="T61" fmla="*/ 53 h 70"/>
                    <a:gd name="T62" fmla="*/ 24 w 45"/>
                    <a:gd name="T63" fmla="*/ 52 h 70"/>
                    <a:gd name="T64" fmla="*/ 21 w 45"/>
                    <a:gd name="T65" fmla="*/ 49 h 70"/>
                    <a:gd name="T66" fmla="*/ 16 w 45"/>
                    <a:gd name="T67" fmla="*/ 41 h 70"/>
                    <a:gd name="T68" fmla="*/ 12 w 45"/>
                    <a:gd name="T69" fmla="*/ 36 h 70"/>
                    <a:gd name="T70" fmla="*/ 8 w 45"/>
                    <a:gd name="T71" fmla="*/ 30 h 70"/>
                    <a:gd name="T72" fmla="*/ 3 w 45"/>
                    <a:gd name="T73" fmla="*/ 22 h 70"/>
                    <a:gd name="T74" fmla="*/ 0 w 45"/>
                    <a:gd name="T75" fmla="*/ 17 h 70"/>
                    <a:gd name="T76" fmla="*/ 7 w 45"/>
                    <a:gd name="T77" fmla="*/ 12 h 70"/>
                    <a:gd name="T78" fmla="*/ 15 w 45"/>
                    <a:gd name="T79" fmla="*/ 2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 h="70">
                      <a:moveTo>
                        <a:pt x="15" y="21"/>
                      </a:moveTo>
                      <a:cubicBezTo>
                        <a:pt x="15" y="21"/>
                        <a:pt x="15" y="22"/>
                        <a:pt x="15" y="22"/>
                      </a:cubicBezTo>
                      <a:cubicBezTo>
                        <a:pt x="19" y="26"/>
                        <a:pt x="20" y="31"/>
                        <a:pt x="24" y="34"/>
                      </a:cubicBezTo>
                      <a:cubicBezTo>
                        <a:pt x="24" y="35"/>
                        <a:pt x="24" y="36"/>
                        <a:pt x="24" y="36"/>
                      </a:cubicBezTo>
                      <a:cubicBezTo>
                        <a:pt x="26" y="36"/>
                        <a:pt x="27" y="39"/>
                        <a:pt x="29" y="38"/>
                      </a:cubicBezTo>
                      <a:cubicBezTo>
                        <a:pt x="30" y="38"/>
                        <a:pt x="30" y="33"/>
                        <a:pt x="29" y="30"/>
                      </a:cubicBezTo>
                      <a:cubicBezTo>
                        <a:pt x="29" y="27"/>
                        <a:pt x="28" y="24"/>
                        <a:pt x="28" y="20"/>
                      </a:cubicBezTo>
                      <a:cubicBezTo>
                        <a:pt x="28" y="19"/>
                        <a:pt x="28" y="17"/>
                        <a:pt x="28" y="16"/>
                      </a:cubicBezTo>
                      <a:cubicBezTo>
                        <a:pt x="27" y="14"/>
                        <a:pt x="25" y="8"/>
                        <a:pt x="26" y="4"/>
                      </a:cubicBezTo>
                      <a:cubicBezTo>
                        <a:pt x="27" y="1"/>
                        <a:pt x="30" y="1"/>
                        <a:pt x="33" y="0"/>
                      </a:cubicBezTo>
                      <a:cubicBezTo>
                        <a:pt x="35" y="1"/>
                        <a:pt x="36" y="4"/>
                        <a:pt x="37" y="6"/>
                      </a:cubicBezTo>
                      <a:cubicBezTo>
                        <a:pt x="37" y="7"/>
                        <a:pt x="36" y="7"/>
                        <a:pt x="36" y="8"/>
                      </a:cubicBezTo>
                      <a:cubicBezTo>
                        <a:pt x="36" y="9"/>
                        <a:pt x="37" y="10"/>
                        <a:pt x="37" y="12"/>
                      </a:cubicBezTo>
                      <a:cubicBezTo>
                        <a:pt x="38" y="14"/>
                        <a:pt x="37" y="18"/>
                        <a:pt x="38" y="20"/>
                      </a:cubicBezTo>
                      <a:cubicBezTo>
                        <a:pt x="38" y="21"/>
                        <a:pt x="39" y="22"/>
                        <a:pt x="39" y="23"/>
                      </a:cubicBezTo>
                      <a:cubicBezTo>
                        <a:pt x="39" y="24"/>
                        <a:pt x="39" y="25"/>
                        <a:pt x="39" y="26"/>
                      </a:cubicBezTo>
                      <a:cubicBezTo>
                        <a:pt x="39" y="27"/>
                        <a:pt x="40" y="28"/>
                        <a:pt x="40" y="29"/>
                      </a:cubicBezTo>
                      <a:cubicBezTo>
                        <a:pt x="40" y="30"/>
                        <a:pt x="40" y="32"/>
                        <a:pt x="40" y="34"/>
                      </a:cubicBezTo>
                      <a:cubicBezTo>
                        <a:pt x="40" y="36"/>
                        <a:pt x="40" y="38"/>
                        <a:pt x="40" y="40"/>
                      </a:cubicBezTo>
                      <a:cubicBezTo>
                        <a:pt x="41" y="42"/>
                        <a:pt x="41" y="43"/>
                        <a:pt x="42" y="44"/>
                      </a:cubicBezTo>
                      <a:cubicBezTo>
                        <a:pt x="42" y="45"/>
                        <a:pt x="42" y="47"/>
                        <a:pt x="42" y="48"/>
                      </a:cubicBezTo>
                      <a:cubicBezTo>
                        <a:pt x="43" y="49"/>
                        <a:pt x="43" y="50"/>
                        <a:pt x="43" y="51"/>
                      </a:cubicBezTo>
                      <a:cubicBezTo>
                        <a:pt x="43" y="52"/>
                        <a:pt x="43" y="52"/>
                        <a:pt x="43" y="53"/>
                      </a:cubicBezTo>
                      <a:cubicBezTo>
                        <a:pt x="43" y="55"/>
                        <a:pt x="45" y="62"/>
                        <a:pt x="45" y="64"/>
                      </a:cubicBezTo>
                      <a:cubicBezTo>
                        <a:pt x="45" y="64"/>
                        <a:pt x="43" y="66"/>
                        <a:pt x="43" y="67"/>
                      </a:cubicBezTo>
                      <a:cubicBezTo>
                        <a:pt x="42" y="67"/>
                        <a:pt x="42" y="67"/>
                        <a:pt x="41" y="67"/>
                      </a:cubicBezTo>
                      <a:cubicBezTo>
                        <a:pt x="39" y="68"/>
                        <a:pt x="39" y="70"/>
                        <a:pt x="36" y="68"/>
                      </a:cubicBezTo>
                      <a:cubicBezTo>
                        <a:pt x="35" y="68"/>
                        <a:pt x="34" y="66"/>
                        <a:pt x="33" y="65"/>
                      </a:cubicBezTo>
                      <a:cubicBezTo>
                        <a:pt x="31" y="64"/>
                        <a:pt x="30" y="63"/>
                        <a:pt x="29" y="62"/>
                      </a:cubicBezTo>
                      <a:cubicBezTo>
                        <a:pt x="28" y="61"/>
                        <a:pt x="28" y="60"/>
                        <a:pt x="28" y="60"/>
                      </a:cubicBezTo>
                      <a:cubicBezTo>
                        <a:pt x="27" y="58"/>
                        <a:pt x="25" y="55"/>
                        <a:pt x="23" y="53"/>
                      </a:cubicBezTo>
                      <a:cubicBezTo>
                        <a:pt x="23" y="53"/>
                        <a:pt x="24" y="52"/>
                        <a:pt x="24" y="52"/>
                      </a:cubicBezTo>
                      <a:cubicBezTo>
                        <a:pt x="23" y="51"/>
                        <a:pt x="22" y="50"/>
                        <a:pt x="21" y="49"/>
                      </a:cubicBezTo>
                      <a:cubicBezTo>
                        <a:pt x="19" y="46"/>
                        <a:pt x="18" y="43"/>
                        <a:pt x="16" y="41"/>
                      </a:cubicBezTo>
                      <a:cubicBezTo>
                        <a:pt x="15" y="39"/>
                        <a:pt x="14" y="38"/>
                        <a:pt x="12" y="36"/>
                      </a:cubicBezTo>
                      <a:cubicBezTo>
                        <a:pt x="11" y="34"/>
                        <a:pt x="10" y="32"/>
                        <a:pt x="8" y="30"/>
                      </a:cubicBezTo>
                      <a:cubicBezTo>
                        <a:pt x="8" y="27"/>
                        <a:pt x="5" y="24"/>
                        <a:pt x="3" y="22"/>
                      </a:cubicBezTo>
                      <a:cubicBezTo>
                        <a:pt x="3" y="20"/>
                        <a:pt x="0" y="19"/>
                        <a:pt x="0" y="17"/>
                      </a:cubicBezTo>
                      <a:cubicBezTo>
                        <a:pt x="0" y="14"/>
                        <a:pt x="3" y="11"/>
                        <a:pt x="7" y="12"/>
                      </a:cubicBezTo>
                      <a:cubicBezTo>
                        <a:pt x="10" y="12"/>
                        <a:pt x="11"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 name="Freeform 34">
                  <a:extLst>
                    <a:ext uri="{FF2B5EF4-FFF2-40B4-BE49-F238E27FC236}">
                      <a16:creationId xmlns="" xmlns:a16="http://schemas.microsoft.com/office/drawing/2014/main" id="{8C116BE9-CB95-4310-90FD-44285FD1C803}"/>
                    </a:ext>
                  </a:extLst>
                </p:cNvPr>
                <p:cNvSpPr>
                  <a:spLocks/>
                </p:cNvSpPr>
                <p:nvPr/>
              </p:nvSpPr>
              <p:spPr bwMode="auto">
                <a:xfrm>
                  <a:off x="2714" y="2327"/>
                  <a:ext cx="129" cy="149"/>
                </a:xfrm>
                <a:custGeom>
                  <a:avLst/>
                  <a:gdLst>
                    <a:gd name="T0" fmla="*/ 38 w 62"/>
                    <a:gd name="T1" fmla="*/ 28 h 72"/>
                    <a:gd name="T2" fmla="*/ 43 w 62"/>
                    <a:gd name="T3" fmla="*/ 29 h 72"/>
                    <a:gd name="T4" fmla="*/ 51 w 62"/>
                    <a:gd name="T5" fmla="*/ 14 h 72"/>
                    <a:gd name="T6" fmla="*/ 54 w 62"/>
                    <a:gd name="T7" fmla="*/ 11 h 72"/>
                    <a:gd name="T8" fmla="*/ 58 w 62"/>
                    <a:gd name="T9" fmla="*/ 21 h 72"/>
                    <a:gd name="T10" fmla="*/ 50 w 62"/>
                    <a:gd name="T11" fmla="*/ 36 h 72"/>
                    <a:gd name="T12" fmla="*/ 47 w 62"/>
                    <a:gd name="T13" fmla="*/ 40 h 72"/>
                    <a:gd name="T14" fmla="*/ 44 w 62"/>
                    <a:gd name="T15" fmla="*/ 47 h 72"/>
                    <a:gd name="T16" fmla="*/ 41 w 62"/>
                    <a:gd name="T17" fmla="*/ 53 h 72"/>
                    <a:gd name="T18" fmla="*/ 39 w 62"/>
                    <a:gd name="T19" fmla="*/ 55 h 72"/>
                    <a:gd name="T20" fmla="*/ 40 w 62"/>
                    <a:gd name="T21" fmla="*/ 57 h 72"/>
                    <a:gd name="T22" fmla="*/ 38 w 62"/>
                    <a:gd name="T23" fmla="*/ 58 h 72"/>
                    <a:gd name="T24" fmla="*/ 37 w 62"/>
                    <a:gd name="T25" fmla="*/ 61 h 72"/>
                    <a:gd name="T26" fmla="*/ 35 w 62"/>
                    <a:gd name="T27" fmla="*/ 65 h 72"/>
                    <a:gd name="T28" fmla="*/ 32 w 62"/>
                    <a:gd name="T29" fmla="*/ 67 h 72"/>
                    <a:gd name="T30" fmla="*/ 27 w 62"/>
                    <a:gd name="T31" fmla="*/ 71 h 72"/>
                    <a:gd name="T32" fmla="*/ 26 w 62"/>
                    <a:gd name="T33" fmla="*/ 70 h 72"/>
                    <a:gd name="T34" fmla="*/ 24 w 62"/>
                    <a:gd name="T35" fmla="*/ 69 h 72"/>
                    <a:gd name="T36" fmla="*/ 23 w 62"/>
                    <a:gd name="T37" fmla="*/ 61 h 72"/>
                    <a:gd name="T38" fmla="*/ 23 w 62"/>
                    <a:gd name="T39" fmla="*/ 55 h 72"/>
                    <a:gd name="T40" fmla="*/ 24 w 62"/>
                    <a:gd name="T41" fmla="*/ 52 h 72"/>
                    <a:gd name="T42" fmla="*/ 23 w 62"/>
                    <a:gd name="T43" fmla="*/ 50 h 72"/>
                    <a:gd name="T44" fmla="*/ 24 w 62"/>
                    <a:gd name="T45" fmla="*/ 42 h 72"/>
                    <a:gd name="T46" fmla="*/ 17 w 62"/>
                    <a:gd name="T47" fmla="*/ 45 h 72"/>
                    <a:gd name="T48" fmla="*/ 18 w 62"/>
                    <a:gd name="T49" fmla="*/ 47 h 72"/>
                    <a:gd name="T50" fmla="*/ 10 w 62"/>
                    <a:gd name="T51" fmla="*/ 60 h 72"/>
                    <a:gd name="T52" fmla="*/ 1 w 62"/>
                    <a:gd name="T53" fmla="*/ 57 h 72"/>
                    <a:gd name="T54" fmla="*/ 4 w 62"/>
                    <a:gd name="T55" fmla="*/ 47 h 72"/>
                    <a:gd name="T56" fmla="*/ 6 w 62"/>
                    <a:gd name="T57" fmla="*/ 46 h 72"/>
                    <a:gd name="T58" fmla="*/ 7 w 62"/>
                    <a:gd name="T59" fmla="*/ 41 h 72"/>
                    <a:gd name="T60" fmla="*/ 9 w 62"/>
                    <a:gd name="T61" fmla="*/ 38 h 72"/>
                    <a:gd name="T62" fmla="*/ 11 w 62"/>
                    <a:gd name="T63" fmla="*/ 36 h 72"/>
                    <a:gd name="T64" fmla="*/ 10 w 62"/>
                    <a:gd name="T65" fmla="*/ 35 h 72"/>
                    <a:gd name="T66" fmla="*/ 15 w 62"/>
                    <a:gd name="T67" fmla="*/ 26 h 72"/>
                    <a:gd name="T68" fmla="*/ 17 w 62"/>
                    <a:gd name="T69" fmla="*/ 22 h 72"/>
                    <a:gd name="T70" fmla="*/ 24 w 62"/>
                    <a:gd name="T71" fmla="*/ 11 h 72"/>
                    <a:gd name="T72" fmla="*/ 34 w 62"/>
                    <a:gd name="T73" fmla="*/ 2 h 72"/>
                    <a:gd name="T74" fmla="*/ 38 w 62"/>
                    <a:gd name="T75" fmla="*/ 4 h 72"/>
                    <a:gd name="T76" fmla="*/ 40 w 62"/>
                    <a:gd name="T77" fmla="*/ 8 h 72"/>
                    <a:gd name="T78" fmla="*/ 39 w 62"/>
                    <a:gd name="T79" fmla="*/ 12 h 72"/>
                    <a:gd name="T80" fmla="*/ 39 w 62"/>
                    <a:gd name="T81" fmla="*/ 22 h 72"/>
                    <a:gd name="T82" fmla="*/ 38 w 62"/>
                    <a:gd name="T83" fmla="*/ 2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72">
                      <a:moveTo>
                        <a:pt x="38" y="28"/>
                      </a:moveTo>
                      <a:cubicBezTo>
                        <a:pt x="38" y="30"/>
                        <a:pt x="42" y="29"/>
                        <a:pt x="43" y="29"/>
                      </a:cubicBezTo>
                      <a:cubicBezTo>
                        <a:pt x="44" y="22"/>
                        <a:pt x="48" y="19"/>
                        <a:pt x="51" y="14"/>
                      </a:cubicBezTo>
                      <a:cubicBezTo>
                        <a:pt x="53" y="13"/>
                        <a:pt x="53" y="12"/>
                        <a:pt x="54" y="11"/>
                      </a:cubicBezTo>
                      <a:cubicBezTo>
                        <a:pt x="59" y="10"/>
                        <a:pt x="62" y="18"/>
                        <a:pt x="58" y="21"/>
                      </a:cubicBezTo>
                      <a:cubicBezTo>
                        <a:pt x="55" y="26"/>
                        <a:pt x="52" y="31"/>
                        <a:pt x="50" y="36"/>
                      </a:cubicBezTo>
                      <a:cubicBezTo>
                        <a:pt x="49" y="37"/>
                        <a:pt x="48" y="39"/>
                        <a:pt x="47" y="40"/>
                      </a:cubicBezTo>
                      <a:cubicBezTo>
                        <a:pt x="46" y="42"/>
                        <a:pt x="46" y="45"/>
                        <a:pt x="44" y="47"/>
                      </a:cubicBezTo>
                      <a:cubicBezTo>
                        <a:pt x="44" y="50"/>
                        <a:pt x="41" y="51"/>
                        <a:pt x="41" y="53"/>
                      </a:cubicBezTo>
                      <a:cubicBezTo>
                        <a:pt x="40" y="54"/>
                        <a:pt x="39" y="54"/>
                        <a:pt x="39" y="55"/>
                      </a:cubicBezTo>
                      <a:cubicBezTo>
                        <a:pt x="38" y="56"/>
                        <a:pt x="40" y="56"/>
                        <a:pt x="40" y="57"/>
                      </a:cubicBezTo>
                      <a:cubicBezTo>
                        <a:pt x="40" y="57"/>
                        <a:pt x="39" y="57"/>
                        <a:pt x="38" y="58"/>
                      </a:cubicBezTo>
                      <a:cubicBezTo>
                        <a:pt x="39" y="60"/>
                        <a:pt x="38" y="60"/>
                        <a:pt x="37" y="61"/>
                      </a:cubicBezTo>
                      <a:cubicBezTo>
                        <a:pt x="36" y="62"/>
                        <a:pt x="36" y="64"/>
                        <a:pt x="35" y="65"/>
                      </a:cubicBezTo>
                      <a:cubicBezTo>
                        <a:pt x="35" y="66"/>
                        <a:pt x="33" y="66"/>
                        <a:pt x="32" y="67"/>
                      </a:cubicBezTo>
                      <a:cubicBezTo>
                        <a:pt x="34" y="71"/>
                        <a:pt x="30" y="72"/>
                        <a:pt x="27" y="71"/>
                      </a:cubicBezTo>
                      <a:cubicBezTo>
                        <a:pt x="27" y="70"/>
                        <a:pt x="26" y="70"/>
                        <a:pt x="26" y="70"/>
                      </a:cubicBezTo>
                      <a:cubicBezTo>
                        <a:pt x="25" y="69"/>
                        <a:pt x="24" y="70"/>
                        <a:pt x="24" y="69"/>
                      </a:cubicBezTo>
                      <a:cubicBezTo>
                        <a:pt x="21" y="68"/>
                        <a:pt x="22" y="64"/>
                        <a:pt x="23" y="61"/>
                      </a:cubicBezTo>
                      <a:cubicBezTo>
                        <a:pt x="23" y="59"/>
                        <a:pt x="23" y="57"/>
                        <a:pt x="23" y="55"/>
                      </a:cubicBezTo>
                      <a:cubicBezTo>
                        <a:pt x="23" y="54"/>
                        <a:pt x="24" y="53"/>
                        <a:pt x="24" y="52"/>
                      </a:cubicBezTo>
                      <a:cubicBezTo>
                        <a:pt x="24" y="52"/>
                        <a:pt x="23" y="51"/>
                        <a:pt x="23" y="50"/>
                      </a:cubicBezTo>
                      <a:cubicBezTo>
                        <a:pt x="23" y="48"/>
                        <a:pt x="26" y="45"/>
                        <a:pt x="24" y="42"/>
                      </a:cubicBezTo>
                      <a:cubicBezTo>
                        <a:pt x="20" y="40"/>
                        <a:pt x="20" y="45"/>
                        <a:pt x="17" y="45"/>
                      </a:cubicBezTo>
                      <a:cubicBezTo>
                        <a:pt x="17" y="46"/>
                        <a:pt x="18" y="46"/>
                        <a:pt x="18" y="47"/>
                      </a:cubicBezTo>
                      <a:cubicBezTo>
                        <a:pt x="15" y="51"/>
                        <a:pt x="13" y="56"/>
                        <a:pt x="10" y="60"/>
                      </a:cubicBezTo>
                      <a:cubicBezTo>
                        <a:pt x="6" y="61"/>
                        <a:pt x="2" y="61"/>
                        <a:pt x="1" y="57"/>
                      </a:cubicBezTo>
                      <a:cubicBezTo>
                        <a:pt x="0" y="53"/>
                        <a:pt x="4" y="51"/>
                        <a:pt x="4" y="47"/>
                      </a:cubicBezTo>
                      <a:cubicBezTo>
                        <a:pt x="4" y="46"/>
                        <a:pt x="5" y="46"/>
                        <a:pt x="6" y="46"/>
                      </a:cubicBezTo>
                      <a:cubicBezTo>
                        <a:pt x="5" y="43"/>
                        <a:pt x="8" y="44"/>
                        <a:pt x="7" y="41"/>
                      </a:cubicBezTo>
                      <a:cubicBezTo>
                        <a:pt x="8" y="40"/>
                        <a:pt x="9" y="40"/>
                        <a:pt x="9" y="38"/>
                      </a:cubicBezTo>
                      <a:cubicBezTo>
                        <a:pt x="9" y="37"/>
                        <a:pt x="10" y="37"/>
                        <a:pt x="11" y="36"/>
                      </a:cubicBezTo>
                      <a:cubicBezTo>
                        <a:pt x="11" y="36"/>
                        <a:pt x="10" y="36"/>
                        <a:pt x="10" y="35"/>
                      </a:cubicBezTo>
                      <a:cubicBezTo>
                        <a:pt x="12" y="32"/>
                        <a:pt x="14" y="30"/>
                        <a:pt x="15" y="26"/>
                      </a:cubicBezTo>
                      <a:cubicBezTo>
                        <a:pt x="16" y="25"/>
                        <a:pt x="17" y="24"/>
                        <a:pt x="17" y="22"/>
                      </a:cubicBezTo>
                      <a:cubicBezTo>
                        <a:pt x="20" y="19"/>
                        <a:pt x="21" y="14"/>
                        <a:pt x="24" y="11"/>
                      </a:cubicBezTo>
                      <a:cubicBezTo>
                        <a:pt x="25" y="7"/>
                        <a:pt x="29" y="0"/>
                        <a:pt x="34" y="2"/>
                      </a:cubicBezTo>
                      <a:cubicBezTo>
                        <a:pt x="35" y="2"/>
                        <a:pt x="36" y="4"/>
                        <a:pt x="38" y="4"/>
                      </a:cubicBezTo>
                      <a:cubicBezTo>
                        <a:pt x="38" y="5"/>
                        <a:pt x="40" y="6"/>
                        <a:pt x="40" y="8"/>
                      </a:cubicBezTo>
                      <a:cubicBezTo>
                        <a:pt x="40" y="9"/>
                        <a:pt x="39" y="10"/>
                        <a:pt x="39" y="12"/>
                      </a:cubicBezTo>
                      <a:cubicBezTo>
                        <a:pt x="38" y="14"/>
                        <a:pt x="39" y="19"/>
                        <a:pt x="39" y="22"/>
                      </a:cubicBezTo>
                      <a:cubicBezTo>
                        <a:pt x="39" y="24"/>
                        <a:pt x="39" y="26"/>
                        <a:pt x="38"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2" name="Freeform 35">
                  <a:extLst>
                    <a:ext uri="{FF2B5EF4-FFF2-40B4-BE49-F238E27FC236}">
                      <a16:creationId xmlns="" xmlns:a16="http://schemas.microsoft.com/office/drawing/2014/main" id="{1EBD0E4C-AA92-421E-8C12-B0FE367B6DC1}"/>
                    </a:ext>
                  </a:extLst>
                </p:cNvPr>
                <p:cNvSpPr>
                  <a:spLocks/>
                </p:cNvSpPr>
                <p:nvPr/>
              </p:nvSpPr>
              <p:spPr bwMode="auto">
                <a:xfrm>
                  <a:off x="3148" y="2356"/>
                  <a:ext cx="60" cy="133"/>
                </a:xfrm>
                <a:custGeom>
                  <a:avLst/>
                  <a:gdLst>
                    <a:gd name="T0" fmla="*/ 10 w 29"/>
                    <a:gd name="T1" fmla="*/ 1 h 64"/>
                    <a:gd name="T2" fmla="*/ 12 w 29"/>
                    <a:gd name="T3" fmla="*/ 4 h 64"/>
                    <a:gd name="T4" fmla="*/ 13 w 29"/>
                    <a:gd name="T5" fmla="*/ 8 h 64"/>
                    <a:gd name="T6" fmla="*/ 14 w 29"/>
                    <a:gd name="T7" fmla="*/ 14 h 64"/>
                    <a:gd name="T8" fmla="*/ 15 w 29"/>
                    <a:gd name="T9" fmla="*/ 16 h 64"/>
                    <a:gd name="T10" fmla="*/ 17 w 29"/>
                    <a:gd name="T11" fmla="*/ 21 h 64"/>
                    <a:gd name="T12" fmla="*/ 18 w 29"/>
                    <a:gd name="T13" fmla="*/ 24 h 64"/>
                    <a:gd name="T14" fmla="*/ 19 w 29"/>
                    <a:gd name="T15" fmla="*/ 29 h 64"/>
                    <a:gd name="T16" fmla="*/ 20 w 29"/>
                    <a:gd name="T17" fmla="*/ 33 h 64"/>
                    <a:gd name="T18" fmla="*/ 20 w 29"/>
                    <a:gd name="T19" fmla="*/ 35 h 64"/>
                    <a:gd name="T20" fmla="*/ 22 w 29"/>
                    <a:gd name="T21" fmla="*/ 39 h 64"/>
                    <a:gd name="T22" fmla="*/ 24 w 29"/>
                    <a:gd name="T23" fmla="*/ 47 h 64"/>
                    <a:gd name="T24" fmla="*/ 27 w 29"/>
                    <a:gd name="T25" fmla="*/ 59 h 64"/>
                    <a:gd name="T26" fmla="*/ 19 w 29"/>
                    <a:gd name="T27" fmla="*/ 61 h 64"/>
                    <a:gd name="T28" fmla="*/ 14 w 29"/>
                    <a:gd name="T29" fmla="*/ 48 h 64"/>
                    <a:gd name="T30" fmla="*/ 14 w 29"/>
                    <a:gd name="T31" fmla="*/ 46 h 64"/>
                    <a:gd name="T32" fmla="*/ 13 w 29"/>
                    <a:gd name="T33" fmla="*/ 43 h 64"/>
                    <a:gd name="T34" fmla="*/ 12 w 29"/>
                    <a:gd name="T35" fmla="*/ 40 h 64"/>
                    <a:gd name="T36" fmla="*/ 11 w 29"/>
                    <a:gd name="T37" fmla="*/ 38 h 64"/>
                    <a:gd name="T38" fmla="*/ 11 w 29"/>
                    <a:gd name="T39" fmla="*/ 35 h 64"/>
                    <a:gd name="T40" fmla="*/ 6 w 29"/>
                    <a:gd name="T41" fmla="*/ 22 h 64"/>
                    <a:gd name="T42" fmla="*/ 5 w 29"/>
                    <a:gd name="T43" fmla="*/ 18 h 64"/>
                    <a:gd name="T44" fmla="*/ 4 w 29"/>
                    <a:gd name="T45" fmla="*/ 16 h 64"/>
                    <a:gd name="T46" fmla="*/ 4 w 29"/>
                    <a:gd name="T47" fmla="*/ 13 h 64"/>
                    <a:gd name="T48" fmla="*/ 1 w 29"/>
                    <a:gd name="T49" fmla="*/ 8 h 64"/>
                    <a:gd name="T50" fmla="*/ 0 w 29"/>
                    <a:gd name="T51" fmla="*/ 4 h 64"/>
                    <a:gd name="T52" fmla="*/ 10 w 29"/>
                    <a:gd name="T53"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64">
                      <a:moveTo>
                        <a:pt x="10" y="1"/>
                      </a:moveTo>
                      <a:cubicBezTo>
                        <a:pt x="11" y="2"/>
                        <a:pt x="11" y="3"/>
                        <a:pt x="12" y="4"/>
                      </a:cubicBezTo>
                      <a:cubicBezTo>
                        <a:pt x="11" y="6"/>
                        <a:pt x="13" y="7"/>
                        <a:pt x="13" y="8"/>
                      </a:cubicBezTo>
                      <a:cubicBezTo>
                        <a:pt x="14" y="10"/>
                        <a:pt x="14" y="12"/>
                        <a:pt x="14" y="14"/>
                      </a:cubicBezTo>
                      <a:cubicBezTo>
                        <a:pt x="14" y="15"/>
                        <a:pt x="15" y="15"/>
                        <a:pt x="15" y="16"/>
                      </a:cubicBezTo>
                      <a:cubicBezTo>
                        <a:pt x="16" y="17"/>
                        <a:pt x="16" y="19"/>
                        <a:pt x="17" y="21"/>
                      </a:cubicBezTo>
                      <a:cubicBezTo>
                        <a:pt x="17" y="22"/>
                        <a:pt x="18" y="23"/>
                        <a:pt x="18" y="24"/>
                      </a:cubicBezTo>
                      <a:cubicBezTo>
                        <a:pt x="19" y="26"/>
                        <a:pt x="19" y="27"/>
                        <a:pt x="19" y="29"/>
                      </a:cubicBezTo>
                      <a:cubicBezTo>
                        <a:pt x="19" y="30"/>
                        <a:pt x="20" y="31"/>
                        <a:pt x="20" y="33"/>
                      </a:cubicBezTo>
                      <a:cubicBezTo>
                        <a:pt x="20" y="33"/>
                        <a:pt x="20" y="34"/>
                        <a:pt x="20" y="35"/>
                      </a:cubicBezTo>
                      <a:cubicBezTo>
                        <a:pt x="21" y="36"/>
                        <a:pt x="22" y="37"/>
                        <a:pt x="22" y="39"/>
                      </a:cubicBezTo>
                      <a:cubicBezTo>
                        <a:pt x="23" y="42"/>
                        <a:pt x="24" y="44"/>
                        <a:pt x="24" y="47"/>
                      </a:cubicBezTo>
                      <a:cubicBezTo>
                        <a:pt x="25" y="49"/>
                        <a:pt x="29" y="56"/>
                        <a:pt x="27" y="59"/>
                      </a:cubicBezTo>
                      <a:cubicBezTo>
                        <a:pt x="26" y="62"/>
                        <a:pt x="22" y="64"/>
                        <a:pt x="19" y="61"/>
                      </a:cubicBezTo>
                      <a:cubicBezTo>
                        <a:pt x="18" y="57"/>
                        <a:pt x="15" y="52"/>
                        <a:pt x="14" y="48"/>
                      </a:cubicBezTo>
                      <a:cubicBezTo>
                        <a:pt x="14" y="47"/>
                        <a:pt x="15" y="47"/>
                        <a:pt x="14" y="46"/>
                      </a:cubicBezTo>
                      <a:cubicBezTo>
                        <a:pt x="14" y="45"/>
                        <a:pt x="13" y="44"/>
                        <a:pt x="13" y="43"/>
                      </a:cubicBezTo>
                      <a:cubicBezTo>
                        <a:pt x="12" y="42"/>
                        <a:pt x="13" y="41"/>
                        <a:pt x="12" y="40"/>
                      </a:cubicBezTo>
                      <a:cubicBezTo>
                        <a:pt x="12" y="39"/>
                        <a:pt x="11" y="39"/>
                        <a:pt x="11" y="38"/>
                      </a:cubicBezTo>
                      <a:cubicBezTo>
                        <a:pt x="11" y="37"/>
                        <a:pt x="11" y="36"/>
                        <a:pt x="11" y="35"/>
                      </a:cubicBezTo>
                      <a:cubicBezTo>
                        <a:pt x="9" y="31"/>
                        <a:pt x="8" y="27"/>
                        <a:pt x="6" y="22"/>
                      </a:cubicBezTo>
                      <a:cubicBezTo>
                        <a:pt x="6" y="21"/>
                        <a:pt x="6" y="19"/>
                        <a:pt x="5" y="18"/>
                      </a:cubicBezTo>
                      <a:cubicBezTo>
                        <a:pt x="5" y="17"/>
                        <a:pt x="4" y="16"/>
                        <a:pt x="4" y="16"/>
                      </a:cubicBezTo>
                      <a:cubicBezTo>
                        <a:pt x="4" y="15"/>
                        <a:pt x="4" y="14"/>
                        <a:pt x="4" y="13"/>
                      </a:cubicBezTo>
                      <a:cubicBezTo>
                        <a:pt x="3" y="11"/>
                        <a:pt x="2" y="10"/>
                        <a:pt x="1" y="8"/>
                      </a:cubicBezTo>
                      <a:cubicBezTo>
                        <a:pt x="1" y="7"/>
                        <a:pt x="0" y="5"/>
                        <a:pt x="0" y="4"/>
                      </a:cubicBezTo>
                      <a:cubicBezTo>
                        <a:pt x="1" y="1"/>
                        <a:pt x="5"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3" name="Freeform 36">
                  <a:extLst>
                    <a:ext uri="{FF2B5EF4-FFF2-40B4-BE49-F238E27FC236}">
                      <a16:creationId xmlns="" xmlns:a16="http://schemas.microsoft.com/office/drawing/2014/main" id="{20543E68-54A7-4CAF-82FA-511E340BDBD9}"/>
                    </a:ext>
                  </a:extLst>
                </p:cNvPr>
                <p:cNvSpPr>
                  <a:spLocks/>
                </p:cNvSpPr>
                <p:nvPr/>
              </p:nvSpPr>
              <p:spPr bwMode="auto">
                <a:xfrm>
                  <a:off x="2814" y="2360"/>
                  <a:ext cx="100" cy="141"/>
                </a:xfrm>
                <a:custGeom>
                  <a:avLst/>
                  <a:gdLst>
                    <a:gd name="T0" fmla="*/ 41 w 48"/>
                    <a:gd name="T1" fmla="*/ 5 h 68"/>
                    <a:gd name="T2" fmla="*/ 40 w 48"/>
                    <a:gd name="T3" fmla="*/ 7 h 68"/>
                    <a:gd name="T4" fmla="*/ 44 w 48"/>
                    <a:gd name="T5" fmla="*/ 10 h 68"/>
                    <a:gd name="T6" fmla="*/ 46 w 48"/>
                    <a:gd name="T7" fmla="*/ 21 h 68"/>
                    <a:gd name="T8" fmla="*/ 38 w 48"/>
                    <a:gd name="T9" fmla="*/ 22 h 68"/>
                    <a:gd name="T10" fmla="*/ 36 w 48"/>
                    <a:gd name="T11" fmla="*/ 16 h 68"/>
                    <a:gd name="T12" fmla="*/ 34 w 48"/>
                    <a:gd name="T13" fmla="*/ 13 h 68"/>
                    <a:gd name="T14" fmla="*/ 30 w 48"/>
                    <a:gd name="T15" fmla="*/ 9 h 68"/>
                    <a:gd name="T16" fmla="*/ 17 w 48"/>
                    <a:gd name="T17" fmla="*/ 17 h 68"/>
                    <a:gd name="T18" fmla="*/ 15 w 48"/>
                    <a:gd name="T19" fmla="*/ 22 h 68"/>
                    <a:gd name="T20" fmla="*/ 11 w 48"/>
                    <a:gd name="T21" fmla="*/ 46 h 68"/>
                    <a:gd name="T22" fmla="*/ 12 w 48"/>
                    <a:gd name="T23" fmla="*/ 48 h 68"/>
                    <a:gd name="T24" fmla="*/ 13 w 48"/>
                    <a:gd name="T25" fmla="*/ 50 h 68"/>
                    <a:gd name="T26" fmla="*/ 21 w 48"/>
                    <a:gd name="T27" fmla="*/ 52 h 68"/>
                    <a:gd name="T28" fmla="*/ 23 w 48"/>
                    <a:gd name="T29" fmla="*/ 53 h 68"/>
                    <a:gd name="T30" fmla="*/ 26 w 48"/>
                    <a:gd name="T31" fmla="*/ 50 h 68"/>
                    <a:gd name="T32" fmla="*/ 28 w 48"/>
                    <a:gd name="T33" fmla="*/ 46 h 68"/>
                    <a:gd name="T34" fmla="*/ 23 w 48"/>
                    <a:gd name="T35" fmla="*/ 39 h 68"/>
                    <a:gd name="T36" fmla="*/ 20 w 48"/>
                    <a:gd name="T37" fmla="*/ 35 h 68"/>
                    <a:gd name="T38" fmla="*/ 33 w 48"/>
                    <a:gd name="T39" fmla="*/ 36 h 68"/>
                    <a:gd name="T40" fmla="*/ 34 w 48"/>
                    <a:gd name="T41" fmla="*/ 35 h 68"/>
                    <a:gd name="T42" fmla="*/ 40 w 48"/>
                    <a:gd name="T43" fmla="*/ 40 h 68"/>
                    <a:gd name="T44" fmla="*/ 39 w 48"/>
                    <a:gd name="T45" fmla="*/ 44 h 68"/>
                    <a:gd name="T46" fmla="*/ 37 w 48"/>
                    <a:gd name="T47" fmla="*/ 50 h 68"/>
                    <a:gd name="T48" fmla="*/ 33 w 48"/>
                    <a:gd name="T49" fmla="*/ 57 h 68"/>
                    <a:gd name="T50" fmla="*/ 33 w 48"/>
                    <a:gd name="T51" fmla="*/ 60 h 68"/>
                    <a:gd name="T52" fmla="*/ 32 w 48"/>
                    <a:gd name="T53" fmla="*/ 62 h 68"/>
                    <a:gd name="T54" fmla="*/ 26 w 48"/>
                    <a:gd name="T55" fmla="*/ 68 h 68"/>
                    <a:gd name="T56" fmla="*/ 22 w 48"/>
                    <a:gd name="T57" fmla="*/ 63 h 68"/>
                    <a:gd name="T58" fmla="*/ 13 w 48"/>
                    <a:gd name="T59" fmla="*/ 63 h 68"/>
                    <a:gd name="T60" fmla="*/ 4 w 48"/>
                    <a:gd name="T61" fmla="*/ 56 h 68"/>
                    <a:gd name="T62" fmla="*/ 2 w 48"/>
                    <a:gd name="T63" fmla="*/ 53 h 68"/>
                    <a:gd name="T64" fmla="*/ 0 w 48"/>
                    <a:gd name="T65" fmla="*/ 48 h 68"/>
                    <a:gd name="T66" fmla="*/ 2 w 48"/>
                    <a:gd name="T67" fmla="*/ 31 h 68"/>
                    <a:gd name="T68" fmla="*/ 5 w 48"/>
                    <a:gd name="T69" fmla="*/ 22 h 68"/>
                    <a:gd name="T70" fmla="*/ 8 w 48"/>
                    <a:gd name="T71" fmla="*/ 16 h 68"/>
                    <a:gd name="T72" fmla="*/ 12 w 48"/>
                    <a:gd name="T73" fmla="*/ 9 h 68"/>
                    <a:gd name="T74" fmla="*/ 14 w 48"/>
                    <a:gd name="T75" fmla="*/ 8 h 68"/>
                    <a:gd name="T76" fmla="*/ 14 w 48"/>
                    <a:gd name="T77" fmla="*/ 6 h 68"/>
                    <a:gd name="T78" fmla="*/ 18 w 48"/>
                    <a:gd name="T79" fmla="*/ 3 h 68"/>
                    <a:gd name="T80" fmla="*/ 36 w 48"/>
                    <a:gd name="T81" fmla="*/ 1 h 68"/>
                    <a:gd name="T82" fmla="*/ 41 w 48"/>
                    <a:gd name="T8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68">
                      <a:moveTo>
                        <a:pt x="41" y="5"/>
                      </a:moveTo>
                      <a:cubicBezTo>
                        <a:pt x="41" y="6"/>
                        <a:pt x="40" y="6"/>
                        <a:pt x="40" y="7"/>
                      </a:cubicBezTo>
                      <a:cubicBezTo>
                        <a:pt x="42" y="7"/>
                        <a:pt x="43" y="9"/>
                        <a:pt x="44" y="10"/>
                      </a:cubicBezTo>
                      <a:cubicBezTo>
                        <a:pt x="43" y="13"/>
                        <a:pt x="48" y="17"/>
                        <a:pt x="46" y="21"/>
                      </a:cubicBezTo>
                      <a:cubicBezTo>
                        <a:pt x="44" y="23"/>
                        <a:pt x="40" y="23"/>
                        <a:pt x="38" y="22"/>
                      </a:cubicBezTo>
                      <a:cubicBezTo>
                        <a:pt x="37" y="20"/>
                        <a:pt x="35" y="19"/>
                        <a:pt x="36" y="16"/>
                      </a:cubicBezTo>
                      <a:cubicBezTo>
                        <a:pt x="35" y="15"/>
                        <a:pt x="34" y="14"/>
                        <a:pt x="34" y="13"/>
                      </a:cubicBezTo>
                      <a:cubicBezTo>
                        <a:pt x="33" y="11"/>
                        <a:pt x="31" y="10"/>
                        <a:pt x="30" y="9"/>
                      </a:cubicBezTo>
                      <a:cubicBezTo>
                        <a:pt x="23" y="9"/>
                        <a:pt x="22" y="14"/>
                        <a:pt x="17" y="17"/>
                      </a:cubicBezTo>
                      <a:cubicBezTo>
                        <a:pt x="17" y="19"/>
                        <a:pt x="16" y="21"/>
                        <a:pt x="15" y="22"/>
                      </a:cubicBezTo>
                      <a:cubicBezTo>
                        <a:pt x="13" y="28"/>
                        <a:pt x="10" y="38"/>
                        <a:pt x="11" y="46"/>
                      </a:cubicBezTo>
                      <a:cubicBezTo>
                        <a:pt x="11" y="47"/>
                        <a:pt x="12" y="47"/>
                        <a:pt x="12" y="48"/>
                      </a:cubicBezTo>
                      <a:cubicBezTo>
                        <a:pt x="13" y="49"/>
                        <a:pt x="12" y="50"/>
                        <a:pt x="13" y="50"/>
                      </a:cubicBezTo>
                      <a:cubicBezTo>
                        <a:pt x="14" y="53"/>
                        <a:pt x="19" y="55"/>
                        <a:pt x="21" y="52"/>
                      </a:cubicBezTo>
                      <a:cubicBezTo>
                        <a:pt x="22" y="52"/>
                        <a:pt x="22" y="53"/>
                        <a:pt x="23" y="53"/>
                      </a:cubicBezTo>
                      <a:cubicBezTo>
                        <a:pt x="24" y="52"/>
                        <a:pt x="25" y="50"/>
                        <a:pt x="26" y="50"/>
                      </a:cubicBezTo>
                      <a:cubicBezTo>
                        <a:pt x="26" y="48"/>
                        <a:pt x="28" y="47"/>
                        <a:pt x="28" y="46"/>
                      </a:cubicBezTo>
                      <a:cubicBezTo>
                        <a:pt x="28" y="42"/>
                        <a:pt x="25" y="41"/>
                        <a:pt x="23" y="39"/>
                      </a:cubicBezTo>
                      <a:cubicBezTo>
                        <a:pt x="21" y="38"/>
                        <a:pt x="19" y="37"/>
                        <a:pt x="20" y="35"/>
                      </a:cubicBezTo>
                      <a:cubicBezTo>
                        <a:pt x="21" y="31"/>
                        <a:pt x="31" y="34"/>
                        <a:pt x="33" y="36"/>
                      </a:cubicBezTo>
                      <a:cubicBezTo>
                        <a:pt x="33" y="36"/>
                        <a:pt x="34" y="35"/>
                        <a:pt x="34" y="35"/>
                      </a:cubicBezTo>
                      <a:cubicBezTo>
                        <a:pt x="36" y="38"/>
                        <a:pt x="40" y="37"/>
                        <a:pt x="40" y="40"/>
                      </a:cubicBezTo>
                      <a:cubicBezTo>
                        <a:pt x="40" y="41"/>
                        <a:pt x="39" y="42"/>
                        <a:pt x="39" y="44"/>
                      </a:cubicBezTo>
                      <a:cubicBezTo>
                        <a:pt x="38" y="46"/>
                        <a:pt x="37" y="47"/>
                        <a:pt x="37" y="50"/>
                      </a:cubicBezTo>
                      <a:cubicBezTo>
                        <a:pt x="36" y="53"/>
                        <a:pt x="34" y="55"/>
                        <a:pt x="33" y="57"/>
                      </a:cubicBezTo>
                      <a:cubicBezTo>
                        <a:pt x="33" y="58"/>
                        <a:pt x="33" y="59"/>
                        <a:pt x="33" y="60"/>
                      </a:cubicBezTo>
                      <a:cubicBezTo>
                        <a:pt x="33" y="60"/>
                        <a:pt x="32" y="61"/>
                        <a:pt x="32" y="62"/>
                      </a:cubicBezTo>
                      <a:cubicBezTo>
                        <a:pt x="30" y="65"/>
                        <a:pt x="30" y="68"/>
                        <a:pt x="26" y="68"/>
                      </a:cubicBezTo>
                      <a:cubicBezTo>
                        <a:pt x="25" y="66"/>
                        <a:pt x="22" y="66"/>
                        <a:pt x="22" y="63"/>
                      </a:cubicBezTo>
                      <a:cubicBezTo>
                        <a:pt x="19" y="62"/>
                        <a:pt x="15" y="63"/>
                        <a:pt x="13" y="63"/>
                      </a:cubicBezTo>
                      <a:cubicBezTo>
                        <a:pt x="8" y="62"/>
                        <a:pt x="6" y="58"/>
                        <a:pt x="4" y="56"/>
                      </a:cubicBezTo>
                      <a:cubicBezTo>
                        <a:pt x="3" y="55"/>
                        <a:pt x="3" y="54"/>
                        <a:pt x="2" y="53"/>
                      </a:cubicBezTo>
                      <a:cubicBezTo>
                        <a:pt x="2" y="50"/>
                        <a:pt x="1" y="49"/>
                        <a:pt x="0" y="48"/>
                      </a:cubicBezTo>
                      <a:cubicBezTo>
                        <a:pt x="0" y="43"/>
                        <a:pt x="0" y="35"/>
                        <a:pt x="2" y="31"/>
                      </a:cubicBezTo>
                      <a:cubicBezTo>
                        <a:pt x="2" y="27"/>
                        <a:pt x="4" y="25"/>
                        <a:pt x="5" y="22"/>
                      </a:cubicBezTo>
                      <a:cubicBezTo>
                        <a:pt x="6" y="20"/>
                        <a:pt x="7" y="18"/>
                        <a:pt x="8" y="16"/>
                      </a:cubicBezTo>
                      <a:cubicBezTo>
                        <a:pt x="9" y="14"/>
                        <a:pt x="10" y="11"/>
                        <a:pt x="12" y="9"/>
                      </a:cubicBezTo>
                      <a:cubicBezTo>
                        <a:pt x="12" y="9"/>
                        <a:pt x="13" y="8"/>
                        <a:pt x="14" y="8"/>
                      </a:cubicBezTo>
                      <a:cubicBezTo>
                        <a:pt x="14" y="8"/>
                        <a:pt x="14" y="7"/>
                        <a:pt x="14" y="6"/>
                      </a:cubicBezTo>
                      <a:cubicBezTo>
                        <a:pt x="15" y="5"/>
                        <a:pt x="17" y="4"/>
                        <a:pt x="18" y="3"/>
                      </a:cubicBezTo>
                      <a:cubicBezTo>
                        <a:pt x="23" y="2"/>
                        <a:pt x="29" y="0"/>
                        <a:pt x="36" y="1"/>
                      </a:cubicBezTo>
                      <a:cubicBezTo>
                        <a:pt x="37" y="2"/>
                        <a:pt x="39" y="3"/>
                        <a:pt x="4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4" name="Freeform 37">
                  <a:extLst>
                    <a:ext uri="{FF2B5EF4-FFF2-40B4-BE49-F238E27FC236}">
                      <a16:creationId xmlns="" xmlns:a16="http://schemas.microsoft.com/office/drawing/2014/main" id="{6943B4BC-0358-4EB5-9ADE-FE2F2B1A3CB3}"/>
                    </a:ext>
                  </a:extLst>
                </p:cNvPr>
                <p:cNvSpPr>
                  <a:spLocks/>
                </p:cNvSpPr>
                <p:nvPr/>
              </p:nvSpPr>
              <p:spPr bwMode="auto">
                <a:xfrm>
                  <a:off x="3066" y="2364"/>
                  <a:ext cx="90" cy="146"/>
                </a:xfrm>
                <a:custGeom>
                  <a:avLst/>
                  <a:gdLst>
                    <a:gd name="T0" fmla="*/ 35 w 43"/>
                    <a:gd name="T1" fmla="*/ 2 h 70"/>
                    <a:gd name="T2" fmla="*/ 35 w 43"/>
                    <a:gd name="T3" fmla="*/ 6 h 70"/>
                    <a:gd name="T4" fmla="*/ 36 w 43"/>
                    <a:gd name="T5" fmla="*/ 8 h 70"/>
                    <a:gd name="T6" fmla="*/ 36 w 43"/>
                    <a:gd name="T7" fmla="*/ 12 h 70"/>
                    <a:gd name="T8" fmla="*/ 37 w 43"/>
                    <a:gd name="T9" fmla="*/ 15 h 70"/>
                    <a:gd name="T10" fmla="*/ 37 w 43"/>
                    <a:gd name="T11" fmla="*/ 17 h 70"/>
                    <a:gd name="T12" fmla="*/ 38 w 43"/>
                    <a:gd name="T13" fmla="*/ 20 h 70"/>
                    <a:gd name="T14" fmla="*/ 38 w 43"/>
                    <a:gd name="T15" fmla="*/ 22 h 70"/>
                    <a:gd name="T16" fmla="*/ 39 w 43"/>
                    <a:gd name="T17" fmla="*/ 32 h 70"/>
                    <a:gd name="T18" fmla="*/ 40 w 43"/>
                    <a:gd name="T19" fmla="*/ 36 h 70"/>
                    <a:gd name="T20" fmla="*/ 40 w 43"/>
                    <a:gd name="T21" fmla="*/ 40 h 70"/>
                    <a:gd name="T22" fmla="*/ 41 w 43"/>
                    <a:gd name="T23" fmla="*/ 43 h 70"/>
                    <a:gd name="T24" fmla="*/ 41 w 43"/>
                    <a:gd name="T25" fmla="*/ 45 h 70"/>
                    <a:gd name="T26" fmla="*/ 42 w 43"/>
                    <a:gd name="T27" fmla="*/ 53 h 70"/>
                    <a:gd name="T28" fmla="*/ 42 w 43"/>
                    <a:gd name="T29" fmla="*/ 55 h 70"/>
                    <a:gd name="T30" fmla="*/ 43 w 43"/>
                    <a:gd name="T31" fmla="*/ 59 h 70"/>
                    <a:gd name="T32" fmla="*/ 41 w 43"/>
                    <a:gd name="T33" fmla="*/ 63 h 70"/>
                    <a:gd name="T34" fmla="*/ 33 w 43"/>
                    <a:gd name="T35" fmla="*/ 62 h 70"/>
                    <a:gd name="T36" fmla="*/ 34 w 43"/>
                    <a:gd name="T37" fmla="*/ 60 h 70"/>
                    <a:gd name="T38" fmla="*/ 31 w 43"/>
                    <a:gd name="T39" fmla="*/ 59 h 70"/>
                    <a:gd name="T40" fmla="*/ 26 w 43"/>
                    <a:gd name="T41" fmla="*/ 51 h 70"/>
                    <a:gd name="T42" fmla="*/ 24 w 43"/>
                    <a:gd name="T43" fmla="*/ 46 h 70"/>
                    <a:gd name="T44" fmla="*/ 21 w 43"/>
                    <a:gd name="T45" fmla="*/ 39 h 70"/>
                    <a:gd name="T46" fmla="*/ 17 w 43"/>
                    <a:gd name="T47" fmla="*/ 35 h 70"/>
                    <a:gd name="T48" fmla="*/ 15 w 43"/>
                    <a:gd name="T49" fmla="*/ 45 h 70"/>
                    <a:gd name="T50" fmla="*/ 16 w 43"/>
                    <a:gd name="T51" fmla="*/ 49 h 70"/>
                    <a:gd name="T52" fmla="*/ 17 w 43"/>
                    <a:gd name="T53" fmla="*/ 56 h 70"/>
                    <a:gd name="T54" fmla="*/ 17 w 43"/>
                    <a:gd name="T55" fmla="*/ 59 h 70"/>
                    <a:gd name="T56" fmla="*/ 17 w 43"/>
                    <a:gd name="T57" fmla="*/ 61 h 70"/>
                    <a:gd name="T58" fmla="*/ 17 w 43"/>
                    <a:gd name="T59" fmla="*/ 64 h 70"/>
                    <a:gd name="T60" fmla="*/ 9 w 43"/>
                    <a:gd name="T61" fmla="*/ 68 h 70"/>
                    <a:gd name="T62" fmla="*/ 5 w 43"/>
                    <a:gd name="T63" fmla="*/ 49 h 70"/>
                    <a:gd name="T64" fmla="*/ 4 w 43"/>
                    <a:gd name="T65" fmla="*/ 46 h 70"/>
                    <a:gd name="T66" fmla="*/ 4 w 43"/>
                    <a:gd name="T67" fmla="*/ 32 h 70"/>
                    <a:gd name="T68" fmla="*/ 3 w 43"/>
                    <a:gd name="T69" fmla="*/ 30 h 70"/>
                    <a:gd name="T70" fmla="*/ 2 w 43"/>
                    <a:gd name="T71" fmla="*/ 21 h 70"/>
                    <a:gd name="T72" fmla="*/ 1 w 43"/>
                    <a:gd name="T73" fmla="*/ 18 h 70"/>
                    <a:gd name="T74" fmla="*/ 2 w 43"/>
                    <a:gd name="T75" fmla="*/ 6 h 70"/>
                    <a:gd name="T76" fmla="*/ 13 w 43"/>
                    <a:gd name="T77" fmla="*/ 5 h 70"/>
                    <a:gd name="T78" fmla="*/ 15 w 43"/>
                    <a:gd name="T79" fmla="*/ 9 h 70"/>
                    <a:gd name="T80" fmla="*/ 21 w 43"/>
                    <a:gd name="T81" fmla="*/ 17 h 70"/>
                    <a:gd name="T82" fmla="*/ 26 w 43"/>
                    <a:gd name="T83" fmla="*/ 19 h 70"/>
                    <a:gd name="T84" fmla="*/ 27 w 43"/>
                    <a:gd name="T85" fmla="*/ 2 h 70"/>
                    <a:gd name="T86" fmla="*/ 31 w 43"/>
                    <a:gd name="T87" fmla="*/ 0 h 70"/>
                    <a:gd name="T88" fmla="*/ 35 w 43"/>
                    <a:gd name="T8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 h="70">
                      <a:moveTo>
                        <a:pt x="35" y="2"/>
                      </a:moveTo>
                      <a:cubicBezTo>
                        <a:pt x="36" y="3"/>
                        <a:pt x="35" y="4"/>
                        <a:pt x="35" y="6"/>
                      </a:cubicBezTo>
                      <a:cubicBezTo>
                        <a:pt x="35" y="6"/>
                        <a:pt x="36" y="7"/>
                        <a:pt x="36" y="8"/>
                      </a:cubicBezTo>
                      <a:cubicBezTo>
                        <a:pt x="37" y="9"/>
                        <a:pt x="36" y="10"/>
                        <a:pt x="36" y="12"/>
                      </a:cubicBezTo>
                      <a:cubicBezTo>
                        <a:pt x="36" y="13"/>
                        <a:pt x="37" y="14"/>
                        <a:pt x="37" y="15"/>
                      </a:cubicBezTo>
                      <a:cubicBezTo>
                        <a:pt x="37" y="15"/>
                        <a:pt x="37" y="16"/>
                        <a:pt x="37" y="17"/>
                      </a:cubicBezTo>
                      <a:cubicBezTo>
                        <a:pt x="37" y="18"/>
                        <a:pt x="38" y="19"/>
                        <a:pt x="38" y="20"/>
                      </a:cubicBezTo>
                      <a:cubicBezTo>
                        <a:pt x="38" y="21"/>
                        <a:pt x="38" y="21"/>
                        <a:pt x="38" y="22"/>
                      </a:cubicBezTo>
                      <a:cubicBezTo>
                        <a:pt x="38" y="25"/>
                        <a:pt x="39" y="29"/>
                        <a:pt x="39" y="32"/>
                      </a:cubicBezTo>
                      <a:cubicBezTo>
                        <a:pt x="39" y="34"/>
                        <a:pt x="40" y="35"/>
                        <a:pt x="40" y="36"/>
                      </a:cubicBezTo>
                      <a:cubicBezTo>
                        <a:pt x="40" y="37"/>
                        <a:pt x="40" y="39"/>
                        <a:pt x="40" y="40"/>
                      </a:cubicBezTo>
                      <a:cubicBezTo>
                        <a:pt x="40" y="41"/>
                        <a:pt x="41" y="42"/>
                        <a:pt x="41" y="43"/>
                      </a:cubicBezTo>
                      <a:cubicBezTo>
                        <a:pt x="41" y="43"/>
                        <a:pt x="41" y="44"/>
                        <a:pt x="41" y="45"/>
                      </a:cubicBezTo>
                      <a:cubicBezTo>
                        <a:pt x="41" y="48"/>
                        <a:pt x="42" y="50"/>
                        <a:pt x="42" y="53"/>
                      </a:cubicBezTo>
                      <a:cubicBezTo>
                        <a:pt x="42" y="54"/>
                        <a:pt x="42" y="55"/>
                        <a:pt x="42" y="55"/>
                      </a:cubicBezTo>
                      <a:cubicBezTo>
                        <a:pt x="42" y="57"/>
                        <a:pt x="43" y="58"/>
                        <a:pt x="43" y="59"/>
                      </a:cubicBezTo>
                      <a:cubicBezTo>
                        <a:pt x="43" y="60"/>
                        <a:pt x="42" y="63"/>
                        <a:pt x="41" y="63"/>
                      </a:cubicBezTo>
                      <a:cubicBezTo>
                        <a:pt x="38" y="66"/>
                        <a:pt x="35" y="63"/>
                        <a:pt x="33" y="62"/>
                      </a:cubicBezTo>
                      <a:cubicBezTo>
                        <a:pt x="32" y="61"/>
                        <a:pt x="34" y="61"/>
                        <a:pt x="34" y="60"/>
                      </a:cubicBezTo>
                      <a:cubicBezTo>
                        <a:pt x="33" y="59"/>
                        <a:pt x="32" y="59"/>
                        <a:pt x="31" y="59"/>
                      </a:cubicBezTo>
                      <a:cubicBezTo>
                        <a:pt x="30" y="56"/>
                        <a:pt x="28" y="54"/>
                        <a:pt x="26" y="51"/>
                      </a:cubicBezTo>
                      <a:cubicBezTo>
                        <a:pt x="25" y="49"/>
                        <a:pt x="25" y="48"/>
                        <a:pt x="24" y="46"/>
                      </a:cubicBezTo>
                      <a:cubicBezTo>
                        <a:pt x="23" y="44"/>
                        <a:pt x="22" y="41"/>
                        <a:pt x="21" y="39"/>
                      </a:cubicBezTo>
                      <a:cubicBezTo>
                        <a:pt x="20" y="38"/>
                        <a:pt x="18" y="35"/>
                        <a:pt x="17" y="35"/>
                      </a:cubicBezTo>
                      <a:cubicBezTo>
                        <a:pt x="14" y="34"/>
                        <a:pt x="14" y="42"/>
                        <a:pt x="15" y="45"/>
                      </a:cubicBezTo>
                      <a:cubicBezTo>
                        <a:pt x="15" y="46"/>
                        <a:pt x="16" y="47"/>
                        <a:pt x="16" y="49"/>
                      </a:cubicBezTo>
                      <a:cubicBezTo>
                        <a:pt x="17" y="51"/>
                        <a:pt x="16" y="54"/>
                        <a:pt x="17" y="56"/>
                      </a:cubicBezTo>
                      <a:cubicBezTo>
                        <a:pt x="17" y="57"/>
                        <a:pt x="17" y="58"/>
                        <a:pt x="17" y="59"/>
                      </a:cubicBezTo>
                      <a:cubicBezTo>
                        <a:pt x="17" y="59"/>
                        <a:pt x="17" y="60"/>
                        <a:pt x="17" y="61"/>
                      </a:cubicBezTo>
                      <a:cubicBezTo>
                        <a:pt x="17" y="62"/>
                        <a:pt x="17" y="63"/>
                        <a:pt x="17" y="64"/>
                      </a:cubicBezTo>
                      <a:cubicBezTo>
                        <a:pt x="17" y="66"/>
                        <a:pt x="12" y="70"/>
                        <a:pt x="9" y="68"/>
                      </a:cubicBezTo>
                      <a:cubicBezTo>
                        <a:pt x="5" y="65"/>
                        <a:pt x="6" y="55"/>
                        <a:pt x="5" y="49"/>
                      </a:cubicBezTo>
                      <a:cubicBezTo>
                        <a:pt x="5" y="48"/>
                        <a:pt x="4" y="47"/>
                        <a:pt x="4" y="46"/>
                      </a:cubicBezTo>
                      <a:cubicBezTo>
                        <a:pt x="3" y="42"/>
                        <a:pt x="4" y="36"/>
                        <a:pt x="4" y="32"/>
                      </a:cubicBezTo>
                      <a:cubicBezTo>
                        <a:pt x="3" y="31"/>
                        <a:pt x="3" y="31"/>
                        <a:pt x="3" y="30"/>
                      </a:cubicBezTo>
                      <a:cubicBezTo>
                        <a:pt x="2" y="27"/>
                        <a:pt x="3" y="23"/>
                        <a:pt x="2" y="21"/>
                      </a:cubicBezTo>
                      <a:cubicBezTo>
                        <a:pt x="2" y="20"/>
                        <a:pt x="1" y="19"/>
                        <a:pt x="1" y="18"/>
                      </a:cubicBezTo>
                      <a:cubicBezTo>
                        <a:pt x="0" y="14"/>
                        <a:pt x="2" y="9"/>
                        <a:pt x="2" y="6"/>
                      </a:cubicBezTo>
                      <a:cubicBezTo>
                        <a:pt x="3" y="3"/>
                        <a:pt x="10" y="3"/>
                        <a:pt x="13" y="5"/>
                      </a:cubicBezTo>
                      <a:cubicBezTo>
                        <a:pt x="14" y="6"/>
                        <a:pt x="15" y="7"/>
                        <a:pt x="15" y="9"/>
                      </a:cubicBezTo>
                      <a:cubicBezTo>
                        <a:pt x="17" y="12"/>
                        <a:pt x="20" y="13"/>
                        <a:pt x="21" y="17"/>
                      </a:cubicBezTo>
                      <a:cubicBezTo>
                        <a:pt x="22" y="18"/>
                        <a:pt x="23" y="20"/>
                        <a:pt x="26" y="19"/>
                      </a:cubicBezTo>
                      <a:cubicBezTo>
                        <a:pt x="27" y="14"/>
                        <a:pt x="24" y="6"/>
                        <a:pt x="27" y="2"/>
                      </a:cubicBezTo>
                      <a:cubicBezTo>
                        <a:pt x="27" y="1"/>
                        <a:pt x="30" y="0"/>
                        <a:pt x="31" y="0"/>
                      </a:cubicBezTo>
                      <a:cubicBezTo>
                        <a:pt x="32" y="0"/>
                        <a:pt x="33" y="2"/>
                        <a:pt x="3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5" name="Freeform 38">
                  <a:extLst>
                    <a:ext uri="{FF2B5EF4-FFF2-40B4-BE49-F238E27FC236}">
                      <a16:creationId xmlns="" xmlns:a16="http://schemas.microsoft.com/office/drawing/2014/main" id="{E5E217D8-4B80-4A42-A0F1-ABDE87EEFDD9}"/>
                    </a:ext>
                  </a:extLst>
                </p:cNvPr>
                <p:cNvSpPr>
                  <a:spLocks/>
                </p:cNvSpPr>
                <p:nvPr/>
              </p:nvSpPr>
              <p:spPr bwMode="auto">
                <a:xfrm>
                  <a:off x="2979" y="2374"/>
                  <a:ext cx="83" cy="140"/>
                </a:xfrm>
                <a:custGeom>
                  <a:avLst/>
                  <a:gdLst>
                    <a:gd name="T0" fmla="*/ 37 w 40"/>
                    <a:gd name="T1" fmla="*/ 53 h 67"/>
                    <a:gd name="T2" fmla="*/ 38 w 40"/>
                    <a:gd name="T3" fmla="*/ 55 h 67"/>
                    <a:gd name="T4" fmla="*/ 32 w 40"/>
                    <a:gd name="T5" fmla="*/ 59 h 67"/>
                    <a:gd name="T6" fmla="*/ 29 w 40"/>
                    <a:gd name="T7" fmla="*/ 64 h 67"/>
                    <a:gd name="T8" fmla="*/ 25 w 40"/>
                    <a:gd name="T9" fmla="*/ 65 h 67"/>
                    <a:gd name="T10" fmla="*/ 22 w 40"/>
                    <a:gd name="T11" fmla="*/ 67 h 67"/>
                    <a:gd name="T12" fmla="*/ 13 w 40"/>
                    <a:gd name="T13" fmla="*/ 64 h 67"/>
                    <a:gd name="T14" fmla="*/ 11 w 40"/>
                    <a:gd name="T15" fmla="*/ 63 h 67"/>
                    <a:gd name="T16" fmla="*/ 7 w 40"/>
                    <a:gd name="T17" fmla="*/ 60 h 67"/>
                    <a:gd name="T18" fmla="*/ 5 w 40"/>
                    <a:gd name="T19" fmla="*/ 58 h 67"/>
                    <a:gd name="T20" fmla="*/ 4 w 40"/>
                    <a:gd name="T21" fmla="*/ 54 h 67"/>
                    <a:gd name="T22" fmla="*/ 2 w 40"/>
                    <a:gd name="T23" fmla="*/ 51 h 67"/>
                    <a:gd name="T24" fmla="*/ 2 w 40"/>
                    <a:gd name="T25" fmla="*/ 48 h 67"/>
                    <a:gd name="T26" fmla="*/ 2 w 40"/>
                    <a:gd name="T27" fmla="*/ 45 h 67"/>
                    <a:gd name="T28" fmla="*/ 3 w 40"/>
                    <a:gd name="T29" fmla="*/ 42 h 67"/>
                    <a:gd name="T30" fmla="*/ 2 w 40"/>
                    <a:gd name="T31" fmla="*/ 37 h 67"/>
                    <a:gd name="T32" fmla="*/ 2 w 40"/>
                    <a:gd name="T33" fmla="*/ 32 h 67"/>
                    <a:gd name="T34" fmla="*/ 2 w 40"/>
                    <a:gd name="T35" fmla="*/ 23 h 67"/>
                    <a:gd name="T36" fmla="*/ 2 w 40"/>
                    <a:gd name="T37" fmla="*/ 14 h 67"/>
                    <a:gd name="T38" fmla="*/ 3 w 40"/>
                    <a:gd name="T39" fmla="*/ 6 h 67"/>
                    <a:gd name="T40" fmla="*/ 2 w 40"/>
                    <a:gd name="T41" fmla="*/ 4 h 67"/>
                    <a:gd name="T42" fmla="*/ 11 w 40"/>
                    <a:gd name="T43" fmla="*/ 2 h 67"/>
                    <a:gd name="T44" fmla="*/ 12 w 40"/>
                    <a:gd name="T45" fmla="*/ 10 h 67"/>
                    <a:gd name="T46" fmla="*/ 12 w 40"/>
                    <a:gd name="T47" fmla="*/ 15 h 67"/>
                    <a:gd name="T48" fmla="*/ 11 w 40"/>
                    <a:gd name="T49" fmla="*/ 25 h 67"/>
                    <a:gd name="T50" fmla="*/ 12 w 40"/>
                    <a:gd name="T51" fmla="*/ 27 h 67"/>
                    <a:gd name="T52" fmla="*/ 12 w 40"/>
                    <a:gd name="T53" fmla="*/ 29 h 67"/>
                    <a:gd name="T54" fmla="*/ 12 w 40"/>
                    <a:gd name="T55" fmla="*/ 31 h 67"/>
                    <a:gd name="T56" fmla="*/ 11 w 40"/>
                    <a:gd name="T57" fmla="*/ 34 h 67"/>
                    <a:gd name="T58" fmla="*/ 12 w 40"/>
                    <a:gd name="T59" fmla="*/ 37 h 67"/>
                    <a:gd name="T60" fmla="*/ 12 w 40"/>
                    <a:gd name="T61" fmla="*/ 39 h 67"/>
                    <a:gd name="T62" fmla="*/ 12 w 40"/>
                    <a:gd name="T63" fmla="*/ 42 h 67"/>
                    <a:gd name="T64" fmla="*/ 12 w 40"/>
                    <a:gd name="T65" fmla="*/ 45 h 67"/>
                    <a:gd name="T66" fmla="*/ 13 w 40"/>
                    <a:gd name="T67" fmla="*/ 50 h 67"/>
                    <a:gd name="T68" fmla="*/ 15 w 40"/>
                    <a:gd name="T69" fmla="*/ 55 h 67"/>
                    <a:gd name="T70" fmla="*/ 24 w 40"/>
                    <a:gd name="T71" fmla="*/ 56 h 67"/>
                    <a:gd name="T72" fmla="*/ 26 w 40"/>
                    <a:gd name="T73" fmla="*/ 53 h 67"/>
                    <a:gd name="T74" fmla="*/ 28 w 40"/>
                    <a:gd name="T75" fmla="*/ 50 h 67"/>
                    <a:gd name="T76" fmla="*/ 29 w 40"/>
                    <a:gd name="T77" fmla="*/ 40 h 67"/>
                    <a:gd name="T78" fmla="*/ 29 w 40"/>
                    <a:gd name="T79" fmla="*/ 37 h 67"/>
                    <a:gd name="T80" fmla="*/ 29 w 40"/>
                    <a:gd name="T81" fmla="*/ 35 h 67"/>
                    <a:gd name="T82" fmla="*/ 29 w 40"/>
                    <a:gd name="T83" fmla="*/ 31 h 67"/>
                    <a:gd name="T84" fmla="*/ 29 w 40"/>
                    <a:gd name="T85" fmla="*/ 29 h 67"/>
                    <a:gd name="T86" fmla="*/ 28 w 40"/>
                    <a:gd name="T87" fmla="*/ 9 h 67"/>
                    <a:gd name="T88" fmla="*/ 29 w 40"/>
                    <a:gd name="T89" fmla="*/ 6 h 67"/>
                    <a:gd name="T90" fmla="*/ 29 w 40"/>
                    <a:gd name="T91" fmla="*/ 4 h 67"/>
                    <a:gd name="T92" fmla="*/ 33 w 40"/>
                    <a:gd name="T93" fmla="*/ 0 h 67"/>
                    <a:gd name="T94" fmla="*/ 38 w 40"/>
                    <a:gd name="T95" fmla="*/ 2 h 67"/>
                    <a:gd name="T96" fmla="*/ 38 w 40"/>
                    <a:gd name="T97" fmla="*/ 4 h 67"/>
                    <a:gd name="T98" fmla="*/ 39 w 40"/>
                    <a:gd name="T99" fmla="*/ 6 h 67"/>
                    <a:gd name="T100" fmla="*/ 38 w 40"/>
                    <a:gd name="T101" fmla="*/ 11 h 67"/>
                    <a:gd name="T102" fmla="*/ 39 w 40"/>
                    <a:gd name="T103" fmla="*/ 13 h 67"/>
                    <a:gd name="T104" fmla="*/ 39 w 40"/>
                    <a:gd name="T105" fmla="*/ 18 h 67"/>
                    <a:gd name="T106" fmla="*/ 39 w 40"/>
                    <a:gd name="T107" fmla="*/ 28 h 67"/>
                    <a:gd name="T108" fmla="*/ 39 w 40"/>
                    <a:gd name="T109" fmla="*/ 30 h 67"/>
                    <a:gd name="T110" fmla="*/ 39 w 40"/>
                    <a:gd name="T111" fmla="*/ 35 h 67"/>
                    <a:gd name="T112" fmla="*/ 39 w 40"/>
                    <a:gd name="T113" fmla="*/ 37 h 67"/>
                    <a:gd name="T114" fmla="*/ 39 w 40"/>
                    <a:gd name="T115" fmla="*/ 52 h 67"/>
                    <a:gd name="T116" fmla="*/ 37 w 40"/>
                    <a:gd name="T117"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 h="67">
                      <a:moveTo>
                        <a:pt x="37" y="53"/>
                      </a:moveTo>
                      <a:cubicBezTo>
                        <a:pt x="36" y="54"/>
                        <a:pt x="38" y="54"/>
                        <a:pt x="38" y="55"/>
                      </a:cubicBezTo>
                      <a:cubicBezTo>
                        <a:pt x="36" y="57"/>
                        <a:pt x="35" y="59"/>
                        <a:pt x="32" y="59"/>
                      </a:cubicBezTo>
                      <a:cubicBezTo>
                        <a:pt x="32" y="60"/>
                        <a:pt x="31" y="63"/>
                        <a:pt x="29" y="64"/>
                      </a:cubicBezTo>
                      <a:cubicBezTo>
                        <a:pt x="28" y="64"/>
                        <a:pt x="27" y="64"/>
                        <a:pt x="25" y="65"/>
                      </a:cubicBezTo>
                      <a:cubicBezTo>
                        <a:pt x="24" y="65"/>
                        <a:pt x="23" y="66"/>
                        <a:pt x="22" y="67"/>
                      </a:cubicBezTo>
                      <a:cubicBezTo>
                        <a:pt x="19" y="67"/>
                        <a:pt x="15" y="66"/>
                        <a:pt x="13" y="64"/>
                      </a:cubicBezTo>
                      <a:cubicBezTo>
                        <a:pt x="12" y="64"/>
                        <a:pt x="12" y="63"/>
                        <a:pt x="11" y="63"/>
                      </a:cubicBezTo>
                      <a:cubicBezTo>
                        <a:pt x="9" y="63"/>
                        <a:pt x="8" y="61"/>
                        <a:pt x="7" y="60"/>
                      </a:cubicBezTo>
                      <a:cubicBezTo>
                        <a:pt x="7" y="59"/>
                        <a:pt x="6" y="59"/>
                        <a:pt x="5" y="58"/>
                      </a:cubicBezTo>
                      <a:cubicBezTo>
                        <a:pt x="5" y="57"/>
                        <a:pt x="4" y="56"/>
                        <a:pt x="4" y="54"/>
                      </a:cubicBezTo>
                      <a:cubicBezTo>
                        <a:pt x="3" y="53"/>
                        <a:pt x="2" y="52"/>
                        <a:pt x="2" y="51"/>
                      </a:cubicBezTo>
                      <a:cubicBezTo>
                        <a:pt x="2" y="50"/>
                        <a:pt x="2" y="49"/>
                        <a:pt x="2" y="48"/>
                      </a:cubicBezTo>
                      <a:cubicBezTo>
                        <a:pt x="2" y="47"/>
                        <a:pt x="2" y="46"/>
                        <a:pt x="2" y="45"/>
                      </a:cubicBezTo>
                      <a:cubicBezTo>
                        <a:pt x="2" y="44"/>
                        <a:pt x="3" y="43"/>
                        <a:pt x="3" y="42"/>
                      </a:cubicBezTo>
                      <a:cubicBezTo>
                        <a:pt x="3" y="40"/>
                        <a:pt x="1" y="39"/>
                        <a:pt x="2" y="37"/>
                      </a:cubicBezTo>
                      <a:cubicBezTo>
                        <a:pt x="2" y="35"/>
                        <a:pt x="4" y="33"/>
                        <a:pt x="2" y="32"/>
                      </a:cubicBezTo>
                      <a:cubicBezTo>
                        <a:pt x="2" y="29"/>
                        <a:pt x="2" y="26"/>
                        <a:pt x="2" y="23"/>
                      </a:cubicBezTo>
                      <a:cubicBezTo>
                        <a:pt x="1" y="20"/>
                        <a:pt x="2" y="17"/>
                        <a:pt x="2" y="14"/>
                      </a:cubicBezTo>
                      <a:cubicBezTo>
                        <a:pt x="2" y="11"/>
                        <a:pt x="0" y="7"/>
                        <a:pt x="3" y="6"/>
                      </a:cubicBezTo>
                      <a:cubicBezTo>
                        <a:pt x="3" y="5"/>
                        <a:pt x="2" y="5"/>
                        <a:pt x="2" y="4"/>
                      </a:cubicBezTo>
                      <a:cubicBezTo>
                        <a:pt x="3" y="1"/>
                        <a:pt x="8" y="0"/>
                        <a:pt x="11" y="2"/>
                      </a:cubicBezTo>
                      <a:cubicBezTo>
                        <a:pt x="12" y="4"/>
                        <a:pt x="12" y="7"/>
                        <a:pt x="12" y="10"/>
                      </a:cubicBezTo>
                      <a:cubicBezTo>
                        <a:pt x="12" y="12"/>
                        <a:pt x="12" y="13"/>
                        <a:pt x="12" y="15"/>
                      </a:cubicBezTo>
                      <a:cubicBezTo>
                        <a:pt x="12" y="18"/>
                        <a:pt x="11" y="21"/>
                        <a:pt x="11" y="25"/>
                      </a:cubicBezTo>
                      <a:cubicBezTo>
                        <a:pt x="11" y="26"/>
                        <a:pt x="12" y="26"/>
                        <a:pt x="12" y="27"/>
                      </a:cubicBezTo>
                      <a:cubicBezTo>
                        <a:pt x="12" y="27"/>
                        <a:pt x="12" y="28"/>
                        <a:pt x="12" y="29"/>
                      </a:cubicBezTo>
                      <a:cubicBezTo>
                        <a:pt x="12" y="30"/>
                        <a:pt x="12" y="31"/>
                        <a:pt x="12" y="31"/>
                      </a:cubicBezTo>
                      <a:cubicBezTo>
                        <a:pt x="12" y="32"/>
                        <a:pt x="11" y="33"/>
                        <a:pt x="11" y="34"/>
                      </a:cubicBezTo>
                      <a:cubicBezTo>
                        <a:pt x="11" y="35"/>
                        <a:pt x="12" y="36"/>
                        <a:pt x="12" y="37"/>
                      </a:cubicBezTo>
                      <a:cubicBezTo>
                        <a:pt x="13" y="38"/>
                        <a:pt x="12" y="39"/>
                        <a:pt x="12" y="39"/>
                      </a:cubicBezTo>
                      <a:cubicBezTo>
                        <a:pt x="12" y="40"/>
                        <a:pt x="12" y="41"/>
                        <a:pt x="12" y="42"/>
                      </a:cubicBezTo>
                      <a:cubicBezTo>
                        <a:pt x="12" y="43"/>
                        <a:pt x="12" y="44"/>
                        <a:pt x="12" y="45"/>
                      </a:cubicBezTo>
                      <a:cubicBezTo>
                        <a:pt x="12" y="46"/>
                        <a:pt x="13" y="48"/>
                        <a:pt x="13" y="50"/>
                      </a:cubicBezTo>
                      <a:cubicBezTo>
                        <a:pt x="14" y="52"/>
                        <a:pt x="15" y="53"/>
                        <a:pt x="15" y="55"/>
                      </a:cubicBezTo>
                      <a:cubicBezTo>
                        <a:pt x="19" y="56"/>
                        <a:pt x="20" y="58"/>
                        <a:pt x="24" y="56"/>
                      </a:cubicBezTo>
                      <a:cubicBezTo>
                        <a:pt x="25" y="56"/>
                        <a:pt x="26" y="55"/>
                        <a:pt x="26" y="53"/>
                      </a:cubicBezTo>
                      <a:cubicBezTo>
                        <a:pt x="28" y="53"/>
                        <a:pt x="28" y="52"/>
                        <a:pt x="28" y="50"/>
                      </a:cubicBezTo>
                      <a:cubicBezTo>
                        <a:pt x="28" y="47"/>
                        <a:pt x="28" y="43"/>
                        <a:pt x="29" y="40"/>
                      </a:cubicBezTo>
                      <a:cubicBezTo>
                        <a:pt x="29" y="39"/>
                        <a:pt x="29" y="38"/>
                        <a:pt x="29" y="37"/>
                      </a:cubicBezTo>
                      <a:cubicBezTo>
                        <a:pt x="29" y="36"/>
                        <a:pt x="29" y="36"/>
                        <a:pt x="29" y="35"/>
                      </a:cubicBezTo>
                      <a:cubicBezTo>
                        <a:pt x="29" y="33"/>
                        <a:pt x="30" y="32"/>
                        <a:pt x="29" y="31"/>
                      </a:cubicBezTo>
                      <a:cubicBezTo>
                        <a:pt x="29" y="30"/>
                        <a:pt x="29" y="29"/>
                        <a:pt x="29" y="29"/>
                      </a:cubicBezTo>
                      <a:cubicBezTo>
                        <a:pt x="29" y="23"/>
                        <a:pt x="28" y="16"/>
                        <a:pt x="28" y="9"/>
                      </a:cubicBezTo>
                      <a:cubicBezTo>
                        <a:pt x="28" y="8"/>
                        <a:pt x="29" y="7"/>
                        <a:pt x="29" y="6"/>
                      </a:cubicBezTo>
                      <a:cubicBezTo>
                        <a:pt x="29" y="6"/>
                        <a:pt x="29" y="5"/>
                        <a:pt x="29" y="4"/>
                      </a:cubicBezTo>
                      <a:cubicBezTo>
                        <a:pt x="29" y="4"/>
                        <a:pt x="32" y="1"/>
                        <a:pt x="33" y="0"/>
                      </a:cubicBezTo>
                      <a:cubicBezTo>
                        <a:pt x="35" y="0"/>
                        <a:pt x="38" y="1"/>
                        <a:pt x="38" y="2"/>
                      </a:cubicBezTo>
                      <a:cubicBezTo>
                        <a:pt x="39" y="3"/>
                        <a:pt x="38" y="3"/>
                        <a:pt x="38" y="4"/>
                      </a:cubicBezTo>
                      <a:cubicBezTo>
                        <a:pt x="38" y="5"/>
                        <a:pt x="39" y="5"/>
                        <a:pt x="39" y="6"/>
                      </a:cubicBezTo>
                      <a:cubicBezTo>
                        <a:pt x="39" y="7"/>
                        <a:pt x="39" y="10"/>
                        <a:pt x="38" y="11"/>
                      </a:cubicBezTo>
                      <a:cubicBezTo>
                        <a:pt x="38" y="12"/>
                        <a:pt x="39" y="13"/>
                        <a:pt x="39" y="13"/>
                      </a:cubicBezTo>
                      <a:cubicBezTo>
                        <a:pt x="40" y="15"/>
                        <a:pt x="39" y="16"/>
                        <a:pt x="39" y="18"/>
                      </a:cubicBezTo>
                      <a:cubicBezTo>
                        <a:pt x="38" y="22"/>
                        <a:pt x="40" y="25"/>
                        <a:pt x="39" y="28"/>
                      </a:cubicBezTo>
                      <a:cubicBezTo>
                        <a:pt x="38" y="29"/>
                        <a:pt x="39" y="29"/>
                        <a:pt x="39" y="30"/>
                      </a:cubicBezTo>
                      <a:cubicBezTo>
                        <a:pt x="39" y="32"/>
                        <a:pt x="38" y="33"/>
                        <a:pt x="39" y="35"/>
                      </a:cubicBezTo>
                      <a:cubicBezTo>
                        <a:pt x="39" y="36"/>
                        <a:pt x="39" y="36"/>
                        <a:pt x="39" y="37"/>
                      </a:cubicBezTo>
                      <a:cubicBezTo>
                        <a:pt x="40" y="41"/>
                        <a:pt x="39" y="47"/>
                        <a:pt x="39" y="52"/>
                      </a:cubicBezTo>
                      <a:cubicBezTo>
                        <a:pt x="38" y="52"/>
                        <a:pt x="37" y="53"/>
                        <a:pt x="3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sp>
          <p:nvSpPr>
            <p:cNvPr id="56" name="文本框 55">
              <a:extLst>
                <a:ext uri="{FF2B5EF4-FFF2-40B4-BE49-F238E27FC236}">
                  <a16:creationId xmlns="" xmlns:a16="http://schemas.microsoft.com/office/drawing/2014/main" id="{1DB9BBDD-9833-4736-A42D-1C11FE34356C}"/>
                </a:ext>
              </a:extLst>
            </p:cNvPr>
            <p:cNvSpPr txBox="1"/>
            <p:nvPr/>
          </p:nvSpPr>
          <p:spPr>
            <a:xfrm>
              <a:off x="1063665" y="265481"/>
              <a:ext cx="9661667" cy="461665"/>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三维动画与交互技术读书</a:t>
              </a: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报告 </a:t>
              </a:r>
              <a:r>
                <a:rPr kumimoji="0" lang="en-US" altLang="zh-CN"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 Adam</a:t>
              </a: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模型</a:t>
              </a:r>
              <a:endParaRPr kumimoji="0" lang="zh-CN" altLang="en-US" sz="2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4" name="矩形 3"/>
          <p:cNvSpPr/>
          <p:nvPr/>
        </p:nvSpPr>
        <p:spPr>
          <a:xfrm>
            <a:off x="5469065" y="3244334"/>
            <a:ext cx="1253869" cy="369332"/>
          </a:xfrm>
          <a:prstGeom prst="rect">
            <a:avLst/>
          </a:prstGeom>
        </p:spPr>
        <p:txBody>
          <a:bodyPr wrap="none">
            <a:spAutoFit/>
          </a:bodyPr>
          <a:lstStyle/>
          <a:p>
            <a:r>
              <a:rPr lang="en-US" altLang="zh-CN" dirty="0">
                <a:solidFill>
                  <a:srgbClr val="FFFFFF"/>
                </a:solidFill>
                <a:latin typeface="微软雅黑" panose="020B0503020204020204" pitchFamily="34" charset="-122"/>
                <a:ea typeface="微软雅黑" panose="020B0503020204020204" pitchFamily="34" charset="-122"/>
              </a:rPr>
              <a:t>Frank</a:t>
            </a:r>
            <a:r>
              <a:rPr lang="zh-CN" altLang="en-US" dirty="0">
                <a:solidFill>
                  <a:srgbClr val="FFFFFF"/>
                </a:solidFill>
                <a:latin typeface="微软雅黑" panose="020B0503020204020204" pitchFamily="34" charset="-122"/>
                <a:ea typeface="微软雅黑" panose="020B0503020204020204" pitchFamily="34" charset="-122"/>
              </a:rPr>
              <a:t>模型</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856505" y="1296537"/>
                <a:ext cx="10116294" cy="3940053"/>
              </a:xfrm>
              <a:prstGeom prst="rect">
                <a:avLst/>
              </a:prstGeom>
            </p:spPr>
            <p:txBody>
              <a:bodyPr wrap="square">
                <a:spAutoFit/>
              </a:bodyPr>
              <a:lstStyle/>
              <a:p>
                <a:r>
                  <a:rPr lang="en-US" altLang="zh-CN" sz="2800" dirty="0" smtClean="0"/>
                  <a:t>Adam</a:t>
                </a:r>
                <a:r>
                  <a:rPr lang="zh-CN" altLang="zh-CN" sz="2800" dirty="0"/>
                  <a:t>模型的参数定义：</a:t>
                </a:r>
              </a:p>
              <a:p>
                <a:endParaRPr lang="en-US" altLang="zh-CN" sz="2800" i="1" dirty="0" smtClean="0"/>
              </a:p>
              <a:p>
                <a:pPr/>
                <a14:m>
                  <m:oMathPara xmlns:m="http://schemas.openxmlformats.org/officeDocument/2006/math">
                    <m:oMathParaPr>
                      <m:jc m:val="centerGroup"/>
                    </m:oMathParaPr>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𝑉</m:t>
                          </m:r>
                        </m:e>
                        <m:sup>
                          <m:r>
                            <a:rPr lang="en-US" altLang="zh-CN" sz="2800" i="1">
                              <a:latin typeface="Cambria Math" panose="02040503050406030204" pitchFamily="18" charset="0"/>
                            </a:rPr>
                            <m:t>𝐴</m:t>
                          </m:r>
                        </m:sup>
                      </m:sSup>
                      <m:r>
                        <a:rPr lang="en-US" altLang="zh-CN" sz="2800" i="1">
                          <a:latin typeface="Cambria Math" panose="02040503050406030204" pitchFamily="18" charset="0"/>
                        </a:rPr>
                        <m:t>= </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𝑀</m:t>
                          </m:r>
                        </m:e>
                        <m:sup>
                          <m:r>
                            <a:rPr lang="en-US" altLang="zh-CN" sz="2800" i="1">
                              <a:latin typeface="Cambria Math" panose="02040503050406030204" pitchFamily="18" charset="0"/>
                            </a:rPr>
                            <m:t>𝐴</m:t>
                          </m:r>
                        </m:sup>
                      </m:sSup>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𝜃</m:t>
                          </m:r>
                        </m:e>
                        <m:sup>
                          <m:r>
                            <a:rPr lang="en-US" altLang="zh-CN" sz="2800" i="1">
                              <a:latin typeface="Cambria Math" panose="02040503050406030204" pitchFamily="18" charset="0"/>
                            </a:rPr>
                            <m:t>𝐴</m:t>
                          </m:r>
                        </m:sup>
                      </m:sSup>
                      <m:r>
                        <a:rPr lang="en-US" altLang="zh-CN" sz="2800" i="1">
                          <a:latin typeface="Cambria Math" panose="02040503050406030204" pitchFamily="18" charset="0"/>
                        </a:rPr>
                        <m:t>, </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𝜙</m:t>
                          </m:r>
                        </m:e>
                        <m:sup>
                          <m:r>
                            <a:rPr lang="en-US" altLang="zh-CN" sz="2800" i="1">
                              <a:latin typeface="Cambria Math" panose="02040503050406030204" pitchFamily="18" charset="0"/>
                            </a:rPr>
                            <m:t>𝐴</m:t>
                          </m:r>
                        </m:sup>
                      </m:sSup>
                      <m:r>
                        <a:rPr lang="en-US" altLang="zh-CN" sz="2800" i="1">
                          <a:latin typeface="Cambria Math" panose="02040503050406030204" pitchFamily="18" charset="0"/>
                        </a:rPr>
                        <m:t>, </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𝑡</m:t>
                          </m:r>
                        </m:e>
                        <m:sup>
                          <m:r>
                            <a:rPr lang="en-US" altLang="zh-CN" sz="2800" i="1">
                              <a:latin typeface="Cambria Math" panose="02040503050406030204" pitchFamily="18" charset="0"/>
                            </a:rPr>
                            <m:t>𝐴</m:t>
                          </m:r>
                        </m:sup>
                      </m:sSup>
                      <m:r>
                        <a:rPr lang="en-US" altLang="zh-CN" sz="2800" i="1">
                          <a:latin typeface="Cambria Math" panose="02040503050406030204" pitchFamily="18" charset="0"/>
                        </a:rPr>
                        <m:t>)</m:t>
                      </m:r>
                    </m:oMath>
                  </m:oMathPara>
                </a14:m>
                <a:endParaRPr lang="zh-CN" altLang="zh-CN" sz="2800" dirty="0"/>
              </a:p>
              <a:p>
                <a:endParaRPr lang="en-US" altLang="zh-CN" sz="2800" dirty="0" smtClean="0"/>
              </a:p>
              <a:p>
                <a:r>
                  <a:rPr lang="zh-CN" altLang="zh-CN" sz="2800" dirty="0" smtClean="0"/>
                  <a:t>其中</a:t>
                </a:r>
                <a:r>
                  <a:rPr lang="zh-CN" altLang="zh-CN" sz="2800" dirty="0"/>
                  <a:t>，</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𝑉</m:t>
                        </m:r>
                      </m:e>
                      <m:sup>
                        <m:r>
                          <a:rPr lang="en-US" altLang="zh-CN" sz="2800" i="1">
                            <a:latin typeface="Cambria Math" panose="02040503050406030204" pitchFamily="18" charset="0"/>
                          </a:rPr>
                          <m:t>𝐴</m:t>
                        </m:r>
                      </m:sup>
                    </m:sSup>
                    <m:r>
                      <a:rPr lang="en-US" altLang="zh-CN" sz="2800" i="1">
                        <a:latin typeface="Cambria Math" panose="02040503050406030204" pitchFamily="18" charset="0"/>
                      </a:rPr>
                      <m:t>=</m:t>
                    </m:r>
                    <m:sSubSup>
                      <m:sSubSupPr>
                        <m:ctrlPr>
                          <a:rPr lang="zh-CN" altLang="zh-CN" sz="2800" i="1">
                            <a:latin typeface="Cambria Math" panose="02040503050406030204" pitchFamily="18" charset="0"/>
                          </a:rPr>
                        </m:ctrlPr>
                      </m:sSubSupPr>
                      <m:e>
                        <m:r>
                          <a:rPr lang="en-US" altLang="zh-CN" sz="2800" i="1">
                            <a:latin typeface="Cambria Math" panose="02040503050406030204" pitchFamily="18" charset="0"/>
                          </a:rPr>
                          <m:t>{</m:t>
                        </m:r>
                        <m:sSubSup>
                          <m:sSubSupPr>
                            <m:ctrlPr>
                              <a:rPr lang="zh-CN" altLang="zh-CN" sz="2800" i="1">
                                <a:latin typeface="Cambria Math" panose="02040503050406030204" pitchFamily="18" charset="0"/>
                              </a:rPr>
                            </m:ctrlPr>
                          </m:sSubSupPr>
                          <m:e>
                            <m:r>
                              <a:rPr lang="en-US" altLang="zh-CN" sz="2800" i="1">
                                <a:latin typeface="Cambria Math" panose="02040503050406030204" pitchFamily="18" charset="0"/>
                              </a:rPr>
                              <m:t>𝑣</m:t>
                            </m:r>
                          </m:e>
                          <m:sub>
                            <m:r>
                              <a:rPr lang="en-US" altLang="zh-CN" sz="2800" i="1">
                                <a:latin typeface="Cambria Math" panose="02040503050406030204" pitchFamily="18" charset="0"/>
                              </a:rPr>
                              <m:t>𝑖</m:t>
                            </m:r>
                          </m:sub>
                          <m:sup>
                            <m:r>
                              <a:rPr lang="en-US" altLang="zh-CN" sz="2800" i="1">
                                <a:latin typeface="Cambria Math" panose="02040503050406030204" pitchFamily="18" charset="0"/>
                              </a:rPr>
                              <m:t>𝐴</m:t>
                            </m:r>
                          </m:sup>
                        </m:sSubSup>
                        <m:r>
                          <a:rPr lang="en-US" altLang="zh-CN" sz="2800" i="1">
                            <a:latin typeface="Cambria Math" panose="02040503050406030204" pitchFamily="18" charset="0"/>
                          </a:rPr>
                          <m:t>}</m:t>
                        </m:r>
                      </m:e>
                      <m:sub>
                        <m:r>
                          <a:rPr lang="en-US" altLang="zh-CN" sz="2800" i="1">
                            <a:latin typeface="Cambria Math" panose="02040503050406030204" pitchFamily="18" charset="0"/>
                          </a:rPr>
                          <m:t>𝑖</m:t>
                        </m:r>
                        <m:r>
                          <a:rPr lang="en-US" altLang="zh-CN" sz="2800" i="1">
                            <a:latin typeface="Cambria Math" panose="02040503050406030204" pitchFamily="18" charset="0"/>
                          </a:rPr>
                          <m:t>=1</m:t>
                        </m:r>
                      </m:sub>
                      <m:sup>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𝑁</m:t>
                            </m:r>
                          </m:e>
                          <m:sup>
                            <m:r>
                              <a:rPr lang="en-US" altLang="zh-CN" sz="2800" i="1">
                                <a:latin typeface="Cambria Math" panose="02040503050406030204" pitchFamily="18" charset="0"/>
                              </a:rPr>
                              <m:t>𝐴</m:t>
                            </m:r>
                          </m:sup>
                        </m:sSup>
                      </m:sup>
                    </m:sSubSup>
                  </m:oMath>
                </a14:m>
                <a:r>
                  <a:rPr lang="zh-CN" altLang="zh-CN" sz="2800" dirty="0"/>
                  <a:t>并且</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𝑁</m:t>
                        </m:r>
                      </m:e>
                      <m:sup>
                        <m:r>
                          <a:rPr lang="en-US" altLang="zh-CN" sz="2800" i="1">
                            <a:latin typeface="Cambria Math" panose="02040503050406030204" pitchFamily="18" charset="0"/>
                          </a:rPr>
                          <m:t>𝐴</m:t>
                        </m:r>
                      </m:sup>
                    </m:sSup>
                    <m:r>
                      <a:rPr lang="en-US" altLang="zh-CN" sz="2800" i="1">
                        <a:latin typeface="Cambria Math" panose="02040503050406030204" pitchFamily="18" charset="0"/>
                      </a:rPr>
                      <m:t>=18540</m:t>
                    </m:r>
                  </m:oMath>
                </a14:m>
                <a:r>
                  <a:rPr lang="zh-CN" altLang="zh-CN" sz="2800" dirty="0"/>
                  <a:t>。</a:t>
                </a:r>
              </a:p>
              <a:p>
                <a:endParaRPr lang="en-US" altLang="zh-CN" sz="2800" dirty="0" smtClean="0"/>
              </a:p>
              <a:p>
                <a:r>
                  <a:rPr lang="zh-CN" altLang="zh-CN" sz="2800" dirty="0" smtClean="0"/>
                  <a:t>代价函数</a:t>
                </a:r>
                <a:r>
                  <a:rPr lang="zh-CN" altLang="en-US" sz="2800" dirty="0" smtClean="0"/>
                  <a:t>：</a:t>
                </a:r>
                <a:endParaRPr lang="en-US" altLang="zh-CN" sz="2800" dirty="0" smtClean="0"/>
              </a:p>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𝐸</m:t>
                      </m:r>
                      <m:d>
                        <m:dPr>
                          <m:ctrlPr>
                            <a:rPr lang="zh-CN" altLang="zh-CN" sz="2800" i="1">
                              <a:latin typeface="Cambria Math" panose="02040503050406030204" pitchFamily="18" charset="0"/>
                            </a:rPr>
                          </m:ctrlPr>
                        </m:dPr>
                        <m:e>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𝜃</m:t>
                              </m:r>
                            </m:e>
                            <m:sup>
                              <m:r>
                                <a:rPr lang="en-US" altLang="zh-CN" sz="2800" i="1">
                                  <a:latin typeface="Cambria Math" panose="02040503050406030204" pitchFamily="18" charset="0"/>
                                </a:rPr>
                                <m:t>𝐴</m:t>
                              </m:r>
                            </m:sup>
                          </m:sSup>
                          <m:r>
                            <a:rPr lang="en-US" altLang="zh-CN" sz="2800" i="1">
                              <a:latin typeface="Cambria Math" panose="02040503050406030204" pitchFamily="18" charset="0"/>
                            </a:rPr>
                            <m:t>, </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𝜙</m:t>
                              </m:r>
                            </m:e>
                            <m:sup>
                              <m:r>
                                <a:rPr lang="en-US" altLang="zh-CN" sz="2800" i="1">
                                  <a:latin typeface="Cambria Math" panose="02040503050406030204" pitchFamily="18" charset="0"/>
                                </a:rPr>
                                <m:t>𝐴</m:t>
                              </m:r>
                            </m:sup>
                          </m:sSup>
                          <m:r>
                            <a:rPr lang="en-US" altLang="zh-CN" sz="2800" i="1">
                              <a:latin typeface="Cambria Math" panose="02040503050406030204" pitchFamily="18" charset="0"/>
                            </a:rPr>
                            <m:t>, </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𝑡</m:t>
                              </m:r>
                            </m:e>
                            <m:sup>
                              <m:r>
                                <a:rPr lang="en-US" altLang="zh-CN" sz="2800" i="1">
                                  <a:latin typeface="Cambria Math" panose="02040503050406030204" pitchFamily="18" charset="0"/>
                                </a:rPr>
                                <m:t>𝐴</m:t>
                              </m:r>
                            </m:sup>
                          </m:sSup>
                        </m:e>
                      </m:d>
                      <m:r>
                        <a:rPr lang="en-US" altLang="zh-CN" sz="2800" i="1">
                          <a:latin typeface="Cambria Math" panose="02040503050406030204" pitchFamily="18" charset="0"/>
                        </a:rPr>
                        <m: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i="1">
                              <a:latin typeface="Cambria Math" panose="02040503050406030204" pitchFamily="18" charset="0"/>
                            </a:rPr>
                            <m:t>𝑘𝑒𝑦𝑝𝑜𝑖𝑛𝑡𝑠</m:t>
                          </m:r>
                        </m:sub>
                      </m:sSub>
                      <m:r>
                        <a:rPr lang="en-US" altLang="zh-CN" sz="2800">
                          <a:latin typeface="Cambria Math" panose="02040503050406030204" pitchFamily="18" charset="0"/>
                        </a:rPr>
                        <m: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i="1">
                              <a:latin typeface="Cambria Math" panose="02040503050406030204" pitchFamily="18" charset="0"/>
                            </a:rPr>
                            <m:t>𝑖𝑐𝑝</m:t>
                          </m:r>
                        </m:sub>
                      </m:sSub>
                      <m:r>
                        <a:rPr lang="en-US" altLang="zh-CN" sz="2800" i="1">
                          <a:latin typeface="Cambria Math" panose="02040503050406030204" pitchFamily="18" charset="0"/>
                        </a:rPr>
                        <m: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i="1">
                              <a:latin typeface="Cambria Math" panose="02040503050406030204" pitchFamily="18" charset="0"/>
                            </a:rPr>
                            <m:t>𝑝𝑟𝑖𝑜𝑟</m:t>
                          </m:r>
                        </m:sub>
                      </m:sSub>
                    </m:oMath>
                  </m:oMathPara>
                </a14:m>
                <a:endParaRPr lang="en-US" altLang="zh-CN" sz="2800" dirty="0"/>
              </a:p>
            </p:txBody>
          </p:sp>
        </mc:Choice>
        <mc:Fallback xmlns="">
          <p:sp>
            <p:nvSpPr>
              <p:cNvPr id="6" name="矩形 5"/>
              <p:cNvSpPr>
                <a:spLocks noRot="1" noChangeAspect="1" noMove="1" noResize="1" noEditPoints="1" noAdjustHandles="1" noChangeArrowheads="1" noChangeShapeType="1" noTextEdit="1"/>
              </p:cNvSpPr>
              <p:nvPr/>
            </p:nvSpPr>
            <p:spPr>
              <a:xfrm>
                <a:off x="856505" y="1296537"/>
                <a:ext cx="10116294" cy="3940053"/>
              </a:xfrm>
              <a:prstGeom prst="rect">
                <a:avLst/>
              </a:prstGeom>
              <a:blipFill rotWithShape="0">
                <a:blip r:embed="rId3"/>
                <a:stretch>
                  <a:fillRect l="-1266" t="-18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33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F644A4FE-E885-489F-9586-635E19B6B85C}"/>
              </a:ext>
            </a:extLst>
          </p:cNvPr>
          <p:cNvPicPr>
            <a:picLocks noChangeAspect="1"/>
          </p:cNvPicPr>
          <p:nvPr/>
        </p:nvPicPr>
        <p:blipFill rotWithShape="1">
          <a:blip r:embed="rId3">
            <a:extLst>
              <a:ext uri="{28A0092B-C50C-407E-A947-70E740481C1C}">
                <a14:useLocalDpi xmlns:a14="http://schemas.microsoft.com/office/drawing/2010/main" val="0"/>
              </a:ext>
            </a:extLst>
          </a:blip>
          <a:srcRect l="13140" r="47508" b="14967"/>
          <a:stretch/>
        </p:blipFill>
        <p:spPr>
          <a:xfrm>
            <a:off x="1" y="0"/>
            <a:ext cx="4533900" cy="6858000"/>
          </a:xfrm>
          <a:custGeom>
            <a:avLst/>
            <a:gdLst>
              <a:gd name="connsiteX0" fmla="*/ 0 w 4533900"/>
              <a:gd name="connsiteY0" fmla="*/ 0 h 6858000"/>
              <a:gd name="connsiteX1" fmla="*/ 2774181 w 4533900"/>
              <a:gd name="connsiteY1" fmla="*/ 0 h 6858000"/>
              <a:gd name="connsiteX2" fmla="*/ 2837689 w 4533900"/>
              <a:gd name="connsiteY2" fmla="*/ 45161 h 6858000"/>
              <a:gd name="connsiteX3" fmla="*/ 4533900 w 4533900"/>
              <a:gd name="connsiteY3" fmla="*/ 3429000 h 6858000"/>
              <a:gd name="connsiteX4" fmla="*/ 2837689 w 4533900"/>
              <a:gd name="connsiteY4" fmla="*/ 6812839 h 6858000"/>
              <a:gd name="connsiteX5" fmla="*/ 2774181 w 4533900"/>
              <a:gd name="connsiteY5" fmla="*/ 6858000 h 6858000"/>
              <a:gd name="connsiteX6" fmla="*/ 0 w 45339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3900" h="6858000">
                <a:moveTo>
                  <a:pt x="0" y="0"/>
                </a:moveTo>
                <a:lnTo>
                  <a:pt x="2774181" y="0"/>
                </a:lnTo>
                <a:lnTo>
                  <a:pt x="2837689" y="45161"/>
                </a:lnTo>
                <a:cubicBezTo>
                  <a:pt x="3867393" y="815231"/>
                  <a:pt x="4533900" y="2044280"/>
                  <a:pt x="4533900" y="3429000"/>
                </a:cubicBezTo>
                <a:cubicBezTo>
                  <a:pt x="4533900" y="4813720"/>
                  <a:pt x="3867393" y="6042770"/>
                  <a:pt x="2837689" y="6812839"/>
                </a:cubicBezTo>
                <a:lnTo>
                  <a:pt x="2774181" y="6858000"/>
                </a:lnTo>
                <a:lnTo>
                  <a:pt x="0" y="6858000"/>
                </a:lnTo>
                <a:close/>
              </a:path>
            </a:pathLst>
          </a:custGeom>
        </p:spPr>
      </p:pic>
      <p:sp>
        <p:nvSpPr>
          <p:cNvPr id="10" name="任意多边形: 形状 9">
            <a:extLst>
              <a:ext uri="{FF2B5EF4-FFF2-40B4-BE49-F238E27FC236}">
                <a16:creationId xmlns="" xmlns:a16="http://schemas.microsoft.com/office/drawing/2014/main" id="{2D283C2C-AFED-4A36-8CCD-00B62E32F4A8}"/>
              </a:ext>
            </a:extLst>
          </p:cNvPr>
          <p:cNvSpPr/>
          <p:nvPr/>
        </p:nvSpPr>
        <p:spPr>
          <a:xfrm>
            <a:off x="1" y="0"/>
            <a:ext cx="4533900" cy="6858000"/>
          </a:xfrm>
          <a:custGeom>
            <a:avLst/>
            <a:gdLst>
              <a:gd name="connsiteX0" fmla="*/ 0 w 4533900"/>
              <a:gd name="connsiteY0" fmla="*/ 0 h 6858000"/>
              <a:gd name="connsiteX1" fmla="*/ 2774181 w 4533900"/>
              <a:gd name="connsiteY1" fmla="*/ 0 h 6858000"/>
              <a:gd name="connsiteX2" fmla="*/ 2837689 w 4533900"/>
              <a:gd name="connsiteY2" fmla="*/ 45161 h 6858000"/>
              <a:gd name="connsiteX3" fmla="*/ 4533900 w 4533900"/>
              <a:gd name="connsiteY3" fmla="*/ 3429000 h 6858000"/>
              <a:gd name="connsiteX4" fmla="*/ 2837689 w 4533900"/>
              <a:gd name="connsiteY4" fmla="*/ 6812839 h 6858000"/>
              <a:gd name="connsiteX5" fmla="*/ 2774181 w 4533900"/>
              <a:gd name="connsiteY5" fmla="*/ 6858000 h 6858000"/>
              <a:gd name="connsiteX6" fmla="*/ 0 w 45339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3900" h="6858000">
                <a:moveTo>
                  <a:pt x="0" y="0"/>
                </a:moveTo>
                <a:lnTo>
                  <a:pt x="2774181" y="0"/>
                </a:lnTo>
                <a:lnTo>
                  <a:pt x="2837689" y="45161"/>
                </a:lnTo>
                <a:cubicBezTo>
                  <a:pt x="3867393" y="815231"/>
                  <a:pt x="4533900" y="2044280"/>
                  <a:pt x="4533900" y="3429000"/>
                </a:cubicBezTo>
                <a:cubicBezTo>
                  <a:pt x="4533900" y="4813720"/>
                  <a:pt x="3867393" y="6042770"/>
                  <a:pt x="2837689" y="6812839"/>
                </a:cubicBezTo>
                <a:lnTo>
                  <a:pt x="2774181" y="6858000"/>
                </a:lnTo>
                <a:lnTo>
                  <a:pt x="0" y="6858000"/>
                </a:lnTo>
                <a:close/>
              </a:path>
            </a:pathLst>
          </a:custGeom>
          <a:gradFill flip="none" rotWithShape="1">
            <a:gsLst>
              <a:gs pos="0">
                <a:srgbClr val="003263"/>
              </a:gs>
              <a:gs pos="66000">
                <a:srgbClr val="003466">
                  <a:alpha val="78000"/>
                </a:srgbClr>
              </a:gs>
              <a:gs pos="85000">
                <a:srgbClr val="003466">
                  <a:alpha val="87000"/>
                </a:srgbClr>
              </a:gs>
              <a:gs pos="35000">
                <a:srgbClr val="003465">
                  <a:alpha val="90000"/>
                </a:srgbClr>
              </a:gs>
              <a:gs pos="100000">
                <a:srgbClr val="003466"/>
              </a:gs>
            </a:gsLst>
            <a:lin ang="36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椭圆 10">
            <a:extLst>
              <a:ext uri="{FF2B5EF4-FFF2-40B4-BE49-F238E27FC236}">
                <a16:creationId xmlns="" xmlns:a16="http://schemas.microsoft.com/office/drawing/2014/main" id="{11D42309-6148-4913-BABD-BDF5A2D8B522}"/>
              </a:ext>
            </a:extLst>
          </p:cNvPr>
          <p:cNvSpPr/>
          <p:nvPr/>
        </p:nvSpPr>
        <p:spPr>
          <a:xfrm>
            <a:off x="3543300" y="2438402"/>
            <a:ext cx="1981200" cy="1981199"/>
          </a:xfrm>
          <a:prstGeom prst="ellipse">
            <a:avLst/>
          </a:prstGeom>
          <a:solidFill>
            <a:srgbClr val="1A48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a:extLst>
              <a:ext uri="{FF2B5EF4-FFF2-40B4-BE49-F238E27FC236}">
                <a16:creationId xmlns="" xmlns:a16="http://schemas.microsoft.com/office/drawing/2014/main" id="{1FE2FB99-4CC9-4C33-AC8E-CCD11F54003C}"/>
              </a:ext>
            </a:extLst>
          </p:cNvPr>
          <p:cNvSpPr/>
          <p:nvPr/>
        </p:nvSpPr>
        <p:spPr>
          <a:xfrm>
            <a:off x="3630384" y="2525486"/>
            <a:ext cx="1807032" cy="1807031"/>
          </a:xfrm>
          <a:prstGeom prst="ellipse">
            <a:avLst/>
          </a:prstGeom>
          <a:solidFill>
            <a:schemeClr val="bg1"/>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12">
            <a:extLst>
              <a:ext uri="{FF2B5EF4-FFF2-40B4-BE49-F238E27FC236}">
                <a16:creationId xmlns="" xmlns:a16="http://schemas.microsoft.com/office/drawing/2014/main" id="{16BE33E8-AEBD-431A-8857-DFEE3CBD6B1D}"/>
              </a:ext>
            </a:extLst>
          </p:cNvPr>
          <p:cNvSpPr txBox="1"/>
          <p:nvPr/>
        </p:nvSpPr>
        <p:spPr>
          <a:xfrm>
            <a:off x="3904427" y="2921169"/>
            <a:ext cx="1258948" cy="1015663"/>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smtClean="0">
                <a:ln>
                  <a:noFill/>
                </a:ln>
                <a:solidFill>
                  <a:srgbClr val="1A4874"/>
                </a:solidFill>
                <a:effectLst/>
                <a:uLnTx/>
                <a:uFillTx/>
                <a:latin typeface="微软雅黑" panose="020B0503020204020204" pitchFamily="34" charset="-122"/>
                <a:ea typeface="微软雅黑" panose="020B0503020204020204" pitchFamily="34" charset="-122"/>
                <a:cs typeface="+mn-cs"/>
              </a:rPr>
              <a:t>04</a:t>
            </a:r>
            <a:endParaRPr kumimoji="0" lang="zh-CN" altLang="en-US" sz="60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endParaRPr>
          </a:p>
        </p:txBody>
      </p:sp>
      <p:grpSp>
        <p:nvGrpSpPr>
          <p:cNvPr id="4" name="组合 3">
            <a:extLst>
              <a:ext uri="{FF2B5EF4-FFF2-40B4-BE49-F238E27FC236}">
                <a16:creationId xmlns="" xmlns:a16="http://schemas.microsoft.com/office/drawing/2014/main" id="{93AB6CD6-69D2-4735-85D5-EA7445FAEA03}"/>
              </a:ext>
            </a:extLst>
          </p:cNvPr>
          <p:cNvGrpSpPr/>
          <p:nvPr/>
        </p:nvGrpSpPr>
        <p:grpSpPr>
          <a:xfrm>
            <a:off x="6096001" y="2500553"/>
            <a:ext cx="3606799" cy="1856901"/>
            <a:chOff x="6096000" y="2525485"/>
            <a:chExt cx="3753427" cy="1856900"/>
          </a:xfrm>
        </p:grpSpPr>
        <p:sp>
          <p:nvSpPr>
            <p:cNvPr id="14" name="文本框 13">
              <a:extLst>
                <a:ext uri="{FF2B5EF4-FFF2-40B4-BE49-F238E27FC236}">
                  <a16:creationId xmlns="" xmlns:a16="http://schemas.microsoft.com/office/drawing/2014/main" id="{0C08F948-24D7-4B1B-85E7-463D0940FEA4}"/>
                </a:ext>
              </a:extLst>
            </p:cNvPr>
            <p:cNvSpPr txBox="1"/>
            <p:nvPr/>
          </p:nvSpPr>
          <p:spPr>
            <a:xfrm>
              <a:off x="6096000" y="2525485"/>
              <a:ext cx="3753426" cy="830997"/>
            </a:xfrm>
            <a:prstGeom prst="rect">
              <a:avLst/>
            </a:prstGeom>
            <a:noFill/>
          </p:spPr>
          <p:txBody>
            <a:bodyPr wrap="square" rtlCol="0">
              <a:spAutoFit/>
            </a:bodyPr>
            <a:lstStyle/>
            <a:p>
              <a:pPr lvl="0" defTabSz="914377">
                <a:defRPr/>
              </a:pPr>
              <a:r>
                <a:rPr lang="zh-CN" altLang="en-US" sz="4800" b="1" dirty="0" smtClean="0">
                  <a:solidFill>
                    <a:srgbClr val="1A4874"/>
                  </a:solidFill>
                  <a:latin typeface="微软雅黑" panose="020B0503020204020204" pitchFamily="34" charset="-122"/>
                  <a:ea typeface="微软雅黑" panose="020B0503020204020204" pitchFamily="34" charset="-122"/>
                </a:rPr>
                <a:t>论文结果</a:t>
              </a:r>
              <a:endParaRPr lang="zh-CN" altLang="en-US" sz="4800" b="1" dirty="0">
                <a:solidFill>
                  <a:srgbClr val="1A4874"/>
                </a:solidFill>
                <a:latin typeface="微软雅黑" panose="020B0503020204020204" pitchFamily="34" charset="-122"/>
                <a:ea typeface="微软雅黑" panose="020B0503020204020204" pitchFamily="34" charset="-122"/>
              </a:endParaRPr>
            </a:p>
          </p:txBody>
        </p:sp>
        <p:cxnSp>
          <p:nvCxnSpPr>
            <p:cNvPr id="15" name="直接连接符 14">
              <a:extLst>
                <a:ext uri="{FF2B5EF4-FFF2-40B4-BE49-F238E27FC236}">
                  <a16:creationId xmlns="" xmlns:a16="http://schemas.microsoft.com/office/drawing/2014/main" id="{DF731159-FE77-41E6-B73E-84E6BD1A1ABE}"/>
                </a:ext>
              </a:extLst>
            </p:cNvPr>
            <p:cNvCxnSpPr>
              <a:cxnSpLocks/>
            </p:cNvCxnSpPr>
            <p:nvPr/>
          </p:nvCxnSpPr>
          <p:spPr>
            <a:xfrm>
              <a:off x="6257925" y="3515490"/>
              <a:ext cx="3591502" cy="0"/>
            </a:xfrm>
            <a:prstGeom prst="line">
              <a:avLst/>
            </a:prstGeom>
            <a:ln>
              <a:solidFill>
                <a:srgbClr val="1A4874"/>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 xmlns:a16="http://schemas.microsoft.com/office/drawing/2014/main" id="{ACE8A0CC-4D2F-40C7-8AF0-543FC5A09113}"/>
                </a:ext>
              </a:extLst>
            </p:cNvPr>
            <p:cNvSpPr txBox="1"/>
            <p:nvPr/>
          </p:nvSpPr>
          <p:spPr>
            <a:xfrm>
              <a:off x="6096000" y="3582166"/>
              <a:ext cx="1907264" cy="400110"/>
            </a:xfrm>
            <a:prstGeom prst="rect">
              <a:avLst/>
            </a:prstGeom>
            <a:noFill/>
          </p:spPr>
          <p:txBody>
            <a:bodyPr wrap="square" rtlCol="0">
              <a:spAutoFit/>
            </a:bodyPr>
            <a:lstStyle/>
            <a:p>
              <a:pPr marL="342891" marR="0" lvl="0" indent="-342891"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smtClean="0">
                  <a:ln>
                    <a:noFill/>
                  </a:ln>
                  <a:solidFill>
                    <a:srgbClr val="1A4874"/>
                  </a:solidFill>
                  <a:effectLst/>
                  <a:uLnTx/>
                  <a:uFillTx/>
                  <a:latin typeface="微软雅黑" panose="020B0503020204020204" pitchFamily="34" charset="-122"/>
                  <a:ea typeface="微软雅黑" panose="020B0503020204020204" pitchFamily="34" charset="-122"/>
                  <a:cs typeface="+mn-cs"/>
                </a:rPr>
                <a:t>定量结果</a:t>
              </a:r>
              <a:endParaRPr kumimoji="0" lang="zh-CN" altLang="en-US" sz="20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 xmlns:a16="http://schemas.microsoft.com/office/drawing/2014/main" id="{D7008460-BD53-422B-A064-81637435FD6F}"/>
                </a:ext>
              </a:extLst>
            </p:cNvPr>
            <p:cNvSpPr txBox="1"/>
            <p:nvPr/>
          </p:nvSpPr>
          <p:spPr>
            <a:xfrm>
              <a:off x="6096000" y="3982275"/>
              <a:ext cx="1907264" cy="400110"/>
            </a:xfrm>
            <a:prstGeom prst="rect">
              <a:avLst/>
            </a:prstGeom>
            <a:noFill/>
          </p:spPr>
          <p:txBody>
            <a:bodyPr wrap="square" rtlCol="0">
              <a:spAutoFit/>
            </a:bodyPr>
            <a:lstStyle/>
            <a:p>
              <a:pPr marL="342891" marR="0" lvl="0" indent="-342891"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smtClean="0">
                  <a:ln>
                    <a:noFill/>
                  </a:ln>
                  <a:solidFill>
                    <a:srgbClr val="1A4874"/>
                  </a:solidFill>
                  <a:effectLst/>
                  <a:uLnTx/>
                  <a:uFillTx/>
                  <a:latin typeface="微软雅黑" panose="020B0503020204020204" pitchFamily="34" charset="-122"/>
                  <a:ea typeface="微软雅黑" panose="020B0503020204020204" pitchFamily="34" charset="-122"/>
                  <a:cs typeface="+mn-cs"/>
                </a:rPr>
                <a:t>定性结果</a:t>
              </a:r>
              <a:endParaRPr kumimoji="0" lang="zh-CN" altLang="en-US" sz="20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3953887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81040912-18DF-4E4C-96A5-5206406BB19A}"/>
              </a:ext>
            </a:extLst>
          </p:cNvPr>
          <p:cNvGrpSpPr/>
          <p:nvPr/>
        </p:nvGrpSpPr>
        <p:grpSpPr>
          <a:xfrm>
            <a:off x="360610" y="404447"/>
            <a:ext cx="7331108" cy="520662"/>
            <a:chOff x="334001" y="260612"/>
            <a:chExt cx="10787055" cy="520662"/>
          </a:xfrm>
        </p:grpSpPr>
        <p:sp>
          <p:nvSpPr>
            <p:cNvPr id="57" name="矩形: 圆角 56">
              <a:extLst>
                <a:ext uri="{FF2B5EF4-FFF2-40B4-BE49-F238E27FC236}">
                  <a16:creationId xmlns="" xmlns:a16="http://schemas.microsoft.com/office/drawing/2014/main" id="{B2738A0F-2CB2-40AB-AD15-00074C386109}"/>
                </a:ext>
              </a:extLst>
            </p:cNvPr>
            <p:cNvSpPr/>
            <p:nvPr/>
          </p:nvSpPr>
          <p:spPr>
            <a:xfrm>
              <a:off x="334001" y="260612"/>
              <a:ext cx="10787055" cy="520662"/>
            </a:xfrm>
            <a:prstGeom prst="roundRect">
              <a:avLst>
                <a:gd name="adj" fmla="val 50000"/>
              </a:avLst>
            </a:prstGeom>
            <a:solidFill>
              <a:srgbClr val="1A4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 name="组合 1">
              <a:extLst>
                <a:ext uri="{FF2B5EF4-FFF2-40B4-BE49-F238E27FC236}">
                  <a16:creationId xmlns="" xmlns:a16="http://schemas.microsoft.com/office/drawing/2014/main" id="{13C672A9-91E5-4FD6-80AE-B3205485100C}"/>
                </a:ext>
              </a:extLst>
            </p:cNvPr>
            <p:cNvGrpSpPr/>
            <p:nvPr/>
          </p:nvGrpSpPr>
          <p:grpSpPr>
            <a:xfrm>
              <a:off x="362504" y="283741"/>
              <a:ext cx="708003" cy="450242"/>
              <a:chOff x="362504" y="283741"/>
              <a:chExt cx="708003" cy="450242"/>
            </a:xfrm>
          </p:grpSpPr>
          <p:sp>
            <p:nvSpPr>
              <p:cNvPr id="17" name="椭圆 16">
                <a:extLst>
                  <a:ext uri="{FF2B5EF4-FFF2-40B4-BE49-F238E27FC236}">
                    <a16:creationId xmlns="" xmlns:a16="http://schemas.microsoft.com/office/drawing/2014/main" id="{C4F69BAF-1976-4CEF-A6E1-81BACCBAD6B1}"/>
                  </a:ext>
                </a:extLst>
              </p:cNvPr>
              <p:cNvSpPr/>
              <p:nvPr/>
            </p:nvSpPr>
            <p:spPr>
              <a:xfrm>
                <a:off x="539095" y="311421"/>
                <a:ext cx="531412" cy="422562"/>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9" name="Group 4">
                <a:extLst>
                  <a:ext uri="{FF2B5EF4-FFF2-40B4-BE49-F238E27FC236}">
                    <a16:creationId xmlns="" xmlns:a16="http://schemas.microsoft.com/office/drawing/2014/main" id="{39D04D76-1514-48F6-BE7C-7622D29922FD}"/>
                  </a:ext>
                </a:extLst>
              </p:cNvPr>
              <p:cNvGrpSpPr>
                <a:grpSpLocks noChangeAspect="1"/>
              </p:cNvGrpSpPr>
              <p:nvPr/>
            </p:nvGrpSpPr>
            <p:grpSpPr bwMode="auto">
              <a:xfrm>
                <a:off x="362504" y="283741"/>
                <a:ext cx="707814" cy="443684"/>
                <a:chOff x="2377" y="1255"/>
                <a:chExt cx="2235" cy="1401"/>
              </a:xfrm>
              <a:solidFill>
                <a:srgbClr val="014590"/>
              </a:solidFill>
            </p:grpSpPr>
            <p:sp>
              <p:nvSpPr>
                <p:cNvPr id="22" name="Freeform 5">
                  <a:extLst>
                    <a:ext uri="{FF2B5EF4-FFF2-40B4-BE49-F238E27FC236}">
                      <a16:creationId xmlns="" xmlns:a16="http://schemas.microsoft.com/office/drawing/2014/main" id="{1F3DEE1E-BBDC-4614-A7AF-EE1152D2602C}"/>
                    </a:ext>
                  </a:extLst>
                </p:cNvPr>
                <p:cNvSpPr>
                  <a:spLocks noEditPoints="1"/>
                </p:cNvSpPr>
                <p:nvPr/>
              </p:nvSpPr>
              <p:spPr bwMode="auto">
                <a:xfrm>
                  <a:off x="2934" y="1355"/>
                  <a:ext cx="1678" cy="1301"/>
                </a:xfrm>
                <a:custGeom>
                  <a:avLst/>
                  <a:gdLst>
                    <a:gd name="T0" fmla="*/ 624 w 693"/>
                    <a:gd name="T1" fmla="*/ 138 h 677"/>
                    <a:gd name="T2" fmla="*/ 676 w 693"/>
                    <a:gd name="T3" fmla="*/ 240 h 677"/>
                    <a:gd name="T4" fmla="*/ 686 w 693"/>
                    <a:gd name="T5" fmla="*/ 401 h 677"/>
                    <a:gd name="T6" fmla="*/ 646 w 693"/>
                    <a:gd name="T7" fmla="*/ 509 h 677"/>
                    <a:gd name="T8" fmla="*/ 551 w 693"/>
                    <a:gd name="T9" fmla="*/ 613 h 677"/>
                    <a:gd name="T10" fmla="*/ 451 w 693"/>
                    <a:gd name="T11" fmla="*/ 660 h 677"/>
                    <a:gd name="T12" fmla="*/ 269 w 693"/>
                    <a:gd name="T13" fmla="*/ 667 h 677"/>
                    <a:gd name="T14" fmla="*/ 189 w 693"/>
                    <a:gd name="T15" fmla="*/ 639 h 677"/>
                    <a:gd name="T16" fmla="*/ 53 w 693"/>
                    <a:gd name="T17" fmla="*/ 520 h 677"/>
                    <a:gd name="T18" fmla="*/ 10 w 693"/>
                    <a:gd name="T19" fmla="*/ 422 h 677"/>
                    <a:gd name="T20" fmla="*/ 8 w 693"/>
                    <a:gd name="T21" fmla="*/ 272 h 677"/>
                    <a:gd name="T22" fmla="*/ 47 w 693"/>
                    <a:gd name="T23" fmla="*/ 167 h 677"/>
                    <a:gd name="T24" fmla="*/ 154 w 693"/>
                    <a:gd name="T25" fmla="*/ 56 h 677"/>
                    <a:gd name="T26" fmla="*/ 264 w 693"/>
                    <a:gd name="T27" fmla="*/ 9 h 677"/>
                    <a:gd name="T28" fmla="*/ 391 w 693"/>
                    <a:gd name="T29" fmla="*/ 4 h 677"/>
                    <a:gd name="T30" fmla="*/ 514 w 693"/>
                    <a:gd name="T31" fmla="*/ 60 h 677"/>
                    <a:gd name="T32" fmla="*/ 431 w 693"/>
                    <a:gd name="T33" fmla="*/ 25 h 677"/>
                    <a:gd name="T34" fmla="*/ 273 w 693"/>
                    <a:gd name="T35" fmla="*/ 23 h 677"/>
                    <a:gd name="T36" fmla="*/ 174 w 693"/>
                    <a:gd name="T37" fmla="*/ 61 h 677"/>
                    <a:gd name="T38" fmla="*/ 53 w 693"/>
                    <a:gd name="T39" fmla="*/ 189 h 677"/>
                    <a:gd name="T40" fmla="*/ 17 w 693"/>
                    <a:gd name="T41" fmla="*/ 352 h 677"/>
                    <a:gd name="T42" fmla="*/ 41 w 693"/>
                    <a:gd name="T43" fmla="*/ 462 h 677"/>
                    <a:gd name="T44" fmla="*/ 102 w 693"/>
                    <a:gd name="T45" fmla="*/ 557 h 677"/>
                    <a:gd name="T46" fmla="*/ 196 w 693"/>
                    <a:gd name="T47" fmla="*/ 627 h 677"/>
                    <a:gd name="T48" fmla="*/ 302 w 693"/>
                    <a:gd name="T49" fmla="*/ 658 h 677"/>
                    <a:gd name="T50" fmla="*/ 430 w 693"/>
                    <a:gd name="T51" fmla="*/ 651 h 677"/>
                    <a:gd name="T52" fmla="*/ 552 w 693"/>
                    <a:gd name="T53" fmla="*/ 593 h 677"/>
                    <a:gd name="T54" fmla="*/ 637 w 693"/>
                    <a:gd name="T55" fmla="*/ 495 h 677"/>
                    <a:gd name="T56" fmla="*/ 672 w 693"/>
                    <a:gd name="T57" fmla="*/ 397 h 677"/>
                    <a:gd name="T58" fmla="*/ 673 w 693"/>
                    <a:gd name="T59" fmla="*/ 292 h 677"/>
                    <a:gd name="T60" fmla="*/ 638 w 693"/>
                    <a:gd name="T61" fmla="*/ 250 h 677"/>
                    <a:gd name="T62" fmla="*/ 541 w 693"/>
                    <a:gd name="T63" fmla="*/ 289 h 677"/>
                    <a:gd name="T64" fmla="*/ 525 w 693"/>
                    <a:gd name="T65" fmla="*/ 401 h 677"/>
                    <a:gd name="T66" fmla="*/ 468 w 693"/>
                    <a:gd name="T67" fmla="*/ 473 h 677"/>
                    <a:gd name="T68" fmla="*/ 517 w 693"/>
                    <a:gd name="T69" fmla="*/ 399 h 677"/>
                    <a:gd name="T70" fmla="*/ 517 w 693"/>
                    <a:gd name="T71" fmla="*/ 278 h 677"/>
                    <a:gd name="T72" fmla="*/ 482 w 693"/>
                    <a:gd name="T73" fmla="*/ 292 h 677"/>
                    <a:gd name="T74" fmla="*/ 458 w 693"/>
                    <a:gd name="T75" fmla="*/ 332 h 677"/>
                    <a:gd name="T76" fmla="*/ 407 w 693"/>
                    <a:gd name="T77" fmla="*/ 404 h 677"/>
                    <a:gd name="T78" fmla="*/ 370 w 693"/>
                    <a:gd name="T79" fmla="*/ 483 h 677"/>
                    <a:gd name="T80" fmla="*/ 320 w 693"/>
                    <a:gd name="T81" fmla="*/ 466 h 677"/>
                    <a:gd name="T82" fmla="*/ 268 w 693"/>
                    <a:gd name="T83" fmla="*/ 385 h 677"/>
                    <a:gd name="T84" fmla="*/ 263 w 693"/>
                    <a:gd name="T85" fmla="*/ 328 h 677"/>
                    <a:gd name="T86" fmla="*/ 207 w 693"/>
                    <a:gd name="T87" fmla="*/ 282 h 677"/>
                    <a:gd name="T88" fmla="*/ 164 w 693"/>
                    <a:gd name="T89" fmla="*/ 338 h 677"/>
                    <a:gd name="T90" fmla="*/ 208 w 693"/>
                    <a:gd name="T91" fmla="*/ 457 h 677"/>
                    <a:gd name="T92" fmla="*/ 179 w 693"/>
                    <a:gd name="T93" fmla="*/ 430 h 677"/>
                    <a:gd name="T94" fmla="*/ 155 w 693"/>
                    <a:gd name="T95" fmla="*/ 323 h 677"/>
                    <a:gd name="T96" fmla="*/ 201 w 693"/>
                    <a:gd name="T97" fmla="*/ 219 h 677"/>
                    <a:gd name="T98" fmla="*/ 285 w 693"/>
                    <a:gd name="T99" fmla="*/ 162 h 677"/>
                    <a:gd name="T100" fmla="*/ 415 w 693"/>
                    <a:gd name="T101" fmla="*/ 164 h 677"/>
                    <a:gd name="T102" fmla="*/ 497 w 693"/>
                    <a:gd name="T103" fmla="*/ 226 h 677"/>
                    <a:gd name="T104" fmla="*/ 563 w 693"/>
                    <a:gd name="T105" fmla="*/ 236 h 677"/>
                    <a:gd name="T106" fmla="*/ 594 w 693"/>
                    <a:gd name="T107" fmla="*/ 219 h 677"/>
                    <a:gd name="T108" fmla="*/ 617 w 693"/>
                    <a:gd name="T109" fmla="*/ 153 h 677"/>
                    <a:gd name="T110" fmla="*/ 483 w 693"/>
                    <a:gd name="T111" fmla="*/ 223 h 677"/>
                    <a:gd name="T112" fmla="*/ 421 w 693"/>
                    <a:gd name="T113" fmla="*/ 176 h 677"/>
                    <a:gd name="T114" fmla="*/ 319 w 693"/>
                    <a:gd name="T115" fmla="*/ 162 h 677"/>
                    <a:gd name="T116" fmla="*/ 219 w 693"/>
                    <a:gd name="T117" fmla="*/ 212 h 677"/>
                    <a:gd name="T118" fmla="*/ 299 w 693"/>
                    <a:gd name="T119" fmla="*/ 268 h 677"/>
                    <a:gd name="T120" fmla="*/ 367 w 693"/>
                    <a:gd name="T121" fmla="*/ 251 h 677"/>
                    <a:gd name="T122" fmla="*/ 452 w 693"/>
                    <a:gd name="T123" fmla="*/ 253 h 677"/>
                    <a:gd name="T124" fmla="*/ 532 w 693"/>
                    <a:gd name="T125" fmla="*/ 272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3" h="677">
                      <a:moveTo>
                        <a:pt x="528" y="51"/>
                      </a:moveTo>
                      <a:cubicBezTo>
                        <a:pt x="529" y="52"/>
                        <a:pt x="529" y="51"/>
                        <a:pt x="530" y="51"/>
                      </a:cubicBezTo>
                      <a:cubicBezTo>
                        <a:pt x="532" y="54"/>
                        <a:pt x="537" y="54"/>
                        <a:pt x="538" y="57"/>
                      </a:cubicBezTo>
                      <a:cubicBezTo>
                        <a:pt x="541" y="57"/>
                        <a:pt x="542" y="60"/>
                        <a:pt x="544" y="60"/>
                      </a:cubicBezTo>
                      <a:cubicBezTo>
                        <a:pt x="546" y="61"/>
                        <a:pt x="547" y="63"/>
                        <a:pt x="549" y="63"/>
                      </a:cubicBezTo>
                      <a:cubicBezTo>
                        <a:pt x="551" y="66"/>
                        <a:pt x="554" y="67"/>
                        <a:pt x="555" y="70"/>
                      </a:cubicBezTo>
                      <a:cubicBezTo>
                        <a:pt x="558" y="70"/>
                        <a:pt x="560" y="72"/>
                        <a:pt x="562" y="75"/>
                      </a:cubicBezTo>
                      <a:cubicBezTo>
                        <a:pt x="565" y="76"/>
                        <a:pt x="568" y="79"/>
                        <a:pt x="571" y="81"/>
                      </a:cubicBezTo>
                      <a:cubicBezTo>
                        <a:pt x="572" y="82"/>
                        <a:pt x="572" y="83"/>
                        <a:pt x="572" y="84"/>
                      </a:cubicBezTo>
                      <a:cubicBezTo>
                        <a:pt x="573" y="84"/>
                        <a:pt x="574" y="84"/>
                        <a:pt x="574" y="84"/>
                      </a:cubicBezTo>
                      <a:cubicBezTo>
                        <a:pt x="577" y="88"/>
                        <a:pt x="582" y="89"/>
                        <a:pt x="584" y="93"/>
                      </a:cubicBezTo>
                      <a:cubicBezTo>
                        <a:pt x="587" y="94"/>
                        <a:pt x="589" y="97"/>
                        <a:pt x="591" y="100"/>
                      </a:cubicBezTo>
                      <a:cubicBezTo>
                        <a:pt x="594" y="102"/>
                        <a:pt x="597" y="104"/>
                        <a:pt x="598" y="108"/>
                      </a:cubicBezTo>
                      <a:cubicBezTo>
                        <a:pt x="602" y="112"/>
                        <a:pt x="606" y="116"/>
                        <a:pt x="609" y="119"/>
                      </a:cubicBezTo>
                      <a:cubicBezTo>
                        <a:pt x="609" y="120"/>
                        <a:pt x="608" y="120"/>
                        <a:pt x="608" y="121"/>
                      </a:cubicBezTo>
                      <a:cubicBezTo>
                        <a:pt x="609" y="122"/>
                        <a:pt x="610" y="121"/>
                        <a:pt x="611" y="122"/>
                      </a:cubicBezTo>
                      <a:cubicBezTo>
                        <a:pt x="612" y="124"/>
                        <a:pt x="614" y="125"/>
                        <a:pt x="615" y="126"/>
                      </a:cubicBezTo>
                      <a:cubicBezTo>
                        <a:pt x="616" y="127"/>
                        <a:pt x="617" y="128"/>
                        <a:pt x="617" y="129"/>
                      </a:cubicBezTo>
                      <a:cubicBezTo>
                        <a:pt x="618" y="130"/>
                        <a:pt x="618" y="130"/>
                        <a:pt x="618" y="131"/>
                      </a:cubicBezTo>
                      <a:cubicBezTo>
                        <a:pt x="619" y="132"/>
                        <a:pt x="619" y="132"/>
                        <a:pt x="620" y="132"/>
                      </a:cubicBezTo>
                      <a:cubicBezTo>
                        <a:pt x="621" y="133"/>
                        <a:pt x="622" y="136"/>
                        <a:pt x="624" y="138"/>
                      </a:cubicBezTo>
                      <a:cubicBezTo>
                        <a:pt x="624" y="138"/>
                        <a:pt x="625" y="139"/>
                        <a:pt x="626" y="140"/>
                      </a:cubicBezTo>
                      <a:cubicBezTo>
                        <a:pt x="626" y="140"/>
                        <a:pt x="626" y="141"/>
                        <a:pt x="626" y="141"/>
                      </a:cubicBezTo>
                      <a:cubicBezTo>
                        <a:pt x="627" y="142"/>
                        <a:pt x="628" y="142"/>
                        <a:pt x="628" y="142"/>
                      </a:cubicBezTo>
                      <a:cubicBezTo>
                        <a:pt x="629" y="143"/>
                        <a:pt x="629" y="144"/>
                        <a:pt x="630" y="144"/>
                      </a:cubicBezTo>
                      <a:cubicBezTo>
                        <a:pt x="630" y="145"/>
                        <a:pt x="630" y="145"/>
                        <a:pt x="630" y="146"/>
                      </a:cubicBezTo>
                      <a:cubicBezTo>
                        <a:pt x="634" y="151"/>
                        <a:pt x="638" y="156"/>
                        <a:pt x="641" y="162"/>
                      </a:cubicBezTo>
                      <a:cubicBezTo>
                        <a:pt x="642" y="163"/>
                        <a:pt x="642" y="164"/>
                        <a:pt x="643" y="164"/>
                      </a:cubicBezTo>
                      <a:cubicBezTo>
                        <a:pt x="643" y="166"/>
                        <a:pt x="644" y="168"/>
                        <a:pt x="645" y="169"/>
                      </a:cubicBezTo>
                      <a:cubicBezTo>
                        <a:pt x="646" y="172"/>
                        <a:pt x="649" y="174"/>
                        <a:pt x="650" y="177"/>
                      </a:cubicBezTo>
                      <a:cubicBezTo>
                        <a:pt x="650" y="177"/>
                        <a:pt x="650" y="178"/>
                        <a:pt x="650" y="179"/>
                      </a:cubicBezTo>
                      <a:cubicBezTo>
                        <a:pt x="651" y="180"/>
                        <a:pt x="652" y="180"/>
                        <a:pt x="652" y="181"/>
                      </a:cubicBezTo>
                      <a:cubicBezTo>
                        <a:pt x="652" y="182"/>
                        <a:pt x="652" y="182"/>
                        <a:pt x="652" y="183"/>
                      </a:cubicBezTo>
                      <a:cubicBezTo>
                        <a:pt x="654" y="187"/>
                        <a:pt x="656" y="190"/>
                        <a:pt x="658" y="193"/>
                      </a:cubicBezTo>
                      <a:cubicBezTo>
                        <a:pt x="659" y="195"/>
                        <a:pt x="660" y="198"/>
                        <a:pt x="661" y="200"/>
                      </a:cubicBezTo>
                      <a:cubicBezTo>
                        <a:pt x="660" y="202"/>
                        <a:pt x="662" y="202"/>
                        <a:pt x="663" y="204"/>
                      </a:cubicBezTo>
                      <a:cubicBezTo>
                        <a:pt x="663" y="204"/>
                        <a:pt x="663" y="205"/>
                        <a:pt x="664" y="206"/>
                      </a:cubicBezTo>
                      <a:cubicBezTo>
                        <a:pt x="665" y="209"/>
                        <a:pt x="667" y="214"/>
                        <a:pt x="669" y="218"/>
                      </a:cubicBezTo>
                      <a:cubicBezTo>
                        <a:pt x="669" y="218"/>
                        <a:pt x="670" y="219"/>
                        <a:pt x="670" y="220"/>
                      </a:cubicBezTo>
                      <a:cubicBezTo>
                        <a:pt x="671" y="222"/>
                        <a:pt x="671" y="225"/>
                        <a:pt x="673" y="226"/>
                      </a:cubicBezTo>
                      <a:cubicBezTo>
                        <a:pt x="672" y="229"/>
                        <a:pt x="674" y="230"/>
                        <a:pt x="674" y="231"/>
                      </a:cubicBezTo>
                      <a:cubicBezTo>
                        <a:pt x="675" y="234"/>
                        <a:pt x="676" y="237"/>
                        <a:pt x="676" y="240"/>
                      </a:cubicBezTo>
                      <a:cubicBezTo>
                        <a:pt x="677" y="241"/>
                        <a:pt x="678" y="242"/>
                        <a:pt x="678" y="244"/>
                      </a:cubicBezTo>
                      <a:cubicBezTo>
                        <a:pt x="678" y="245"/>
                        <a:pt x="678" y="246"/>
                        <a:pt x="678" y="247"/>
                      </a:cubicBezTo>
                      <a:cubicBezTo>
                        <a:pt x="679" y="248"/>
                        <a:pt x="679" y="248"/>
                        <a:pt x="680" y="249"/>
                      </a:cubicBezTo>
                      <a:cubicBezTo>
                        <a:pt x="680" y="250"/>
                        <a:pt x="680" y="252"/>
                        <a:pt x="680" y="253"/>
                      </a:cubicBezTo>
                      <a:cubicBezTo>
                        <a:pt x="681" y="254"/>
                        <a:pt x="682" y="256"/>
                        <a:pt x="682" y="257"/>
                      </a:cubicBezTo>
                      <a:cubicBezTo>
                        <a:pt x="682" y="258"/>
                        <a:pt x="682" y="259"/>
                        <a:pt x="682" y="260"/>
                      </a:cubicBezTo>
                      <a:cubicBezTo>
                        <a:pt x="683" y="266"/>
                        <a:pt x="685" y="273"/>
                        <a:pt x="686" y="278"/>
                      </a:cubicBezTo>
                      <a:cubicBezTo>
                        <a:pt x="686" y="280"/>
                        <a:pt x="687" y="281"/>
                        <a:pt x="687" y="282"/>
                      </a:cubicBezTo>
                      <a:cubicBezTo>
                        <a:pt x="687" y="283"/>
                        <a:pt x="687" y="284"/>
                        <a:pt x="687" y="286"/>
                      </a:cubicBezTo>
                      <a:cubicBezTo>
                        <a:pt x="687" y="286"/>
                        <a:pt x="688" y="287"/>
                        <a:pt x="688" y="288"/>
                      </a:cubicBezTo>
                      <a:cubicBezTo>
                        <a:pt x="688" y="289"/>
                        <a:pt x="688" y="291"/>
                        <a:pt x="688" y="292"/>
                      </a:cubicBezTo>
                      <a:cubicBezTo>
                        <a:pt x="688" y="294"/>
                        <a:pt x="690" y="296"/>
                        <a:pt x="689" y="298"/>
                      </a:cubicBezTo>
                      <a:cubicBezTo>
                        <a:pt x="691" y="302"/>
                        <a:pt x="689" y="310"/>
                        <a:pt x="691" y="313"/>
                      </a:cubicBezTo>
                      <a:cubicBezTo>
                        <a:pt x="692" y="330"/>
                        <a:pt x="693" y="347"/>
                        <a:pt x="692" y="364"/>
                      </a:cubicBezTo>
                      <a:cubicBezTo>
                        <a:pt x="691" y="366"/>
                        <a:pt x="691" y="368"/>
                        <a:pt x="690" y="370"/>
                      </a:cubicBezTo>
                      <a:cubicBezTo>
                        <a:pt x="690" y="371"/>
                        <a:pt x="690" y="372"/>
                        <a:pt x="690" y="373"/>
                      </a:cubicBezTo>
                      <a:cubicBezTo>
                        <a:pt x="690" y="376"/>
                        <a:pt x="689" y="378"/>
                        <a:pt x="689" y="381"/>
                      </a:cubicBezTo>
                      <a:cubicBezTo>
                        <a:pt x="688" y="385"/>
                        <a:pt x="689" y="389"/>
                        <a:pt x="688" y="392"/>
                      </a:cubicBezTo>
                      <a:cubicBezTo>
                        <a:pt x="688" y="393"/>
                        <a:pt x="687" y="394"/>
                        <a:pt x="687" y="395"/>
                      </a:cubicBezTo>
                      <a:cubicBezTo>
                        <a:pt x="687" y="396"/>
                        <a:pt x="687" y="397"/>
                        <a:pt x="687" y="398"/>
                      </a:cubicBezTo>
                      <a:cubicBezTo>
                        <a:pt x="687" y="399"/>
                        <a:pt x="686" y="400"/>
                        <a:pt x="686" y="401"/>
                      </a:cubicBezTo>
                      <a:cubicBezTo>
                        <a:pt x="685" y="402"/>
                        <a:pt x="686" y="402"/>
                        <a:pt x="686" y="403"/>
                      </a:cubicBezTo>
                      <a:cubicBezTo>
                        <a:pt x="685" y="406"/>
                        <a:pt x="684" y="408"/>
                        <a:pt x="683" y="410"/>
                      </a:cubicBezTo>
                      <a:cubicBezTo>
                        <a:pt x="684" y="412"/>
                        <a:pt x="683" y="413"/>
                        <a:pt x="683" y="415"/>
                      </a:cubicBezTo>
                      <a:cubicBezTo>
                        <a:pt x="682" y="416"/>
                        <a:pt x="683" y="417"/>
                        <a:pt x="683" y="418"/>
                      </a:cubicBezTo>
                      <a:cubicBezTo>
                        <a:pt x="682" y="420"/>
                        <a:pt x="681" y="422"/>
                        <a:pt x="680" y="425"/>
                      </a:cubicBezTo>
                      <a:cubicBezTo>
                        <a:pt x="679" y="428"/>
                        <a:pt x="679" y="431"/>
                        <a:pt x="678" y="434"/>
                      </a:cubicBezTo>
                      <a:cubicBezTo>
                        <a:pt x="678" y="435"/>
                        <a:pt x="677" y="437"/>
                        <a:pt x="676" y="439"/>
                      </a:cubicBezTo>
                      <a:cubicBezTo>
                        <a:pt x="676" y="440"/>
                        <a:pt x="676" y="441"/>
                        <a:pt x="676" y="442"/>
                      </a:cubicBezTo>
                      <a:cubicBezTo>
                        <a:pt x="676" y="443"/>
                        <a:pt x="674" y="446"/>
                        <a:pt x="674" y="448"/>
                      </a:cubicBezTo>
                      <a:cubicBezTo>
                        <a:pt x="672" y="452"/>
                        <a:pt x="671" y="457"/>
                        <a:pt x="669" y="461"/>
                      </a:cubicBezTo>
                      <a:cubicBezTo>
                        <a:pt x="670" y="463"/>
                        <a:pt x="668" y="464"/>
                        <a:pt x="667" y="465"/>
                      </a:cubicBezTo>
                      <a:cubicBezTo>
                        <a:pt x="668" y="468"/>
                        <a:pt x="665" y="470"/>
                        <a:pt x="664" y="472"/>
                      </a:cubicBezTo>
                      <a:cubicBezTo>
                        <a:pt x="663" y="474"/>
                        <a:pt x="663" y="476"/>
                        <a:pt x="663" y="478"/>
                      </a:cubicBezTo>
                      <a:cubicBezTo>
                        <a:pt x="662" y="479"/>
                        <a:pt x="660" y="481"/>
                        <a:pt x="660" y="482"/>
                      </a:cubicBezTo>
                      <a:cubicBezTo>
                        <a:pt x="659" y="485"/>
                        <a:pt x="659" y="487"/>
                        <a:pt x="657" y="488"/>
                      </a:cubicBezTo>
                      <a:cubicBezTo>
                        <a:pt x="657" y="489"/>
                        <a:pt x="657" y="490"/>
                        <a:pt x="657" y="490"/>
                      </a:cubicBezTo>
                      <a:cubicBezTo>
                        <a:pt x="656" y="491"/>
                        <a:pt x="655" y="492"/>
                        <a:pt x="655" y="494"/>
                      </a:cubicBezTo>
                      <a:cubicBezTo>
                        <a:pt x="654" y="494"/>
                        <a:pt x="653" y="494"/>
                        <a:pt x="653" y="495"/>
                      </a:cubicBezTo>
                      <a:cubicBezTo>
                        <a:pt x="653" y="496"/>
                        <a:pt x="653" y="496"/>
                        <a:pt x="652" y="497"/>
                      </a:cubicBezTo>
                      <a:cubicBezTo>
                        <a:pt x="651" y="499"/>
                        <a:pt x="650" y="501"/>
                        <a:pt x="649" y="503"/>
                      </a:cubicBezTo>
                      <a:cubicBezTo>
                        <a:pt x="648" y="505"/>
                        <a:pt x="647" y="507"/>
                        <a:pt x="646" y="509"/>
                      </a:cubicBezTo>
                      <a:cubicBezTo>
                        <a:pt x="644" y="514"/>
                        <a:pt x="639" y="517"/>
                        <a:pt x="638" y="523"/>
                      </a:cubicBezTo>
                      <a:cubicBezTo>
                        <a:pt x="634" y="526"/>
                        <a:pt x="632" y="532"/>
                        <a:pt x="628" y="535"/>
                      </a:cubicBezTo>
                      <a:cubicBezTo>
                        <a:pt x="628" y="537"/>
                        <a:pt x="626" y="539"/>
                        <a:pt x="625" y="540"/>
                      </a:cubicBezTo>
                      <a:cubicBezTo>
                        <a:pt x="622" y="545"/>
                        <a:pt x="617" y="547"/>
                        <a:pt x="615" y="553"/>
                      </a:cubicBezTo>
                      <a:cubicBezTo>
                        <a:pt x="613" y="553"/>
                        <a:pt x="613" y="555"/>
                        <a:pt x="612" y="555"/>
                      </a:cubicBezTo>
                      <a:cubicBezTo>
                        <a:pt x="612" y="557"/>
                        <a:pt x="611" y="557"/>
                        <a:pt x="611" y="558"/>
                      </a:cubicBezTo>
                      <a:cubicBezTo>
                        <a:pt x="610" y="558"/>
                        <a:pt x="610" y="558"/>
                        <a:pt x="609" y="559"/>
                      </a:cubicBezTo>
                      <a:cubicBezTo>
                        <a:pt x="608" y="562"/>
                        <a:pt x="605" y="562"/>
                        <a:pt x="605" y="566"/>
                      </a:cubicBezTo>
                      <a:cubicBezTo>
                        <a:pt x="604" y="566"/>
                        <a:pt x="603" y="567"/>
                        <a:pt x="603" y="568"/>
                      </a:cubicBezTo>
                      <a:cubicBezTo>
                        <a:pt x="601" y="568"/>
                        <a:pt x="599" y="570"/>
                        <a:pt x="598" y="572"/>
                      </a:cubicBezTo>
                      <a:cubicBezTo>
                        <a:pt x="595" y="574"/>
                        <a:pt x="593" y="577"/>
                        <a:pt x="590" y="580"/>
                      </a:cubicBezTo>
                      <a:cubicBezTo>
                        <a:pt x="589" y="581"/>
                        <a:pt x="588" y="581"/>
                        <a:pt x="587" y="583"/>
                      </a:cubicBezTo>
                      <a:cubicBezTo>
                        <a:pt x="586" y="583"/>
                        <a:pt x="586" y="584"/>
                        <a:pt x="585" y="585"/>
                      </a:cubicBezTo>
                      <a:cubicBezTo>
                        <a:pt x="584" y="585"/>
                        <a:pt x="583" y="585"/>
                        <a:pt x="583" y="586"/>
                      </a:cubicBezTo>
                      <a:cubicBezTo>
                        <a:pt x="582" y="586"/>
                        <a:pt x="582" y="587"/>
                        <a:pt x="581" y="588"/>
                      </a:cubicBezTo>
                      <a:cubicBezTo>
                        <a:pt x="580" y="588"/>
                        <a:pt x="579" y="588"/>
                        <a:pt x="579" y="589"/>
                      </a:cubicBezTo>
                      <a:cubicBezTo>
                        <a:pt x="578" y="590"/>
                        <a:pt x="578" y="592"/>
                        <a:pt x="576" y="592"/>
                      </a:cubicBezTo>
                      <a:cubicBezTo>
                        <a:pt x="574" y="595"/>
                        <a:pt x="571" y="596"/>
                        <a:pt x="568" y="598"/>
                      </a:cubicBezTo>
                      <a:cubicBezTo>
                        <a:pt x="566" y="600"/>
                        <a:pt x="565" y="602"/>
                        <a:pt x="563" y="603"/>
                      </a:cubicBezTo>
                      <a:cubicBezTo>
                        <a:pt x="560" y="605"/>
                        <a:pt x="557" y="607"/>
                        <a:pt x="555" y="610"/>
                      </a:cubicBezTo>
                      <a:cubicBezTo>
                        <a:pt x="553" y="610"/>
                        <a:pt x="552" y="611"/>
                        <a:pt x="551" y="613"/>
                      </a:cubicBezTo>
                      <a:cubicBezTo>
                        <a:pt x="550" y="613"/>
                        <a:pt x="550" y="612"/>
                        <a:pt x="549" y="612"/>
                      </a:cubicBezTo>
                      <a:cubicBezTo>
                        <a:pt x="547" y="614"/>
                        <a:pt x="546" y="615"/>
                        <a:pt x="544" y="617"/>
                      </a:cubicBezTo>
                      <a:cubicBezTo>
                        <a:pt x="542" y="617"/>
                        <a:pt x="540" y="618"/>
                        <a:pt x="539" y="619"/>
                      </a:cubicBezTo>
                      <a:cubicBezTo>
                        <a:pt x="538" y="620"/>
                        <a:pt x="537" y="621"/>
                        <a:pt x="536" y="622"/>
                      </a:cubicBezTo>
                      <a:cubicBezTo>
                        <a:pt x="535" y="623"/>
                        <a:pt x="533" y="623"/>
                        <a:pt x="532" y="625"/>
                      </a:cubicBezTo>
                      <a:cubicBezTo>
                        <a:pt x="531" y="625"/>
                        <a:pt x="531" y="625"/>
                        <a:pt x="530" y="625"/>
                      </a:cubicBezTo>
                      <a:cubicBezTo>
                        <a:pt x="528" y="627"/>
                        <a:pt x="525" y="628"/>
                        <a:pt x="523" y="629"/>
                      </a:cubicBezTo>
                      <a:cubicBezTo>
                        <a:pt x="520" y="631"/>
                        <a:pt x="518" y="633"/>
                        <a:pt x="516" y="634"/>
                      </a:cubicBezTo>
                      <a:cubicBezTo>
                        <a:pt x="513" y="635"/>
                        <a:pt x="510" y="636"/>
                        <a:pt x="508" y="637"/>
                      </a:cubicBezTo>
                      <a:cubicBezTo>
                        <a:pt x="507" y="638"/>
                        <a:pt x="507" y="637"/>
                        <a:pt x="506" y="637"/>
                      </a:cubicBezTo>
                      <a:cubicBezTo>
                        <a:pt x="505" y="638"/>
                        <a:pt x="504" y="639"/>
                        <a:pt x="503" y="640"/>
                      </a:cubicBezTo>
                      <a:cubicBezTo>
                        <a:pt x="503" y="640"/>
                        <a:pt x="503" y="640"/>
                        <a:pt x="502" y="640"/>
                      </a:cubicBezTo>
                      <a:cubicBezTo>
                        <a:pt x="500" y="641"/>
                        <a:pt x="498" y="642"/>
                        <a:pt x="497" y="644"/>
                      </a:cubicBezTo>
                      <a:cubicBezTo>
                        <a:pt x="493" y="644"/>
                        <a:pt x="491" y="646"/>
                        <a:pt x="489" y="647"/>
                      </a:cubicBezTo>
                      <a:cubicBezTo>
                        <a:pt x="483" y="647"/>
                        <a:pt x="482" y="651"/>
                        <a:pt x="476" y="650"/>
                      </a:cubicBezTo>
                      <a:cubicBezTo>
                        <a:pt x="475" y="651"/>
                        <a:pt x="474" y="654"/>
                        <a:pt x="472" y="653"/>
                      </a:cubicBezTo>
                      <a:cubicBezTo>
                        <a:pt x="469" y="655"/>
                        <a:pt x="466" y="655"/>
                        <a:pt x="463" y="656"/>
                      </a:cubicBezTo>
                      <a:cubicBezTo>
                        <a:pt x="462" y="656"/>
                        <a:pt x="461" y="657"/>
                        <a:pt x="460" y="657"/>
                      </a:cubicBezTo>
                      <a:cubicBezTo>
                        <a:pt x="460" y="658"/>
                        <a:pt x="458" y="658"/>
                        <a:pt x="457" y="658"/>
                      </a:cubicBezTo>
                      <a:cubicBezTo>
                        <a:pt x="456" y="658"/>
                        <a:pt x="455" y="659"/>
                        <a:pt x="454" y="659"/>
                      </a:cubicBezTo>
                      <a:cubicBezTo>
                        <a:pt x="453" y="660"/>
                        <a:pt x="452" y="659"/>
                        <a:pt x="451" y="660"/>
                      </a:cubicBezTo>
                      <a:cubicBezTo>
                        <a:pt x="449" y="660"/>
                        <a:pt x="447" y="662"/>
                        <a:pt x="445" y="662"/>
                      </a:cubicBezTo>
                      <a:cubicBezTo>
                        <a:pt x="444" y="663"/>
                        <a:pt x="442" y="662"/>
                        <a:pt x="441" y="663"/>
                      </a:cubicBezTo>
                      <a:cubicBezTo>
                        <a:pt x="440" y="663"/>
                        <a:pt x="439" y="664"/>
                        <a:pt x="439" y="664"/>
                      </a:cubicBezTo>
                      <a:cubicBezTo>
                        <a:pt x="437" y="665"/>
                        <a:pt x="436" y="664"/>
                        <a:pt x="435" y="665"/>
                      </a:cubicBezTo>
                      <a:cubicBezTo>
                        <a:pt x="427" y="666"/>
                        <a:pt x="419" y="668"/>
                        <a:pt x="412" y="670"/>
                      </a:cubicBezTo>
                      <a:cubicBezTo>
                        <a:pt x="408" y="671"/>
                        <a:pt x="405" y="671"/>
                        <a:pt x="401" y="672"/>
                      </a:cubicBezTo>
                      <a:cubicBezTo>
                        <a:pt x="398" y="672"/>
                        <a:pt x="396" y="673"/>
                        <a:pt x="393" y="673"/>
                      </a:cubicBezTo>
                      <a:cubicBezTo>
                        <a:pt x="388" y="674"/>
                        <a:pt x="383" y="674"/>
                        <a:pt x="378" y="674"/>
                      </a:cubicBezTo>
                      <a:cubicBezTo>
                        <a:pt x="376" y="674"/>
                        <a:pt x="375" y="675"/>
                        <a:pt x="374" y="675"/>
                      </a:cubicBezTo>
                      <a:cubicBezTo>
                        <a:pt x="369" y="675"/>
                        <a:pt x="365" y="675"/>
                        <a:pt x="360" y="675"/>
                      </a:cubicBezTo>
                      <a:cubicBezTo>
                        <a:pt x="358" y="676"/>
                        <a:pt x="356" y="676"/>
                        <a:pt x="353" y="676"/>
                      </a:cubicBezTo>
                      <a:cubicBezTo>
                        <a:pt x="348" y="676"/>
                        <a:pt x="341" y="677"/>
                        <a:pt x="336" y="675"/>
                      </a:cubicBezTo>
                      <a:cubicBezTo>
                        <a:pt x="333" y="676"/>
                        <a:pt x="330" y="675"/>
                        <a:pt x="326" y="675"/>
                      </a:cubicBezTo>
                      <a:cubicBezTo>
                        <a:pt x="321" y="675"/>
                        <a:pt x="316" y="675"/>
                        <a:pt x="313" y="674"/>
                      </a:cubicBezTo>
                      <a:cubicBezTo>
                        <a:pt x="309" y="675"/>
                        <a:pt x="302" y="673"/>
                        <a:pt x="298" y="672"/>
                      </a:cubicBezTo>
                      <a:cubicBezTo>
                        <a:pt x="296" y="672"/>
                        <a:pt x="293" y="672"/>
                        <a:pt x="290" y="672"/>
                      </a:cubicBezTo>
                      <a:cubicBezTo>
                        <a:pt x="290" y="672"/>
                        <a:pt x="289" y="671"/>
                        <a:pt x="289" y="671"/>
                      </a:cubicBezTo>
                      <a:cubicBezTo>
                        <a:pt x="286" y="670"/>
                        <a:pt x="283" y="671"/>
                        <a:pt x="280" y="670"/>
                      </a:cubicBezTo>
                      <a:cubicBezTo>
                        <a:pt x="279" y="670"/>
                        <a:pt x="278" y="669"/>
                        <a:pt x="278" y="669"/>
                      </a:cubicBezTo>
                      <a:cubicBezTo>
                        <a:pt x="276" y="669"/>
                        <a:pt x="275" y="669"/>
                        <a:pt x="274" y="669"/>
                      </a:cubicBezTo>
                      <a:cubicBezTo>
                        <a:pt x="273" y="669"/>
                        <a:pt x="271" y="668"/>
                        <a:pt x="269" y="667"/>
                      </a:cubicBezTo>
                      <a:cubicBezTo>
                        <a:pt x="268" y="667"/>
                        <a:pt x="267" y="667"/>
                        <a:pt x="266" y="667"/>
                      </a:cubicBezTo>
                      <a:cubicBezTo>
                        <a:pt x="265" y="667"/>
                        <a:pt x="264" y="666"/>
                        <a:pt x="263" y="666"/>
                      </a:cubicBezTo>
                      <a:cubicBezTo>
                        <a:pt x="261" y="665"/>
                        <a:pt x="259" y="665"/>
                        <a:pt x="257" y="665"/>
                      </a:cubicBezTo>
                      <a:cubicBezTo>
                        <a:pt x="256" y="665"/>
                        <a:pt x="255" y="663"/>
                        <a:pt x="253" y="663"/>
                      </a:cubicBezTo>
                      <a:cubicBezTo>
                        <a:pt x="253" y="663"/>
                        <a:pt x="252" y="663"/>
                        <a:pt x="251" y="663"/>
                      </a:cubicBezTo>
                      <a:cubicBezTo>
                        <a:pt x="250" y="663"/>
                        <a:pt x="250" y="662"/>
                        <a:pt x="249" y="662"/>
                      </a:cubicBezTo>
                      <a:cubicBezTo>
                        <a:pt x="247" y="661"/>
                        <a:pt x="244" y="661"/>
                        <a:pt x="241" y="660"/>
                      </a:cubicBezTo>
                      <a:cubicBezTo>
                        <a:pt x="241" y="660"/>
                        <a:pt x="240" y="659"/>
                        <a:pt x="240" y="659"/>
                      </a:cubicBezTo>
                      <a:cubicBezTo>
                        <a:pt x="239" y="659"/>
                        <a:pt x="238" y="659"/>
                        <a:pt x="237" y="659"/>
                      </a:cubicBezTo>
                      <a:cubicBezTo>
                        <a:pt x="236" y="658"/>
                        <a:pt x="235" y="658"/>
                        <a:pt x="234" y="657"/>
                      </a:cubicBezTo>
                      <a:cubicBezTo>
                        <a:pt x="234" y="657"/>
                        <a:pt x="233" y="658"/>
                        <a:pt x="232" y="657"/>
                      </a:cubicBezTo>
                      <a:cubicBezTo>
                        <a:pt x="230" y="657"/>
                        <a:pt x="230" y="654"/>
                        <a:pt x="227" y="656"/>
                      </a:cubicBezTo>
                      <a:cubicBezTo>
                        <a:pt x="227" y="655"/>
                        <a:pt x="226" y="654"/>
                        <a:pt x="226" y="654"/>
                      </a:cubicBezTo>
                      <a:cubicBezTo>
                        <a:pt x="225" y="654"/>
                        <a:pt x="225" y="655"/>
                        <a:pt x="224" y="654"/>
                      </a:cubicBezTo>
                      <a:cubicBezTo>
                        <a:pt x="222" y="652"/>
                        <a:pt x="217" y="652"/>
                        <a:pt x="214" y="651"/>
                      </a:cubicBezTo>
                      <a:cubicBezTo>
                        <a:pt x="213" y="650"/>
                        <a:pt x="213" y="650"/>
                        <a:pt x="212" y="649"/>
                      </a:cubicBezTo>
                      <a:cubicBezTo>
                        <a:pt x="211" y="649"/>
                        <a:pt x="210" y="649"/>
                        <a:pt x="208" y="649"/>
                      </a:cubicBezTo>
                      <a:cubicBezTo>
                        <a:pt x="207" y="648"/>
                        <a:pt x="205" y="647"/>
                        <a:pt x="204" y="646"/>
                      </a:cubicBezTo>
                      <a:cubicBezTo>
                        <a:pt x="202" y="645"/>
                        <a:pt x="201" y="645"/>
                        <a:pt x="199" y="644"/>
                      </a:cubicBezTo>
                      <a:cubicBezTo>
                        <a:pt x="198" y="644"/>
                        <a:pt x="197" y="643"/>
                        <a:pt x="196" y="642"/>
                      </a:cubicBezTo>
                      <a:cubicBezTo>
                        <a:pt x="193" y="642"/>
                        <a:pt x="190" y="641"/>
                        <a:pt x="189" y="639"/>
                      </a:cubicBezTo>
                      <a:cubicBezTo>
                        <a:pt x="185" y="639"/>
                        <a:pt x="182" y="635"/>
                        <a:pt x="179" y="634"/>
                      </a:cubicBezTo>
                      <a:cubicBezTo>
                        <a:pt x="176" y="632"/>
                        <a:pt x="173" y="631"/>
                        <a:pt x="170" y="630"/>
                      </a:cubicBezTo>
                      <a:cubicBezTo>
                        <a:pt x="170" y="629"/>
                        <a:pt x="169" y="629"/>
                        <a:pt x="169" y="628"/>
                      </a:cubicBezTo>
                      <a:cubicBezTo>
                        <a:pt x="163" y="626"/>
                        <a:pt x="159" y="623"/>
                        <a:pt x="154" y="620"/>
                      </a:cubicBezTo>
                      <a:cubicBezTo>
                        <a:pt x="154" y="620"/>
                        <a:pt x="153" y="619"/>
                        <a:pt x="153" y="618"/>
                      </a:cubicBezTo>
                      <a:cubicBezTo>
                        <a:pt x="149" y="618"/>
                        <a:pt x="146" y="615"/>
                        <a:pt x="144" y="612"/>
                      </a:cubicBezTo>
                      <a:cubicBezTo>
                        <a:pt x="141" y="610"/>
                        <a:pt x="137" y="609"/>
                        <a:pt x="135" y="607"/>
                      </a:cubicBezTo>
                      <a:cubicBezTo>
                        <a:pt x="133" y="605"/>
                        <a:pt x="131" y="603"/>
                        <a:pt x="128" y="602"/>
                      </a:cubicBezTo>
                      <a:cubicBezTo>
                        <a:pt x="127" y="600"/>
                        <a:pt x="124" y="597"/>
                        <a:pt x="122" y="596"/>
                      </a:cubicBezTo>
                      <a:cubicBezTo>
                        <a:pt x="120" y="594"/>
                        <a:pt x="119" y="594"/>
                        <a:pt x="118" y="592"/>
                      </a:cubicBezTo>
                      <a:cubicBezTo>
                        <a:pt x="117" y="592"/>
                        <a:pt x="116" y="592"/>
                        <a:pt x="115" y="591"/>
                      </a:cubicBezTo>
                      <a:cubicBezTo>
                        <a:pt x="114" y="590"/>
                        <a:pt x="114" y="589"/>
                        <a:pt x="113" y="588"/>
                      </a:cubicBezTo>
                      <a:cubicBezTo>
                        <a:pt x="112" y="587"/>
                        <a:pt x="110" y="586"/>
                        <a:pt x="109" y="585"/>
                      </a:cubicBezTo>
                      <a:cubicBezTo>
                        <a:pt x="108" y="584"/>
                        <a:pt x="108" y="583"/>
                        <a:pt x="107" y="583"/>
                      </a:cubicBezTo>
                      <a:cubicBezTo>
                        <a:pt x="104" y="580"/>
                        <a:pt x="100" y="577"/>
                        <a:pt x="98" y="574"/>
                      </a:cubicBezTo>
                      <a:cubicBezTo>
                        <a:pt x="94" y="571"/>
                        <a:pt x="91" y="567"/>
                        <a:pt x="87" y="563"/>
                      </a:cubicBezTo>
                      <a:cubicBezTo>
                        <a:pt x="84" y="560"/>
                        <a:pt x="82" y="557"/>
                        <a:pt x="79" y="554"/>
                      </a:cubicBezTo>
                      <a:cubicBezTo>
                        <a:pt x="75" y="547"/>
                        <a:pt x="68" y="543"/>
                        <a:pt x="65" y="535"/>
                      </a:cubicBezTo>
                      <a:cubicBezTo>
                        <a:pt x="65" y="534"/>
                        <a:pt x="64" y="534"/>
                        <a:pt x="63" y="534"/>
                      </a:cubicBezTo>
                      <a:cubicBezTo>
                        <a:pt x="63" y="532"/>
                        <a:pt x="61" y="531"/>
                        <a:pt x="60" y="529"/>
                      </a:cubicBezTo>
                      <a:cubicBezTo>
                        <a:pt x="58" y="526"/>
                        <a:pt x="56" y="522"/>
                        <a:pt x="53" y="520"/>
                      </a:cubicBezTo>
                      <a:cubicBezTo>
                        <a:pt x="54" y="517"/>
                        <a:pt x="51" y="518"/>
                        <a:pt x="51" y="515"/>
                      </a:cubicBezTo>
                      <a:cubicBezTo>
                        <a:pt x="49" y="513"/>
                        <a:pt x="48" y="511"/>
                        <a:pt x="46" y="508"/>
                      </a:cubicBezTo>
                      <a:cubicBezTo>
                        <a:pt x="43" y="504"/>
                        <a:pt x="42" y="500"/>
                        <a:pt x="39" y="496"/>
                      </a:cubicBezTo>
                      <a:cubicBezTo>
                        <a:pt x="39" y="493"/>
                        <a:pt x="37" y="492"/>
                        <a:pt x="36" y="490"/>
                      </a:cubicBezTo>
                      <a:cubicBezTo>
                        <a:pt x="34" y="486"/>
                        <a:pt x="33" y="481"/>
                        <a:pt x="30" y="478"/>
                      </a:cubicBezTo>
                      <a:cubicBezTo>
                        <a:pt x="30" y="477"/>
                        <a:pt x="30" y="477"/>
                        <a:pt x="30" y="476"/>
                      </a:cubicBezTo>
                      <a:cubicBezTo>
                        <a:pt x="30" y="475"/>
                        <a:pt x="29" y="475"/>
                        <a:pt x="28" y="473"/>
                      </a:cubicBezTo>
                      <a:cubicBezTo>
                        <a:pt x="28" y="473"/>
                        <a:pt x="29" y="472"/>
                        <a:pt x="29" y="472"/>
                      </a:cubicBezTo>
                      <a:cubicBezTo>
                        <a:pt x="28" y="471"/>
                        <a:pt x="27" y="470"/>
                        <a:pt x="26" y="470"/>
                      </a:cubicBezTo>
                      <a:cubicBezTo>
                        <a:pt x="26" y="468"/>
                        <a:pt x="26" y="466"/>
                        <a:pt x="25" y="464"/>
                      </a:cubicBezTo>
                      <a:cubicBezTo>
                        <a:pt x="24" y="463"/>
                        <a:pt x="23" y="462"/>
                        <a:pt x="23" y="461"/>
                      </a:cubicBezTo>
                      <a:cubicBezTo>
                        <a:pt x="23" y="460"/>
                        <a:pt x="23" y="459"/>
                        <a:pt x="23" y="458"/>
                      </a:cubicBezTo>
                      <a:cubicBezTo>
                        <a:pt x="22" y="455"/>
                        <a:pt x="19" y="451"/>
                        <a:pt x="18" y="449"/>
                      </a:cubicBezTo>
                      <a:cubicBezTo>
                        <a:pt x="18" y="448"/>
                        <a:pt x="18" y="447"/>
                        <a:pt x="18" y="446"/>
                      </a:cubicBezTo>
                      <a:cubicBezTo>
                        <a:pt x="18" y="445"/>
                        <a:pt x="17" y="444"/>
                        <a:pt x="17" y="443"/>
                      </a:cubicBezTo>
                      <a:cubicBezTo>
                        <a:pt x="17" y="442"/>
                        <a:pt x="17" y="441"/>
                        <a:pt x="16" y="440"/>
                      </a:cubicBezTo>
                      <a:cubicBezTo>
                        <a:pt x="16" y="439"/>
                        <a:pt x="15" y="438"/>
                        <a:pt x="15" y="437"/>
                      </a:cubicBezTo>
                      <a:cubicBezTo>
                        <a:pt x="14" y="435"/>
                        <a:pt x="14" y="433"/>
                        <a:pt x="14" y="431"/>
                      </a:cubicBezTo>
                      <a:cubicBezTo>
                        <a:pt x="13" y="430"/>
                        <a:pt x="12" y="429"/>
                        <a:pt x="12" y="428"/>
                      </a:cubicBezTo>
                      <a:cubicBezTo>
                        <a:pt x="12" y="427"/>
                        <a:pt x="12" y="426"/>
                        <a:pt x="11" y="424"/>
                      </a:cubicBezTo>
                      <a:cubicBezTo>
                        <a:pt x="11" y="424"/>
                        <a:pt x="10" y="423"/>
                        <a:pt x="10" y="422"/>
                      </a:cubicBezTo>
                      <a:cubicBezTo>
                        <a:pt x="10" y="420"/>
                        <a:pt x="10" y="419"/>
                        <a:pt x="10" y="418"/>
                      </a:cubicBezTo>
                      <a:cubicBezTo>
                        <a:pt x="10" y="416"/>
                        <a:pt x="9" y="415"/>
                        <a:pt x="9" y="414"/>
                      </a:cubicBezTo>
                      <a:cubicBezTo>
                        <a:pt x="9" y="413"/>
                        <a:pt x="9" y="412"/>
                        <a:pt x="9" y="411"/>
                      </a:cubicBezTo>
                      <a:cubicBezTo>
                        <a:pt x="8" y="411"/>
                        <a:pt x="8" y="410"/>
                        <a:pt x="7" y="409"/>
                      </a:cubicBezTo>
                      <a:cubicBezTo>
                        <a:pt x="7" y="407"/>
                        <a:pt x="7" y="405"/>
                        <a:pt x="7" y="403"/>
                      </a:cubicBezTo>
                      <a:cubicBezTo>
                        <a:pt x="7" y="402"/>
                        <a:pt x="6" y="401"/>
                        <a:pt x="6" y="401"/>
                      </a:cubicBezTo>
                      <a:cubicBezTo>
                        <a:pt x="5" y="399"/>
                        <a:pt x="6" y="397"/>
                        <a:pt x="5" y="396"/>
                      </a:cubicBezTo>
                      <a:cubicBezTo>
                        <a:pt x="5" y="394"/>
                        <a:pt x="4" y="393"/>
                        <a:pt x="5" y="391"/>
                      </a:cubicBezTo>
                      <a:cubicBezTo>
                        <a:pt x="4" y="389"/>
                        <a:pt x="4" y="386"/>
                        <a:pt x="3" y="385"/>
                      </a:cubicBezTo>
                      <a:cubicBezTo>
                        <a:pt x="3" y="380"/>
                        <a:pt x="3" y="375"/>
                        <a:pt x="2" y="369"/>
                      </a:cubicBezTo>
                      <a:cubicBezTo>
                        <a:pt x="2" y="368"/>
                        <a:pt x="1" y="367"/>
                        <a:pt x="1" y="367"/>
                      </a:cubicBezTo>
                      <a:cubicBezTo>
                        <a:pt x="1" y="366"/>
                        <a:pt x="1" y="364"/>
                        <a:pt x="1" y="363"/>
                      </a:cubicBezTo>
                      <a:cubicBezTo>
                        <a:pt x="1" y="354"/>
                        <a:pt x="0" y="344"/>
                        <a:pt x="1" y="335"/>
                      </a:cubicBezTo>
                      <a:cubicBezTo>
                        <a:pt x="1" y="331"/>
                        <a:pt x="0" y="327"/>
                        <a:pt x="0" y="323"/>
                      </a:cubicBezTo>
                      <a:cubicBezTo>
                        <a:pt x="0" y="322"/>
                        <a:pt x="1" y="321"/>
                        <a:pt x="1" y="320"/>
                      </a:cubicBezTo>
                      <a:cubicBezTo>
                        <a:pt x="2" y="318"/>
                        <a:pt x="1" y="315"/>
                        <a:pt x="1" y="313"/>
                      </a:cubicBezTo>
                      <a:cubicBezTo>
                        <a:pt x="2" y="311"/>
                        <a:pt x="2" y="309"/>
                        <a:pt x="2" y="307"/>
                      </a:cubicBezTo>
                      <a:cubicBezTo>
                        <a:pt x="3" y="304"/>
                        <a:pt x="3" y="301"/>
                        <a:pt x="3" y="298"/>
                      </a:cubicBezTo>
                      <a:cubicBezTo>
                        <a:pt x="4" y="294"/>
                        <a:pt x="4" y="289"/>
                        <a:pt x="5" y="285"/>
                      </a:cubicBezTo>
                      <a:cubicBezTo>
                        <a:pt x="5" y="284"/>
                        <a:pt x="5" y="284"/>
                        <a:pt x="5" y="283"/>
                      </a:cubicBezTo>
                      <a:cubicBezTo>
                        <a:pt x="7" y="279"/>
                        <a:pt x="6" y="275"/>
                        <a:pt x="8" y="272"/>
                      </a:cubicBezTo>
                      <a:cubicBezTo>
                        <a:pt x="8" y="271"/>
                        <a:pt x="7" y="270"/>
                        <a:pt x="7" y="268"/>
                      </a:cubicBezTo>
                      <a:cubicBezTo>
                        <a:pt x="7" y="268"/>
                        <a:pt x="8" y="267"/>
                        <a:pt x="9" y="266"/>
                      </a:cubicBezTo>
                      <a:cubicBezTo>
                        <a:pt x="9" y="265"/>
                        <a:pt x="9" y="264"/>
                        <a:pt x="9" y="263"/>
                      </a:cubicBezTo>
                      <a:cubicBezTo>
                        <a:pt x="9" y="262"/>
                        <a:pt x="10" y="261"/>
                        <a:pt x="10" y="260"/>
                      </a:cubicBezTo>
                      <a:cubicBezTo>
                        <a:pt x="10" y="259"/>
                        <a:pt x="10" y="258"/>
                        <a:pt x="10" y="257"/>
                      </a:cubicBezTo>
                      <a:cubicBezTo>
                        <a:pt x="10" y="256"/>
                        <a:pt x="11" y="255"/>
                        <a:pt x="11" y="255"/>
                      </a:cubicBezTo>
                      <a:cubicBezTo>
                        <a:pt x="13" y="251"/>
                        <a:pt x="13" y="247"/>
                        <a:pt x="14" y="243"/>
                      </a:cubicBezTo>
                      <a:cubicBezTo>
                        <a:pt x="14" y="242"/>
                        <a:pt x="15" y="240"/>
                        <a:pt x="15" y="239"/>
                      </a:cubicBezTo>
                      <a:cubicBezTo>
                        <a:pt x="16" y="237"/>
                        <a:pt x="17" y="235"/>
                        <a:pt x="18" y="234"/>
                      </a:cubicBezTo>
                      <a:cubicBezTo>
                        <a:pt x="19" y="231"/>
                        <a:pt x="19" y="228"/>
                        <a:pt x="20" y="226"/>
                      </a:cubicBezTo>
                      <a:cubicBezTo>
                        <a:pt x="20" y="225"/>
                        <a:pt x="21" y="224"/>
                        <a:pt x="21" y="223"/>
                      </a:cubicBezTo>
                      <a:cubicBezTo>
                        <a:pt x="22" y="222"/>
                        <a:pt x="21" y="221"/>
                        <a:pt x="22" y="220"/>
                      </a:cubicBezTo>
                      <a:cubicBezTo>
                        <a:pt x="22" y="218"/>
                        <a:pt x="24" y="217"/>
                        <a:pt x="25" y="215"/>
                      </a:cubicBezTo>
                      <a:cubicBezTo>
                        <a:pt x="24" y="210"/>
                        <a:pt x="28" y="209"/>
                        <a:pt x="28" y="205"/>
                      </a:cubicBezTo>
                      <a:cubicBezTo>
                        <a:pt x="30" y="204"/>
                        <a:pt x="30" y="201"/>
                        <a:pt x="32" y="200"/>
                      </a:cubicBezTo>
                      <a:cubicBezTo>
                        <a:pt x="31" y="197"/>
                        <a:pt x="33" y="196"/>
                        <a:pt x="34" y="193"/>
                      </a:cubicBezTo>
                      <a:cubicBezTo>
                        <a:pt x="34" y="192"/>
                        <a:pt x="34" y="191"/>
                        <a:pt x="34" y="190"/>
                      </a:cubicBezTo>
                      <a:cubicBezTo>
                        <a:pt x="35" y="190"/>
                        <a:pt x="36" y="189"/>
                        <a:pt x="36" y="188"/>
                      </a:cubicBezTo>
                      <a:cubicBezTo>
                        <a:pt x="37" y="188"/>
                        <a:pt x="37" y="186"/>
                        <a:pt x="37" y="186"/>
                      </a:cubicBezTo>
                      <a:cubicBezTo>
                        <a:pt x="39" y="182"/>
                        <a:pt x="42" y="180"/>
                        <a:pt x="42" y="175"/>
                      </a:cubicBezTo>
                      <a:cubicBezTo>
                        <a:pt x="44" y="173"/>
                        <a:pt x="47" y="171"/>
                        <a:pt x="47" y="167"/>
                      </a:cubicBezTo>
                      <a:cubicBezTo>
                        <a:pt x="48" y="167"/>
                        <a:pt x="49" y="166"/>
                        <a:pt x="49" y="166"/>
                      </a:cubicBezTo>
                      <a:cubicBezTo>
                        <a:pt x="50" y="163"/>
                        <a:pt x="52" y="161"/>
                        <a:pt x="53" y="159"/>
                      </a:cubicBezTo>
                      <a:cubicBezTo>
                        <a:pt x="54" y="156"/>
                        <a:pt x="56" y="153"/>
                        <a:pt x="59" y="152"/>
                      </a:cubicBezTo>
                      <a:cubicBezTo>
                        <a:pt x="59" y="149"/>
                        <a:pt x="60" y="148"/>
                        <a:pt x="62" y="147"/>
                      </a:cubicBezTo>
                      <a:cubicBezTo>
                        <a:pt x="62" y="147"/>
                        <a:pt x="61" y="146"/>
                        <a:pt x="61" y="146"/>
                      </a:cubicBezTo>
                      <a:cubicBezTo>
                        <a:pt x="62" y="145"/>
                        <a:pt x="63" y="144"/>
                        <a:pt x="63" y="142"/>
                      </a:cubicBezTo>
                      <a:cubicBezTo>
                        <a:pt x="64" y="142"/>
                        <a:pt x="65" y="140"/>
                        <a:pt x="66" y="139"/>
                      </a:cubicBezTo>
                      <a:cubicBezTo>
                        <a:pt x="67" y="136"/>
                        <a:pt x="68" y="134"/>
                        <a:pt x="71" y="133"/>
                      </a:cubicBezTo>
                      <a:cubicBezTo>
                        <a:pt x="71" y="133"/>
                        <a:pt x="71" y="133"/>
                        <a:pt x="71" y="132"/>
                      </a:cubicBezTo>
                      <a:cubicBezTo>
                        <a:pt x="73" y="131"/>
                        <a:pt x="74" y="128"/>
                        <a:pt x="76" y="127"/>
                      </a:cubicBezTo>
                      <a:cubicBezTo>
                        <a:pt x="78" y="122"/>
                        <a:pt x="83" y="120"/>
                        <a:pt x="85" y="115"/>
                      </a:cubicBezTo>
                      <a:cubicBezTo>
                        <a:pt x="88" y="112"/>
                        <a:pt x="92" y="108"/>
                        <a:pt x="95" y="104"/>
                      </a:cubicBezTo>
                      <a:cubicBezTo>
                        <a:pt x="95" y="104"/>
                        <a:pt x="96" y="104"/>
                        <a:pt x="96" y="104"/>
                      </a:cubicBezTo>
                      <a:cubicBezTo>
                        <a:pt x="98" y="100"/>
                        <a:pt x="101" y="99"/>
                        <a:pt x="104" y="96"/>
                      </a:cubicBezTo>
                      <a:cubicBezTo>
                        <a:pt x="104" y="95"/>
                        <a:pt x="105" y="95"/>
                        <a:pt x="106" y="95"/>
                      </a:cubicBezTo>
                      <a:cubicBezTo>
                        <a:pt x="107" y="93"/>
                        <a:pt x="108" y="91"/>
                        <a:pt x="110" y="90"/>
                      </a:cubicBezTo>
                      <a:cubicBezTo>
                        <a:pt x="111" y="90"/>
                        <a:pt x="111" y="89"/>
                        <a:pt x="111" y="88"/>
                      </a:cubicBezTo>
                      <a:cubicBezTo>
                        <a:pt x="115" y="86"/>
                        <a:pt x="118" y="82"/>
                        <a:pt x="122" y="79"/>
                      </a:cubicBezTo>
                      <a:cubicBezTo>
                        <a:pt x="129" y="75"/>
                        <a:pt x="133" y="68"/>
                        <a:pt x="141" y="65"/>
                      </a:cubicBezTo>
                      <a:cubicBezTo>
                        <a:pt x="142" y="65"/>
                        <a:pt x="142" y="64"/>
                        <a:pt x="142" y="63"/>
                      </a:cubicBezTo>
                      <a:cubicBezTo>
                        <a:pt x="146" y="61"/>
                        <a:pt x="150" y="59"/>
                        <a:pt x="154" y="56"/>
                      </a:cubicBezTo>
                      <a:cubicBezTo>
                        <a:pt x="155" y="56"/>
                        <a:pt x="155" y="55"/>
                        <a:pt x="156" y="55"/>
                      </a:cubicBezTo>
                      <a:cubicBezTo>
                        <a:pt x="157" y="54"/>
                        <a:pt x="158" y="54"/>
                        <a:pt x="158" y="54"/>
                      </a:cubicBezTo>
                      <a:cubicBezTo>
                        <a:pt x="159" y="53"/>
                        <a:pt x="160" y="52"/>
                        <a:pt x="161" y="51"/>
                      </a:cubicBezTo>
                      <a:cubicBezTo>
                        <a:pt x="162" y="50"/>
                        <a:pt x="164" y="50"/>
                        <a:pt x="166" y="49"/>
                      </a:cubicBezTo>
                      <a:cubicBezTo>
                        <a:pt x="167" y="48"/>
                        <a:pt x="167" y="48"/>
                        <a:pt x="168" y="47"/>
                      </a:cubicBezTo>
                      <a:cubicBezTo>
                        <a:pt x="170" y="46"/>
                        <a:pt x="173" y="45"/>
                        <a:pt x="175" y="44"/>
                      </a:cubicBezTo>
                      <a:cubicBezTo>
                        <a:pt x="176" y="44"/>
                        <a:pt x="176" y="43"/>
                        <a:pt x="177" y="42"/>
                      </a:cubicBezTo>
                      <a:cubicBezTo>
                        <a:pt x="179" y="41"/>
                        <a:pt x="182" y="41"/>
                        <a:pt x="183" y="39"/>
                      </a:cubicBezTo>
                      <a:cubicBezTo>
                        <a:pt x="185" y="38"/>
                        <a:pt x="187" y="37"/>
                        <a:pt x="189" y="36"/>
                      </a:cubicBezTo>
                      <a:cubicBezTo>
                        <a:pt x="190" y="36"/>
                        <a:pt x="191" y="35"/>
                        <a:pt x="192" y="34"/>
                      </a:cubicBezTo>
                      <a:cubicBezTo>
                        <a:pt x="192" y="34"/>
                        <a:pt x="193" y="34"/>
                        <a:pt x="194" y="34"/>
                      </a:cubicBezTo>
                      <a:cubicBezTo>
                        <a:pt x="196" y="33"/>
                        <a:pt x="197" y="32"/>
                        <a:pt x="199" y="31"/>
                      </a:cubicBezTo>
                      <a:cubicBezTo>
                        <a:pt x="201" y="30"/>
                        <a:pt x="202" y="30"/>
                        <a:pt x="204" y="29"/>
                      </a:cubicBezTo>
                      <a:cubicBezTo>
                        <a:pt x="206" y="29"/>
                        <a:pt x="207" y="28"/>
                        <a:pt x="210" y="27"/>
                      </a:cubicBezTo>
                      <a:cubicBezTo>
                        <a:pt x="214" y="26"/>
                        <a:pt x="217" y="24"/>
                        <a:pt x="221" y="23"/>
                      </a:cubicBezTo>
                      <a:cubicBezTo>
                        <a:pt x="225" y="22"/>
                        <a:pt x="228" y="19"/>
                        <a:pt x="231" y="19"/>
                      </a:cubicBezTo>
                      <a:cubicBezTo>
                        <a:pt x="231" y="19"/>
                        <a:pt x="233" y="19"/>
                        <a:pt x="234" y="19"/>
                      </a:cubicBezTo>
                      <a:cubicBezTo>
                        <a:pt x="235" y="18"/>
                        <a:pt x="236" y="17"/>
                        <a:pt x="237" y="17"/>
                      </a:cubicBezTo>
                      <a:cubicBezTo>
                        <a:pt x="238" y="16"/>
                        <a:pt x="240" y="17"/>
                        <a:pt x="241" y="16"/>
                      </a:cubicBezTo>
                      <a:cubicBezTo>
                        <a:pt x="245" y="15"/>
                        <a:pt x="250" y="13"/>
                        <a:pt x="254" y="13"/>
                      </a:cubicBezTo>
                      <a:cubicBezTo>
                        <a:pt x="258" y="12"/>
                        <a:pt x="261" y="11"/>
                        <a:pt x="264" y="9"/>
                      </a:cubicBezTo>
                      <a:cubicBezTo>
                        <a:pt x="265" y="9"/>
                        <a:pt x="268" y="10"/>
                        <a:pt x="270" y="8"/>
                      </a:cubicBezTo>
                      <a:cubicBezTo>
                        <a:pt x="272" y="8"/>
                        <a:pt x="273" y="8"/>
                        <a:pt x="274" y="7"/>
                      </a:cubicBezTo>
                      <a:cubicBezTo>
                        <a:pt x="281" y="6"/>
                        <a:pt x="288" y="5"/>
                        <a:pt x="295" y="4"/>
                      </a:cubicBezTo>
                      <a:cubicBezTo>
                        <a:pt x="297" y="4"/>
                        <a:pt x="299" y="3"/>
                        <a:pt x="300" y="3"/>
                      </a:cubicBezTo>
                      <a:cubicBezTo>
                        <a:pt x="303" y="3"/>
                        <a:pt x="305" y="3"/>
                        <a:pt x="307" y="3"/>
                      </a:cubicBezTo>
                      <a:cubicBezTo>
                        <a:pt x="309" y="2"/>
                        <a:pt x="312" y="1"/>
                        <a:pt x="314" y="1"/>
                      </a:cubicBezTo>
                      <a:cubicBezTo>
                        <a:pt x="317" y="1"/>
                        <a:pt x="320" y="2"/>
                        <a:pt x="323" y="1"/>
                      </a:cubicBezTo>
                      <a:cubicBezTo>
                        <a:pt x="323" y="1"/>
                        <a:pt x="324" y="1"/>
                        <a:pt x="325" y="0"/>
                      </a:cubicBezTo>
                      <a:cubicBezTo>
                        <a:pt x="327" y="0"/>
                        <a:pt x="328" y="1"/>
                        <a:pt x="330" y="1"/>
                      </a:cubicBezTo>
                      <a:cubicBezTo>
                        <a:pt x="330" y="1"/>
                        <a:pt x="331" y="0"/>
                        <a:pt x="332" y="0"/>
                      </a:cubicBezTo>
                      <a:cubicBezTo>
                        <a:pt x="334" y="0"/>
                        <a:pt x="336" y="1"/>
                        <a:pt x="337" y="1"/>
                      </a:cubicBezTo>
                      <a:cubicBezTo>
                        <a:pt x="339" y="1"/>
                        <a:pt x="340" y="0"/>
                        <a:pt x="341" y="0"/>
                      </a:cubicBezTo>
                      <a:cubicBezTo>
                        <a:pt x="343" y="0"/>
                        <a:pt x="344" y="0"/>
                        <a:pt x="345" y="0"/>
                      </a:cubicBezTo>
                      <a:cubicBezTo>
                        <a:pt x="346" y="0"/>
                        <a:pt x="346" y="0"/>
                        <a:pt x="347" y="0"/>
                      </a:cubicBezTo>
                      <a:cubicBezTo>
                        <a:pt x="350" y="0"/>
                        <a:pt x="353" y="1"/>
                        <a:pt x="355" y="1"/>
                      </a:cubicBezTo>
                      <a:cubicBezTo>
                        <a:pt x="356" y="1"/>
                        <a:pt x="357" y="0"/>
                        <a:pt x="358" y="0"/>
                      </a:cubicBezTo>
                      <a:cubicBezTo>
                        <a:pt x="359" y="0"/>
                        <a:pt x="359" y="1"/>
                        <a:pt x="360" y="1"/>
                      </a:cubicBezTo>
                      <a:cubicBezTo>
                        <a:pt x="365" y="2"/>
                        <a:pt x="372" y="1"/>
                        <a:pt x="378" y="1"/>
                      </a:cubicBezTo>
                      <a:cubicBezTo>
                        <a:pt x="380" y="1"/>
                        <a:pt x="383" y="2"/>
                        <a:pt x="385" y="3"/>
                      </a:cubicBezTo>
                      <a:cubicBezTo>
                        <a:pt x="386" y="3"/>
                        <a:pt x="387" y="3"/>
                        <a:pt x="388" y="3"/>
                      </a:cubicBezTo>
                      <a:cubicBezTo>
                        <a:pt x="389" y="3"/>
                        <a:pt x="390" y="3"/>
                        <a:pt x="391" y="4"/>
                      </a:cubicBezTo>
                      <a:cubicBezTo>
                        <a:pt x="393" y="4"/>
                        <a:pt x="395" y="3"/>
                        <a:pt x="396" y="4"/>
                      </a:cubicBezTo>
                      <a:cubicBezTo>
                        <a:pt x="407" y="4"/>
                        <a:pt x="414" y="7"/>
                        <a:pt x="422" y="9"/>
                      </a:cubicBezTo>
                      <a:cubicBezTo>
                        <a:pt x="423" y="9"/>
                        <a:pt x="424" y="10"/>
                        <a:pt x="425" y="10"/>
                      </a:cubicBezTo>
                      <a:cubicBezTo>
                        <a:pt x="429" y="9"/>
                        <a:pt x="435" y="11"/>
                        <a:pt x="439" y="13"/>
                      </a:cubicBezTo>
                      <a:cubicBezTo>
                        <a:pt x="443" y="14"/>
                        <a:pt x="447" y="14"/>
                        <a:pt x="450" y="16"/>
                      </a:cubicBezTo>
                      <a:cubicBezTo>
                        <a:pt x="455" y="16"/>
                        <a:pt x="460" y="18"/>
                        <a:pt x="463" y="20"/>
                      </a:cubicBezTo>
                      <a:cubicBezTo>
                        <a:pt x="472" y="22"/>
                        <a:pt x="477" y="26"/>
                        <a:pt x="486" y="28"/>
                      </a:cubicBezTo>
                      <a:cubicBezTo>
                        <a:pt x="486" y="29"/>
                        <a:pt x="487" y="30"/>
                        <a:pt x="488" y="30"/>
                      </a:cubicBezTo>
                      <a:cubicBezTo>
                        <a:pt x="495" y="31"/>
                        <a:pt x="499" y="35"/>
                        <a:pt x="505" y="37"/>
                      </a:cubicBezTo>
                      <a:cubicBezTo>
                        <a:pt x="509" y="41"/>
                        <a:pt x="515" y="43"/>
                        <a:pt x="520" y="45"/>
                      </a:cubicBezTo>
                      <a:cubicBezTo>
                        <a:pt x="522" y="46"/>
                        <a:pt x="523" y="46"/>
                        <a:pt x="524" y="48"/>
                      </a:cubicBezTo>
                      <a:cubicBezTo>
                        <a:pt x="526" y="48"/>
                        <a:pt x="526" y="49"/>
                        <a:pt x="528" y="50"/>
                      </a:cubicBezTo>
                      <a:cubicBezTo>
                        <a:pt x="528" y="50"/>
                        <a:pt x="528" y="51"/>
                        <a:pt x="528" y="51"/>
                      </a:cubicBezTo>
                      <a:close/>
                      <a:moveTo>
                        <a:pt x="543" y="78"/>
                      </a:moveTo>
                      <a:cubicBezTo>
                        <a:pt x="538" y="76"/>
                        <a:pt x="536" y="73"/>
                        <a:pt x="532" y="70"/>
                      </a:cubicBezTo>
                      <a:cubicBezTo>
                        <a:pt x="529" y="71"/>
                        <a:pt x="529" y="68"/>
                        <a:pt x="527" y="67"/>
                      </a:cubicBezTo>
                      <a:cubicBezTo>
                        <a:pt x="526" y="67"/>
                        <a:pt x="525" y="67"/>
                        <a:pt x="524" y="66"/>
                      </a:cubicBezTo>
                      <a:cubicBezTo>
                        <a:pt x="523" y="65"/>
                        <a:pt x="523" y="64"/>
                        <a:pt x="522" y="63"/>
                      </a:cubicBezTo>
                      <a:cubicBezTo>
                        <a:pt x="521" y="63"/>
                        <a:pt x="520" y="63"/>
                        <a:pt x="519" y="63"/>
                      </a:cubicBezTo>
                      <a:cubicBezTo>
                        <a:pt x="519" y="63"/>
                        <a:pt x="518" y="62"/>
                        <a:pt x="517" y="61"/>
                      </a:cubicBezTo>
                      <a:cubicBezTo>
                        <a:pt x="517" y="61"/>
                        <a:pt x="515" y="60"/>
                        <a:pt x="514" y="60"/>
                      </a:cubicBezTo>
                      <a:cubicBezTo>
                        <a:pt x="514" y="59"/>
                        <a:pt x="513" y="58"/>
                        <a:pt x="512" y="58"/>
                      </a:cubicBezTo>
                      <a:cubicBezTo>
                        <a:pt x="510" y="57"/>
                        <a:pt x="508" y="56"/>
                        <a:pt x="506" y="55"/>
                      </a:cubicBezTo>
                      <a:cubicBezTo>
                        <a:pt x="505" y="54"/>
                        <a:pt x="504" y="53"/>
                        <a:pt x="503" y="53"/>
                      </a:cubicBezTo>
                      <a:cubicBezTo>
                        <a:pt x="502" y="52"/>
                        <a:pt x="501" y="52"/>
                        <a:pt x="500" y="52"/>
                      </a:cubicBezTo>
                      <a:cubicBezTo>
                        <a:pt x="500" y="52"/>
                        <a:pt x="499" y="50"/>
                        <a:pt x="499" y="50"/>
                      </a:cubicBezTo>
                      <a:cubicBezTo>
                        <a:pt x="498" y="50"/>
                        <a:pt x="497" y="50"/>
                        <a:pt x="496" y="50"/>
                      </a:cubicBezTo>
                      <a:cubicBezTo>
                        <a:pt x="494" y="49"/>
                        <a:pt x="492" y="47"/>
                        <a:pt x="491" y="46"/>
                      </a:cubicBezTo>
                      <a:cubicBezTo>
                        <a:pt x="490" y="46"/>
                        <a:pt x="489" y="46"/>
                        <a:pt x="488" y="46"/>
                      </a:cubicBezTo>
                      <a:cubicBezTo>
                        <a:pt x="487" y="45"/>
                        <a:pt x="486" y="44"/>
                        <a:pt x="484" y="43"/>
                      </a:cubicBezTo>
                      <a:cubicBezTo>
                        <a:pt x="483" y="43"/>
                        <a:pt x="483" y="43"/>
                        <a:pt x="482" y="43"/>
                      </a:cubicBezTo>
                      <a:cubicBezTo>
                        <a:pt x="480" y="42"/>
                        <a:pt x="478" y="41"/>
                        <a:pt x="476" y="40"/>
                      </a:cubicBezTo>
                      <a:cubicBezTo>
                        <a:pt x="476" y="40"/>
                        <a:pt x="475" y="40"/>
                        <a:pt x="474" y="40"/>
                      </a:cubicBezTo>
                      <a:cubicBezTo>
                        <a:pt x="473" y="39"/>
                        <a:pt x="473" y="39"/>
                        <a:pt x="472" y="38"/>
                      </a:cubicBezTo>
                      <a:cubicBezTo>
                        <a:pt x="471" y="38"/>
                        <a:pt x="470" y="38"/>
                        <a:pt x="469" y="38"/>
                      </a:cubicBezTo>
                      <a:cubicBezTo>
                        <a:pt x="467" y="37"/>
                        <a:pt x="465" y="35"/>
                        <a:pt x="463" y="35"/>
                      </a:cubicBezTo>
                      <a:cubicBezTo>
                        <a:pt x="463" y="35"/>
                        <a:pt x="462" y="35"/>
                        <a:pt x="461" y="35"/>
                      </a:cubicBezTo>
                      <a:cubicBezTo>
                        <a:pt x="460" y="35"/>
                        <a:pt x="459" y="34"/>
                        <a:pt x="459" y="34"/>
                      </a:cubicBezTo>
                      <a:cubicBezTo>
                        <a:pt x="457" y="33"/>
                        <a:pt x="455" y="33"/>
                        <a:pt x="453" y="32"/>
                      </a:cubicBezTo>
                      <a:cubicBezTo>
                        <a:pt x="452" y="31"/>
                        <a:pt x="450" y="30"/>
                        <a:pt x="448" y="30"/>
                      </a:cubicBezTo>
                      <a:cubicBezTo>
                        <a:pt x="447" y="29"/>
                        <a:pt x="445" y="30"/>
                        <a:pt x="444" y="29"/>
                      </a:cubicBezTo>
                      <a:cubicBezTo>
                        <a:pt x="440" y="28"/>
                        <a:pt x="435" y="26"/>
                        <a:pt x="431" y="25"/>
                      </a:cubicBezTo>
                      <a:cubicBezTo>
                        <a:pt x="429" y="24"/>
                        <a:pt x="426" y="23"/>
                        <a:pt x="424" y="23"/>
                      </a:cubicBezTo>
                      <a:cubicBezTo>
                        <a:pt x="423" y="23"/>
                        <a:pt x="422" y="23"/>
                        <a:pt x="422" y="23"/>
                      </a:cubicBezTo>
                      <a:cubicBezTo>
                        <a:pt x="421" y="23"/>
                        <a:pt x="419" y="22"/>
                        <a:pt x="419" y="22"/>
                      </a:cubicBezTo>
                      <a:cubicBezTo>
                        <a:pt x="416" y="22"/>
                        <a:pt x="413" y="21"/>
                        <a:pt x="410" y="20"/>
                      </a:cubicBezTo>
                      <a:cubicBezTo>
                        <a:pt x="408" y="20"/>
                        <a:pt x="406" y="20"/>
                        <a:pt x="404" y="20"/>
                      </a:cubicBezTo>
                      <a:cubicBezTo>
                        <a:pt x="401" y="19"/>
                        <a:pt x="399" y="18"/>
                        <a:pt x="396" y="18"/>
                      </a:cubicBezTo>
                      <a:cubicBezTo>
                        <a:pt x="395" y="18"/>
                        <a:pt x="394" y="17"/>
                        <a:pt x="392" y="17"/>
                      </a:cubicBezTo>
                      <a:cubicBezTo>
                        <a:pt x="388" y="17"/>
                        <a:pt x="383" y="17"/>
                        <a:pt x="378" y="16"/>
                      </a:cubicBezTo>
                      <a:cubicBezTo>
                        <a:pt x="377" y="16"/>
                        <a:pt x="376" y="16"/>
                        <a:pt x="375" y="15"/>
                      </a:cubicBezTo>
                      <a:cubicBezTo>
                        <a:pt x="365" y="14"/>
                        <a:pt x="353" y="15"/>
                        <a:pt x="345" y="14"/>
                      </a:cubicBezTo>
                      <a:cubicBezTo>
                        <a:pt x="344" y="15"/>
                        <a:pt x="341" y="15"/>
                        <a:pt x="339" y="14"/>
                      </a:cubicBezTo>
                      <a:cubicBezTo>
                        <a:pt x="338" y="15"/>
                        <a:pt x="336" y="14"/>
                        <a:pt x="335" y="14"/>
                      </a:cubicBezTo>
                      <a:cubicBezTo>
                        <a:pt x="334" y="14"/>
                        <a:pt x="333" y="15"/>
                        <a:pt x="333" y="15"/>
                      </a:cubicBezTo>
                      <a:cubicBezTo>
                        <a:pt x="330" y="16"/>
                        <a:pt x="327" y="15"/>
                        <a:pt x="324" y="15"/>
                      </a:cubicBezTo>
                      <a:cubicBezTo>
                        <a:pt x="319" y="16"/>
                        <a:pt x="315" y="16"/>
                        <a:pt x="311" y="16"/>
                      </a:cubicBezTo>
                      <a:cubicBezTo>
                        <a:pt x="307" y="17"/>
                        <a:pt x="302" y="17"/>
                        <a:pt x="297" y="18"/>
                      </a:cubicBezTo>
                      <a:cubicBezTo>
                        <a:pt x="292" y="18"/>
                        <a:pt x="288" y="21"/>
                        <a:pt x="284" y="21"/>
                      </a:cubicBezTo>
                      <a:cubicBezTo>
                        <a:pt x="283" y="21"/>
                        <a:pt x="282" y="20"/>
                        <a:pt x="281" y="20"/>
                      </a:cubicBezTo>
                      <a:cubicBezTo>
                        <a:pt x="281" y="20"/>
                        <a:pt x="280" y="21"/>
                        <a:pt x="279" y="21"/>
                      </a:cubicBezTo>
                      <a:cubicBezTo>
                        <a:pt x="278" y="21"/>
                        <a:pt x="277" y="21"/>
                        <a:pt x="276" y="22"/>
                      </a:cubicBezTo>
                      <a:cubicBezTo>
                        <a:pt x="275" y="22"/>
                        <a:pt x="274" y="23"/>
                        <a:pt x="273" y="23"/>
                      </a:cubicBezTo>
                      <a:cubicBezTo>
                        <a:pt x="271" y="23"/>
                        <a:pt x="270" y="23"/>
                        <a:pt x="268" y="23"/>
                      </a:cubicBezTo>
                      <a:cubicBezTo>
                        <a:pt x="268" y="23"/>
                        <a:pt x="267" y="24"/>
                        <a:pt x="267" y="24"/>
                      </a:cubicBezTo>
                      <a:cubicBezTo>
                        <a:pt x="265" y="24"/>
                        <a:pt x="263" y="24"/>
                        <a:pt x="262" y="25"/>
                      </a:cubicBezTo>
                      <a:cubicBezTo>
                        <a:pt x="260" y="25"/>
                        <a:pt x="259" y="26"/>
                        <a:pt x="257" y="26"/>
                      </a:cubicBezTo>
                      <a:cubicBezTo>
                        <a:pt x="255" y="27"/>
                        <a:pt x="254" y="27"/>
                        <a:pt x="252" y="28"/>
                      </a:cubicBezTo>
                      <a:cubicBezTo>
                        <a:pt x="251" y="28"/>
                        <a:pt x="250" y="28"/>
                        <a:pt x="249" y="28"/>
                      </a:cubicBezTo>
                      <a:cubicBezTo>
                        <a:pt x="247" y="29"/>
                        <a:pt x="245" y="31"/>
                        <a:pt x="242" y="30"/>
                      </a:cubicBezTo>
                      <a:cubicBezTo>
                        <a:pt x="241" y="31"/>
                        <a:pt x="241" y="32"/>
                        <a:pt x="240" y="32"/>
                      </a:cubicBezTo>
                      <a:cubicBezTo>
                        <a:pt x="239" y="32"/>
                        <a:pt x="239" y="31"/>
                        <a:pt x="238" y="31"/>
                      </a:cubicBezTo>
                      <a:cubicBezTo>
                        <a:pt x="237" y="31"/>
                        <a:pt x="237" y="32"/>
                        <a:pt x="237" y="32"/>
                      </a:cubicBezTo>
                      <a:cubicBezTo>
                        <a:pt x="232" y="34"/>
                        <a:pt x="228" y="35"/>
                        <a:pt x="224" y="36"/>
                      </a:cubicBezTo>
                      <a:cubicBezTo>
                        <a:pt x="222" y="38"/>
                        <a:pt x="220" y="39"/>
                        <a:pt x="217" y="40"/>
                      </a:cubicBezTo>
                      <a:cubicBezTo>
                        <a:pt x="216" y="40"/>
                        <a:pt x="215" y="41"/>
                        <a:pt x="214" y="41"/>
                      </a:cubicBezTo>
                      <a:cubicBezTo>
                        <a:pt x="205" y="44"/>
                        <a:pt x="197" y="49"/>
                        <a:pt x="189" y="53"/>
                      </a:cubicBezTo>
                      <a:cubicBezTo>
                        <a:pt x="189" y="53"/>
                        <a:pt x="188" y="53"/>
                        <a:pt x="188" y="53"/>
                      </a:cubicBezTo>
                      <a:cubicBezTo>
                        <a:pt x="187" y="54"/>
                        <a:pt x="187" y="55"/>
                        <a:pt x="186" y="55"/>
                      </a:cubicBezTo>
                      <a:cubicBezTo>
                        <a:pt x="185" y="56"/>
                        <a:pt x="184" y="56"/>
                        <a:pt x="183" y="56"/>
                      </a:cubicBezTo>
                      <a:cubicBezTo>
                        <a:pt x="182" y="56"/>
                        <a:pt x="182" y="57"/>
                        <a:pt x="181" y="57"/>
                      </a:cubicBezTo>
                      <a:cubicBezTo>
                        <a:pt x="181" y="58"/>
                        <a:pt x="180" y="57"/>
                        <a:pt x="180" y="58"/>
                      </a:cubicBezTo>
                      <a:cubicBezTo>
                        <a:pt x="178" y="58"/>
                        <a:pt x="178" y="59"/>
                        <a:pt x="176" y="60"/>
                      </a:cubicBezTo>
                      <a:cubicBezTo>
                        <a:pt x="176" y="60"/>
                        <a:pt x="175" y="60"/>
                        <a:pt x="174" y="61"/>
                      </a:cubicBezTo>
                      <a:cubicBezTo>
                        <a:pt x="173" y="61"/>
                        <a:pt x="172" y="62"/>
                        <a:pt x="171" y="63"/>
                      </a:cubicBezTo>
                      <a:cubicBezTo>
                        <a:pt x="170" y="64"/>
                        <a:pt x="167" y="65"/>
                        <a:pt x="165" y="66"/>
                      </a:cubicBezTo>
                      <a:cubicBezTo>
                        <a:pt x="163" y="67"/>
                        <a:pt x="161" y="70"/>
                        <a:pt x="158" y="70"/>
                      </a:cubicBezTo>
                      <a:cubicBezTo>
                        <a:pt x="155" y="75"/>
                        <a:pt x="147" y="76"/>
                        <a:pt x="143" y="82"/>
                      </a:cubicBezTo>
                      <a:cubicBezTo>
                        <a:pt x="138" y="85"/>
                        <a:pt x="133" y="89"/>
                        <a:pt x="129" y="93"/>
                      </a:cubicBezTo>
                      <a:cubicBezTo>
                        <a:pt x="127" y="94"/>
                        <a:pt x="125" y="95"/>
                        <a:pt x="124" y="97"/>
                      </a:cubicBezTo>
                      <a:cubicBezTo>
                        <a:pt x="124" y="98"/>
                        <a:pt x="123" y="99"/>
                        <a:pt x="123" y="99"/>
                      </a:cubicBezTo>
                      <a:cubicBezTo>
                        <a:pt x="122" y="99"/>
                        <a:pt x="122" y="100"/>
                        <a:pt x="121" y="100"/>
                      </a:cubicBezTo>
                      <a:cubicBezTo>
                        <a:pt x="120" y="101"/>
                        <a:pt x="119" y="103"/>
                        <a:pt x="118" y="104"/>
                      </a:cubicBezTo>
                      <a:cubicBezTo>
                        <a:pt x="117" y="104"/>
                        <a:pt x="116" y="105"/>
                        <a:pt x="115" y="106"/>
                      </a:cubicBezTo>
                      <a:cubicBezTo>
                        <a:pt x="112" y="108"/>
                        <a:pt x="110" y="111"/>
                        <a:pt x="107" y="114"/>
                      </a:cubicBezTo>
                      <a:cubicBezTo>
                        <a:pt x="107" y="114"/>
                        <a:pt x="106" y="114"/>
                        <a:pt x="105" y="115"/>
                      </a:cubicBezTo>
                      <a:cubicBezTo>
                        <a:pt x="105" y="117"/>
                        <a:pt x="102" y="119"/>
                        <a:pt x="101" y="121"/>
                      </a:cubicBezTo>
                      <a:cubicBezTo>
                        <a:pt x="99" y="121"/>
                        <a:pt x="99" y="122"/>
                        <a:pt x="97" y="122"/>
                      </a:cubicBezTo>
                      <a:cubicBezTo>
                        <a:pt x="96" y="125"/>
                        <a:pt x="94" y="128"/>
                        <a:pt x="92" y="129"/>
                      </a:cubicBezTo>
                      <a:cubicBezTo>
                        <a:pt x="88" y="135"/>
                        <a:pt x="84" y="140"/>
                        <a:pt x="80" y="145"/>
                      </a:cubicBezTo>
                      <a:cubicBezTo>
                        <a:pt x="79" y="146"/>
                        <a:pt x="78" y="148"/>
                        <a:pt x="77" y="149"/>
                      </a:cubicBezTo>
                      <a:cubicBezTo>
                        <a:pt x="75" y="155"/>
                        <a:pt x="70" y="157"/>
                        <a:pt x="69" y="163"/>
                      </a:cubicBezTo>
                      <a:cubicBezTo>
                        <a:pt x="68" y="163"/>
                        <a:pt x="67" y="164"/>
                        <a:pt x="67" y="164"/>
                      </a:cubicBezTo>
                      <a:cubicBezTo>
                        <a:pt x="66" y="168"/>
                        <a:pt x="64" y="169"/>
                        <a:pt x="62" y="172"/>
                      </a:cubicBezTo>
                      <a:cubicBezTo>
                        <a:pt x="60" y="179"/>
                        <a:pt x="56" y="183"/>
                        <a:pt x="53" y="189"/>
                      </a:cubicBezTo>
                      <a:cubicBezTo>
                        <a:pt x="53" y="195"/>
                        <a:pt x="48" y="196"/>
                        <a:pt x="47" y="201"/>
                      </a:cubicBezTo>
                      <a:cubicBezTo>
                        <a:pt x="47" y="202"/>
                        <a:pt x="46" y="203"/>
                        <a:pt x="45" y="203"/>
                      </a:cubicBezTo>
                      <a:cubicBezTo>
                        <a:pt x="45" y="207"/>
                        <a:pt x="43" y="209"/>
                        <a:pt x="42" y="213"/>
                      </a:cubicBezTo>
                      <a:cubicBezTo>
                        <a:pt x="41" y="217"/>
                        <a:pt x="39" y="221"/>
                        <a:pt x="38" y="224"/>
                      </a:cubicBezTo>
                      <a:cubicBezTo>
                        <a:pt x="37" y="227"/>
                        <a:pt x="37" y="229"/>
                        <a:pt x="35" y="231"/>
                      </a:cubicBezTo>
                      <a:cubicBezTo>
                        <a:pt x="36" y="234"/>
                        <a:pt x="32" y="234"/>
                        <a:pt x="33" y="237"/>
                      </a:cubicBezTo>
                      <a:cubicBezTo>
                        <a:pt x="31" y="241"/>
                        <a:pt x="31" y="245"/>
                        <a:pt x="30" y="249"/>
                      </a:cubicBezTo>
                      <a:cubicBezTo>
                        <a:pt x="29" y="252"/>
                        <a:pt x="27" y="254"/>
                        <a:pt x="26" y="257"/>
                      </a:cubicBezTo>
                      <a:cubicBezTo>
                        <a:pt x="26" y="258"/>
                        <a:pt x="26" y="259"/>
                        <a:pt x="26" y="260"/>
                      </a:cubicBezTo>
                      <a:cubicBezTo>
                        <a:pt x="26" y="260"/>
                        <a:pt x="25" y="261"/>
                        <a:pt x="25" y="262"/>
                      </a:cubicBezTo>
                      <a:cubicBezTo>
                        <a:pt x="24" y="264"/>
                        <a:pt x="25" y="267"/>
                        <a:pt x="24" y="270"/>
                      </a:cubicBezTo>
                      <a:cubicBezTo>
                        <a:pt x="23" y="274"/>
                        <a:pt x="22" y="278"/>
                        <a:pt x="21" y="282"/>
                      </a:cubicBezTo>
                      <a:cubicBezTo>
                        <a:pt x="21" y="283"/>
                        <a:pt x="22" y="285"/>
                        <a:pt x="21" y="287"/>
                      </a:cubicBezTo>
                      <a:cubicBezTo>
                        <a:pt x="21" y="289"/>
                        <a:pt x="20" y="293"/>
                        <a:pt x="20" y="296"/>
                      </a:cubicBezTo>
                      <a:cubicBezTo>
                        <a:pt x="19" y="299"/>
                        <a:pt x="19" y="301"/>
                        <a:pt x="18" y="304"/>
                      </a:cubicBezTo>
                      <a:cubicBezTo>
                        <a:pt x="18" y="305"/>
                        <a:pt x="18" y="306"/>
                        <a:pt x="18" y="308"/>
                      </a:cubicBezTo>
                      <a:cubicBezTo>
                        <a:pt x="18" y="310"/>
                        <a:pt x="17" y="312"/>
                        <a:pt x="17" y="314"/>
                      </a:cubicBezTo>
                      <a:cubicBezTo>
                        <a:pt x="16" y="318"/>
                        <a:pt x="17" y="321"/>
                        <a:pt x="17" y="324"/>
                      </a:cubicBezTo>
                      <a:cubicBezTo>
                        <a:pt x="16" y="327"/>
                        <a:pt x="17" y="330"/>
                        <a:pt x="17" y="333"/>
                      </a:cubicBezTo>
                      <a:cubicBezTo>
                        <a:pt x="16" y="338"/>
                        <a:pt x="17" y="341"/>
                        <a:pt x="17" y="345"/>
                      </a:cubicBezTo>
                      <a:cubicBezTo>
                        <a:pt x="16" y="347"/>
                        <a:pt x="17" y="350"/>
                        <a:pt x="17" y="352"/>
                      </a:cubicBezTo>
                      <a:cubicBezTo>
                        <a:pt x="17" y="355"/>
                        <a:pt x="17" y="358"/>
                        <a:pt x="17" y="360"/>
                      </a:cubicBezTo>
                      <a:cubicBezTo>
                        <a:pt x="17" y="361"/>
                        <a:pt x="18" y="362"/>
                        <a:pt x="18" y="362"/>
                      </a:cubicBezTo>
                      <a:cubicBezTo>
                        <a:pt x="17" y="367"/>
                        <a:pt x="18" y="370"/>
                        <a:pt x="18" y="374"/>
                      </a:cubicBezTo>
                      <a:cubicBezTo>
                        <a:pt x="18" y="376"/>
                        <a:pt x="19" y="378"/>
                        <a:pt x="19" y="379"/>
                      </a:cubicBezTo>
                      <a:cubicBezTo>
                        <a:pt x="19" y="382"/>
                        <a:pt x="20" y="383"/>
                        <a:pt x="20" y="384"/>
                      </a:cubicBezTo>
                      <a:cubicBezTo>
                        <a:pt x="20" y="385"/>
                        <a:pt x="20" y="387"/>
                        <a:pt x="20" y="388"/>
                      </a:cubicBezTo>
                      <a:cubicBezTo>
                        <a:pt x="20" y="389"/>
                        <a:pt x="21" y="391"/>
                        <a:pt x="21" y="392"/>
                      </a:cubicBezTo>
                      <a:cubicBezTo>
                        <a:pt x="22" y="395"/>
                        <a:pt x="22" y="398"/>
                        <a:pt x="22" y="400"/>
                      </a:cubicBezTo>
                      <a:cubicBezTo>
                        <a:pt x="23" y="401"/>
                        <a:pt x="23" y="402"/>
                        <a:pt x="23" y="402"/>
                      </a:cubicBezTo>
                      <a:cubicBezTo>
                        <a:pt x="24" y="405"/>
                        <a:pt x="23" y="408"/>
                        <a:pt x="24" y="410"/>
                      </a:cubicBezTo>
                      <a:cubicBezTo>
                        <a:pt x="24" y="411"/>
                        <a:pt x="25" y="412"/>
                        <a:pt x="25" y="413"/>
                      </a:cubicBezTo>
                      <a:cubicBezTo>
                        <a:pt x="26" y="416"/>
                        <a:pt x="27" y="418"/>
                        <a:pt x="27" y="421"/>
                      </a:cubicBezTo>
                      <a:cubicBezTo>
                        <a:pt x="28" y="422"/>
                        <a:pt x="27" y="423"/>
                        <a:pt x="28" y="424"/>
                      </a:cubicBezTo>
                      <a:cubicBezTo>
                        <a:pt x="28" y="424"/>
                        <a:pt x="29" y="425"/>
                        <a:pt x="29" y="426"/>
                      </a:cubicBezTo>
                      <a:cubicBezTo>
                        <a:pt x="30" y="429"/>
                        <a:pt x="31" y="434"/>
                        <a:pt x="32" y="437"/>
                      </a:cubicBezTo>
                      <a:cubicBezTo>
                        <a:pt x="33" y="438"/>
                        <a:pt x="34" y="439"/>
                        <a:pt x="34" y="440"/>
                      </a:cubicBezTo>
                      <a:cubicBezTo>
                        <a:pt x="34" y="443"/>
                        <a:pt x="35" y="444"/>
                        <a:pt x="35" y="446"/>
                      </a:cubicBezTo>
                      <a:cubicBezTo>
                        <a:pt x="35" y="447"/>
                        <a:pt x="35" y="447"/>
                        <a:pt x="35" y="448"/>
                      </a:cubicBezTo>
                      <a:cubicBezTo>
                        <a:pt x="36" y="449"/>
                        <a:pt x="37" y="450"/>
                        <a:pt x="37" y="451"/>
                      </a:cubicBezTo>
                      <a:cubicBezTo>
                        <a:pt x="37" y="452"/>
                        <a:pt x="37" y="453"/>
                        <a:pt x="37" y="454"/>
                      </a:cubicBezTo>
                      <a:cubicBezTo>
                        <a:pt x="38" y="456"/>
                        <a:pt x="41" y="459"/>
                        <a:pt x="41" y="462"/>
                      </a:cubicBezTo>
                      <a:cubicBezTo>
                        <a:pt x="43" y="464"/>
                        <a:pt x="42" y="466"/>
                        <a:pt x="43" y="468"/>
                      </a:cubicBezTo>
                      <a:cubicBezTo>
                        <a:pt x="43" y="470"/>
                        <a:pt x="46" y="471"/>
                        <a:pt x="46" y="473"/>
                      </a:cubicBezTo>
                      <a:cubicBezTo>
                        <a:pt x="46" y="474"/>
                        <a:pt x="45" y="474"/>
                        <a:pt x="45" y="475"/>
                      </a:cubicBezTo>
                      <a:cubicBezTo>
                        <a:pt x="47" y="477"/>
                        <a:pt x="51" y="479"/>
                        <a:pt x="51" y="483"/>
                      </a:cubicBezTo>
                      <a:cubicBezTo>
                        <a:pt x="52" y="484"/>
                        <a:pt x="51" y="485"/>
                        <a:pt x="51" y="486"/>
                      </a:cubicBezTo>
                      <a:cubicBezTo>
                        <a:pt x="52" y="489"/>
                        <a:pt x="55" y="492"/>
                        <a:pt x="57" y="495"/>
                      </a:cubicBezTo>
                      <a:cubicBezTo>
                        <a:pt x="58" y="497"/>
                        <a:pt x="60" y="499"/>
                        <a:pt x="61" y="501"/>
                      </a:cubicBezTo>
                      <a:cubicBezTo>
                        <a:pt x="61" y="503"/>
                        <a:pt x="62" y="504"/>
                        <a:pt x="63" y="505"/>
                      </a:cubicBezTo>
                      <a:cubicBezTo>
                        <a:pt x="63" y="506"/>
                        <a:pt x="63" y="506"/>
                        <a:pt x="63" y="507"/>
                      </a:cubicBezTo>
                      <a:cubicBezTo>
                        <a:pt x="64" y="508"/>
                        <a:pt x="66" y="509"/>
                        <a:pt x="66" y="511"/>
                      </a:cubicBezTo>
                      <a:cubicBezTo>
                        <a:pt x="68" y="513"/>
                        <a:pt x="68" y="516"/>
                        <a:pt x="70" y="517"/>
                      </a:cubicBezTo>
                      <a:cubicBezTo>
                        <a:pt x="71" y="518"/>
                        <a:pt x="71" y="518"/>
                        <a:pt x="71" y="519"/>
                      </a:cubicBezTo>
                      <a:cubicBezTo>
                        <a:pt x="74" y="522"/>
                        <a:pt x="77" y="526"/>
                        <a:pt x="79" y="529"/>
                      </a:cubicBezTo>
                      <a:cubicBezTo>
                        <a:pt x="80" y="530"/>
                        <a:pt x="81" y="532"/>
                        <a:pt x="82" y="533"/>
                      </a:cubicBezTo>
                      <a:cubicBezTo>
                        <a:pt x="83" y="535"/>
                        <a:pt x="85" y="536"/>
                        <a:pt x="85" y="538"/>
                      </a:cubicBezTo>
                      <a:cubicBezTo>
                        <a:pt x="86" y="539"/>
                        <a:pt x="87" y="539"/>
                        <a:pt x="88" y="540"/>
                      </a:cubicBezTo>
                      <a:cubicBezTo>
                        <a:pt x="88" y="541"/>
                        <a:pt x="88" y="541"/>
                        <a:pt x="88" y="542"/>
                      </a:cubicBezTo>
                      <a:cubicBezTo>
                        <a:pt x="91" y="543"/>
                        <a:pt x="92" y="546"/>
                        <a:pt x="93" y="548"/>
                      </a:cubicBezTo>
                      <a:cubicBezTo>
                        <a:pt x="94" y="548"/>
                        <a:pt x="95" y="548"/>
                        <a:pt x="95" y="549"/>
                      </a:cubicBezTo>
                      <a:cubicBezTo>
                        <a:pt x="96" y="549"/>
                        <a:pt x="96" y="550"/>
                        <a:pt x="97" y="551"/>
                      </a:cubicBezTo>
                      <a:cubicBezTo>
                        <a:pt x="99" y="553"/>
                        <a:pt x="101" y="554"/>
                        <a:pt x="102" y="557"/>
                      </a:cubicBezTo>
                      <a:cubicBezTo>
                        <a:pt x="102" y="557"/>
                        <a:pt x="102" y="558"/>
                        <a:pt x="102" y="558"/>
                      </a:cubicBezTo>
                      <a:cubicBezTo>
                        <a:pt x="107" y="562"/>
                        <a:pt x="114" y="565"/>
                        <a:pt x="117" y="572"/>
                      </a:cubicBezTo>
                      <a:cubicBezTo>
                        <a:pt x="122" y="575"/>
                        <a:pt x="126" y="580"/>
                        <a:pt x="130" y="584"/>
                      </a:cubicBezTo>
                      <a:cubicBezTo>
                        <a:pt x="132" y="586"/>
                        <a:pt x="135" y="586"/>
                        <a:pt x="136" y="589"/>
                      </a:cubicBezTo>
                      <a:cubicBezTo>
                        <a:pt x="139" y="589"/>
                        <a:pt x="139" y="591"/>
                        <a:pt x="140" y="593"/>
                      </a:cubicBezTo>
                      <a:cubicBezTo>
                        <a:pt x="145" y="593"/>
                        <a:pt x="146" y="597"/>
                        <a:pt x="150" y="598"/>
                      </a:cubicBezTo>
                      <a:cubicBezTo>
                        <a:pt x="150" y="599"/>
                        <a:pt x="150" y="599"/>
                        <a:pt x="150" y="600"/>
                      </a:cubicBezTo>
                      <a:cubicBezTo>
                        <a:pt x="153" y="599"/>
                        <a:pt x="152" y="602"/>
                        <a:pt x="155" y="601"/>
                      </a:cubicBezTo>
                      <a:cubicBezTo>
                        <a:pt x="155" y="602"/>
                        <a:pt x="156" y="603"/>
                        <a:pt x="156" y="604"/>
                      </a:cubicBezTo>
                      <a:cubicBezTo>
                        <a:pt x="158" y="604"/>
                        <a:pt x="158" y="604"/>
                        <a:pt x="159" y="604"/>
                      </a:cubicBezTo>
                      <a:cubicBezTo>
                        <a:pt x="160" y="608"/>
                        <a:pt x="165" y="608"/>
                        <a:pt x="167" y="610"/>
                      </a:cubicBezTo>
                      <a:cubicBezTo>
                        <a:pt x="168" y="611"/>
                        <a:pt x="169" y="610"/>
                        <a:pt x="169" y="611"/>
                      </a:cubicBezTo>
                      <a:cubicBezTo>
                        <a:pt x="170" y="612"/>
                        <a:pt x="171" y="614"/>
                        <a:pt x="174" y="614"/>
                      </a:cubicBezTo>
                      <a:cubicBezTo>
                        <a:pt x="175" y="615"/>
                        <a:pt x="176" y="616"/>
                        <a:pt x="177" y="617"/>
                      </a:cubicBezTo>
                      <a:cubicBezTo>
                        <a:pt x="179" y="617"/>
                        <a:pt x="180" y="618"/>
                        <a:pt x="181" y="619"/>
                      </a:cubicBezTo>
                      <a:cubicBezTo>
                        <a:pt x="182" y="619"/>
                        <a:pt x="183" y="619"/>
                        <a:pt x="184" y="620"/>
                      </a:cubicBezTo>
                      <a:cubicBezTo>
                        <a:pt x="185" y="620"/>
                        <a:pt x="186" y="622"/>
                        <a:pt x="187" y="622"/>
                      </a:cubicBezTo>
                      <a:cubicBezTo>
                        <a:pt x="188" y="623"/>
                        <a:pt x="189" y="623"/>
                        <a:pt x="190" y="623"/>
                      </a:cubicBezTo>
                      <a:cubicBezTo>
                        <a:pt x="190" y="623"/>
                        <a:pt x="191" y="625"/>
                        <a:pt x="192" y="625"/>
                      </a:cubicBezTo>
                      <a:cubicBezTo>
                        <a:pt x="192" y="625"/>
                        <a:pt x="193" y="625"/>
                        <a:pt x="194" y="625"/>
                      </a:cubicBezTo>
                      <a:cubicBezTo>
                        <a:pt x="195" y="626"/>
                        <a:pt x="195" y="627"/>
                        <a:pt x="196" y="627"/>
                      </a:cubicBezTo>
                      <a:cubicBezTo>
                        <a:pt x="197" y="627"/>
                        <a:pt x="198" y="627"/>
                        <a:pt x="198" y="627"/>
                      </a:cubicBezTo>
                      <a:cubicBezTo>
                        <a:pt x="202" y="628"/>
                        <a:pt x="206" y="630"/>
                        <a:pt x="209" y="632"/>
                      </a:cubicBezTo>
                      <a:cubicBezTo>
                        <a:pt x="210" y="632"/>
                        <a:pt x="212" y="633"/>
                        <a:pt x="213" y="633"/>
                      </a:cubicBezTo>
                      <a:cubicBezTo>
                        <a:pt x="214" y="634"/>
                        <a:pt x="214" y="635"/>
                        <a:pt x="215" y="635"/>
                      </a:cubicBezTo>
                      <a:cubicBezTo>
                        <a:pt x="216" y="636"/>
                        <a:pt x="218" y="636"/>
                        <a:pt x="219" y="636"/>
                      </a:cubicBezTo>
                      <a:cubicBezTo>
                        <a:pt x="222" y="637"/>
                        <a:pt x="224" y="639"/>
                        <a:pt x="227" y="640"/>
                      </a:cubicBezTo>
                      <a:cubicBezTo>
                        <a:pt x="227" y="641"/>
                        <a:pt x="228" y="640"/>
                        <a:pt x="229" y="641"/>
                      </a:cubicBezTo>
                      <a:cubicBezTo>
                        <a:pt x="230" y="641"/>
                        <a:pt x="230" y="642"/>
                        <a:pt x="231" y="642"/>
                      </a:cubicBezTo>
                      <a:cubicBezTo>
                        <a:pt x="232" y="642"/>
                        <a:pt x="233" y="642"/>
                        <a:pt x="234" y="643"/>
                      </a:cubicBezTo>
                      <a:cubicBezTo>
                        <a:pt x="235" y="643"/>
                        <a:pt x="236" y="644"/>
                        <a:pt x="237" y="644"/>
                      </a:cubicBezTo>
                      <a:cubicBezTo>
                        <a:pt x="238" y="644"/>
                        <a:pt x="239" y="644"/>
                        <a:pt x="240" y="644"/>
                      </a:cubicBezTo>
                      <a:cubicBezTo>
                        <a:pt x="240" y="644"/>
                        <a:pt x="241" y="645"/>
                        <a:pt x="242" y="645"/>
                      </a:cubicBezTo>
                      <a:cubicBezTo>
                        <a:pt x="243" y="646"/>
                        <a:pt x="244" y="645"/>
                        <a:pt x="245" y="646"/>
                      </a:cubicBezTo>
                      <a:cubicBezTo>
                        <a:pt x="246" y="646"/>
                        <a:pt x="248" y="647"/>
                        <a:pt x="249" y="648"/>
                      </a:cubicBezTo>
                      <a:cubicBezTo>
                        <a:pt x="251" y="648"/>
                        <a:pt x="253" y="648"/>
                        <a:pt x="255" y="649"/>
                      </a:cubicBezTo>
                      <a:cubicBezTo>
                        <a:pt x="260" y="650"/>
                        <a:pt x="266" y="653"/>
                        <a:pt x="271" y="653"/>
                      </a:cubicBezTo>
                      <a:cubicBezTo>
                        <a:pt x="275" y="654"/>
                        <a:pt x="279" y="653"/>
                        <a:pt x="282" y="655"/>
                      </a:cubicBezTo>
                      <a:cubicBezTo>
                        <a:pt x="283" y="655"/>
                        <a:pt x="283" y="656"/>
                        <a:pt x="284" y="656"/>
                      </a:cubicBezTo>
                      <a:cubicBezTo>
                        <a:pt x="286" y="656"/>
                        <a:pt x="288" y="656"/>
                        <a:pt x="289" y="656"/>
                      </a:cubicBezTo>
                      <a:cubicBezTo>
                        <a:pt x="291" y="656"/>
                        <a:pt x="292" y="657"/>
                        <a:pt x="293" y="657"/>
                      </a:cubicBezTo>
                      <a:cubicBezTo>
                        <a:pt x="296" y="658"/>
                        <a:pt x="299" y="658"/>
                        <a:pt x="302" y="658"/>
                      </a:cubicBezTo>
                      <a:cubicBezTo>
                        <a:pt x="304" y="658"/>
                        <a:pt x="307" y="659"/>
                        <a:pt x="309" y="659"/>
                      </a:cubicBezTo>
                      <a:cubicBezTo>
                        <a:pt x="313" y="660"/>
                        <a:pt x="317" y="660"/>
                        <a:pt x="320" y="660"/>
                      </a:cubicBezTo>
                      <a:cubicBezTo>
                        <a:pt x="326" y="661"/>
                        <a:pt x="334" y="661"/>
                        <a:pt x="340" y="661"/>
                      </a:cubicBezTo>
                      <a:cubicBezTo>
                        <a:pt x="341" y="661"/>
                        <a:pt x="342" y="662"/>
                        <a:pt x="343" y="662"/>
                      </a:cubicBezTo>
                      <a:cubicBezTo>
                        <a:pt x="345" y="662"/>
                        <a:pt x="348" y="661"/>
                        <a:pt x="351" y="661"/>
                      </a:cubicBezTo>
                      <a:cubicBezTo>
                        <a:pt x="351" y="661"/>
                        <a:pt x="352" y="662"/>
                        <a:pt x="353" y="662"/>
                      </a:cubicBezTo>
                      <a:cubicBezTo>
                        <a:pt x="355" y="662"/>
                        <a:pt x="357" y="661"/>
                        <a:pt x="359" y="661"/>
                      </a:cubicBezTo>
                      <a:cubicBezTo>
                        <a:pt x="363" y="661"/>
                        <a:pt x="369" y="661"/>
                        <a:pt x="372" y="661"/>
                      </a:cubicBezTo>
                      <a:cubicBezTo>
                        <a:pt x="373" y="661"/>
                        <a:pt x="374" y="660"/>
                        <a:pt x="375" y="660"/>
                      </a:cubicBezTo>
                      <a:cubicBezTo>
                        <a:pt x="376" y="660"/>
                        <a:pt x="377" y="660"/>
                        <a:pt x="377" y="660"/>
                      </a:cubicBezTo>
                      <a:cubicBezTo>
                        <a:pt x="378" y="660"/>
                        <a:pt x="379" y="660"/>
                        <a:pt x="380" y="659"/>
                      </a:cubicBezTo>
                      <a:cubicBezTo>
                        <a:pt x="382" y="659"/>
                        <a:pt x="384" y="660"/>
                        <a:pt x="386" y="659"/>
                      </a:cubicBezTo>
                      <a:cubicBezTo>
                        <a:pt x="387" y="659"/>
                        <a:pt x="388" y="658"/>
                        <a:pt x="389" y="658"/>
                      </a:cubicBezTo>
                      <a:cubicBezTo>
                        <a:pt x="391" y="658"/>
                        <a:pt x="392" y="659"/>
                        <a:pt x="393" y="659"/>
                      </a:cubicBezTo>
                      <a:cubicBezTo>
                        <a:pt x="394" y="659"/>
                        <a:pt x="395" y="658"/>
                        <a:pt x="396" y="658"/>
                      </a:cubicBezTo>
                      <a:cubicBezTo>
                        <a:pt x="397" y="658"/>
                        <a:pt x="399" y="658"/>
                        <a:pt x="401" y="657"/>
                      </a:cubicBezTo>
                      <a:cubicBezTo>
                        <a:pt x="402" y="657"/>
                        <a:pt x="402" y="657"/>
                        <a:pt x="402" y="657"/>
                      </a:cubicBezTo>
                      <a:cubicBezTo>
                        <a:pt x="409" y="655"/>
                        <a:pt x="416" y="655"/>
                        <a:pt x="423" y="653"/>
                      </a:cubicBezTo>
                      <a:cubicBezTo>
                        <a:pt x="423" y="653"/>
                        <a:pt x="424" y="652"/>
                        <a:pt x="425" y="652"/>
                      </a:cubicBezTo>
                      <a:cubicBezTo>
                        <a:pt x="426" y="652"/>
                        <a:pt x="426" y="652"/>
                        <a:pt x="427" y="652"/>
                      </a:cubicBezTo>
                      <a:cubicBezTo>
                        <a:pt x="428" y="652"/>
                        <a:pt x="429" y="651"/>
                        <a:pt x="430" y="651"/>
                      </a:cubicBezTo>
                      <a:cubicBezTo>
                        <a:pt x="431" y="650"/>
                        <a:pt x="432" y="651"/>
                        <a:pt x="433" y="650"/>
                      </a:cubicBezTo>
                      <a:cubicBezTo>
                        <a:pt x="434" y="650"/>
                        <a:pt x="435" y="649"/>
                        <a:pt x="436" y="649"/>
                      </a:cubicBezTo>
                      <a:cubicBezTo>
                        <a:pt x="436" y="649"/>
                        <a:pt x="437" y="649"/>
                        <a:pt x="438" y="649"/>
                      </a:cubicBezTo>
                      <a:cubicBezTo>
                        <a:pt x="442" y="648"/>
                        <a:pt x="445" y="645"/>
                        <a:pt x="448" y="647"/>
                      </a:cubicBezTo>
                      <a:cubicBezTo>
                        <a:pt x="450" y="646"/>
                        <a:pt x="452" y="645"/>
                        <a:pt x="453" y="644"/>
                      </a:cubicBezTo>
                      <a:cubicBezTo>
                        <a:pt x="460" y="643"/>
                        <a:pt x="465" y="639"/>
                        <a:pt x="471" y="639"/>
                      </a:cubicBezTo>
                      <a:cubicBezTo>
                        <a:pt x="476" y="636"/>
                        <a:pt x="482" y="635"/>
                        <a:pt x="486" y="632"/>
                      </a:cubicBezTo>
                      <a:cubicBezTo>
                        <a:pt x="492" y="630"/>
                        <a:pt x="496" y="627"/>
                        <a:pt x="502" y="625"/>
                      </a:cubicBezTo>
                      <a:cubicBezTo>
                        <a:pt x="502" y="624"/>
                        <a:pt x="503" y="623"/>
                        <a:pt x="503" y="623"/>
                      </a:cubicBezTo>
                      <a:cubicBezTo>
                        <a:pt x="504" y="623"/>
                        <a:pt x="505" y="623"/>
                        <a:pt x="505" y="623"/>
                      </a:cubicBezTo>
                      <a:cubicBezTo>
                        <a:pt x="507" y="621"/>
                        <a:pt x="509" y="621"/>
                        <a:pt x="511" y="620"/>
                      </a:cubicBezTo>
                      <a:cubicBezTo>
                        <a:pt x="514" y="619"/>
                        <a:pt x="515" y="615"/>
                        <a:pt x="519" y="616"/>
                      </a:cubicBezTo>
                      <a:cubicBezTo>
                        <a:pt x="520" y="616"/>
                        <a:pt x="520" y="614"/>
                        <a:pt x="521" y="614"/>
                      </a:cubicBezTo>
                      <a:cubicBezTo>
                        <a:pt x="523" y="614"/>
                        <a:pt x="523" y="612"/>
                        <a:pt x="525" y="612"/>
                      </a:cubicBezTo>
                      <a:cubicBezTo>
                        <a:pt x="529" y="608"/>
                        <a:pt x="536" y="605"/>
                        <a:pt x="541" y="602"/>
                      </a:cubicBezTo>
                      <a:cubicBezTo>
                        <a:pt x="541" y="601"/>
                        <a:pt x="542" y="601"/>
                        <a:pt x="542" y="601"/>
                      </a:cubicBezTo>
                      <a:cubicBezTo>
                        <a:pt x="543" y="600"/>
                        <a:pt x="543" y="600"/>
                        <a:pt x="543" y="599"/>
                      </a:cubicBezTo>
                      <a:cubicBezTo>
                        <a:pt x="544" y="598"/>
                        <a:pt x="546" y="598"/>
                        <a:pt x="547" y="597"/>
                      </a:cubicBezTo>
                      <a:cubicBezTo>
                        <a:pt x="548" y="597"/>
                        <a:pt x="548" y="596"/>
                        <a:pt x="549" y="595"/>
                      </a:cubicBezTo>
                      <a:cubicBezTo>
                        <a:pt x="549" y="595"/>
                        <a:pt x="550" y="595"/>
                        <a:pt x="550" y="595"/>
                      </a:cubicBezTo>
                      <a:cubicBezTo>
                        <a:pt x="551" y="595"/>
                        <a:pt x="552" y="593"/>
                        <a:pt x="552" y="593"/>
                      </a:cubicBezTo>
                      <a:cubicBezTo>
                        <a:pt x="553" y="592"/>
                        <a:pt x="553" y="592"/>
                        <a:pt x="554" y="591"/>
                      </a:cubicBezTo>
                      <a:cubicBezTo>
                        <a:pt x="556" y="590"/>
                        <a:pt x="559" y="589"/>
                        <a:pt x="560" y="588"/>
                      </a:cubicBezTo>
                      <a:cubicBezTo>
                        <a:pt x="562" y="586"/>
                        <a:pt x="563" y="583"/>
                        <a:pt x="566" y="583"/>
                      </a:cubicBezTo>
                      <a:cubicBezTo>
                        <a:pt x="567" y="583"/>
                        <a:pt x="566" y="582"/>
                        <a:pt x="566" y="581"/>
                      </a:cubicBezTo>
                      <a:cubicBezTo>
                        <a:pt x="567" y="581"/>
                        <a:pt x="568" y="580"/>
                        <a:pt x="569" y="580"/>
                      </a:cubicBezTo>
                      <a:cubicBezTo>
                        <a:pt x="570" y="580"/>
                        <a:pt x="570" y="579"/>
                        <a:pt x="570" y="578"/>
                      </a:cubicBezTo>
                      <a:cubicBezTo>
                        <a:pt x="575" y="574"/>
                        <a:pt x="581" y="569"/>
                        <a:pt x="585" y="564"/>
                      </a:cubicBezTo>
                      <a:cubicBezTo>
                        <a:pt x="589" y="563"/>
                        <a:pt x="588" y="559"/>
                        <a:pt x="592" y="558"/>
                      </a:cubicBezTo>
                      <a:cubicBezTo>
                        <a:pt x="594" y="553"/>
                        <a:pt x="597" y="550"/>
                        <a:pt x="601" y="548"/>
                      </a:cubicBezTo>
                      <a:cubicBezTo>
                        <a:pt x="601" y="547"/>
                        <a:pt x="601" y="546"/>
                        <a:pt x="601" y="546"/>
                      </a:cubicBezTo>
                      <a:cubicBezTo>
                        <a:pt x="603" y="543"/>
                        <a:pt x="606" y="542"/>
                        <a:pt x="607" y="539"/>
                      </a:cubicBezTo>
                      <a:cubicBezTo>
                        <a:pt x="609" y="537"/>
                        <a:pt x="609" y="534"/>
                        <a:pt x="612" y="533"/>
                      </a:cubicBezTo>
                      <a:cubicBezTo>
                        <a:pt x="612" y="531"/>
                        <a:pt x="615" y="530"/>
                        <a:pt x="615" y="527"/>
                      </a:cubicBezTo>
                      <a:cubicBezTo>
                        <a:pt x="615" y="527"/>
                        <a:pt x="616" y="526"/>
                        <a:pt x="617" y="526"/>
                      </a:cubicBezTo>
                      <a:cubicBezTo>
                        <a:pt x="617" y="523"/>
                        <a:pt x="620" y="523"/>
                        <a:pt x="620" y="520"/>
                      </a:cubicBezTo>
                      <a:cubicBezTo>
                        <a:pt x="622" y="518"/>
                        <a:pt x="623" y="516"/>
                        <a:pt x="625" y="515"/>
                      </a:cubicBezTo>
                      <a:cubicBezTo>
                        <a:pt x="625" y="513"/>
                        <a:pt x="627" y="512"/>
                        <a:pt x="627" y="511"/>
                      </a:cubicBezTo>
                      <a:cubicBezTo>
                        <a:pt x="628" y="510"/>
                        <a:pt x="627" y="509"/>
                        <a:pt x="628" y="509"/>
                      </a:cubicBezTo>
                      <a:cubicBezTo>
                        <a:pt x="628" y="507"/>
                        <a:pt x="631" y="506"/>
                        <a:pt x="632" y="504"/>
                      </a:cubicBezTo>
                      <a:cubicBezTo>
                        <a:pt x="632" y="503"/>
                        <a:pt x="632" y="502"/>
                        <a:pt x="632" y="501"/>
                      </a:cubicBezTo>
                      <a:cubicBezTo>
                        <a:pt x="633" y="499"/>
                        <a:pt x="636" y="497"/>
                        <a:pt x="637" y="495"/>
                      </a:cubicBezTo>
                      <a:cubicBezTo>
                        <a:pt x="638" y="493"/>
                        <a:pt x="638" y="491"/>
                        <a:pt x="638" y="489"/>
                      </a:cubicBezTo>
                      <a:cubicBezTo>
                        <a:pt x="639" y="488"/>
                        <a:pt x="640" y="487"/>
                        <a:pt x="641" y="487"/>
                      </a:cubicBezTo>
                      <a:cubicBezTo>
                        <a:pt x="641" y="486"/>
                        <a:pt x="641" y="485"/>
                        <a:pt x="642" y="484"/>
                      </a:cubicBezTo>
                      <a:cubicBezTo>
                        <a:pt x="645" y="480"/>
                        <a:pt x="647" y="474"/>
                        <a:pt x="650" y="469"/>
                      </a:cubicBezTo>
                      <a:cubicBezTo>
                        <a:pt x="650" y="468"/>
                        <a:pt x="650" y="468"/>
                        <a:pt x="650" y="467"/>
                      </a:cubicBezTo>
                      <a:cubicBezTo>
                        <a:pt x="650" y="466"/>
                        <a:pt x="652" y="466"/>
                        <a:pt x="652" y="465"/>
                      </a:cubicBezTo>
                      <a:cubicBezTo>
                        <a:pt x="652" y="465"/>
                        <a:pt x="651" y="464"/>
                        <a:pt x="652" y="464"/>
                      </a:cubicBezTo>
                      <a:cubicBezTo>
                        <a:pt x="653" y="462"/>
                        <a:pt x="653" y="461"/>
                        <a:pt x="654" y="458"/>
                      </a:cubicBezTo>
                      <a:cubicBezTo>
                        <a:pt x="655" y="455"/>
                        <a:pt x="658" y="453"/>
                        <a:pt x="658" y="449"/>
                      </a:cubicBezTo>
                      <a:cubicBezTo>
                        <a:pt x="659" y="446"/>
                        <a:pt x="660" y="443"/>
                        <a:pt x="661" y="439"/>
                      </a:cubicBezTo>
                      <a:cubicBezTo>
                        <a:pt x="662" y="439"/>
                        <a:pt x="663" y="438"/>
                        <a:pt x="663" y="438"/>
                      </a:cubicBezTo>
                      <a:cubicBezTo>
                        <a:pt x="663" y="437"/>
                        <a:pt x="662" y="436"/>
                        <a:pt x="662" y="435"/>
                      </a:cubicBezTo>
                      <a:cubicBezTo>
                        <a:pt x="663" y="434"/>
                        <a:pt x="664" y="433"/>
                        <a:pt x="664" y="431"/>
                      </a:cubicBezTo>
                      <a:cubicBezTo>
                        <a:pt x="665" y="429"/>
                        <a:pt x="665" y="425"/>
                        <a:pt x="666" y="423"/>
                      </a:cubicBezTo>
                      <a:cubicBezTo>
                        <a:pt x="667" y="422"/>
                        <a:pt x="667" y="421"/>
                        <a:pt x="667" y="421"/>
                      </a:cubicBezTo>
                      <a:cubicBezTo>
                        <a:pt x="668" y="419"/>
                        <a:pt x="668" y="418"/>
                        <a:pt x="668" y="416"/>
                      </a:cubicBezTo>
                      <a:cubicBezTo>
                        <a:pt x="668" y="415"/>
                        <a:pt x="669" y="414"/>
                        <a:pt x="669" y="412"/>
                      </a:cubicBezTo>
                      <a:cubicBezTo>
                        <a:pt x="669" y="411"/>
                        <a:pt x="669" y="410"/>
                        <a:pt x="669" y="409"/>
                      </a:cubicBezTo>
                      <a:cubicBezTo>
                        <a:pt x="669" y="408"/>
                        <a:pt x="670" y="407"/>
                        <a:pt x="670" y="406"/>
                      </a:cubicBezTo>
                      <a:cubicBezTo>
                        <a:pt x="671" y="404"/>
                        <a:pt x="671" y="402"/>
                        <a:pt x="671" y="399"/>
                      </a:cubicBezTo>
                      <a:cubicBezTo>
                        <a:pt x="671" y="398"/>
                        <a:pt x="672" y="398"/>
                        <a:pt x="672" y="397"/>
                      </a:cubicBezTo>
                      <a:cubicBezTo>
                        <a:pt x="673" y="394"/>
                        <a:pt x="672" y="390"/>
                        <a:pt x="673" y="387"/>
                      </a:cubicBezTo>
                      <a:cubicBezTo>
                        <a:pt x="673" y="386"/>
                        <a:pt x="674" y="386"/>
                        <a:pt x="674" y="385"/>
                      </a:cubicBezTo>
                      <a:cubicBezTo>
                        <a:pt x="674" y="384"/>
                        <a:pt x="674" y="383"/>
                        <a:pt x="674" y="383"/>
                      </a:cubicBezTo>
                      <a:cubicBezTo>
                        <a:pt x="674" y="380"/>
                        <a:pt x="675" y="377"/>
                        <a:pt x="675" y="374"/>
                      </a:cubicBezTo>
                      <a:cubicBezTo>
                        <a:pt x="675" y="373"/>
                        <a:pt x="675" y="372"/>
                        <a:pt x="675" y="371"/>
                      </a:cubicBezTo>
                      <a:cubicBezTo>
                        <a:pt x="675" y="370"/>
                        <a:pt x="675" y="369"/>
                        <a:pt x="676" y="368"/>
                      </a:cubicBezTo>
                      <a:cubicBezTo>
                        <a:pt x="676" y="366"/>
                        <a:pt x="675" y="364"/>
                        <a:pt x="675" y="363"/>
                      </a:cubicBezTo>
                      <a:cubicBezTo>
                        <a:pt x="675" y="362"/>
                        <a:pt x="676" y="361"/>
                        <a:pt x="676" y="361"/>
                      </a:cubicBezTo>
                      <a:cubicBezTo>
                        <a:pt x="676" y="359"/>
                        <a:pt x="676" y="357"/>
                        <a:pt x="676" y="355"/>
                      </a:cubicBezTo>
                      <a:cubicBezTo>
                        <a:pt x="676" y="352"/>
                        <a:pt x="678" y="351"/>
                        <a:pt x="676" y="350"/>
                      </a:cubicBezTo>
                      <a:cubicBezTo>
                        <a:pt x="678" y="347"/>
                        <a:pt x="676" y="342"/>
                        <a:pt x="676" y="338"/>
                      </a:cubicBezTo>
                      <a:cubicBezTo>
                        <a:pt x="676" y="337"/>
                        <a:pt x="677" y="336"/>
                        <a:pt x="677" y="336"/>
                      </a:cubicBezTo>
                      <a:cubicBezTo>
                        <a:pt x="677" y="335"/>
                        <a:pt x="676" y="334"/>
                        <a:pt x="676" y="333"/>
                      </a:cubicBezTo>
                      <a:cubicBezTo>
                        <a:pt x="676" y="331"/>
                        <a:pt x="677" y="330"/>
                        <a:pt x="677" y="329"/>
                      </a:cubicBezTo>
                      <a:cubicBezTo>
                        <a:pt x="677" y="327"/>
                        <a:pt x="676" y="326"/>
                        <a:pt x="676" y="325"/>
                      </a:cubicBezTo>
                      <a:cubicBezTo>
                        <a:pt x="676" y="324"/>
                        <a:pt x="677" y="323"/>
                        <a:pt x="677" y="322"/>
                      </a:cubicBezTo>
                      <a:cubicBezTo>
                        <a:pt x="677" y="320"/>
                        <a:pt x="676" y="318"/>
                        <a:pt x="676" y="315"/>
                      </a:cubicBezTo>
                      <a:cubicBezTo>
                        <a:pt x="676" y="313"/>
                        <a:pt x="676" y="311"/>
                        <a:pt x="676" y="309"/>
                      </a:cubicBezTo>
                      <a:cubicBezTo>
                        <a:pt x="676" y="308"/>
                        <a:pt x="675" y="307"/>
                        <a:pt x="675" y="306"/>
                      </a:cubicBezTo>
                      <a:cubicBezTo>
                        <a:pt x="675" y="305"/>
                        <a:pt x="675" y="304"/>
                        <a:pt x="675" y="302"/>
                      </a:cubicBezTo>
                      <a:cubicBezTo>
                        <a:pt x="675" y="299"/>
                        <a:pt x="673" y="295"/>
                        <a:pt x="673" y="292"/>
                      </a:cubicBezTo>
                      <a:cubicBezTo>
                        <a:pt x="672" y="289"/>
                        <a:pt x="673" y="286"/>
                        <a:pt x="672" y="283"/>
                      </a:cubicBezTo>
                      <a:cubicBezTo>
                        <a:pt x="672" y="281"/>
                        <a:pt x="671" y="279"/>
                        <a:pt x="670" y="277"/>
                      </a:cubicBezTo>
                      <a:cubicBezTo>
                        <a:pt x="670" y="275"/>
                        <a:pt x="669" y="275"/>
                        <a:pt x="669" y="274"/>
                      </a:cubicBezTo>
                      <a:cubicBezTo>
                        <a:pt x="668" y="269"/>
                        <a:pt x="668" y="264"/>
                        <a:pt x="666" y="260"/>
                      </a:cubicBezTo>
                      <a:cubicBezTo>
                        <a:pt x="666" y="259"/>
                        <a:pt x="665" y="259"/>
                        <a:pt x="665" y="258"/>
                      </a:cubicBezTo>
                      <a:cubicBezTo>
                        <a:pt x="665" y="256"/>
                        <a:pt x="665" y="255"/>
                        <a:pt x="665" y="254"/>
                      </a:cubicBezTo>
                      <a:cubicBezTo>
                        <a:pt x="665" y="253"/>
                        <a:pt x="664" y="252"/>
                        <a:pt x="664" y="252"/>
                      </a:cubicBezTo>
                      <a:cubicBezTo>
                        <a:pt x="662" y="247"/>
                        <a:pt x="661" y="242"/>
                        <a:pt x="659" y="238"/>
                      </a:cubicBezTo>
                      <a:cubicBezTo>
                        <a:pt x="659" y="238"/>
                        <a:pt x="660" y="237"/>
                        <a:pt x="659" y="237"/>
                      </a:cubicBezTo>
                      <a:cubicBezTo>
                        <a:pt x="657" y="236"/>
                        <a:pt x="658" y="233"/>
                        <a:pt x="657" y="231"/>
                      </a:cubicBezTo>
                      <a:cubicBezTo>
                        <a:pt x="656" y="230"/>
                        <a:pt x="655" y="228"/>
                        <a:pt x="655" y="226"/>
                      </a:cubicBezTo>
                      <a:cubicBezTo>
                        <a:pt x="653" y="224"/>
                        <a:pt x="652" y="216"/>
                        <a:pt x="649" y="216"/>
                      </a:cubicBezTo>
                      <a:cubicBezTo>
                        <a:pt x="646" y="216"/>
                        <a:pt x="645" y="219"/>
                        <a:pt x="644" y="221"/>
                      </a:cubicBezTo>
                      <a:cubicBezTo>
                        <a:pt x="643" y="222"/>
                        <a:pt x="641" y="223"/>
                        <a:pt x="641" y="225"/>
                      </a:cubicBezTo>
                      <a:cubicBezTo>
                        <a:pt x="640" y="227"/>
                        <a:pt x="644" y="229"/>
                        <a:pt x="645" y="232"/>
                      </a:cubicBezTo>
                      <a:cubicBezTo>
                        <a:pt x="645" y="234"/>
                        <a:pt x="645" y="236"/>
                        <a:pt x="646" y="238"/>
                      </a:cubicBezTo>
                      <a:cubicBezTo>
                        <a:pt x="646" y="239"/>
                        <a:pt x="645" y="239"/>
                        <a:pt x="645" y="240"/>
                      </a:cubicBezTo>
                      <a:cubicBezTo>
                        <a:pt x="645" y="241"/>
                        <a:pt x="646" y="241"/>
                        <a:pt x="646" y="242"/>
                      </a:cubicBezTo>
                      <a:cubicBezTo>
                        <a:pt x="645" y="243"/>
                        <a:pt x="645" y="245"/>
                        <a:pt x="644" y="246"/>
                      </a:cubicBezTo>
                      <a:cubicBezTo>
                        <a:pt x="642" y="247"/>
                        <a:pt x="640" y="249"/>
                        <a:pt x="639" y="248"/>
                      </a:cubicBezTo>
                      <a:cubicBezTo>
                        <a:pt x="638" y="248"/>
                        <a:pt x="638" y="249"/>
                        <a:pt x="638" y="250"/>
                      </a:cubicBezTo>
                      <a:cubicBezTo>
                        <a:pt x="637" y="250"/>
                        <a:pt x="636" y="249"/>
                        <a:pt x="635" y="250"/>
                      </a:cubicBezTo>
                      <a:cubicBezTo>
                        <a:pt x="631" y="252"/>
                        <a:pt x="626" y="254"/>
                        <a:pt x="620" y="255"/>
                      </a:cubicBezTo>
                      <a:cubicBezTo>
                        <a:pt x="620" y="256"/>
                        <a:pt x="619" y="257"/>
                        <a:pt x="619" y="257"/>
                      </a:cubicBezTo>
                      <a:cubicBezTo>
                        <a:pt x="618" y="261"/>
                        <a:pt x="616" y="263"/>
                        <a:pt x="614" y="265"/>
                      </a:cubicBezTo>
                      <a:cubicBezTo>
                        <a:pt x="613" y="267"/>
                        <a:pt x="611" y="268"/>
                        <a:pt x="610" y="268"/>
                      </a:cubicBezTo>
                      <a:cubicBezTo>
                        <a:pt x="604" y="270"/>
                        <a:pt x="600" y="265"/>
                        <a:pt x="594" y="264"/>
                      </a:cubicBezTo>
                      <a:cubicBezTo>
                        <a:pt x="593" y="264"/>
                        <a:pt x="593" y="264"/>
                        <a:pt x="592" y="264"/>
                      </a:cubicBezTo>
                      <a:cubicBezTo>
                        <a:pt x="590" y="264"/>
                        <a:pt x="589" y="263"/>
                        <a:pt x="587" y="262"/>
                      </a:cubicBezTo>
                      <a:cubicBezTo>
                        <a:pt x="585" y="262"/>
                        <a:pt x="584" y="263"/>
                        <a:pt x="582" y="262"/>
                      </a:cubicBezTo>
                      <a:cubicBezTo>
                        <a:pt x="581" y="263"/>
                        <a:pt x="580" y="265"/>
                        <a:pt x="581" y="266"/>
                      </a:cubicBezTo>
                      <a:cubicBezTo>
                        <a:pt x="581" y="267"/>
                        <a:pt x="582" y="268"/>
                        <a:pt x="583" y="269"/>
                      </a:cubicBezTo>
                      <a:cubicBezTo>
                        <a:pt x="583" y="270"/>
                        <a:pt x="583" y="271"/>
                        <a:pt x="582" y="272"/>
                      </a:cubicBezTo>
                      <a:cubicBezTo>
                        <a:pt x="582" y="273"/>
                        <a:pt x="581" y="273"/>
                        <a:pt x="581" y="274"/>
                      </a:cubicBezTo>
                      <a:cubicBezTo>
                        <a:pt x="580" y="274"/>
                        <a:pt x="580" y="275"/>
                        <a:pt x="580" y="275"/>
                      </a:cubicBezTo>
                      <a:cubicBezTo>
                        <a:pt x="579" y="277"/>
                        <a:pt x="576" y="278"/>
                        <a:pt x="573" y="278"/>
                      </a:cubicBezTo>
                      <a:cubicBezTo>
                        <a:pt x="572" y="277"/>
                        <a:pt x="571" y="276"/>
                        <a:pt x="570" y="276"/>
                      </a:cubicBezTo>
                      <a:cubicBezTo>
                        <a:pt x="567" y="276"/>
                        <a:pt x="563" y="278"/>
                        <a:pt x="562" y="280"/>
                      </a:cubicBezTo>
                      <a:cubicBezTo>
                        <a:pt x="562" y="281"/>
                        <a:pt x="561" y="282"/>
                        <a:pt x="561" y="282"/>
                      </a:cubicBezTo>
                      <a:cubicBezTo>
                        <a:pt x="559" y="285"/>
                        <a:pt x="558" y="286"/>
                        <a:pt x="555" y="287"/>
                      </a:cubicBezTo>
                      <a:cubicBezTo>
                        <a:pt x="555" y="288"/>
                        <a:pt x="554" y="287"/>
                        <a:pt x="554" y="287"/>
                      </a:cubicBezTo>
                      <a:cubicBezTo>
                        <a:pt x="553" y="292"/>
                        <a:pt x="543" y="294"/>
                        <a:pt x="541" y="289"/>
                      </a:cubicBezTo>
                      <a:cubicBezTo>
                        <a:pt x="537" y="288"/>
                        <a:pt x="536" y="285"/>
                        <a:pt x="531" y="285"/>
                      </a:cubicBezTo>
                      <a:cubicBezTo>
                        <a:pt x="531" y="286"/>
                        <a:pt x="531" y="288"/>
                        <a:pt x="530" y="290"/>
                      </a:cubicBezTo>
                      <a:cubicBezTo>
                        <a:pt x="531" y="293"/>
                        <a:pt x="532" y="295"/>
                        <a:pt x="533" y="299"/>
                      </a:cubicBezTo>
                      <a:cubicBezTo>
                        <a:pt x="535" y="302"/>
                        <a:pt x="534" y="305"/>
                        <a:pt x="534" y="309"/>
                      </a:cubicBezTo>
                      <a:cubicBezTo>
                        <a:pt x="534" y="310"/>
                        <a:pt x="535" y="311"/>
                        <a:pt x="535" y="312"/>
                      </a:cubicBezTo>
                      <a:cubicBezTo>
                        <a:pt x="536" y="314"/>
                        <a:pt x="536" y="316"/>
                        <a:pt x="537" y="318"/>
                      </a:cubicBezTo>
                      <a:cubicBezTo>
                        <a:pt x="537" y="320"/>
                        <a:pt x="536" y="323"/>
                        <a:pt x="536" y="326"/>
                      </a:cubicBezTo>
                      <a:cubicBezTo>
                        <a:pt x="536" y="327"/>
                        <a:pt x="537" y="328"/>
                        <a:pt x="537" y="329"/>
                      </a:cubicBezTo>
                      <a:cubicBezTo>
                        <a:pt x="538" y="336"/>
                        <a:pt x="536" y="345"/>
                        <a:pt x="537" y="350"/>
                      </a:cubicBezTo>
                      <a:cubicBezTo>
                        <a:pt x="536" y="351"/>
                        <a:pt x="537" y="353"/>
                        <a:pt x="537" y="355"/>
                      </a:cubicBezTo>
                      <a:cubicBezTo>
                        <a:pt x="537" y="356"/>
                        <a:pt x="536" y="357"/>
                        <a:pt x="536" y="358"/>
                      </a:cubicBezTo>
                      <a:cubicBezTo>
                        <a:pt x="535" y="359"/>
                        <a:pt x="535" y="362"/>
                        <a:pt x="534" y="364"/>
                      </a:cubicBezTo>
                      <a:cubicBezTo>
                        <a:pt x="534" y="366"/>
                        <a:pt x="535" y="367"/>
                        <a:pt x="535" y="369"/>
                      </a:cubicBezTo>
                      <a:cubicBezTo>
                        <a:pt x="535" y="369"/>
                        <a:pt x="534" y="370"/>
                        <a:pt x="534" y="371"/>
                      </a:cubicBezTo>
                      <a:cubicBezTo>
                        <a:pt x="534" y="372"/>
                        <a:pt x="534" y="373"/>
                        <a:pt x="534" y="374"/>
                      </a:cubicBezTo>
                      <a:cubicBezTo>
                        <a:pt x="533" y="377"/>
                        <a:pt x="531" y="379"/>
                        <a:pt x="532" y="382"/>
                      </a:cubicBezTo>
                      <a:cubicBezTo>
                        <a:pt x="532" y="384"/>
                        <a:pt x="530" y="386"/>
                        <a:pt x="530" y="387"/>
                      </a:cubicBezTo>
                      <a:cubicBezTo>
                        <a:pt x="530" y="388"/>
                        <a:pt x="530" y="388"/>
                        <a:pt x="530" y="389"/>
                      </a:cubicBezTo>
                      <a:cubicBezTo>
                        <a:pt x="530" y="391"/>
                        <a:pt x="528" y="392"/>
                        <a:pt x="528" y="394"/>
                      </a:cubicBezTo>
                      <a:cubicBezTo>
                        <a:pt x="527" y="396"/>
                        <a:pt x="526" y="398"/>
                        <a:pt x="525" y="399"/>
                      </a:cubicBezTo>
                      <a:cubicBezTo>
                        <a:pt x="525" y="400"/>
                        <a:pt x="525" y="401"/>
                        <a:pt x="525" y="401"/>
                      </a:cubicBezTo>
                      <a:cubicBezTo>
                        <a:pt x="525" y="403"/>
                        <a:pt x="523" y="405"/>
                        <a:pt x="523" y="407"/>
                      </a:cubicBezTo>
                      <a:cubicBezTo>
                        <a:pt x="522" y="407"/>
                        <a:pt x="523" y="408"/>
                        <a:pt x="523" y="408"/>
                      </a:cubicBezTo>
                      <a:cubicBezTo>
                        <a:pt x="522" y="410"/>
                        <a:pt x="521" y="411"/>
                        <a:pt x="520" y="412"/>
                      </a:cubicBezTo>
                      <a:cubicBezTo>
                        <a:pt x="520" y="413"/>
                        <a:pt x="520" y="414"/>
                        <a:pt x="520" y="415"/>
                      </a:cubicBezTo>
                      <a:cubicBezTo>
                        <a:pt x="519" y="416"/>
                        <a:pt x="517" y="417"/>
                        <a:pt x="518" y="419"/>
                      </a:cubicBezTo>
                      <a:cubicBezTo>
                        <a:pt x="515" y="421"/>
                        <a:pt x="516" y="426"/>
                        <a:pt x="513" y="427"/>
                      </a:cubicBezTo>
                      <a:cubicBezTo>
                        <a:pt x="513" y="431"/>
                        <a:pt x="511" y="432"/>
                        <a:pt x="509" y="435"/>
                      </a:cubicBezTo>
                      <a:cubicBezTo>
                        <a:pt x="508" y="437"/>
                        <a:pt x="507" y="438"/>
                        <a:pt x="506" y="439"/>
                      </a:cubicBezTo>
                      <a:cubicBezTo>
                        <a:pt x="505" y="441"/>
                        <a:pt x="504" y="444"/>
                        <a:pt x="503" y="445"/>
                      </a:cubicBezTo>
                      <a:cubicBezTo>
                        <a:pt x="501" y="447"/>
                        <a:pt x="499" y="449"/>
                        <a:pt x="499" y="451"/>
                      </a:cubicBezTo>
                      <a:cubicBezTo>
                        <a:pt x="498" y="451"/>
                        <a:pt x="497" y="451"/>
                        <a:pt x="497" y="451"/>
                      </a:cubicBezTo>
                      <a:cubicBezTo>
                        <a:pt x="497" y="452"/>
                        <a:pt x="496" y="453"/>
                        <a:pt x="496" y="454"/>
                      </a:cubicBezTo>
                      <a:cubicBezTo>
                        <a:pt x="495" y="455"/>
                        <a:pt x="495" y="456"/>
                        <a:pt x="493" y="456"/>
                      </a:cubicBezTo>
                      <a:cubicBezTo>
                        <a:pt x="492" y="461"/>
                        <a:pt x="488" y="463"/>
                        <a:pt x="485" y="466"/>
                      </a:cubicBezTo>
                      <a:cubicBezTo>
                        <a:pt x="484" y="467"/>
                        <a:pt x="484" y="468"/>
                        <a:pt x="483" y="469"/>
                      </a:cubicBezTo>
                      <a:cubicBezTo>
                        <a:pt x="483" y="469"/>
                        <a:pt x="482" y="469"/>
                        <a:pt x="482" y="470"/>
                      </a:cubicBezTo>
                      <a:cubicBezTo>
                        <a:pt x="480" y="471"/>
                        <a:pt x="480" y="472"/>
                        <a:pt x="479" y="473"/>
                      </a:cubicBezTo>
                      <a:cubicBezTo>
                        <a:pt x="476" y="474"/>
                        <a:pt x="476" y="477"/>
                        <a:pt x="473" y="478"/>
                      </a:cubicBezTo>
                      <a:cubicBezTo>
                        <a:pt x="471" y="478"/>
                        <a:pt x="471" y="479"/>
                        <a:pt x="470" y="479"/>
                      </a:cubicBezTo>
                      <a:cubicBezTo>
                        <a:pt x="469" y="478"/>
                        <a:pt x="467" y="478"/>
                        <a:pt x="467" y="477"/>
                      </a:cubicBezTo>
                      <a:cubicBezTo>
                        <a:pt x="467" y="476"/>
                        <a:pt x="467" y="474"/>
                        <a:pt x="468" y="473"/>
                      </a:cubicBezTo>
                      <a:cubicBezTo>
                        <a:pt x="468" y="472"/>
                        <a:pt x="469" y="472"/>
                        <a:pt x="470" y="472"/>
                      </a:cubicBezTo>
                      <a:cubicBezTo>
                        <a:pt x="471" y="471"/>
                        <a:pt x="471" y="470"/>
                        <a:pt x="472" y="469"/>
                      </a:cubicBezTo>
                      <a:cubicBezTo>
                        <a:pt x="473" y="468"/>
                        <a:pt x="475" y="466"/>
                        <a:pt x="477" y="465"/>
                      </a:cubicBezTo>
                      <a:cubicBezTo>
                        <a:pt x="477" y="463"/>
                        <a:pt x="479" y="463"/>
                        <a:pt x="480" y="462"/>
                      </a:cubicBezTo>
                      <a:cubicBezTo>
                        <a:pt x="480" y="461"/>
                        <a:pt x="480" y="461"/>
                        <a:pt x="480" y="460"/>
                      </a:cubicBezTo>
                      <a:cubicBezTo>
                        <a:pt x="486" y="456"/>
                        <a:pt x="487" y="450"/>
                        <a:pt x="493" y="447"/>
                      </a:cubicBezTo>
                      <a:cubicBezTo>
                        <a:pt x="493" y="445"/>
                        <a:pt x="494" y="443"/>
                        <a:pt x="496" y="442"/>
                      </a:cubicBezTo>
                      <a:cubicBezTo>
                        <a:pt x="496" y="441"/>
                        <a:pt x="496" y="440"/>
                        <a:pt x="496" y="439"/>
                      </a:cubicBezTo>
                      <a:cubicBezTo>
                        <a:pt x="497" y="439"/>
                        <a:pt x="498" y="438"/>
                        <a:pt x="499" y="437"/>
                      </a:cubicBezTo>
                      <a:cubicBezTo>
                        <a:pt x="500" y="436"/>
                        <a:pt x="500" y="434"/>
                        <a:pt x="501" y="432"/>
                      </a:cubicBezTo>
                      <a:cubicBezTo>
                        <a:pt x="502" y="431"/>
                        <a:pt x="503" y="430"/>
                        <a:pt x="504" y="428"/>
                      </a:cubicBezTo>
                      <a:cubicBezTo>
                        <a:pt x="505" y="427"/>
                        <a:pt x="506" y="425"/>
                        <a:pt x="507" y="423"/>
                      </a:cubicBezTo>
                      <a:cubicBezTo>
                        <a:pt x="507" y="423"/>
                        <a:pt x="507" y="422"/>
                        <a:pt x="507" y="421"/>
                      </a:cubicBezTo>
                      <a:cubicBezTo>
                        <a:pt x="508" y="420"/>
                        <a:pt x="508" y="419"/>
                        <a:pt x="509" y="419"/>
                      </a:cubicBezTo>
                      <a:cubicBezTo>
                        <a:pt x="509" y="418"/>
                        <a:pt x="509" y="417"/>
                        <a:pt x="510" y="416"/>
                      </a:cubicBezTo>
                      <a:cubicBezTo>
                        <a:pt x="510" y="415"/>
                        <a:pt x="511" y="414"/>
                        <a:pt x="512" y="413"/>
                      </a:cubicBezTo>
                      <a:cubicBezTo>
                        <a:pt x="512" y="413"/>
                        <a:pt x="512" y="412"/>
                        <a:pt x="512" y="411"/>
                      </a:cubicBezTo>
                      <a:cubicBezTo>
                        <a:pt x="513" y="409"/>
                        <a:pt x="515" y="407"/>
                        <a:pt x="515" y="405"/>
                      </a:cubicBezTo>
                      <a:cubicBezTo>
                        <a:pt x="515" y="404"/>
                        <a:pt x="515" y="404"/>
                        <a:pt x="515" y="403"/>
                      </a:cubicBezTo>
                      <a:cubicBezTo>
                        <a:pt x="516" y="402"/>
                        <a:pt x="516" y="401"/>
                        <a:pt x="517" y="401"/>
                      </a:cubicBezTo>
                      <a:cubicBezTo>
                        <a:pt x="517" y="400"/>
                        <a:pt x="517" y="399"/>
                        <a:pt x="517" y="399"/>
                      </a:cubicBezTo>
                      <a:cubicBezTo>
                        <a:pt x="517" y="398"/>
                        <a:pt x="518" y="398"/>
                        <a:pt x="518" y="397"/>
                      </a:cubicBezTo>
                      <a:cubicBezTo>
                        <a:pt x="519" y="396"/>
                        <a:pt x="518" y="394"/>
                        <a:pt x="519" y="392"/>
                      </a:cubicBezTo>
                      <a:cubicBezTo>
                        <a:pt x="519" y="391"/>
                        <a:pt x="520" y="390"/>
                        <a:pt x="520" y="389"/>
                      </a:cubicBezTo>
                      <a:cubicBezTo>
                        <a:pt x="520" y="389"/>
                        <a:pt x="520" y="388"/>
                        <a:pt x="520" y="387"/>
                      </a:cubicBezTo>
                      <a:cubicBezTo>
                        <a:pt x="520" y="385"/>
                        <a:pt x="522" y="384"/>
                        <a:pt x="523" y="382"/>
                      </a:cubicBezTo>
                      <a:cubicBezTo>
                        <a:pt x="523" y="380"/>
                        <a:pt x="523" y="377"/>
                        <a:pt x="523" y="374"/>
                      </a:cubicBezTo>
                      <a:cubicBezTo>
                        <a:pt x="524" y="373"/>
                        <a:pt x="524" y="372"/>
                        <a:pt x="524" y="370"/>
                      </a:cubicBezTo>
                      <a:cubicBezTo>
                        <a:pt x="525" y="368"/>
                        <a:pt x="526" y="364"/>
                        <a:pt x="526" y="362"/>
                      </a:cubicBezTo>
                      <a:cubicBezTo>
                        <a:pt x="526" y="360"/>
                        <a:pt x="525" y="357"/>
                        <a:pt x="527" y="356"/>
                      </a:cubicBezTo>
                      <a:cubicBezTo>
                        <a:pt x="527" y="355"/>
                        <a:pt x="526" y="355"/>
                        <a:pt x="526" y="354"/>
                      </a:cubicBezTo>
                      <a:cubicBezTo>
                        <a:pt x="526" y="353"/>
                        <a:pt x="527" y="353"/>
                        <a:pt x="527" y="352"/>
                      </a:cubicBezTo>
                      <a:cubicBezTo>
                        <a:pt x="526" y="347"/>
                        <a:pt x="527" y="341"/>
                        <a:pt x="528" y="335"/>
                      </a:cubicBezTo>
                      <a:cubicBezTo>
                        <a:pt x="528" y="331"/>
                        <a:pt x="526" y="327"/>
                        <a:pt x="526" y="322"/>
                      </a:cubicBezTo>
                      <a:cubicBezTo>
                        <a:pt x="526" y="319"/>
                        <a:pt x="526" y="316"/>
                        <a:pt x="526" y="313"/>
                      </a:cubicBezTo>
                      <a:cubicBezTo>
                        <a:pt x="526" y="310"/>
                        <a:pt x="523" y="307"/>
                        <a:pt x="524" y="303"/>
                      </a:cubicBezTo>
                      <a:cubicBezTo>
                        <a:pt x="524" y="302"/>
                        <a:pt x="523" y="300"/>
                        <a:pt x="522" y="298"/>
                      </a:cubicBezTo>
                      <a:cubicBezTo>
                        <a:pt x="522" y="297"/>
                        <a:pt x="522" y="296"/>
                        <a:pt x="522" y="295"/>
                      </a:cubicBezTo>
                      <a:cubicBezTo>
                        <a:pt x="522" y="294"/>
                        <a:pt x="521" y="293"/>
                        <a:pt x="520" y="292"/>
                      </a:cubicBezTo>
                      <a:cubicBezTo>
                        <a:pt x="520" y="291"/>
                        <a:pt x="521" y="290"/>
                        <a:pt x="520" y="290"/>
                      </a:cubicBezTo>
                      <a:cubicBezTo>
                        <a:pt x="520" y="286"/>
                        <a:pt x="518" y="284"/>
                        <a:pt x="517" y="281"/>
                      </a:cubicBezTo>
                      <a:cubicBezTo>
                        <a:pt x="517" y="280"/>
                        <a:pt x="517" y="279"/>
                        <a:pt x="517" y="278"/>
                      </a:cubicBezTo>
                      <a:cubicBezTo>
                        <a:pt x="516" y="275"/>
                        <a:pt x="513" y="273"/>
                        <a:pt x="513" y="270"/>
                      </a:cubicBezTo>
                      <a:cubicBezTo>
                        <a:pt x="511" y="268"/>
                        <a:pt x="511" y="267"/>
                        <a:pt x="510" y="265"/>
                      </a:cubicBezTo>
                      <a:cubicBezTo>
                        <a:pt x="509" y="263"/>
                        <a:pt x="507" y="262"/>
                        <a:pt x="506" y="260"/>
                      </a:cubicBezTo>
                      <a:cubicBezTo>
                        <a:pt x="502" y="260"/>
                        <a:pt x="502" y="264"/>
                        <a:pt x="499" y="265"/>
                      </a:cubicBezTo>
                      <a:cubicBezTo>
                        <a:pt x="497" y="267"/>
                        <a:pt x="496" y="270"/>
                        <a:pt x="494" y="271"/>
                      </a:cubicBezTo>
                      <a:cubicBezTo>
                        <a:pt x="493" y="271"/>
                        <a:pt x="493" y="271"/>
                        <a:pt x="492" y="271"/>
                      </a:cubicBezTo>
                      <a:cubicBezTo>
                        <a:pt x="492" y="272"/>
                        <a:pt x="491" y="273"/>
                        <a:pt x="491" y="273"/>
                      </a:cubicBezTo>
                      <a:cubicBezTo>
                        <a:pt x="488" y="274"/>
                        <a:pt x="487" y="275"/>
                        <a:pt x="484" y="276"/>
                      </a:cubicBezTo>
                      <a:cubicBezTo>
                        <a:pt x="483" y="276"/>
                        <a:pt x="481" y="276"/>
                        <a:pt x="480" y="276"/>
                      </a:cubicBezTo>
                      <a:cubicBezTo>
                        <a:pt x="478" y="277"/>
                        <a:pt x="477" y="278"/>
                        <a:pt x="476" y="278"/>
                      </a:cubicBezTo>
                      <a:cubicBezTo>
                        <a:pt x="474" y="278"/>
                        <a:pt x="472" y="278"/>
                        <a:pt x="469" y="278"/>
                      </a:cubicBezTo>
                      <a:cubicBezTo>
                        <a:pt x="466" y="278"/>
                        <a:pt x="463" y="280"/>
                        <a:pt x="461" y="278"/>
                      </a:cubicBezTo>
                      <a:cubicBezTo>
                        <a:pt x="460" y="278"/>
                        <a:pt x="460" y="279"/>
                        <a:pt x="459" y="279"/>
                      </a:cubicBezTo>
                      <a:cubicBezTo>
                        <a:pt x="458" y="279"/>
                        <a:pt x="457" y="278"/>
                        <a:pt x="456" y="278"/>
                      </a:cubicBezTo>
                      <a:cubicBezTo>
                        <a:pt x="455" y="278"/>
                        <a:pt x="454" y="279"/>
                        <a:pt x="453" y="278"/>
                      </a:cubicBezTo>
                      <a:cubicBezTo>
                        <a:pt x="452" y="278"/>
                        <a:pt x="452" y="279"/>
                        <a:pt x="451" y="279"/>
                      </a:cubicBezTo>
                      <a:cubicBezTo>
                        <a:pt x="446" y="278"/>
                        <a:pt x="445" y="282"/>
                        <a:pt x="443" y="285"/>
                      </a:cubicBezTo>
                      <a:cubicBezTo>
                        <a:pt x="443" y="286"/>
                        <a:pt x="442" y="287"/>
                        <a:pt x="443" y="288"/>
                      </a:cubicBezTo>
                      <a:cubicBezTo>
                        <a:pt x="446" y="292"/>
                        <a:pt x="457" y="289"/>
                        <a:pt x="462" y="291"/>
                      </a:cubicBezTo>
                      <a:cubicBezTo>
                        <a:pt x="465" y="289"/>
                        <a:pt x="472" y="291"/>
                        <a:pt x="475" y="291"/>
                      </a:cubicBezTo>
                      <a:cubicBezTo>
                        <a:pt x="478" y="292"/>
                        <a:pt x="481" y="292"/>
                        <a:pt x="482" y="292"/>
                      </a:cubicBezTo>
                      <a:cubicBezTo>
                        <a:pt x="484" y="295"/>
                        <a:pt x="481" y="297"/>
                        <a:pt x="480" y="299"/>
                      </a:cubicBezTo>
                      <a:cubicBezTo>
                        <a:pt x="480" y="299"/>
                        <a:pt x="480" y="300"/>
                        <a:pt x="480" y="300"/>
                      </a:cubicBezTo>
                      <a:cubicBezTo>
                        <a:pt x="479" y="302"/>
                        <a:pt x="476" y="304"/>
                        <a:pt x="474" y="306"/>
                      </a:cubicBezTo>
                      <a:cubicBezTo>
                        <a:pt x="474" y="307"/>
                        <a:pt x="474" y="308"/>
                        <a:pt x="473" y="308"/>
                      </a:cubicBezTo>
                      <a:cubicBezTo>
                        <a:pt x="472" y="309"/>
                        <a:pt x="471" y="309"/>
                        <a:pt x="470" y="309"/>
                      </a:cubicBezTo>
                      <a:cubicBezTo>
                        <a:pt x="469" y="310"/>
                        <a:pt x="469" y="311"/>
                        <a:pt x="469" y="312"/>
                      </a:cubicBezTo>
                      <a:cubicBezTo>
                        <a:pt x="467" y="312"/>
                        <a:pt x="466" y="313"/>
                        <a:pt x="465" y="313"/>
                      </a:cubicBezTo>
                      <a:cubicBezTo>
                        <a:pt x="464" y="314"/>
                        <a:pt x="462" y="314"/>
                        <a:pt x="461" y="315"/>
                      </a:cubicBezTo>
                      <a:cubicBezTo>
                        <a:pt x="460" y="315"/>
                        <a:pt x="459" y="316"/>
                        <a:pt x="459" y="316"/>
                      </a:cubicBezTo>
                      <a:cubicBezTo>
                        <a:pt x="457" y="316"/>
                        <a:pt x="456" y="315"/>
                        <a:pt x="454" y="315"/>
                      </a:cubicBezTo>
                      <a:cubicBezTo>
                        <a:pt x="453" y="315"/>
                        <a:pt x="451" y="316"/>
                        <a:pt x="449" y="316"/>
                      </a:cubicBezTo>
                      <a:cubicBezTo>
                        <a:pt x="448" y="316"/>
                        <a:pt x="447" y="316"/>
                        <a:pt x="446" y="316"/>
                      </a:cubicBezTo>
                      <a:cubicBezTo>
                        <a:pt x="445" y="316"/>
                        <a:pt x="444" y="316"/>
                        <a:pt x="443" y="316"/>
                      </a:cubicBezTo>
                      <a:cubicBezTo>
                        <a:pt x="440" y="317"/>
                        <a:pt x="437" y="316"/>
                        <a:pt x="435" y="317"/>
                      </a:cubicBezTo>
                      <a:cubicBezTo>
                        <a:pt x="432" y="317"/>
                        <a:pt x="431" y="320"/>
                        <a:pt x="429" y="320"/>
                      </a:cubicBezTo>
                      <a:cubicBezTo>
                        <a:pt x="429" y="323"/>
                        <a:pt x="428" y="324"/>
                        <a:pt x="427" y="326"/>
                      </a:cubicBezTo>
                      <a:cubicBezTo>
                        <a:pt x="427" y="327"/>
                        <a:pt x="428" y="328"/>
                        <a:pt x="429" y="329"/>
                      </a:cubicBezTo>
                      <a:cubicBezTo>
                        <a:pt x="430" y="329"/>
                        <a:pt x="432" y="330"/>
                        <a:pt x="433" y="330"/>
                      </a:cubicBezTo>
                      <a:cubicBezTo>
                        <a:pt x="438" y="330"/>
                        <a:pt x="444" y="329"/>
                        <a:pt x="448" y="329"/>
                      </a:cubicBezTo>
                      <a:cubicBezTo>
                        <a:pt x="449" y="330"/>
                        <a:pt x="450" y="330"/>
                        <a:pt x="451" y="330"/>
                      </a:cubicBezTo>
                      <a:cubicBezTo>
                        <a:pt x="454" y="331"/>
                        <a:pt x="456" y="330"/>
                        <a:pt x="458" y="332"/>
                      </a:cubicBezTo>
                      <a:cubicBezTo>
                        <a:pt x="458" y="333"/>
                        <a:pt x="458" y="335"/>
                        <a:pt x="458" y="336"/>
                      </a:cubicBezTo>
                      <a:cubicBezTo>
                        <a:pt x="455" y="337"/>
                        <a:pt x="454" y="340"/>
                        <a:pt x="452" y="343"/>
                      </a:cubicBezTo>
                      <a:cubicBezTo>
                        <a:pt x="451" y="345"/>
                        <a:pt x="448" y="346"/>
                        <a:pt x="447" y="348"/>
                      </a:cubicBezTo>
                      <a:cubicBezTo>
                        <a:pt x="446" y="349"/>
                        <a:pt x="446" y="348"/>
                        <a:pt x="445" y="348"/>
                      </a:cubicBezTo>
                      <a:cubicBezTo>
                        <a:pt x="445" y="352"/>
                        <a:pt x="441" y="351"/>
                        <a:pt x="439" y="352"/>
                      </a:cubicBezTo>
                      <a:cubicBezTo>
                        <a:pt x="437" y="353"/>
                        <a:pt x="436" y="354"/>
                        <a:pt x="434" y="355"/>
                      </a:cubicBezTo>
                      <a:cubicBezTo>
                        <a:pt x="432" y="354"/>
                        <a:pt x="429" y="356"/>
                        <a:pt x="426" y="356"/>
                      </a:cubicBezTo>
                      <a:cubicBezTo>
                        <a:pt x="425" y="356"/>
                        <a:pt x="425" y="355"/>
                        <a:pt x="424" y="355"/>
                      </a:cubicBezTo>
                      <a:cubicBezTo>
                        <a:pt x="421" y="355"/>
                        <a:pt x="419" y="356"/>
                        <a:pt x="416" y="356"/>
                      </a:cubicBezTo>
                      <a:cubicBezTo>
                        <a:pt x="415" y="358"/>
                        <a:pt x="414" y="360"/>
                        <a:pt x="414" y="364"/>
                      </a:cubicBezTo>
                      <a:cubicBezTo>
                        <a:pt x="417" y="369"/>
                        <a:pt x="427" y="366"/>
                        <a:pt x="434" y="368"/>
                      </a:cubicBezTo>
                      <a:cubicBezTo>
                        <a:pt x="435" y="369"/>
                        <a:pt x="435" y="371"/>
                        <a:pt x="436" y="373"/>
                      </a:cubicBezTo>
                      <a:cubicBezTo>
                        <a:pt x="434" y="375"/>
                        <a:pt x="433" y="378"/>
                        <a:pt x="432" y="380"/>
                      </a:cubicBezTo>
                      <a:cubicBezTo>
                        <a:pt x="431" y="381"/>
                        <a:pt x="430" y="381"/>
                        <a:pt x="429" y="382"/>
                      </a:cubicBezTo>
                      <a:cubicBezTo>
                        <a:pt x="426" y="384"/>
                        <a:pt x="424" y="389"/>
                        <a:pt x="421" y="390"/>
                      </a:cubicBezTo>
                      <a:cubicBezTo>
                        <a:pt x="420" y="391"/>
                        <a:pt x="419" y="390"/>
                        <a:pt x="419" y="391"/>
                      </a:cubicBezTo>
                      <a:cubicBezTo>
                        <a:pt x="417" y="391"/>
                        <a:pt x="416" y="392"/>
                        <a:pt x="414" y="392"/>
                      </a:cubicBezTo>
                      <a:cubicBezTo>
                        <a:pt x="411" y="392"/>
                        <a:pt x="407" y="392"/>
                        <a:pt x="404" y="392"/>
                      </a:cubicBezTo>
                      <a:cubicBezTo>
                        <a:pt x="400" y="393"/>
                        <a:pt x="397" y="398"/>
                        <a:pt x="399" y="403"/>
                      </a:cubicBezTo>
                      <a:cubicBezTo>
                        <a:pt x="400" y="403"/>
                        <a:pt x="401" y="404"/>
                        <a:pt x="403" y="404"/>
                      </a:cubicBezTo>
                      <a:cubicBezTo>
                        <a:pt x="404" y="404"/>
                        <a:pt x="405" y="404"/>
                        <a:pt x="407" y="404"/>
                      </a:cubicBezTo>
                      <a:cubicBezTo>
                        <a:pt x="408" y="404"/>
                        <a:pt x="409" y="405"/>
                        <a:pt x="410" y="405"/>
                      </a:cubicBezTo>
                      <a:cubicBezTo>
                        <a:pt x="414" y="406"/>
                        <a:pt x="413" y="407"/>
                        <a:pt x="413" y="410"/>
                      </a:cubicBezTo>
                      <a:cubicBezTo>
                        <a:pt x="413" y="411"/>
                        <a:pt x="412" y="411"/>
                        <a:pt x="411" y="412"/>
                      </a:cubicBezTo>
                      <a:cubicBezTo>
                        <a:pt x="412" y="415"/>
                        <a:pt x="409" y="415"/>
                        <a:pt x="409" y="418"/>
                      </a:cubicBezTo>
                      <a:cubicBezTo>
                        <a:pt x="405" y="421"/>
                        <a:pt x="402" y="426"/>
                        <a:pt x="396" y="427"/>
                      </a:cubicBezTo>
                      <a:cubicBezTo>
                        <a:pt x="395" y="427"/>
                        <a:pt x="393" y="427"/>
                        <a:pt x="392" y="427"/>
                      </a:cubicBezTo>
                      <a:cubicBezTo>
                        <a:pt x="391" y="427"/>
                        <a:pt x="390" y="428"/>
                        <a:pt x="389" y="428"/>
                      </a:cubicBezTo>
                      <a:cubicBezTo>
                        <a:pt x="386" y="429"/>
                        <a:pt x="384" y="429"/>
                        <a:pt x="382" y="430"/>
                      </a:cubicBezTo>
                      <a:cubicBezTo>
                        <a:pt x="380" y="434"/>
                        <a:pt x="378" y="437"/>
                        <a:pt x="380" y="441"/>
                      </a:cubicBezTo>
                      <a:cubicBezTo>
                        <a:pt x="381" y="442"/>
                        <a:pt x="383" y="443"/>
                        <a:pt x="384" y="444"/>
                      </a:cubicBezTo>
                      <a:cubicBezTo>
                        <a:pt x="384" y="445"/>
                        <a:pt x="385" y="447"/>
                        <a:pt x="386" y="448"/>
                      </a:cubicBezTo>
                      <a:cubicBezTo>
                        <a:pt x="387" y="450"/>
                        <a:pt x="389" y="451"/>
                        <a:pt x="387" y="455"/>
                      </a:cubicBezTo>
                      <a:cubicBezTo>
                        <a:pt x="387" y="457"/>
                        <a:pt x="384" y="459"/>
                        <a:pt x="383" y="461"/>
                      </a:cubicBezTo>
                      <a:cubicBezTo>
                        <a:pt x="383" y="462"/>
                        <a:pt x="383" y="463"/>
                        <a:pt x="382" y="464"/>
                      </a:cubicBezTo>
                      <a:cubicBezTo>
                        <a:pt x="382" y="464"/>
                        <a:pt x="381" y="465"/>
                        <a:pt x="380" y="466"/>
                      </a:cubicBezTo>
                      <a:cubicBezTo>
                        <a:pt x="379" y="468"/>
                        <a:pt x="378" y="470"/>
                        <a:pt x="376" y="472"/>
                      </a:cubicBezTo>
                      <a:cubicBezTo>
                        <a:pt x="376" y="472"/>
                        <a:pt x="376" y="473"/>
                        <a:pt x="376" y="473"/>
                      </a:cubicBezTo>
                      <a:cubicBezTo>
                        <a:pt x="375" y="474"/>
                        <a:pt x="374" y="475"/>
                        <a:pt x="374" y="476"/>
                      </a:cubicBezTo>
                      <a:cubicBezTo>
                        <a:pt x="373" y="477"/>
                        <a:pt x="372" y="478"/>
                        <a:pt x="372" y="480"/>
                      </a:cubicBezTo>
                      <a:cubicBezTo>
                        <a:pt x="372" y="480"/>
                        <a:pt x="371" y="480"/>
                        <a:pt x="370" y="481"/>
                      </a:cubicBezTo>
                      <a:cubicBezTo>
                        <a:pt x="370" y="482"/>
                        <a:pt x="370" y="483"/>
                        <a:pt x="370" y="483"/>
                      </a:cubicBezTo>
                      <a:cubicBezTo>
                        <a:pt x="369" y="484"/>
                        <a:pt x="368" y="484"/>
                        <a:pt x="368" y="484"/>
                      </a:cubicBezTo>
                      <a:cubicBezTo>
                        <a:pt x="366" y="487"/>
                        <a:pt x="365" y="489"/>
                        <a:pt x="364" y="491"/>
                      </a:cubicBezTo>
                      <a:cubicBezTo>
                        <a:pt x="363" y="492"/>
                        <a:pt x="362" y="494"/>
                        <a:pt x="362" y="495"/>
                      </a:cubicBezTo>
                      <a:cubicBezTo>
                        <a:pt x="361" y="496"/>
                        <a:pt x="360" y="496"/>
                        <a:pt x="359" y="498"/>
                      </a:cubicBezTo>
                      <a:cubicBezTo>
                        <a:pt x="359" y="498"/>
                        <a:pt x="359" y="499"/>
                        <a:pt x="358" y="499"/>
                      </a:cubicBezTo>
                      <a:cubicBezTo>
                        <a:pt x="358" y="500"/>
                        <a:pt x="358" y="500"/>
                        <a:pt x="357" y="501"/>
                      </a:cubicBezTo>
                      <a:cubicBezTo>
                        <a:pt x="357" y="501"/>
                        <a:pt x="356" y="502"/>
                        <a:pt x="356" y="503"/>
                      </a:cubicBezTo>
                      <a:cubicBezTo>
                        <a:pt x="356" y="503"/>
                        <a:pt x="354" y="503"/>
                        <a:pt x="354" y="504"/>
                      </a:cubicBezTo>
                      <a:cubicBezTo>
                        <a:pt x="353" y="505"/>
                        <a:pt x="353" y="506"/>
                        <a:pt x="353" y="506"/>
                      </a:cubicBezTo>
                      <a:cubicBezTo>
                        <a:pt x="350" y="508"/>
                        <a:pt x="349" y="505"/>
                        <a:pt x="347" y="504"/>
                      </a:cubicBezTo>
                      <a:cubicBezTo>
                        <a:pt x="346" y="503"/>
                        <a:pt x="344" y="502"/>
                        <a:pt x="344" y="501"/>
                      </a:cubicBezTo>
                      <a:cubicBezTo>
                        <a:pt x="343" y="500"/>
                        <a:pt x="343" y="499"/>
                        <a:pt x="342" y="498"/>
                      </a:cubicBezTo>
                      <a:cubicBezTo>
                        <a:pt x="341" y="496"/>
                        <a:pt x="339" y="494"/>
                        <a:pt x="338" y="492"/>
                      </a:cubicBezTo>
                      <a:cubicBezTo>
                        <a:pt x="336" y="490"/>
                        <a:pt x="334" y="488"/>
                        <a:pt x="333" y="486"/>
                      </a:cubicBezTo>
                      <a:cubicBezTo>
                        <a:pt x="333" y="485"/>
                        <a:pt x="333" y="485"/>
                        <a:pt x="333" y="484"/>
                      </a:cubicBezTo>
                      <a:cubicBezTo>
                        <a:pt x="331" y="483"/>
                        <a:pt x="330" y="482"/>
                        <a:pt x="330" y="480"/>
                      </a:cubicBezTo>
                      <a:cubicBezTo>
                        <a:pt x="329" y="479"/>
                        <a:pt x="328" y="479"/>
                        <a:pt x="327" y="478"/>
                      </a:cubicBezTo>
                      <a:cubicBezTo>
                        <a:pt x="328" y="476"/>
                        <a:pt x="326" y="475"/>
                        <a:pt x="326" y="473"/>
                      </a:cubicBezTo>
                      <a:cubicBezTo>
                        <a:pt x="325" y="473"/>
                        <a:pt x="326" y="472"/>
                        <a:pt x="326" y="471"/>
                      </a:cubicBezTo>
                      <a:cubicBezTo>
                        <a:pt x="325" y="470"/>
                        <a:pt x="324" y="471"/>
                        <a:pt x="323" y="471"/>
                      </a:cubicBezTo>
                      <a:cubicBezTo>
                        <a:pt x="322" y="470"/>
                        <a:pt x="321" y="468"/>
                        <a:pt x="320" y="466"/>
                      </a:cubicBezTo>
                      <a:cubicBezTo>
                        <a:pt x="319" y="465"/>
                        <a:pt x="317" y="463"/>
                        <a:pt x="317" y="462"/>
                      </a:cubicBezTo>
                      <a:cubicBezTo>
                        <a:pt x="316" y="462"/>
                        <a:pt x="317" y="461"/>
                        <a:pt x="316" y="461"/>
                      </a:cubicBezTo>
                      <a:cubicBezTo>
                        <a:pt x="316" y="459"/>
                        <a:pt x="314" y="457"/>
                        <a:pt x="313" y="456"/>
                      </a:cubicBezTo>
                      <a:cubicBezTo>
                        <a:pt x="312" y="453"/>
                        <a:pt x="311" y="449"/>
                        <a:pt x="314" y="449"/>
                      </a:cubicBezTo>
                      <a:cubicBezTo>
                        <a:pt x="314" y="447"/>
                        <a:pt x="316" y="446"/>
                        <a:pt x="317" y="445"/>
                      </a:cubicBezTo>
                      <a:cubicBezTo>
                        <a:pt x="319" y="443"/>
                        <a:pt x="317" y="439"/>
                        <a:pt x="319" y="436"/>
                      </a:cubicBezTo>
                      <a:cubicBezTo>
                        <a:pt x="318" y="434"/>
                        <a:pt x="316" y="433"/>
                        <a:pt x="316" y="431"/>
                      </a:cubicBezTo>
                      <a:cubicBezTo>
                        <a:pt x="314" y="431"/>
                        <a:pt x="313" y="429"/>
                        <a:pt x="311" y="428"/>
                      </a:cubicBezTo>
                      <a:cubicBezTo>
                        <a:pt x="309" y="429"/>
                        <a:pt x="307" y="429"/>
                        <a:pt x="305" y="428"/>
                      </a:cubicBezTo>
                      <a:cubicBezTo>
                        <a:pt x="301" y="427"/>
                        <a:pt x="299" y="427"/>
                        <a:pt x="296" y="426"/>
                      </a:cubicBezTo>
                      <a:cubicBezTo>
                        <a:pt x="296" y="425"/>
                        <a:pt x="295" y="424"/>
                        <a:pt x="295" y="424"/>
                      </a:cubicBezTo>
                      <a:cubicBezTo>
                        <a:pt x="292" y="423"/>
                        <a:pt x="290" y="420"/>
                        <a:pt x="287" y="418"/>
                      </a:cubicBezTo>
                      <a:cubicBezTo>
                        <a:pt x="287" y="417"/>
                        <a:pt x="287" y="416"/>
                        <a:pt x="287" y="416"/>
                      </a:cubicBezTo>
                      <a:cubicBezTo>
                        <a:pt x="284" y="416"/>
                        <a:pt x="285" y="412"/>
                        <a:pt x="284" y="410"/>
                      </a:cubicBezTo>
                      <a:cubicBezTo>
                        <a:pt x="286" y="405"/>
                        <a:pt x="294" y="407"/>
                        <a:pt x="299" y="405"/>
                      </a:cubicBezTo>
                      <a:cubicBezTo>
                        <a:pt x="299" y="402"/>
                        <a:pt x="297" y="397"/>
                        <a:pt x="295" y="396"/>
                      </a:cubicBezTo>
                      <a:cubicBezTo>
                        <a:pt x="294" y="395"/>
                        <a:pt x="293" y="395"/>
                        <a:pt x="291" y="395"/>
                      </a:cubicBezTo>
                      <a:cubicBezTo>
                        <a:pt x="290" y="394"/>
                        <a:pt x="289" y="394"/>
                        <a:pt x="288" y="394"/>
                      </a:cubicBezTo>
                      <a:cubicBezTo>
                        <a:pt x="287" y="393"/>
                        <a:pt x="285" y="394"/>
                        <a:pt x="284" y="394"/>
                      </a:cubicBezTo>
                      <a:cubicBezTo>
                        <a:pt x="277" y="393"/>
                        <a:pt x="274" y="390"/>
                        <a:pt x="269" y="387"/>
                      </a:cubicBezTo>
                      <a:cubicBezTo>
                        <a:pt x="269" y="386"/>
                        <a:pt x="268" y="386"/>
                        <a:pt x="268" y="385"/>
                      </a:cubicBezTo>
                      <a:cubicBezTo>
                        <a:pt x="268" y="385"/>
                        <a:pt x="267" y="385"/>
                        <a:pt x="266" y="384"/>
                      </a:cubicBezTo>
                      <a:cubicBezTo>
                        <a:pt x="264" y="382"/>
                        <a:pt x="257" y="373"/>
                        <a:pt x="264" y="372"/>
                      </a:cubicBezTo>
                      <a:cubicBezTo>
                        <a:pt x="265" y="371"/>
                        <a:pt x="268" y="372"/>
                        <a:pt x="269" y="372"/>
                      </a:cubicBezTo>
                      <a:cubicBezTo>
                        <a:pt x="270" y="372"/>
                        <a:pt x="271" y="371"/>
                        <a:pt x="272" y="370"/>
                      </a:cubicBezTo>
                      <a:cubicBezTo>
                        <a:pt x="275" y="370"/>
                        <a:pt x="277" y="371"/>
                        <a:pt x="279" y="370"/>
                      </a:cubicBezTo>
                      <a:cubicBezTo>
                        <a:pt x="282" y="369"/>
                        <a:pt x="281" y="366"/>
                        <a:pt x="280" y="364"/>
                      </a:cubicBezTo>
                      <a:cubicBezTo>
                        <a:pt x="279" y="362"/>
                        <a:pt x="279" y="360"/>
                        <a:pt x="277" y="359"/>
                      </a:cubicBezTo>
                      <a:cubicBezTo>
                        <a:pt x="275" y="357"/>
                        <a:pt x="270" y="359"/>
                        <a:pt x="267" y="359"/>
                      </a:cubicBezTo>
                      <a:cubicBezTo>
                        <a:pt x="266" y="359"/>
                        <a:pt x="265" y="358"/>
                        <a:pt x="264" y="358"/>
                      </a:cubicBezTo>
                      <a:cubicBezTo>
                        <a:pt x="263" y="358"/>
                        <a:pt x="262" y="358"/>
                        <a:pt x="261" y="358"/>
                      </a:cubicBezTo>
                      <a:cubicBezTo>
                        <a:pt x="258" y="358"/>
                        <a:pt x="256" y="356"/>
                        <a:pt x="252" y="357"/>
                      </a:cubicBezTo>
                      <a:cubicBezTo>
                        <a:pt x="251" y="356"/>
                        <a:pt x="251" y="355"/>
                        <a:pt x="249" y="355"/>
                      </a:cubicBezTo>
                      <a:cubicBezTo>
                        <a:pt x="245" y="351"/>
                        <a:pt x="242" y="348"/>
                        <a:pt x="239" y="344"/>
                      </a:cubicBezTo>
                      <a:cubicBezTo>
                        <a:pt x="237" y="343"/>
                        <a:pt x="235" y="340"/>
                        <a:pt x="235" y="339"/>
                      </a:cubicBezTo>
                      <a:cubicBezTo>
                        <a:pt x="235" y="338"/>
                        <a:pt x="236" y="336"/>
                        <a:pt x="237" y="336"/>
                      </a:cubicBezTo>
                      <a:cubicBezTo>
                        <a:pt x="237" y="336"/>
                        <a:pt x="238" y="336"/>
                        <a:pt x="239" y="336"/>
                      </a:cubicBezTo>
                      <a:cubicBezTo>
                        <a:pt x="239" y="335"/>
                        <a:pt x="239" y="335"/>
                        <a:pt x="240" y="335"/>
                      </a:cubicBezTo>
                      <a:cubicBezTo>
                        <a:pt x="240" y="335"/>
                        <a:pt x="241" y="335"/>
                        <a:pt x="242" y="335"/>
                      </a:cubicBezTo>
                      <a:cubicBezTo>
                        <a:pt x="243" y="335"/>
                        <a:pt x="245" y="335"/>
                        <a:pt x="246" y="335"/>
                      </a:cubicBezTo>
                      <a:cubicBezTo>
                        <a:pt x="247" y="335"/>
                        <a:pt x="249" y="334"/>
                        <a:pt x="250" y="334"/>
                      </a:cubicBezTo>
                      <a:cubicBezTo>
                        <a:pt x="256" y="332"/>
                        <a:pt x="264" y="336"/>
                        <a:pt x="263" y="328"/>
                      </a:cubicBezTo>
                      <a:cubicBezTo>
                        <a:pt x="263" y="327"/>
                        <a:pt x="262" y="327"/>
                        <a:pt x="261" y="326"/>
                      </a:cubicBezTo>
                      <a:cubicBezTo>
                        <a:pt x="261" y="325"/>
                        <a:pt x="261" y="324"/>
                        <a:pt x="261" y="323"/>
                      </a:cubicBezTo>
                      <a:cubicBezTo>
                        <a:pt x="259" y="320"/>
                        <a:pt x="254" y="321"/>
                        <a:pt x="250" y="320"/>
                      </a:cubicBezTo>
                      <a:cubicBezTo>
                        <a:pt x="247" y="320"/>
                        <a:pt x="246" y="321"/>
                        <a:pt x="244" y="321"/>
                      </a:cubicBezTo>
                      <a:cubicBezTo>
                        <a:pt x="242" y="321"/>
                        <a:pt x="240" y="320"/>
                        <a:pt x="238" y="320"/>
                      </a:cubicBezTo>
                      <a:cubicBezTo>
                        <a:pt x="236" y="319"/>
                        <a:pt x="233" y="320"/>
                        <a:pt x="231" y="319"/>
                      </a:cubicBezTo>
                      <a:cubicBezTo>
                        <a:pt x="230" y="319"/>
                        <a:pt x="229" y="318"/>
                        <a:pt x="228" y="318"/>
                      </a:cubicBezTo>
                      <a:cubicBezTo>
                        <a:pt x="228" y="318"/>
                        <a:pt x="227" y="318"/>
                        <a:pt x="226" y="318"/>
                      </a:cubicBezTo>
                      <a:cubicBezTo>
                        <a:pt x="225" y="317"/>
                        <a:pt x="225" y="317"/>
                        <a:pt x="224" y="316"/>
                      </a:cubicBezTo>
                      <a:cubicBezTo>
                        <a:pt x="223" y="315"/>
                        <a:pt x="221" y="315"/>
                        <a:pt x="219" y="314"/>
                      </a:cubicBezTo>
                      <a:cubicBezTo>
                        <a:pt x="218" y="311"/>
                        <a:pt x="215" y="310"/>
                        <a:pt x="213" y="307"/>
                      </a:cubicBezTo>
                      <a:cubicBezTo>
                        <a:pt x="212" y="306"/>
                        <a:pt x="212" y="305"/>
                        <a:pt x="211" y="304"/>
                      </a:cubicBezTo>
                      <a:cubicBezTo>
                        <a:pt x="209" y="301"/>
                        <a:pt x="208" y="299"/>
                        <a:pt x="212" y="298"/>
                      </a:cubicBezTo>
                      <a:cubicBezTo>
                        <a:pt x="217" y="296"/>
                        <a:pt x="227" y="297"/>
                        <a:pt x="233" y="296"/>
                      </a:cubicBezTo>
                      <a:cubicBezTo>
                        <a:pt x="235" y="296"/>
                        <a:pt x="236" y="295"/>
                        <a:pt x="237" y="295"/>
                      </a:cubicBezTo>
                      <a:cubicBezTo>
                        <a:pt x="240" y="295"/>
                        <a:pt x="244" y="296"/>
                        <a:pt x="245" y="293"/>
                      </a:cubicBezTo>
                      <a:cubicBezTo>
                        <a:pt x="245" y="290"/>
                        <a:pt x="244" y="288"/>
                        <a:pt x="242" y="285"/>
                      </a:cubicBezTo>
                      <a:cubicBezTo>
                        <a:pt x="240" y="284"/>
                        <a:pt x="238" y="283"/>
                        <a:pt x="236" y="283"/>
                      </a:cubicBezTo>
                      <a:cubicBezTo>
                        <a:pt x="233" y="282"/>
                        <a:pt x="231" y="283"/>
                        <a:pt x="229" y="283"/>
                      </a:cubicBezTo>
                      <a:cubicBezTo>
                        <a:pt x="226" y="283"/>
                        <a:pt x="222" y="282"/>
                        <a:pt x="219" y="282"/>
                      </a:cubicBezTo>
                      <a:cubicBezTo>
                        <a:pt x="215" y="282"/>
                        <a:pt x="210" y="283"/>
                        <a:pt x="207" y="282"/>
                      </a:cubicBezTo>
                      <a:cubicBezTo>
                        <a:pt x="205" y="281"/>
                        <a:pt x="203" y="280"/>
                        <a:pt x="201" y="279"/>
                      </a:cubicBezTo>
                      <a:cubicBezTo>
                        <a:pt x="200" y="279"/>
                        <a:pt x="199" y="278"/>
                        <a:pt x="198" y="277"/>
                      </a:cubicBezTo>
                      <a:cubicBezTo>
                        <a:pt x="195" y="276"/>
                        <a:pt x="193" y="274"/>
                        <a:pt x="191" y="272"/>
                      </a:cubicBezTo>
                      <a:cubicBezTo>
                        <a:pt x="190" y="271"/>
                        <a:pt x="184" y="266"/>
                        <a:pt x="182" y="266"/>
                      </a:cubicBezTo>
                      <a:cubicBezTo>
                        <a:pt x="179" y="266"/>
                        <a:pt x="179" y="273"/>
                        <a:pt x="177" y="274"/>
                      </a:cubicBezTo>
                      <a:cubicBezTo>
                        <a:pt x="176" y="275"/>
                        <a:pt x="177" y="275"/>
                        <a:pt x="177" y="276"/>
                      </a:cubicBezTo>
                      <a:cubicBezTo>
                        <a:pt x="177" y="276"/>
                        <a:pt x="176" y="276"/>
                        <a:pt x="175" y="277"/>
                      </a:cubicBezTo>
                      <a:cubicBezTo>
                        <a:pt x="176" y="281"/>
                        <a:pt x="174" y="282"/>
                        <a:pt x="173" y="285"/>
                      </a:cubicBezTo>
                      <a:cubicBezTo>
                        <a:pt x="172" y="286"/>
                        <a:pt x="173" y="287"/>
                        <a:pt x="172" y="288"/>
                      </a:cubicBezTo>
                      <a:cubicBezTo>
                        <a:pt x="172" y="290"/>
                        <a:pt x="170" y="294"/>
                        <a:pt x="169" y="296"/>
                      </a:cubicBezTo>
                      <a:cubicBezTo>
                        <a:pt x="169" y="297"/>
                        <a:pt x="169" y="297"/>
                        <a:pt x="169" y="298"/>
                      </a:cubicBezTo>
                      <a:cubicBezTo>
                        <a:pt x="169" y="299"/>
                        <a:pt x="169" y="299"/>
                        <a:pt x="168" y="300"/>
                      </a:cubicBezTo>
                      <a:cubicBezTo>
                        <a:pt x="168" y="301"/>
                        <a:pt x="168" y="301"/>
                        <a:pt x="168" y="302"/>
                      </a:cubicBezTo>
                      <a:cubicBezTo>
                        <a:pt x="168" y="303"/>
                        <a:pt x="167" y="303"/>
                        <a:pt x="167" y="304"/>
                      </a:cubicBezTo>
                      <a:cubicBezTo>
                        <a:pt x="167" y="307"/>
                        <a:pt x="167" y="309"/>
                        <a:pt x="167" y="311"/>
                      </a:cubicBezTo>
                      <a:cubicBezTo>
                        <a:pt x="166" y="312"/>
                        <a:pt x="165" y="312"/>
                        <a:pt x="165" y="313"/>
                      </a:cubicBezTo>
                      <a:cubicBezTo>
                        <a:pt x="165" y="314"/>
                        <a:pt x="166" y="315"/>
                        <a:pt x="166" y="316"/>
                      </a:cubicBezTo>
                      <a:cubicBezTo>
                        <a:pt x="166" y="317"/>
                        <a:pt x="165" y="318"/>
                        <a:pt x="165" y="319"/>
                      </a:cubicBezTo>
                      <a:cubicBezTo>
                        <a:pt x="165" y="323"/>
                        <a:pt x="165" y="326"/>
                        <a:pt x="165" y="330"/>
                      </a:cubicBezTo>
                      <a:cubicBezTo>
                        <a:pt x="165" y="331"/>
                        <a:pt x="164" y="331"/>
                        <a:pt x="164" y="332"/>
                      </a:cubicBezTo>
                      <a:cubicBezTo>
                        <a:pt x="164" y="334"/>
                        <a:pt x="164" y="336"/>
                        <a:pt x="164" y="338"/>
                      </a:cubicBezTo>
                      <a:cubicBezTo>
                        <a:pt x="165" y="341"/>
                        <a:pt x="164" y="344"/>
                        <a:pt x="164" y="347"/>
                      </a:cubicBezTo>
                      <a:cubicBezTo>
                        <a:pt x="164" y="349"/>
                        <a:pt x="165" y="351"/>
                        <a:pt x="165" y="354"/>
                      </a:cubicBezTo>
                      <a:cubicBezTo>
                        <a:pt x="165" y="355"/>
                        <a:pt x="165" y="357"/>
                        <a:pt x="165" y="358"/>
                      </a:cubicBezTo>
                      <a:cubicBezTo>
                        <a:pt x="165" y="359"/>
                        <a:pt x="166" y="360"/>
                        <a:pt x="166" y="361"/>
                      </a:cubicBezTo>
                      <a:cubicBezTo>
                        <a:pt x="166" y="365"/>
                        <a:pt x="166" y="369"/>
                        <a:pt x="167" y="372"/>
                      </a:cubicBezTo>
                      <a:cubicBezTo>
                        <a:pt x="168" y="373"/>
                        <a:pt x="168" y="375"/>
                        <a:pt x="168" y="377"/>
                      </a:cubicBezTo>
                      <a:cubicBezTo>
                        <a:pt x="169" y="381"/>
                        <a:pt x="171" y="384"/>
                        <a:pt x="171" y="387"/>
                      </a:cubicBezTo>
                      <a:cubicBezTo>
                        <a:pt x="172" y="389"/>
                        <a:pt x="172" y="391"/>
                        <a:pt x="173" y="394"/>
                      </a:cubicBezTo>
                      <a:cubicBezTo>
                        <a:pt x="173" y="395"/>
                        <a:pt x="174" y="397"/>
                        <a:pt x="174" y="398"/>
                      </a:cubicBezTo>
                      <a:cubicBezTo>
                        <a:pt x="175" y="400"/>
                        <a:pt x="175" y="402"/>
                        <a:pt x="175" y="403"/>
                      </a:cubicBezTo>
                      <a:cubicBezTo>
                        <a:pt x="176" y="404"/>
                        <a:pt x="177" y="405"/>
                        <a:pt x="177" y="406"/>
                      </a:cubicBezTo>
                      <a:cubicBezTo>
                        <a:pt x="179" y="409"/>
                        <a:pt x="180" y="413"/>
                        <a:pt x="181" y="415"/>
                      </a:cubicBezTo>
                      <a:cubicBezTo>
                        <a:pt x="182" y="416"/>
                        <a:pt x="182" y="417"/>
                        <a:pt x="182" y="417"/>
                      </a:cubicBezTo>
                      <a:cubicBezTo>
                        <a:pt x="183" y="419"/>
                        <a:pt x="184" y="419"/>
                        <a:pt x="185" y="421"/>
                      </a:cubicBezTo>
                      <a:cubicBezTo>
                        <a:pt x="185" y="422"/>
                        <a:pt x="185" y="424"/>
                        <a:pt x="186" y="425"/>
                      </a:cubicBezTo>
                      <a:cubicBezTo>
                        <a:pt x="187" y="428"/>
                        <a:pt x="189" y="430"/>
                        <a:pt x="190" y="432"/>
                      </a:cubicBezTo>
                      <a:cubicBezTo>
                        <a:pt x="190" y="433"/>
                        <a:pt x="190" y="434"/>
                        <a:pt x="191" y="434"/>
                      </a:cubicBezTo>
                      <a:cubicBezTo>
                        <a:pt x="192" y="437"/>
                        <a:pt x="194" y="439"/>
                        <a:pt x="196" y="441"/>
                      </a:cubicBezTo>
                      <a:cubicBezTo>
                        <a:pt x="198" y="443"/>
                        <a:pt x="199" y="445"/>
                        <a:pt x="201" y="447"/>
                      </a:cubicBezTo>
                      <a:cubicBezTo>
                        <a:pt x="201" y="448"/>
                        <a:pt x="200" y="448"/>
                        <a:pt x="200" y="449"/>
                      </a:cubicBezTo>
                      <a:cubicBezTo>
                        <a:pt x="203" y="451"/>
                        <a:pt x="207" y="453"/>
                        <a:pt x="208" y="457"/>
                      </a:cubicBezTo>
                      <a:cubicBezTo>
                        <a:pt x="209" y="458"/>
                        <a:pt x="210" y="459"/>
                        <a:pt x="211" y="461"/>
                      </a:cubicBezTo>
                      <a:cubicBezTo>
                        <a:pt x="212" y="462"/>
                        <a:pt x="213" y="463"/>
                        <a:pt x="215" y="463"/>
                      </a:cubicBezTo>
                      <a:cubicBezTo>
                        <a:pt x="218" y="468"/>
                        <a:pt x="223" y="471"/>
                        <a:pt x="227" y="475"/>
                      </a:cubicBezTo>
                      <a:cubicBezTo>
                        <a:pt x="227" y="476"/>
                        <a:pt x="227" y="476"/>
                        <a:pt x="227" y="476"/>
                      </a:cubicBezTo>
                      <a:cubicBezTo>
                        <a:pt x="228" y="477"/>
                        <a:pt x="230" y="478"/>
                        <a:pt x="231" y="480"/>
                      </a:cubicBezTo>
                      <a:cubicBezTo>
                        <a:pt x="231" y="482"/>
                        <a:pt x="227" y="485"/>
                        <a:pt x="224" y="483"/>
                      </a:cubicBezTo>
                      <a:cubicBezTo>
                        <a:pt x="220" y="480"/>
                        <a:pt x="216" y="477"/>
                        <a:pt x="213" y="473"/>
                      </a:cubicBezTo>
                      <a:cubicBezTo>
                        <a:pt x="212" y="473"/>
                        <a:pt x="211" y="472"/>
                        <a:pt x="211" y="472"/>
                      </a:cubicBezTo>
                      <a:cubicBezTo>
                        <a:pt x="210" y="472"/>
                        <a:pt x="210" y="471"/>
                        <a:pt x="210" y="471"/>
                      </a:cubicBezTo>
                      <a:cubicBezTo>
                        <a:pt x="210" y="470"/>
                        <a:pt x="208" y="471"/>
                        <a:pt x="208" y="470"/>
                      </a:cubicBezTo>
                      <a:cubicBezTo>
                        <a:pt x="207" y="468"/>
                        <a:pt x="205" y="467"/>
                        <a:pt x="204" y="465"/>
                      </a:cubicBezTo>
                      <a:cubicBezTo>
                        <a:pt x="202" y="463"/>
                        <a:pt x="201" y="461"/>
                        <a:pt x="199" y="459"/>
                      </a:cubicBezTo>
                      <a:cubicBezTo>
                        <a:pt x="199" y="458"/>
                        <a:pt x="199" y="458"/>
                        <a:pt x="199" y="458"/>
                      </a:cubicBezTo>
                      <a:cubicBezTo>
                        <a:pt x="198" y="456"/>
                        <a:pt x="195" y="455"/>
                        <a:pt x="194" y="453"/>
                      </a:cubicBezTo>
                      <a:cubicBezTo>
                        <a:pt x="193" y="452"/>
                        <a:pt x="193" y="451"/>
                        <a:pt x="193" y="450"/>
                      </a:cubicBezTo>
                      <a:cubicBezTo>
                        <a:pt x="192" y="450"/>
                        <a:pt x="192" y="449"/>
                        <a:pt x="191" y="449"/>
                      </a:cubicBezTo>
                      <a:cubicBezTo>
                        <a:pt x="190" y="447"/>
                        <a:pt x="189" y="445"/>
                        <a:pt x="188" y="443"/>
                      </a:cubicBezTo>
                      <a:cubicBezTo>
                        <a:pt x="187" y="442"/>
                        <a:pt x="186" y="441"/>
                        <a:pt x="185" y="440"/>
                      </a:cubicBezTo>
                      <a:cubicBezTo>
                        <a:pt x="184" y="439"/>
                        <a:pt x="184" y="437"/>
                        <a:pt x="183" y="436"/>
                      </a:cubicBezTo>
                      <a:cubicBezTo>
                        <a:pt x="183" y="436"/>
                        <a:pt x="183" y="435"/>
                        <a:pt x="183" y="435"/>
                      </a:cubicBezTo>
                      <a:cubicBezTo>
                        <a:pt x="181" y="434"/>
                        <a:pt x="180" y="432"/>
                        <a:pt x="179" y="430"/>
                      </a:cubicBezTo>
                      <a:cubicBezTo>
                        <a:pt x="178" y="429"/>
                        <a:pt x="177" y="427"/>
                        <a:pt x="177" y="425"/>
                      </a:cubicBezTo>
                      <a:cubicBezTo>
                        <a:pt x="176" y="425"/>
                        <a:pt x="177" y="425"/>
                        <a:pt x="177" y="424"/>
                      </a:cubicBezTo>
                      <a:cubicBezTo>
                        <a:pt x="174" y="421"/>
                        <a:pt x="173" y="416"/>
                        <a:pt x="170" y="413"/>
                      </a:cubicBezTo>
                      <a:cubicBezTo>
                        <a:pt x="170" y="412"/>
                        <a:pt x="170" y="412"/>
                        <a:pt x="170" y="411"/>
                      </a:cubicBezTo>
                      <a:cubicBezTo>
                        <a:pt x="168" y="411"/>
                        <a:pt x="169" y="408"/>
                        <a:pt x="168" y="406"/>
                      </a:cubicBezTo>
                      <a:cubicBezTo>
                        <a:pt x="168" y="405"/>
                        <a:pt x="167" y="404"/>
                        <a:pt x="167" y="403"/>
                      </a:cubicBezTo>
                      <a:cubicBezTo>
                        <a:pt x="166" y="401"/>
                        <a:pt x="166" y="399"/>
                        <a:pt x="165" y="397"/>
                      </a:cubicBezTo>
                      <a:cubicBezTo>
                        <a:pt x="164" y="395"/>
                        <a:pt x="163" y="393"/>
                        <a:pt x="162" y="391"/>
                      </a:cubicBezTo>
                      <a:cubicBezTo>
                        <a:pt x="162" y="390"/>
                        <a:pt x="162" y="389"/>
                        <a:pt x="161" y="387"/>
                      </a:cubicBezTo>
                      <a:cubicBezTo>
                        <a:pt x="161" y="387"/>
                        <a:pt x="160" y="386"/>
                        <a:pt x="160" y="385"/>
                      </a:cubicBezTo>
                      <a:cubicBezTo>
                        <a:pt x="160" y="384"/>
                        <a:pt x="160" y="382"/>
                        <a:pt x="160" y="380"/>
                      </a:cubicBezTo>
                      <a:cubicBezTo>
                        <a:pt x="160" y="379"/>
                        <a:pt x="159" y="379"/>
                        <a:pt x="158" y="378"/>
                      </a:cubicBezTo>
                      <a:cubicBezTo>
                        <a:pt x="158" y="375"/>
                        <a:pt x="159" y="373"/>
                        <a:pt x="158" y="370"/>
                      </a:cubicBezTo>
                      <a:cubicBezTo>
                        <a:pt x="158" y="369"/>
                        <a:pt x="157" y="369"/>
                        <a:pt x="157" y="368"/>
                      </a:cubicBezTo>
                      <a:cubicBezTo>
                        <a:pt x="156" y="365"/>
                        <a:pt x="157" y="363"/>
                        <a:pt x="156" y="360"/>
                      </a:cubicBezTo>
                      <a:cubicBezTo>
                        <a:pt x="156" y="358"/>
                        <a:pt x="154" y="356"/>
                        <a:pt x="154" y="354"/>
                      </a:cubicBezTo>
                      <a:cubicBezTo>
                        <a:pt x="154" y="352"/>
                        <a:pt x="155" y="351"/>
                        <a:pt x="155" y="349"/>
                      </a:cubicBezTo>
                      <a:cubicBezTo>
                        <a:pt x="155" y="348"/>
                        <a:pt x="155" y="347"/>
                        <a:pt x="155" y="347"/>
                      </a:cubicBezTo>
                      <a:cubicBezTo>
                        <a:pt x="154" y="342"/>
                        <a:pt x="154" y="335"/>
                        <a:pt x="154" y="331"/>
                      </a:cubicBezTo>
                      <a:cubicBezTo>
                        <a:pt x="154" y="330"/>
                        <a:pt x="155" y="329"/>
                        <a:pt x="155" y="328"/>
                      </a:cubicBezTo>
                      <a:cubicBezTo>
                        <a:pt x="156" y="326"/>
                        <a:pt x="155" y="325"/>
                        <a:pt x="155" y="323"/>
                      </a:cubicBezTo>
                      <a:cubicBezTo>
                        <a:pt x="155" y="321"/>
                        <a:pt x="156" y="319"/>
                        <a:pt x="156" y="317"/>
                      </a:cubicBezTo>
                      <a:cubicBezTo>
                        <a:pt x="156" y="315"/>
                        <a:pt x="155" y="314"/>
                        <a:pt x="156" y="313"/>
                      </a:cubicBezTo>
                      <a:cubicBezTo>
                        <a:pt x="156" y="312"/>
                        <a:pt x="157" y="312"/>
                        <a:pt x="157" y="311"/>
                      </a:cubicBezTo>
                      <a:cubicBezTo>
                        <a:pt x="157" y="309"/>
                        <a:pt x="157" y="307"/>
                        <a:pt x="157" y="305"/>
                      </a:cubicBezTo>
                      <a:cubicBezTo>
                        <a:pt x="157" y="304"/>
                        <a:pt x="158" y="304"/>
                        <a:pt x="158" y="303"/>
                      </a:cubicBezTo>
                      <a:cubicBezTo>
                        <a:pt x="159" y="301"/>
                        <a:pt x="158" y="299"/>
                        <a:pt x="159" y="298"/>
                      </a:cubicBezTo>
                      <a:cubicBezTo>
                        <a:pt x="159" y="297"/>
                        <a:pt x="160" y="296"/>
                        <a:pt x="160" y="295"/>
                      </a:cubicBezTo>
                      <a:cubicBezTo>
                        <a:pt x="160" y="294"/>
                        <a:pt x="160" y="293"/>
                        <a:pt x="160" y="292"/>
                      </a:cubicBezTo>
                      <a:cubicBezTo>
                        <a:pt x="161" y="289"/>
                        <a:pt x="163" y="286"/>
                        <a:pt x="163" y="283"/>
                      </a:cubicBezTo>
                      <a:cubicBezTo>
                        <a:pt x="164" y="282"/>
                        <a:pt x="163" y="281"/>
                        <a:pt x="164" y="280"/>
                      </a:cubicBezTo>
                      <a:cubicBezTo>
                        <a:pt x="164" y="280"/>
                        <a:pt x="165" y="279"/>
                        <a:pt x="165" y="278"/>
                      </a:cubicBezTo>
                      <a:cubicBezTo>
                        <a:pt x="167" y="274"/>
                        <a:pt x="169" y="269"/>
                        <a:pt x="170" y="265"/>
                      </a:cubicBezTo>
                      <a:cubicBezTo>
                        <a:pt x="171" y="263"/>
                        <a:pt x="172" y="261"/>
                        <a:pt x="173" y="260"/>
                      </a:cubicBezTo>
                      <a:cubicBezTo>
                        <a:pt x="173" y="255"/>
                        <a:pt x="177" y="253"/>
                        <a:pt x="178" y="249"/>
                      </a:cubicBezTo>
                      <a:cubicBezTo>
                        <a:pt x="179" y="249"/>
                        <a:pt x="180" y="248"/>
                        <a:pt x="180" y="248"/>
                      </a:cubicBezTo>
                      <a:cubicBezTo>
                        <a:pt x="179" y="245"/>
                        <a:pt x="182" y="246"/>
                        <a:pt x="181" y="243"/>
                      </a:cubicBezTo>
                      <a:cubicBezTo>
                        <a:pt x="183" y="242"/>
                        <a:pt x="185" y="239"/>
                        <a:pt x="185" y="237"/>
                      </a:cubicBezTo>
                      <a:cubicBezTo>
                        <a:pt x="186" y="236"/>
                        <a:pt x="187" y="236"/>
                        <a:pt x="188" y="235"/>
                      </a:cubicBezTo>
                      <a:cubicBezTo>
                        <a:pt x="190" y="231"/>
                        <a:pt x="193" y="226"/>
                        <a:pt x="197" y="223"/>
                      </a:cubicBezTo>
                      <a:cubicBezTo>
                        <a:pt x="197" y="222"/>
                        <a:pt x="198" y="221"/>
                        <a:pt x="199" y="220"/>
                      </a:cubicBezTo>
                      <a:cubicBezTo>
                        <a:pt x="200" y="219"/>
                        <a:pt x="200" y="220"/>
                        <a:pt x="201" y="219"/>
                      </a:cubicBezTo>
                      <a:cubicBezTo>
                        <a:pt x="202" y="218"/>
                        <a:pt x="201" y="218"/>
                        <a:pt x="202" y="217"/>
                      </a:cubicBezTo>
                      <a:cubicBezTo>
                        <a:pt x="203" y="215"/>
                        <a:pt x="205" y="213"/>
                        <a:pt x="207" y="211"/>
                      </a:cubicBezTo>
                      <a:cubicBezTo>
                        <a:pt x="209" y="209"/>
                        <a:pt x="211" y="208"/>
                        <a:pt x="213" y="206"/>
                      </a:cubicBezTo>
                      <a:cubicBezTo>
                        <a:pt x="214" y="204"/>
                        <a:pt x="217" y="202"/>
                        <a:pt x="219" y="200"/>
                      </a:cubicBezTo>
                      <a:cubicBezTo>
                        <a:pt x="220" y="198"/>
                        <a:pt x="221" y="197"/>
                        <a:pt x="222" y="196"/>
                      </a:cubicBezTo>
                      <a:cubicBezTo>
                        <a:pt x="223" y="196"/>
                        <a:pt x="223" y="197"/>
                        <a:pt x="224" y="197"/>
                      </a:cubicBezTo>
                      <a:cubicBezTo>
                        <a:pt x="226" y="195"/>
                        <a:pt x="228" y="190"/>
                        <a:pt x="232" y="191"/>
                      </a:cubicBezTo>
                      <a:cubicBezTo>
                        <a:pt x="233" y="188"/>
                        <a:pt x="235" y="187"/>
                        <a:pt x="238" y="186"/>
                      </a:cubicBezTo>
                      <a:cubicBezTo>
                        <a:pt x="240" y="185"/>
                        <a:pt x="240" y="183"/>
                        <a:pt x="243" y="182"/>
                      </a:cubicBezTo>
                      <a:cubicBezTo>
                        <a:pt x="245" y="179"/>
                        <a:pt x="249" y="178"/>
                        <a:pt x="252" y="177"/>
                      </a:cubicBezTo>
                      <a:cubicBezTo>
                        <a:pt x="253" y="175"/>
                        <a:pt x="254" y="175"/>
                        <a:pt x="256" y="174"/>
                      </a:cubicBezTo>
                      <a:cubicBezTo>
                        <a:pt x="257" y="174"/>
                        <a:pt x="257" y="173"/>
                        <a:pt x="258" y="173"/>
                      </a:cubicBezTo>
                      <a:cubicBezTo>
                        <a:pt x="259" y="172"/>
                        <a:pt x="261" y="172"/>
                        <a:pt x="262" y="172"/>
                      </a:cubicBezTo>
                      <a:cubicBezTo>
                        <a:pt x="263" y="171"/>
                        <a:pt x="263" y="170"/>
                        <a:pt x="264" y="170"/>
                      </a:cubicBezTo>
                      <a:cubicBezTo>
                        <a:pt x="264" y="170"/>
                        <a:pt x="265" y="170"/>
                        <a:pt x="265" y="170"/>
                      </a:cubicBezTo>
                      <a:cubicBezTo>
                        <a:pt x="267" y="169"/>
                        <a:pt x="269" y="168"/>
                        <a:pt x="271" y="167"/>
                      </a:cubicBezTo>
                      <a:cubicBezTo>
                        <a:pt x="272" y="167"/>
                        <a:pt x="273" y="168"/>
                        <a:pt x="273" y="167"/>
                      </a:cubicBezTo>
                      <a:cubicBezTo>
                        <a:pt x="274" y="167"/>
                        <a:pt x="274" y="166"/>
                        <a:pt x="274" y="165"/>
                      </a:cubicBezTo>
                      <a:cubicBezTo>
                        <a:pt x="275" y="165"/>
                        <a:pt x="275" y="166"/>
                        <a:pt x="276" y="166"/>
                      </a:cubicBezTo>
                      <a:cubicBezTo>
                        <a:pt x="277" y="165"/>
                        <a:pt x="277" y="164"/>
                        <a:pt x="278" y="164"/>
                      </a:cubicBezTo>
                      <a:cubicBezTo>
                        <a:pt x="281" y="165"/>
                        <a:pt x="282" y="163"/>
                        <a:pt x="285" y="162"/>
                      </a:cubicBezTo>
                      <a:cubicBezTo>
                        <a:pt x="286" y="162"/>
                        <a:pt x="289" y="162"/>
                        <a:pt x="290" y="161"/>
                      </a:cubicBezTo>
                      <a:cubicBezTo>
                        <a:pt x="292" y="161"/>
                        <a:pt x="293" y="159"/>
                        <a:pt x="295" y="160"/>
                      </a:cubicBezTo>
                      <a:cubicBezTo>
                        <a:pt x="296" y="160"/>
                        <a:pt x="296" y="158"/>
                        <a:pt x="297" y="158"/>
                      </a:cubicBezTo>
                      <a:cubicBezTo>
                        <a:pt x="300" y="158"/>
                        <a:pt x="302" y="157"/>
                        <a:pt x="305" y="156"/>
                      </a:cubicBezTo>
                      <a:cubicBezTo>
                        <a:pt x="307" y="156"/>
                        <a:pt x="309" y="156"/>
                        <a:pt x="310" y="155"/>
                      </a:cubicBezTo>
                      <a:cubicBezTo>
                        <a:pt x="312" y="155"/>
                        <a:pt x="314" y="154"/>
                        <a:pt x="315" y="154"/>
                      </a:cubicBezTo>
                      <a:cubicBezTo>
                        <a:pt x="317" y="154"/>
                        <a:pt x="318" y="154"/>
                        <a:pt x="320" y="154"/>
                      </a:cubicBezTo>
                      <a:cubicBezTo>
                        <a:pt x="322" y="154"/>
                        <a:pt x="323" y="153"/>
                        <a:pt x="325" y="153"/>
                      </a:cubicBezTo>
                      <a:cubicBezTo>
                        <a:pt x="327" y="152"/>
                        <a:pt x="328" y="153"/>
                        <a:pt x="329" y="153"/>
                      </a:cubicBezTo>
                      <a:cubicBezTo>
                        <a:pt x="333" y="152"/>
                        <a:pt x="337" y="151"/>
                        <a:pt x="341" y="152"/>
                      </a:cubicBezTo>
                      <a:cubicBezTo>
                        <a:pt x="343" y="152"/>
                        <a:pt x="344" y="152"/>
                        <a:pt x="346" y="151"/>
                      </a:cubicBezTo>
                      <a:cubicBezTo>
                        <a:pt x="350" y="151"/>
                        <a:pt x="355" y="152"/>
                        <a:pt x="359" y="151"/>
                      </a:cubicBezTo>
                      <a:cubicBezTo>
                        <a:pt x="360" y="152"/>
                        <a:pt x="361" y="152"/>
                        <a:pt x="362" y="152"/>
                      </a:cubicBezTo>
                      <a:cubicBezTo>
                        <a:pt x="363" y="152"/>
                        <a:pt x="365" y="152"/>
                        <a:pt x="366" y="152"/>
                      </a:cubicBezTo>
                      <a:cubicBezTo>
                        <a:pt x="367" y="153"/>
                        <a:pt x="371" y="152"/>
                        <a:pt x="374" y="153"/>
                      </a:cubicBezTo>
                      <a:cubicBezTo>
                        <a:pt x="376" y="153"/>
                        <a:pt x="379" y="155"/>
                        <a:pt x="383" y="154"/>
                      </a:cubicBezTo>
                      <a:cubicBezTo>
                        <a:pt x="386" y="157"/>
                        <a:pt x="392" y="156"/>
                        <a:pt x="396" y="158"/>
                      </a:cubicBezTo>
                      <a:cubicBezTo>
                        <a:pt x="396" y="158"/>
                        <a:pt x="397" y="158"/>
                        <a:pt x="398" y="159"/>
                      </a:cubicBezTo>
                      <a:cubicBezTo>
                        <a:pt x="400" y="160"/>
                        <a:pt x="403" y="160"/>
                        <a:pt x="406" y="160"/>
                      </a:cubicBezTo>
                      <a:cubicBezTo>
                        <a:pt x="407" y="161"/>
                        <a:pt x="409" y="162"/>
                        <a:pt x="410" y="162"/>
                      </a:cubicBezTo>
                      <a:cubicBezTo>
                        <a:pt x="412" y="163"/>
                        <a:pt x="413" y="163"/>
                        <a:pt x="415" y="164"/>
                      </a:cubicBezTo>
                      <a:cubicBezTo>
                        <a:pt x="416" y="164"/>
                        <a:pt x="416" y="165"/>
                        <a:pt x="417" y="165"/>
                      </a:cubicBezTo>
                      <a:cubicBezTo>
                        <a:pt x="418" y="165"/>
                        <a:pt x="419" y="165"/>
                        <a:pt x="419" y="165"/>
                      </a:cubicBezTo>
                      <a:cubicBezTo>
                        <a:pt x="422" y="166"/>
                        <a:pt x="424" y="168"/>
                        <a:pt x="426" y="169"/>
                      </a:cubicBezTo>
                      <a:cubicBezTo>
                        <a:pt x="430" y="171"/>
                        <a:pt x="435" y="172"/>
                        <a:pt x="438" y="175"/>
                      </a:cubicBezTo>
                      <a:cubicBezTo>
                        <a:pt x="438" y="175"/>
                        <a:pt x="439" y="175"/>
                        <a:pt x="439" y="175"/>
                      </a:cubicBezTo>
                      <a:cubicBezTo>
                        <a:pt x="440" y="176"/>
                        <a:pt x="440" y="176"/>
                        <a:pt x="440" y="177"/>
                      </a:cubicBezTo>
                      <a:cubicBezTo>
                        <a:pt x="443" y="177"/>
                        <a:pt x="444" y="178"/>
                        <a:pt x="445" y="179"/>
                      </a:cubicBezTo>
                      <a:cubicBezTo>
                        <a:pt x="445" y="179"/>
                        <a:pt x="446" y="179"/>
                        <a:pt x="447" y="179"/>
                      </a:cubicBezTo>
                      <a:cubicBezTo>
                        <a:pt x="448" y="180"/>
                        <a:pt x="450" y="182"/>
                        <a:pt x="451" y="183"/>
                      </a:cubicBezTo>
                      <a:cubicBezTo>
                        <a:pt x="452" y="183"/>
                        <a:pt x="453" y="183"/>
                        <a:pt x="454" y="184"/>
                      </a:cubicBezTo>
                      <a:cubicBezTo>
                        <a:pt x="454" y="185"/>
                        <a:pt x="454" y="186"/>
                        <a:pt x="455" y="186"/>
                      </a:cubicBezTo>
                      <a:cubicBezTo>
                        <a:pt x="456" y="187"/>
                        <a:pt x="457" y="187"/>
                        <a:pt x="458" y="187"/>
                      </a:cubicBezTo>
                      <a:cubicBezTo>
                        <a:pt x="459" y="188"/>
                        <a:pt x="459" y="190"/>
                        <a:pt x="461" y="190"/>
                      </a:cubicBezTo>
                      <a:cubicBezTo>
                        <a:pt x="461" y="190"/>
                        <a:pt x="462" y="190"/>
                        <a:pt x="462" y="190"/>
                      </a:cubicBezTo>
                      <a:cubicBezTo>
                        <a:pt x="464" y="191"/>
                        <a:pt x="465" y="193"/>
                        <a:pt x="467" y="194"/>
                      </a:cubicBezTo>
                      <a:cubicBezTo>
                        <a:pt x="468" y="195"/>
                        <a:pt x="470" y="197"/>
                        <a:pt x="471" y="199"/>
                      </a:cubicBezTo>
                      <a:cubicBezTo>
                        <a:pt x="474" y="200"/>
                        <a:pt x="476" y="202"/>
                        <a:pt x="478" y="205"/>
                      </a:cubicBezTo>
                      <a:cubicBezTo>
                        <a:pt x="481" y="206"/>
                        <a:pt x="482" y="209"/>
                        <a:pt x="485" y="211"/>
                      </a:cubicBezTo>
                      <a:cubicBezTo>
                        <a:pt x="487" y="213"/>
                        <a:pt x="489" y="214"/>
                        <a:pt x="489" y="216"/>
                      </a:cubicBezTo>
                      <a:cubicBezTo>
                        <a:pt x="491" y="218"/>
                        <a:pt x="493" y="220"/>
                        <a:pt x="494" y="222"/>
                      </a:cubicBezTo>
                      <a:cubicBezTo>
                        <a:pt x="496" y="223"/>
                        <a:pt x="496" y="224"/>
                        <a:pt x="497" y="226"/>
                      </a:cubicBezTo>
                      <a:cubicBezTo>
                        <a:pt x="499" y="227"/>
                        <a:pt x="501" y="229"/>
                        <a:pt x="502" y="232"/>
                      </a:cubicBezTo>
                      <a:cubicBezTo>
                        <a:pt x="504" y="235"/>
                        <a:pt x="507" y="237"/>
                        <a:pt x="508" y="241"/>
                      </a:cubicBezTo>
                      <a:cubicBezTo>
                        <a:pt x="510" y="242"/>
                        <a:pt x="511" y="244"/>
                        <a:pt x="512" y="245"/>
                      </a:cubicBezTo>
                      <a:cubicBezTo>
                        <a:pt x="513" y="247"/>
                        <a:pt x="515" y="249"/>
                        <a:pt x="515" y="252"/>
                      </a:cubicBezTo>
                      <a:cubicBezTo>
                        <a:pt x="516" y="253"/>
                        <a:pt x="518" y="255"/>
                        <a:pt x="520" y="254"/>
                      </a:cubicBezTo>
                      <a:cubicBezTo>
                        <a:pt x="521" y="249"/>
                        <a:pt x="517" y="245"/>
                        <a:pt x="519" y="240"/>
                      </a:cubicBezTo>
                      <a:cubicBezTo>
                        <a:pt x="520" y="240"/>
                        <a:pt x="521" y="238"/>
                        <a:pt x="522" y="238"/>
                      </a:cubicBezTo>
                      <a:cubicBezTo>
                        <a:pt x="526" y="237"/>
                        <a:pt x="528" y="241"/>
                        <a:pt x="531" y="243"/>
                      </a:cubicBezTo>
                      <a:cubicBezTo>
                        <a:pt x="531" y="243"/>
                        <a:pt x="532" y="243"/>
                        <a:pt x="533" y="244"/>
                      </a:cubicBezTo>
                      <a:cubicBezTo>
                        <a:pt x="535" y="245"/>
                        <a:pt x="537" y="246"/>
                        <a:pt x="538" y="247"/>
                      </a:cubicBezTo>
                      <a:cubicBezTo>
                        <a:pt x="539" y="247"/>
                        <a:pt x="541" y="247"/>
                        <a:pt x="542" y="247"/>
                      </a:cubicBezTo>
                      <a:cubicBezTo>
                        <a:pt x="543" y="248"/>
                        <a:pt x="543" y="248"/>
                        <a:pt x="544" y="249"/>
                      </a:cubicBezTo>
                      <a:cubicBezTo>
                        <a:pt x="545" y="249"/>
                        <a:pt x="546" y="248"/>
                        <a:pt x="547" y="249"/>
                      </a:cubicBezTo>
                      <a:cubicBezTo>
                        <a:pt x="548" y="249"/>
                        <a:pt x="549" y="250"/>
                        <a:pt x="549" y="250"/>
                      </a:cubicBezTo>
                      <a:cubicBezTo>
                        <a:pt x="550" y="250"/>
                        <a:pt x="551" y="250"/>
                        <a:pt x="552" y="250"/>
                      </a:cubicBezTo>
                      <a:cubicBezTo>
                        <a:pt x="556" y="252"/>
                        <a:pt x="559" y="254"/>
                        <a:pt x="563" y="253"/>
                      </a:cubicBezTo>
                      <a:cubicBezTo>
                        <a:pt x="566" y="249"/>
                        <a:pt x="560" y="249"/>
                        <a:pt x="557" y="248"/>
                      </a:cubicBezTo>
                      <a:cubicBezTo>
                        <a:pt x="556" y="246"/>
                        <a:pt x="555" y="244"/>
                        <a:pt x="552" y="244"/>
                      </a:cubicBezTo>
                      <a:cubicBezTo>
                        <a:pt x="552" y="241"/>
                        <a:pt x="544" y="237"/>
                        <a:pt x="547" y="234"/>
                      </a:cubicBezTo>
                      <a:cubicBezTo>
                        <a:pt x="551" y="234"/>
                        <a:pt x="554" y="234"/>
                        <a:pt x="558" y="235"/>
                      </a:cubicBezTo>
                      <a:cubicBezTo>
                        <a:pt x="560" y="235"/>
                        <a:pt x="561" y="236"/>
                        <a:pt x="563" y="236"/>
                      </a:cubicBezTo>
                      <a:cubicBezTo>
                        <a:pt x="567" y="236"/>
                        <a:pt x="569" y="238"/>
                        <a:pt x="572" y="238"/>
                      </a:cubicBezTo>
                      <a:cubicBezTo>
                        <a:pt x="573" y="238"/>
                        <a:pt x="574" y="238"/>
                        <a:pt x="575" y="238"/>
                      </a:cubicBezTo>
                      <a:cubicBezTo>
                        <a:pt x="578" y="239"/>
                        <a:pt x="585" y="241"/>
                        <a:pt x="587" y="241"/>
                      </a:cubicBezTo>
                      <a:cubicBezTo>
                        <a:pt x="588" y="241"/>
                        <a:pt x="591" y="239"/>
                        <a:pt x="591" y="238"/>
                      </a:cubicBezTo>
                      <a:cubicBezTo>
                        <a:pt x="591" y="236"/>
                        <a:pt x="590" y="236"/>
                        <a:pt x="588" y="236"/>
                      </a:cubicBezTo>
                      <a:cubicBezTo>
                        <a:pt x="587" y="235"/>
                        <a:pt x="585" y="235"/>
                        <a:pt x="583" y="234"/>
                      </a:cubicBezTo>
                      <a:cubicBezTo>
                        <a:pt x="582" y="234"/>
                        <a:pt x="580" y="232"/>
                        <a:pt x="579" y="231"/>
                      </a:cubicBezTo>
                      <a:cubicBezTo>
                        <a:pt x="577" y="231"/>
                        <a:pt x="575" y="232"/>
                        <a:pt x="573" y="231"/>
                      </a:cubicBezTo>
                      <a:cubicBezTo>
                        <a:pt x="572" y="231"/>
                        <a:pt x="569" y="230"/>
                        <a:pt x="568" y="230"/>
                      </a:cubicBezTo>
                      <a:cubicBezTo>
                        <a:pt x="567" y="229"/>
                        <a:pt x="565" y="225"/>
                        <a:pt x="565" y="223"/>
                      </a:cubicBezTo>
                      <a:cubicBezTo>
                        <a:pt x="566" y="222"/>
                        <a:pt x="568" y="220"/>
                        <a:pt x="570" y="220"/>
                      </a:cubicBezTo>
                      <a:cubicBezTo>
                        <a:pt x="570" y="219"/>
                        <a:pt x="569" y="219"/>
                        <a:pt x="569" y="218"/>
                      </a:cubicBezTo>
                      <a:cubicBezTo>
                        <a:pt x="569" y="217"/>
                        <a:pt x="571" y="217"/>
                        <a:pt x="571" y="217"/>
                      </a:cubicBezTo>
                      <a:cubicBezTo>
                        <a:pt x="572" y="216"/>
                        <a:pt x="571" y="216"/>
                        <a:pt x="571" y="215"/>
                      </a:cubicBezTo>
                      <a:cubicBezTo>
                        <a:pt x="574" y="212"/>
                        <a:pt x="576" y="206"/>
                        <a:pt x="577" y="201"/>
                      </a:cubicBezTo>
                      <a:cubicBezTo>
                        <a:pt x="579" y="198"/>
                        <a:pt x="579" y="194"/>
                        <a:pt x="584" y="194"/>
                      </a:cubicBezTo>
                      <a:cubicBezTo>
                        <a:pt x="588" y="194"/>
                        <a:pt x="587" y="198"/>
                        <a:pt x="589" y="201"/>
                      </a:cubicBezTo>
                      <a:cubicBezTo>
                        <a:pt x="586" y="204"/>
                        <a:pt x="591" y="208"/>
                        <a:pt x="588" y="211"/>
                      </a:cubicBezTo>
                      <a:cubicBezTo>
                        <a:pt x="589" y="213"/>
                        <a:pt x="589" y="217"/>
                        <a:pt x="589" y="219"/>
                      </a:cubicBezTo>
                      <a:cubicBezTo>
                        <a:pt x="588" y="220"/>
                        <a:pt x="587" y="221"/>
                        <a:pt x="588" y="222"/>
                      </a:cubicBezTo>
                      <a:cubicBezTo>
                        <a:pt x="591" y="224"/>
                        <a:pt x="591" y="220"/>
                        <a:pt x="594" y="219"/>
                      </a:cubicBezTo>
                      <a:cubicBezTo>
                        <a:pt x="596" y="219"/>
                        <a:pt x="599" y="220"/>
                        <a:pt x="601" y="219"/>
                      </a:cubicBezTo>
                      <a:cubicBezTo>
                        <a:pt x="602" y="217"/>
                        <a:pt x="604" y="214"/>
                        <a:pt x="602" y="212"/>
                      </a:cubicBezTo>
                      <a:cubicBezTo>
                        <a:pt x="604" y="211"/>
                        <a:pt x="604" y="208"/>
                        <a:pt x="606" y="208"/>
                      </a:cubicBezTo>
                      <a:cubicBezTo>
                        <a:pt x="607" y="207"/>
                        <a:pt x="608" y="208"/>
                        <a:pt x="609" y="207"/>
                      </a:cubicBezTo>
                      <a:cubicBezTo>
                        <a:pt x="611" y="208"/>
                        <a:pt x="612" y="208"/>
                        <a:pt x="614" y="209"/>
                      </a:cubicBezTo>
                      <a:cubicBezTo>
                        <a:pt x="618" y="210"/>
                        <a:pt x="621" y="214"/>
                        <a:pt x="628" y="213"/>
                      </a:cubicBezTo>
                      <a:cubicBezTo>
                        <a:pt x="629" y="211"/>
                        <a:pt x="634" y="212"/>
                        <a:pt x="636" y="210"/>
                      </a:cubicBezTo>
                      <a:cubicBezTo>
                        <a:pt x="637" y="210"/>
                        <a:pt x="637" y="211"/>
                        <a:pt x="638" y="211"/>
                      </a:cubicBezTo>
                      <a:cubicBezTo>
                        <a:pt x="639" y="208"/>
                        <a:pt x="643" y="211"/>
                        <a:pt x="645" y="209"/>
                      </a:cubicBezTo>
                      <a:cubicBezTo>
                        <a:pt x="647" y="208"/>
                        <a:pt x="645" y="205"/>
                        <a:pt x="645" y="204"/>
                      </a:cubicBezTo>
                      <a:cubicBezTo>
                        <a:pt x="644" y="201"/>
                        <a:pt x="644" y="199"/>
                        <a:pt x="642" y="198"/>
                      </a:cubicBezTo>
                      <a:cubicBezTo>
                        <a:pt x="643" y="196"/>
                        <a:pt x="641" y="195"/>
                        <a:pt x="641" y="194"/>
                      </a:cubicBezTo>
                      <a:cubicBezTo>
                        <a:pt x="640" y="193"/>
                        <a:pt x="641" y="192"/>
                        <a:pt x="640" y="191"/>
                      </a:cubicBezTo>
                      <a:cubicBezTo>
                        <a:pt x="640" y="190"/>
                        <a:pt x="638" y="189"/>
                        <a:pt x="637" y="187"/>
                      </a:cubicBezTo>
                      <a:cubicBezTo>
                        <a:pt x="637" y="186"/>
                        <a:pt x="637" y="186"/>
                        <a:pt x="637" y="185"/>
                      </a:cubicBezTo>
                      <a:cubicBezTo>
                        <a:pt x="635" y="182"/>
                        <a:pt x="632" y="179"/>
                        <a:pt x="631" y="176"/>
                      </a:cubicBezTo>
                      <a:cubicBezTo>
                        <a:pt x="629" y="173"/>
                        <a:pt x="628" y="171"/>
                        <a:pt x="627" y="168"/>
                      </a:cubicBezTo>
                      <a:cubicBezTo>
                        <a:pt x="626" y="167"/>
                        <a:pt x="625" y="165"/>
                        <a:pt x="624" y="163"/>
                      </a:cubicBezTo>
                      <a:cubicBezTo>
                        <a:pt x="622" y="161"/>
                        <a:pt x="620" y="159"/>
                        <a:pt x="620" y="157"/>
                      </a:cubicBezTo>
                      <a:cubicBezTo>
                        <a:pt x="619" y="156"/>
                        <a:pt x="618" y="156"/>
                        <a:pt x="618" y="155"/>
                      </a:cubicBezTo>
                      <a:cubicBezTo>
                        <a:pt x="617" y="154"/>
                        <a:pt x="617" y="154"/>
                        <a:pt x="617" y="153"/>
                      </a:cubicBezTo>
                      <a:cubicBezTo>
                        <a:pt x="615" y="152"/>
                        <a:pt x="614" y="150"/>
                        <a:pt x="612" y="148"/>
                      </a:cubicBezTo>
                      <a:cubicBezTo>
                        <a:pt x="612" y="147"/>
                        <a:pt x="611" y="145"/>
                        <a:pt x="610" y="144"/>
                      </a:cubicBezTo>
                      <a:cubicBezTo>
                        <a:pt x="610" y="143"/>
                        <a:pt x="608" y="143"/>
                        <a:pt x="608" y="142"/>
                      </a:cubicBezTo>
                      <a:cubicBezTo>
                        <a:pt x="607" y="140"/>
                        <a:pt x="606" y="138"/>
                        <a:pt x="605" y="137"/>
                      </a:cubicBezTo>
                      <a:cubicBezTo>
                        <a:pt x="604" y="136"/>
                        <a:pt x="602" y="134"/>
                        <a:pt x="601" y="133"/>
                      </a:cubicBezTo>
                      <a:cubicBezTo>
                        <a:pt x="600" y="132"/>
                        <a:pt x="600" y="131"/>
                        <a:pt x="599" y="130"/>
                      </a:cubicBezTo>
                      <a:cubicBezTo>
                        <a:pt x="598" y="128"/>
                        <a:pt x="596" y="127"/>
                        <a:pt x="595" y="125"/>
                      </a:cubicBezTo>
                      <a:cubicBezTo>
                        <a:pt x="591" y="122"/>
                        <a:pt x="588" y="118"/>
                        <a:pt x="586" y="115"/>
                      </a:cubicBezTo>
                      <a:cubicBezTo>
                        <a:pt x="581" y="111"/>
                        <a:pt x="577" y="107"/>
                        <a:pt x="573" y="102"/>
                      </a:cubicBezTo>
                      <a:cubicBezTo>
                        <a:pt x="570" y="101"/>
                        <a:pt x="568" y="99"/>
                        <a:pt x="567" y="96"/>
                      </a:cubicBezTo>
                      <a:cubicBezTo>
                        <a:pt x="566" y="96"/>
                        <a:pt x="565" y="96"/>
                        <a:pt x="565" y="96"/>
                      </a:cubicBezTo>
                      <a:cubicBezTo>
                        <a:pt x="562" y="93"/>
                        <a:pt x="560" y="90"/>
                        <a:pt x="556" y="88"/>
                      </a:cubicBezTo>
                      <a:cubicBezTo>
                        <a:pt x="553" y="85"/>
                        <a:pt x="550" y="83"/>
                        <a:pt x="547" y="81"/>
                      </a:cubicBezTo>
                      <a:cubicBezTo>
                        <a:pt x="546" y="80"/>
                        <a:pt x="546" y="80"/>
                        <a:pt x="546" y="79"/>
                      </a:cubicBezTo>
                      <a:cubicBezTo>
                        <a:pt x="545" y="79"/>
                        <a:pt x="545" y="80"/>
                        <a:pt x="544" y="80"/>
                      </a:cubicBezTo>
                      <a:cubicBezTo>
                        <a:pt x="543" y="79"/>
                        <a:pt x="543" y="78"/>
                        <a:pt x="543" y="78"/>
                      </a:cubicBezTo>
                      <a:close/>
                      <a:moveTo>
                        <a:pt x="492" y="233"/>
                      </a:moveTo>
                      <a:cubicBezTo>
                        <a:pt x="491" y="231"/>
                        <a:pt x="489" y="231"/>
                        <a:pt x="489" y="229"/>
                      </a:cubicBezTo>
                      <a:cubicBezTo>
                        <a:pt x="488" y="228"/>
                        <a:pt x="487" y="228"/>
                        <a:pt x="487" y="226"/>
                      </a:cubicBezTo>
                      <a:cubicBezTo>
                        <a:pt x="486" y="226"/>
                        <a:pt x="486" y="226"/>
                        <a:pt x="486" y="225"/>
                      </a:cubicBezTo>
                      <a:cubicBezTo>
                        <a:pt x="485" y="224"/>
                        <a:pt x="484" y="224"/>
                        <a:pt x="483" y="223"/>
                      </a:cubicBezTo>
                      <a:cubicBezTo>
                        <a:pt x="483" y="222"/>
                        <a:pt x="483" y="221"/>
                        <a:pt x="482" y="221"/>
                      </a:cubicBezTo>
                      <a:cubicBezTo>
                        <a:pt x="482" y="220"/>
                        <a:pt x="481" y="220"/>
                        <a:pt x="481" y="220"/>
                      </a:cubicBezTo>
                      <a:cubicBezTo>
                        <a:pt x="479" y="218"/>
                        <a:pt x="479" y="216"/>
                        <a:pt x="477" y="215"/>
                      </a:cubicBezTo>
                      <a:cubicBezTo>
                        <a:pt x="477" y="215"/>
                        <a:pt x="476" y="214"/>
                        <a:pt x="475" y="214"/>
                      </a:cubicBezTo>
                      <a:cubicBezTo>
                        <a:pt x="474" y="213"/>
                        <a:pt x="472" y="212"/>
                        <a:pt x="471" y="211"/>
                      </a:cubicBezTo>
                      <a:cubicBezTo>
                        <a:pt x="471" y="210"/>
                        <a:pt x="471" y="209"/>
                        <a:pt x="470" y="209"/>
                      </a:cubicBezTo>
                      <a:cubicBezTo>
                        <a:pt x="470" y="208"/>
                        <a:pt x="469" y="208"/>
                        <a:pt x="468" y="208"/>
                      </a:cubicBezTo>
                      <a:cubicBezTo>
                        <a:pt x="468" y="207"/>
                        <a:pt x="467" y="206"/>
                        <a:pt x="467" y="206"/>
                      </a:cubicBezTo>
                      <a:cubicBezTo>
                        <a:pt x="466" y="205"/>
                        <a:pt x="466" y="205"/>
                        <a:pt x="465" y="205"/>
                      </a:cubicBezTo>
                      <a:cubicBezTo>
                        <a:pt x="464" y="204"/>
                        <a:pt x="463" y="203"/>
                        <a:pt x="462" y="202"/>
                      </a:cubicBezTo>
                      <a:cubicBezTo>
                        <a:pt x="460" y="201"/>
                        <a:pt x="459" y="199"/>
                        <a:pt x="458" y="198"/>
                      </a:cubicBezTo>
                      <a:cubicBezTo>
                        <a:pt x="455" y="198"/>
                        <a:pt x="454" y="195"/>
                        <a:pt x="453" y="194"/>
                      </a:cubicBezTo>
                      <a:cubicBezTo>
                        <a:pt x="452" y="194"/>
                        <a:pt x="452" y="194"/>
                        <a:pt x="451" y="194"/>
                      </a:cubicBezTo>
                      <a:cubicBezTo>
                        <a:pt x="451" y="194"/>
                        <a:pt x="450" y="193"/>
                        <a:pt x="450" y="192"/>
                      </a:cubicBezTo>
                      <a:cubicBezTo>
                        <a:pt x="449" y="192"/>
                        <a:pt x="448" y="192"/>
                        <a:pt x="448" y="191"/>
                      </a:cubicBezTo>
                      <a:cubicBezTo>
                        <a:pt x="446" y="191"/>
                        <a:pt x="446" y="189"/>
                        <a:pt x="445" y="188"/>
                      </a:cubicBezTo>
                      <a:cubicBezTo>
                        <a:pt x="444" y="188"/>
                        <a:pt x="444" y="189"/>
                        <a:pt x="443" y="189"/>
                      </a:cubicBezTo>
                      <a:cubicBezTo>
                        <a:pt x="442" y="187"/>
                        <a:pt x="441" y="186"/>
                        <a:pt x="440" y="185"/>
                      </a:cubicBezTo>
                      <a:cubicBezTo>
                        <a:pt x="437" y="186"/>
                        <a:pt x="437" y="184"/>
                        <a:pt x="436" y="183"/>
                      </a:cubicBezTo>
                      <a:cubicBezTo>
                        <a:pt x="435" y="183"/>
                        <a:pt x="434" y="183"/>
                        <a:pt x="434" y="183"/>
                      </a:cubicBezTo>
                      <a:cubicBezTo>
                        <a:pt x="429" y="181"/>
                        <a:pt x="425" y="178"/>
                        <a:pt x="421" y="176"/>
                      </a:cubicBezTo>
                      <a:cubicBezTo>
                        <a:pt x="417" y="176"/>
                        <a:pt x="415" y="173"/>
                        <a:pt x="412" y="173"/>
                      </a:cubicBezTo>
                      <a:cubicBezTo>
                        <a:pt x="412" y="172"/>
                        <a:pt x="411" y="173"/>
                        <a:pt x="410" y="172"/>
                      </a:cubicBezTo>
                      <a:cubicBezTo>
                        <a:pt x="409" y="172"/>
                        <a:pt x="407" y="170"/>
                        <a:pt x="406" y="170"/>
                      </a:cubicBezTo>
                      <a:cubicBezTo>
                        <a:pt x="405" y="169"/>
                        <a:pt x="404" y="170"/>
                        <a:pt x="404" y="170"/>
                      </a:cubicBezTo>
                      <a:cubicBezTo>
                        <a:pt x="403" y="168"/>
                        <a:pt x="401" y="169"/>
                        <a:pt x="399" y="168"/>
                      </a:cubicBezTo>
                      <a:cubicBezTo>
                        <a:pt x="398" y="168"/>
                        <a:pt x="397" y="167"/>
                        <a:pt x="396" y="167"/>
                      </a:cubicBezTo>
                      <a:cubicBezTo>
                        <a:pt x="395" y="166"/>
                        <a:pt x="394" y="167"/>
                        <a:pt x="392" y="167"/>
                      </a:cubicBezTo>
                      <a:cubicBezTo>
                        <a:pt x="391" y="166"/>
                        <a:pt x="390" y="166"/>
                        <a:pt x="389" y="165"/>
                      </a:cubicBezTo>
                      <a:cubicBezTo>
                        <a:pt x="387" y="165"/>
                        <a:pt x="385" y="165"/>
                        <a:pt x="383" y="165"/>
                      </a:cubicBezTo>
                      <a:cubicBezTo>
                        <a:pt x="382" y="164"/>
                        <a:pt x="381" y="164"/>
                        <a:pt x="380" y="164"/>
                      </a:cubicBezTo>
                      <a:cubicBezTo>
                        <a:pt x="379" y="163"/>
                        <a:pt x="378" y="164"/>
                        <a:pt x="377" y="163"/>
                      </a:cubicBezTo>
                      <a:cubicBezTo>
                        <a:pt x="376" y="163"/>
                        <a:pt x="374" y="161"/>
                        <a:pt x="372" y="163"/>
                      </a:cubicBezTo>
                      <a:cubicBezTo>
                        <a:pt x="370" y="162"/>
                        <a:pt x="367" y="162"/>
                        <a:pt x="365" y="161"/>
                      </a:cubicBezTo>
                      <a:cubicBezTo>
                        <a:pt x="363" y="161"/>
                        <a:pt x="361" y="162"/>
                        <a:pt x="360" y="161"/>
                      </a:cubicBezTo>
                      <a:cubicBezTo>
                        <a:pt x="359" y="161"/>
                        <a:pt x="359" y="161"/>
                        <a:pt x="358" y="160"/>
                      </a:cubicBezTo>
                      <a:cubicBezTo>
                        <a:pt x="354" y="160"/>
                        <a:pt x="348" y="160"/>
                        <a:pt x="344" y="160"/>
                      </a:cubicBezTo>
                      <a:cubicBezTo>
                        <a:pt x="340" y="160"/>
                        <a:pt x="335" y="160"/>
                        <a:pt x="331" y="161"/>
                      </a:cubicBezTo>
                      <a:cubicBezTo>
                        <a:pt x="330" y="161"/>
                        <a:pt x="330" y="162"/>
                        <a:pt x="329" y="162"/>
                      </a:cubicBezTo>
                      <a:cubicBezTo>
                        <a:pt x="328" y="162"/>
                        <a:pt x="327" y="161"/>
                        <a:pt x="326" y="161"/>
                      </a:cubicBezTo>
                      <a:cubicBezTo>
                        <a:pt x="325" y="161"/>
                        <a:pt x="324" y="162"/>
                        <a:pt x="323" y="162"/>
                      </a:cubicBezTo>
                      <a:cubicBezTo>
                        <a:pt x="322" y="162"/>
                        <a:pt x="320" y="162"/>
                        <a:pt x="319" y="162"/>
                      </a:cubicBezTo>
                      <a:cubicBezTo>
                        <a:pt x="316" y="162"/>
                        <a:pt x="313" y="164"/>
                        <a:pt x="309" y="164"/>
                      </a:cubicBezTo>
                      <a:cubicBezTo>
                        <a:pt x="308" y="165"/>
                        <a:pt x="306" y="164"/>
                        <a:pt x="304" y="165"/>
                      </a:cubicBezTo>
                      <a:cubicBezTo>
                        <a:pt x="303" y="165"/>
                        <a:pt x="302" y="166"/>
                        <a:pt x="300" y="166"/>
                      </a:cubicBezTo>
                      <a:cubicBezTo>
                        <a:pt x="299" y="167"/>
                        <a:pt x="297" y="166"/>
                        <a:pt x="296" y="167"/>
                      </a:cubicBezTo>
                      <a:cubicBezTo>
                        <a:pt x="295" y="167"/>
                        <a:pt x="294" y="168"/>
                        <a:pt x="293" y="168"/>
                      </a:cubicBezTo>
                      <a:cubicBezTo>
                        <a:pt x="292" y="168"/>
                        <a:pt x="290" y="168"/>
                        <a:pt x="290" y="169"/>
                      </a:cubicBezTo>
                      <a:cubicBezTo>
                        <a:pt x="287" y="170"/>
                        <a:pt x="285" y="172"/>
                        <a:pt x="282" y="172"/>
                      </a:cubicBezTo>
                      <a:cubicBezTo>
                        <a:pt x="281" y="172"/>
                        <a:pt x="280" y="172"/>
                        <a:pt x="280" y="172"/>
                      </a:cubicBezTo>
                      <a:cubicBezTo>
                        <a:pt x="279" y="172"/>
                        <a:pt x="279" y="173"/>
                        <a:pt x="278" y="173"/>
                      </a:cubicBezTo>
                      <a:cubicBezTo>
                        <a:pt x="277" y="173"/>
                        <a:pt x="276" y="173"/>
                        <a:pt x="276" y="173"/>
                      </a:cubicBezTo>
                      <a:cubicBezTo>
                        <a:pt x="275" y="174"/>
                        <a:pt x="275" y="175"/>
                        <a:pt x="275" y="175"/>
                      </a:cubicBezTo>
                      <a:cubicBezTo>
                        <a:pt x="272" y="175"/>
                        <a:pt x="271" y="177"/>
                        <a:pt x="270" y="177"/>
                      </a:cubicBezTo>
                      <a:cubicBezTo>
                        <a:pt x="267" y="178"/>
                        <a:pt x="264" y="179"/>
                        <a:pt x="261" y="180"/>
                      </a:cubicBezTo>
                      <a:cubicBezTo>
                        <a:pt x="260" y="181"/>
                        <a:pt x="260" y="182"/>
                        <a:pt x="259" y="182"/>
                      </a:cubicBezTo>
                      <a:cubicBezTo>
                        <a:pt x="257" y="184"/>
                        <a:pt x="254" y="184"/>
                        <a:pt x="251" y="186"/>
                      </a:cubicBezTo>
                      <a:cubicBezTo>
                        <a:pt x="249" y="187"/>
                        <a:pt x="247" y="189"/>
                        <a:pt x="246" y="190"/>
                      </a:cubicBezTo>
                      <a:cubicBezTo>
                        <a:pt x="243" y="191"/>
                        <a:pt x="242" y="192"/>
                        <a:pt x="241" y="193"/>
                      </a:cubicBezTo>
                      <a:cubicBezTo>
                        <a:pt x="239" y="194"/>
                        <a:pt x="238" y="194"/>
                        <a:pt x="237" y="195"/>
                      </a:cubicBezTo>
                      <a:cubicBezTo>
                        <a:pt x="235" y="197"/>
                        <a:pt x="232" y="200"/>
                        <a:pt x="229" y="201"/>
                      </a:cubicBezTo>
                      <a:cubicBezTo>
                        <a:pt x="227" y="204"/>
                        <a:pt x="225" y="206"/>
                        <a:pt x="222" y="208"/>
                      </a:cubicBezTo>
                      <a:cubicBezTo>
                        <a:pt x="222" y="210"/>
                        <a:pt x="220" y="211"/>
                        <a:pt x="219" y="212"/>
                      </a:cubicBezTo>
                      <a:cubicBezTo>
                        <a:pt x="217" y="214"/>
                        <a:pt x="216" y="217"/>
                        <a:pt x="213" y="217"/>
                      </a:cubicBezTo>
                      <a:cubicBezTo>
                        <a:pt x="212" y="218"/>
                        <a:pt x="212" y="219"/>
                        <a:pt x="212" y="220"/>
                      </a:cubicBezTo>
                      <a:cubicBezTo>
                        <a:pt x="209" y="221"/>
                        <a:pt x="209" y="225"/>
                        <a:pt x="205" y="226"/>
                      </a:cubicBezTo>
                      <a:cubicBezTo>
                        <a:pt x="203" y="229"/>
                        <a:pt x="202" y="232"/>
                        <a:pt x="199" y="234"/>
                      </a:cubicBezTo>
                      <a:cubicBezTo>
                        <a:pt x="197" y="236"/>
                        <a:pt x="197" y="239"/>
                        <a:pt x="195" y="241"/>
                      </a:cubicBezTo>
                      <a:cubicBezTo>
                        <a:pt x="194" y="242"/>
                        <a:pt x="193" y="243"/>
                        <a:pt x="193" y="243"/>
                      </a:cubicBezTo>
                      <a:cubicBezTo>
                        <a:pt x="192" y="244"/>
                        <a:pt x="192" y="245"/>
                        <a:pt x="192" y="246"/>
                      </a:cubicBezTo>
                      <a:cubicBezTo>
                        <a:pt x="191" y="247"/>
                        <a:pt x="191" y="247"/>
                        <a:pt x="190" y="248"/>
                      </a:cubicBezTo>
                      <a:cubicBezTo>
                        <a:pt x="190" y="249"/>
                        <a:pt x="189" y="250"/>
                        <a:pt x="188" y="252"/>
                      </a:cubicBezTo>
                      <a:cubicBezTo>
                        <a:pt x="187" y="254"/>
                        <a:pt x="186" y="256"/>
                        <a:pt x="187" y="259"/>
                      </a:cubicBezTo>
                      <a:cubicBezTo>
                        <a:pt x="190" y="261"/>
                        <a:pt x="193" y="260"/>
                        <a:pt x="195" y="259"/>
                      </a:cubicBezTo>
                      <a:cubicBezTo>
                        <a:pt x="198" y="259"/>
                        <a:pt x="201" y="259"/>
                        <a:pt x="204" y="259"/>
                      </a:cubicBezTo>
                      <a:cubicBezTo>
                        <a:pt x="213" y="259"/>
                        <a:pt x="223" y="259"/>
                        <a:pt x="232" y="259"/>
                      </a:cubicBezTo>
                      <a:cubicBezTo>
                        <a:pt x="234" y="257"/>
                        <a:pt x="237" y="258"/>
                        <a:pt x="240" y="258"/>
                      </a:cubicBezTo>
                      <a:cubicBezTo>
                        <a:pt x="245" y="258"/>
                        <a:pt x="250" y="258"/>
                        <a:pt x="255" y="258"/>
                      </a:cubicBezTo>
                      <a:cubicBezTo>
                        <a:pt x="256" y="258"/>
                        <a:pt x="258" y="257"/>
                        <a:pt x="259" y="257"/>
                      </a:cubicBezTo>
                      <a:cubicBezTo>
                        <a:pt x="260" y="257"/>
                        <a:pt x="261" y="258"/>
                        <a:pt x="262" y="258"/>
                      </a:cubicBezTo>
                      <a:cubicBezTo>
                        <a:pt x="263" y="258"/>
                        <a:pt x="265" y="257"/>
                        <a:pt x="266" y="257"/>
                      </a:cubicBezTo>
                      <a:cubicBezTo>
                        <a:pt x="273" y="257"/>
                        <a:pt x="277" y="257"/>
                        <a:pt x="282" y="258"/>
                      </a:cubicBezTo>
                      <a:cubicBezTo>
                        <a:pt x="285" y="259"/>
                        <a:pt x="288" y="260"/>
                        <a:pt x="290" y="262"/>
                      </a:cubicBezTo>
                      <a:cubicBezTo>
                        <a:pt x="294" y="263"/>
                        <a:pt x="296" y="265"/>
                        <a:pt x="299" y="268"/>
                      </a:cubicBezTo>
                      <a:cubicBezTo>
                        <a:pt x="299" y="270"/>
                        <a:pt x="302" y="272"/>
                        <a:pt x="303" y="274"/>
                      </a:cubicBezTo>
                      <a:cubicBezTo>
                        <a:pt x="304" y="276"/>
                        <a:pt x="305" y="278"/>
                        <a:pt x="306" y="280"/>
                      </a:cubicBezTo>
                      <a:cubicBezTo>
                        <a:pt x="306" y="281"/>
                        <a:pt x="308" y="281"/>
                        <a:pt x="308" y="282"/>
                      </a:cubicBezTo>
                      <a:cubicBezTo>
                        <a:pt x="308" y="283"/>
                        <a:pt x="308" y="284"/>
                        <a:pt x="309" y="284"/>
                      </a:cubicBezTo>
                      <a:cubicBezTo>
                        <a:pt x="309" y="286"/>
                        <a:pt x="312" y="289"/>
                        <a:pt x="314" y="289"/>
                      </a:cubicBezTo>
                      <a:cubicBezTo>
                        <a:pt x="317" y="289"/>
                        <a:pt x="317" y="283"/>
                        <a:pt x="318" y="279"/>
                      </a:cubicBezTo>
                      <a:cubicBezTo>
                        <a:pt x="318" y="278"/>
                        <a:pt x="319" y="277"/>
                        <a:pt x="319" y="276"/>
                      </a:cubicBezTo>
                      <a:cubicBezTo>
                        <a:pt x="320" y="275"/>
                        <a:pt x="319" y="274"/>
                        <a:pt x="319" y="274"/>
                      </a:cubicBezTo>
                      <a:cubicBezTo>
                        <a:pt x="320" y="273"/>
                        <a:pt x="321" y="272"/>
                        <a:pt x="321" y="271"/>
                      </a:cubicBezTo>
                      <a:cubicBezTo>
                        <a:pt x="321" y="270"/>
                        <a:pt x="321" y="268"/>
                        <a:pt x="321" y="267"/>
                      </a:cubicBezTo>
                      <a:cubicBezTo>
                        <a:pt x="322" y="265"/>
                        <a:pt x="324" y="264"/>
                        <a:pt x="323" y="262"/>
                      </a:cubicBezTo>
                      <a:cubicBezTo>
                        <a:pt x="324" y="261"/>
                        <a:pt x="325" y="260"/>
                        <a:pt x="324" y="258"/>
                      </a:cubicBezTo>
                      <a:cubicBezTo>
                        <a:pt x="326" y="256"/>
                        <a:pt x="328" y="256"/>
                        <a:pt x="330" y="254"/>
                      </a:cubicBezTo>
                      <a:cubicBezTo>
                        <a:pt x="331" y="253"/>
                        <a:pt x="331" y="252"/>
                        <a:pt x="332" y="251"/>
                      </a:cubicBezTo>
                      <a:cubicBezTo>
                        <a:pt x="332" y="251"/>
                        <a:pt x="333" y="252"/>
                        <a:pt x="334" y="251"/>
                      </a:cubicBezTo>
                      <a:cubicBezTo>
                        <a:pt x="335" y="251"/>
                        <a:pt x="336" y="250"/>
                        <a:pt x="337" y="250"/>
                      </a:cubicBezTo>
                      <a:cubicBezTo>
                        <a:pt x="340" y="249"/>
                        <a:pt x="343" y="248"/>
                        <a:pt x="347" y="249"/>
                      </a:cubicBezTo>
                      <a:cubicBezTo>
                        <a:pt x="349" y="249"/>
                        <a:pt x="352" y="248"/>
                        <a:pt x="355" y="249"/>
                      </a:cubicBezTo>
                      <a:cubicBezTo>
                        <a:pt x="355" y="249"/>
                        <a:pt x="356" y="249"/>
                        <a:pt x="357" y="249"/>
                      </a:cubicBezTo>
                      <a:cubicBezTo>
                        <a:pt x="359" y="250"/>
                        <a:pt x="362" y="250"/>
                        <a:pt x="364" y="250"/>
                      </a:cubicBezTo>
                      <a:cubicBezTo>
                        <a:pt x="365" y="250"/>
                        <a:pt x="366" y="251"/>
                        <a:pt x="367" y="251"/>
                      </a:cubicBezTo>
                      <a:cubicBezTo>
                        <a:pt x="369" y="252"/>
                        <a:pt x="371" y="252"/>
                        <a:pt x="372" y="253"/>
                      </a:cubicBezTo>
                      <a:cubicBezTo>
                        <a:pt x="377" y="253"/>
                        <a:pt x="379" y="256"/>
                        <a:pt x="383" y="256"/>
                      </a:cubicBezTo>
                      <a:cubicBezTo>
                        <a:pt x="387" y="258"/>
                        <a:pt x="386" y="262"/>
                        <a:pt x="383" y="264"/>
                      </a:cubicBezTo>
                      <a:cubicBezTo>
                        <a:pt x="379" y="266"/>
                        <a:pt x="373" y="267"/>
                        <a:pt x="369" y="270"/>
                      </a:cubicBezTo>
                      <a:cubicBezTo>
                        <a:pt x="366" y="270"/>
                        <a:pt x="364" y="272"/>
                        <a:pt x="364" y="274"/>
                      </a:cubicBezTo>
                      <a:cubicBezTo>
                        <a:pt x="364" y="274"/>
                        <a:pt x="365" y="275"/>
                        <a:pt x="365" y="276"/>
                      </a:cubicBezTo>
                      <a:cubicBezTo>
                        <a:pt x="366" y="277"/>
                        <a:pt x="366" y="278"/>
                        <a:pt x="366" y="279"/>
                      </a:cubicBezTo>
                      <a:cubicBezTo>
                        <a:pt x="366" y="280"/>
                        <a:pt x="367" y="281"/>
                        <a:pt x="368" y="282"/>
                      </a:cubicBezTo>
                      <a:cubicBezTo>
                        <a:pt x="368" y="282"/>
                        <a:pt x="368" y="283"/>
                        <a:pt x="368" y="283"/>
                      </a:cubicBezTo>
                      <a:cubicBezTo>
                        <a:pt x="369" y="284"/>
                        <a:pt x="369" y="285"/>
                        <a:pt x="370" y="285"/>
                      </a:cubicBezTo>
                      <a:cubicBezTo>
                        <a:pt x="371" y="288"/>
                        <a:pt x="372" y="292"/>
                        <a:pt x="374" y="293"/>
                      </a:cubicBezTo>
                      <a:cubicBezTo>
                        <a:pt x="377" y="293"/>
                        <a:pt x="378" y="291"/>
                        <a:pt x="378" y="288"/>
                      </a:cubicBezTo>
                      <a:cubicBezTo>
                        <a:pt x="380" y="286"/>
                        <a:pt x="381" y="284"/>
                        <a:pt x="382" y="282"/>
                      </a:cubicBezTo>
                      <a:cubicBezTo>
                        <a:pt x="384" y="281"/>
                        <a:pt x="384" y="278"/>
                        <a:pt x="384" y="276"/>
                      </a:cubicBezTo>
                      <a:cubicBezTo>
                        <a:pt x="388" y="273"/>
                        <a:pt x="389" y="267"/>
                        <a:pt x="393" y="264"/>
                      </a:cubicBezTo>
                      <a:cubicBezTo>
                        <a:pt x="393" y="264"/>
                        <a:pt x="394" y="264"/>
                        <a:pt x="395" y="264"/>
                      </a:cubicBezTo>
                      <a:cubicBezTo>
                        <a:pt x="397" y="260"/>
                        <a:pt x="402" y="258"/>
                        <a:pt x="407" y="257"/>
                      </a:cubicBezTo>
                      <a:cubicBezTo>
                        <a:pt x="415" y="254"/>
                        <a:pt x="424" y="252"/>
                        <a:pt x="434" y="254"/>
                      </a:cubicBezTo>
                      <a:cubicBezTo>
                        <a:pt x="436" y="252"/>
                        <a:pt x="441" y="254"/>
                        <a:pt x="446" y="254"/>
                      </a:cubicBezTo>
                      <a:cubicBezTo>
                        <a:pt x="448" y="254"/>
                        <a:pt x="449" y="254"/>
                        <a:pt x="450" y="254"/>
                      </a:cubicBezTo>
                      <a:cubicBezTo>
                        <a:pt x="450" y="254"/>
                        <a:pt x="451" y="253"/>
                        <a:pt x="452" y="253"/>
                      </a:cubicBezTo>
                      <a:cubicBezTo>
                        <a:pt x="456" y="253"/>
                        <a:pt x="462" y="253"/>
                        <a:pt x="468" y="253"/>
                      </a:cubicBezTo>
                      <a:cubicBezTo>
                        <a:pt x="469" y="253"/>
                        <a:pt x="470" y="253"/>
                        <a:pt x="471" y="253"/>
                      </a:cubicBezTo>
                      <a:cubicBezTo>
                        <a:pt x="473" y="253"/>
                        <a:pt x="475" y="252"/>
                        <a:pt x="476" y="252"/>
                      </a:cubicBezTo>
                      <a:cubicBezTo>
                        <a:pt x="478" y="252"/>
                        <a:pt x="480" y="253"/>
                        <a:pt x="481" y="253"/>
                      </a:cubicBezTo>
                      <a:cubicBezTo>
                        <a:pt x="482" y="253"/>
                        <a:pt x="483" y="252"/>
                        <a:pt x="484" y="252"/>
                      </a:cubicBezTo>
                      <a:cubicBezTo>
                        <a:pt x="489" y="252"/>
                        <a:pt x="494" y="253"/>
                        <a:pt x="499" y="252"/>
                      </a:cubicBezTo>
                      <a:cubicBezTo>
                        <a:pt x="503" y="247"/>
                        <a:pt x="496" y="242"/>
                        <a:pt x="496" y="237"/>
                      </a:cubicBezTo>
                      <a:cubicBezTo>
                        <a:pt x="494" y="236"/>
                        <a:pt x="493" y="234"/>
                        <a:pt x="492" y="233"/>
                      </a:cubicBezTo>
                      <a:close/>
                      <a:moveTo>
                        <a:pt x="614" y="234"/>
                      </a:moveTo>
                      <a:cubicBezTo>
                        <a:pt x="614" y="237"/>
                        <a:pt x="616" y="237"/>
                        <a:pt x="615" y="240"/>
                      </a:cubicBezTo>
                      <a:cubicBezTo>
                        <a:pt x="616" y="243"/>
                        <a:pt x="620" y="242"/>
                        <a:pt x="621" y="240"/>
                      </a:cubicBezTo>
                      <a:cubicBezTo>
                        <a:pt x="621" y="237"/>
                        <a:pt x="620" y="235"/>
                        <a:pt x="619" y="233"/>
                      </a:cubicBezTo>
                      <a:cubicBezTo>
                        <a:pt x="617" y="233"/>
                        <a:pt x="615" y="232"/>
                        <a:pt x="614" y="234"/>
                      </a:cubicBezTo>
                      <a:close/>
                      <a:moveTo>
                        <a:pt x="536" y="262"/>
                      </a:moveTo>
                      <a:cubicBezTo>
                        <a:pt x="534" y="263"/>
                        <a:pt x="532" y="262"/>
                        <a:pt x="530" y="261"/>
                      </a:cubicBezTo>
                      <a:cubicBezTo>
                        <a:pt x="529" y="261"/>
                        <a:pt x="528" y="261"/>
                        <a:pt x="527" y="261"/>
                      </a:cubicBezTo>
                      <a:cubicBezTo>
                        <a:pt x="525" y="260"/>
                        <a:pt x="524" y="257"/>
                        <a:pt x="522" y="256"/>
                      </a:cubicBezTo>
                      <a:cubicBezTo>
                        <a:pt x="517" y="256"/>
                        <a:pt x="519" y="258"/>
                        <a:pt x="520" y="260"/>
                      </a:cubicBezTo>
                      <a:cubicBezTo>
                        <a:pt x="520" y="261"/>
                        <a:pt x="521" y="263"/>
                        <a:pt x="522" y="265"/>
                      </a:cubicBezTo>
                      <a:cubicBezTo>
                        <a:pt x="524" y="268"/>
                        <a:pt x="525" y="268"/>
                        <a:pt x="528" y="270"/>
                      </a:cubicBezTo>
                      <a:cubicBezTo>
                        <a:pt x="529" y="271"/>
                        <a:pt x="531" y="272"/>
                        <a:pt x="532" y="272"/>
                      </a:cubicBezTo>
                      <a:cubicBezTo>
                        <a:pt x="534" y="273"/>
                        <a:pt x="537" y="273"/>
                        <a:pt x="538" y="274"/>
                      </a:cubicBezTo>
                      <a:cubicBezTo>
                        <a:pt x="540" y="273"/>
                        <a:pt x="542" y="274"/>
                        <a:pt x="543" y="274"/>
                      </a:cubicBezTo>
                      <a:cubicBezTo>
                        <a:pt x="544" y="273"/>
                        <a:pt x="546" y="272"/>
                        <a:pt x="546" y="270"/>
                      </a:cubicBezTo>
                      <a:cubicBezTo>
                        <a:pt x="546" y="269"/>
                        <a:pt x="545" y="268"/>
                        <a:pt x="545" y="266"/>
                      </a:cubicBezTo>
                      <a:cubicBezTo>
                        <a:pt x="543" y="264"/>
                        <a:pt x="539" y="264"/>
                        <a:pt x="536" y="2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Freeform 6">
                  <a:extLst>
                    <a:ext uri="{FF2B5EF4-FFF2-40B4-BE49-F238E27FC236}">
                      <a16:creationId xmlns="" xmlns:a16="http://schemas.microsoft.com/office/drawing/2014/main" id="{79A8FAAE-197A-4747-969C-1EADF2EB2BF0}"/>
                    </a:ext>
                  </a:extLst>
                </p:cNvPr>
                <p:cNvSpPr>
                  <a:spLocks/>
                </p:cNvSpPr>
                <p:nvPr/>
              </p:nvSpPr>
              <p:spPr bwMode="auto">
                <a:xfrm>
                  <a:off x="2883" y="1255"/>
                  <a:ext cx="73" cy="75"/>
                </a:xfrm>
                <a:custGeom>
                  <a:avLst/>
                  <a:gdLst>
                    <a:gd name="T0" fmla="*/ 17 w 35"/>
                    <a:gd name="T1" fmla="*/ 35 h 36"/>
                    <a:gd name="T2" fmla="*/ 15 w 35"/>
                    <a:gd name="T3" fmla="*/ 26 h 36"/>
                    <a:gd name="T4" fmla="*/ 11 w 35"/>
                    <a:gd name="T5" fmla="*/ 25 h 36"/>
                    <a:gd name="T6" fmla="*/ 9 w 35"/>
                    <a:gd name="T7" fmla="*/ 26 h 36"/>
                    <a:gd name="T8" fmla="*/ 3 w 35"/>
                    <a:gd name="T9" fmla="*/ 23 h 36"/>
                    <a:gd name="T10" fmla="*/ 0 w 35"/>
                    <a:gd name="T11" fmla="*/ 20 h 36"/>
                    <a:gd name="T12" fmla="*/ 0 w 35"/>
                    <a:gd name="T13" fmla="*/ 15 h 36"/>
                    <a:gd name="T14" fmla="*/ 4 w 35"/>
                    <a:gd name="T15" fmla="*/ 12 h 36"/>
                    <a:gd name="T16" fmla="*/ 6 w 35"/>
                    <a:gd name="T17" fmla="*/ 10 h 36"/>
                    <a:gd name="T18" fmla="*/ 10 w 35"/>
                    <a:gd name="T19" fmla="*/ 8 h 36"/>
                    <a:gd name="T20" fmla="*/ 14 w 35"/>
                    <a:gd name="T21" fmla="*/ 4 h 36"/>
                    <a:gd name="T22" fmla="*/ 15 w 35"/>
                    <a:gd name="T23" fmla="*/ 4 h 36"/>
                    <a:gd name="T24" fmla="*/ 18 w 35"/>
                    <a:gd name="T25" fmla="*/ 1 h 36"/>
                    <a:gd name="T26" fmla="*/ 24 w 35"/>
                    <a:gd name="T27" fmla="*/ 0 h 36"/>
                    <a:gd name="T28" fmla="*/ 33 w 35"/>
                    <a:gd name="T29" fmla="*/ 4 h 36"/>
                    <a:gd name="T30" fmla="*/ 33 w 35"/>
                    <a:gd name="T31" fmla="*/ 6 h 36"/>
                    <a:gd name="T32" fmla="*/ 34 w 35"/>
                    <a:gd name="T33" fmla="*/ 14 h 36"/>
                    <a:gd name="T34" fmla="*/ 33 w 35"/>
                    <a:gd name="T35" fmla="*/ 17 h 36"/>
                    <a:gd name="T36" fmla="*/ 33 w 35"/>
                    <a:gd name="T37" fmla="*/ 18 h 36"/>
                    <a:gd name="T38" fmla="*/ 31 w 35"/>
                    <a:gd name="T39" fmla="*/ 20 h 36"/>
                    <a:gd name="T40" fmla="*/ 30 w 35"/>
                    <a:gd name="T41" fmla="*/ 24 h 36"/>
                    <a:gd name="T42" fmla="*/ 23 w 35"/>
                    <a:gd name="T43" fmla="*/ 31 h 36"/>
                    <a:gd name="T44" fmla="*/ 17 w 35"/>
                    <a:gd name="T45"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6">
                      <a:moveTo>
                        <a:pt x="17" y="35"/>
                      </a:moveTo>
                      <a:cubicBezTo>
                        <a:pt x="16" y="32"/>
                        <a:pt x="16" y="29"/>
                        <a:pt x="15" y="26"/>
                      </a:cubicBezTo>
                      <a:cubicBezTo>
                        <a:pt x="14" y="26"/>
                        <a:pt x="13" y="25"/>
                        <a:pt x="11" y="25"/>
                      </a:cubicBezTo>
                      <a:cubicBezTo>
                        <a:pt x="10" y="25"/>
                        <a:pt x="10" y="26"/>
                        <a:pt x="9" y="26"/>
                      </a:cubicBezTo>
                      <a:cubicBezTo>
                        <a:pt x="6" y="26"/>
                        <a:pt x="5" y="24"/>
                        <a:pt x="3" y="23"/>
                      </a:cubicBezTo>
                      <a:cubicBezTo>
                        <a:pt x="2" y="21"/>
                        <a:pt x="1" y="21"/>
                        <a:pt x="0" y="20"/>
                      </a:cubicBezTo>
                      <a:cubicBezTo>
                        <a:pt x="0" y="18"/>
                        <a:pt x="0" y="17"/>
                        <a:pt x="0" y="15"/>
                      </a:cubicBezTo>
                      <a:cubicBezTo>
                        <a:pt x="0" y="13"/>
                        <a:pt x="2" y="13"/>
                        <a:pt x="4" y="12"/>
                      </a:cubicBezTo>
                      <a:cubicBezTo>
                        <a:pt x="5" y="12"/>
                        <a:pt x="5" y="11"/>
                        <a:pt x="6" y="10"/>
                      </a:cubicBezTo>
                      <a:cubicBezTo>
                        <a:pt x="7" y="9"/>
                        <a:pt x="9" y="9"/>
                        <a:pt x="10" y="8"/>
                      </a:cubicBezTo>
                      <a:cubicBezTo>
                        <a:pt x="12" y="7"/>
                        <a:pt x="12" y="5"/>
                        <a:pt x="14" y="4"/>
                      </a:cubicBezTo>
                      <a:cubicBezTo>
                        <a:pt x="14" y="4"/>
                        <a:pt x="15" y="4"/>
                        <a:pt x="15" y="4"/>
                      </a:cubicBezTo>
                      <a:cubicBezTo>
                        <a:pt x="16" y="3"/>
                        <a:pt x="17" y="2"/>
                        <a:pt x="18" y="1"/>
                      </a:cubicBezTo>
                      <a:cubicBezTo>
                        <a:pt x="21" y="1"/>
                        <a:pt x="22" y="0"/>
                        <a:pt x="24" y="0"/>
                      </a:cubicBezTo>
                      <a:cubicBezTo>
                        <a:pt x="28" y="0"/>
                        <a:pt x="31" y="2"/>
                        <a:pt x="33" y="4"/>
                      </a:cubicBezTo>
                      <a:cubicBezTo>
                        <a:pt x="33" y="5"/>
                        <a:pt x="33" y="5"/>
                        <a:pt x="33" y="6"/>
                      </a:cubicBezTo>
                      <a:cubicBezTo>
                        <a:pt x="35" y="8"/>
                        <a:pt x="35" y="11"/>
                        <a:pt x="34" y="14"/>
                      </a:cubicBezTo>
                      <a:cubicBezTo>
                        <a:pt x="34" y="14"/>
                        <a:pt x="33" y="15"/>
                        <a:pt x="33" y="17"/>
                      </a:cubicBezTo>
                      <a:cubicBezTo>
                        <a:pt x="33" y="17"/>
                        <a:pt x="33" y="18"/>
                        <a:pt x="33" y="18"/>
                      </a:cubicBezTo>
                      <a:cubicBezTo>
                        <a:pt x="32" y="19"/>
                        <a:pt x="32" y="19"/>
                        <a:pt x="31" y="20"/>
                      </a:cubicBezTo>
                      <a:cubicBezTo>
                        <a:pt x="31" y="21"/>
                        <a:pt x="31" y="23"/>
                        <a:pt x="30" y="24"/>
                      </a:cubicBezTo>
                      <a:cubicBezTo>
                        <a:pt x="29" y="26"/>
                        <a:pt x="25" y="29"/>
                        <a:pt x="23" y="31"/>
                      </a:cubicBezTo>
                      <a:cubicBezTo>
                        <a:pt x="23" y="34"/>
                        <a:pt x="20" y="36"/>
                        <a:pt x="1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Freeform 7">
                  <a:extLst>
                    <a:ext uri="{FF2B5EF4-FFF2-40B4-BE49-F238E27FC236}">
                      <a16:creationId xmlns="" xmlns:a16="http://schemas.microsoft.com/office/drawing/2014/main" id="{6452BB79-258E-46C5-8957-69AB37CE5A54}"/>
                    </a:ext>
                  </a:extLst>
                </p:cNvPr>
                <p:cNvSpPr>
                  <a:spLocks/>
                </p:cNvSpPr>
                <p:nvPr/>
              </p:nvSpPr>
              <p:spPr bwMode="auto">
                <a:xfrm>
                  <a:off x="2787" y="1255"/>
                  <a:ext cx="44" cy="48"/>
                </a:xfrm>
                <a:custGeom>
                  <a:avLst/>
                  <a:gdLst>
                    <a:gd name="T0" fmla="*/ 17 w 21"/>
                    <a:gd name="T1" fmla="*/ 5 h 23"/>
                    <a:gd name="T2" fmla="*/ 20 w 21"/>
                    <a:gd name="T3" fmla="*/ 9 h 23"/>
                    <a:gd name="T4" fmla="*/ 19 w 21"/>
                    <a:gd name="T5" fmla="*/ 16 h 23"/>
                    <a:gd name="T6" fmla="*/ 18 w 21"/>
                    <a:gd name="T7" fmla="*/ 17 h 23"/>
                    <a:gd name="T8" fmla="*/ 16 w 21"/>
                    <a:gd name="T9" fmla="*/ 18 h 23"/>
                    <a:gd name="T10" fmla="*/ 11 w 21"/>
                    <a:gd name="T11" fmla="*/ 21 h 23"/>
                    <a:gd name="T12" fmla="*/ 7 w 21"/>
                    <a:gd name="T13" fmla="*/ 22 h 23"/>
                    <a:gd name="T14" fmla="*/ 6 w 21"/>
                    <a:gd name="T15" fmla="*/ 20 h 23"/>
                    <a:gd name="T16" fmla="*/ 4 w 21"/>
                    <a:gd name="T17" fmla="*/ 18 h 23"/>
                    <a:gd name="T18" fmla="*/ 3 w 21"/>
                    <a:gd name="T19" fmla="*/ 16 h 23"/>
                    <a:gd name="T20" fmla="*/ 2 w 21"/>
                    <a:gd name="T21" fmla="*/ 14 h 23"/>
                    <a:gd name="T22" fmla="*/ 1 w 21"/>
                    <a:gd name="T23" fmla="*/ 4 h 23"/>
                    <a:gd name="T24" fmla="*/ 11 w 21"/>
                    <a:gd name="T25" fmla="*/ 3 h 23"/>
                    <a:gd name="T26" fmla="*/ 12 w 21"/>
                    <a:gd name="T27" fmla="*/ 3 h 23"/>
                    <a:gd name="T28" fmla="*/ 14 w 21"/>
                    <a:gd name="T29" fmla="*/ 5 h 23"/>
                    <a:gd name="T30" fmla="*/ 17 w 21"/>
                    <a:gd name="T31"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23">
                      <a:moveTo>
                        <a:pt x="17" y="5"/>
                      </a:moveTo>
                      <a:cubicBezTo>
                        <a:pt x="19" y="6"/>
                        <a:pt x="20" y="7"/>
                        <a:pt x="20" y="9"/>
                      </a:cubicBezTo>
                      <a:cubicBezTo>
                        <a:pt x="21" y="11"/>
                        <a:pt x="20" y="15"/>
                        <a:pt x="19" y="16"/>
                      </a:cubicBezTo>
                      <a:cubicBezTo>
                        <a:pt x="19" y="16"/>
                        <a:pt x="18" y="16"/>
                        <a:pt x="18" y="17"/>
                      </a:cubicBezTo>
                      <a:cubicBezTo>
                        <a:pt x="17" y="17"/>
                        <a:pt x="17" y="18"/>
                        <a:pt x="16" y="18"/>
                      </a:cubicBezTo>
                      <a:cubicBezTo>
                        <a:pt x="15" y="20"/>
                        <a:pt x="13" y="20"/>
                        <a:pt x="11" y="21"/>
                      </a:cubicBezTo>
                      <a:cubicBezTo>
                        <a:pt x="10" y="22"/>
                        <a:pt x="9" y="23"/>
                        <a:pt x="7" y="22"/>
                      </a:cubicBezTo>
                      <a:cubicBezTo>
                        <a:pt x="6" y="22"/>
                        <a:pt x="6" y="21"/>
                        <a:pt x="6" y="20"/>
                      </a:cubicBezTo>
                      <a:cubicBezTo>
                        <a:pt x="5" y="19"/>
                        <a:pt x="4" y="19"/>
                        <a:pt x="4" y="18"/>
                      </a:cubicBezTo>
                      <a:cubicBezTo>
                        <a:pt x="4" y="17"/>
                        <a:pt x="3" y="16"/>
                        <a:pt x="3" y="16"/>
                      </a:cubicBezTo>
                      <a:cubicBezTo>
                        <a:pt x="3" y="15"/>
                        <a:pt x="2" y="14"/>
                        <a:pt x="2" y="14"/>
                      </a:cubicBezTo>
                      <a:cubicBezTo>
                        <a:pt x="0" y="11"/>
                        <a:pt x="1" y="7"/>
                        <a:pt x="1" y="4"/>
                      </a:cubicBezTo>
                      <a:cubicBezTo>
                        <a:pt x="2" y="1"/>
                        <a:pt x="8" y="0"/>
                        <a:pt x="11" y="3"/>
                      </a:cubicBezTo>
                      <a:cubicBezTo>
                        <a:pt x="12" y="3"/>
                        <a:pt x="12" y="2"/>
                        <a:pt x="12" y="3"/>
                      </a:cubicBezTo>
                      <a:cubicBezTo>
                        <a:pt x="13" y="3"/>
                        <a:pt x="13" y="4"/>
                        <a:pt x="14" y="5"/>
                      </a:cubicBezTo>
                      <a:cubicBezTo>
                        <a:pt x="15" y="5"/>
                        <a:pt x="16"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Freeform 8">
                  <a:extLst>
                    <a:ext uri="{FF2B5EF4-FFF2-40B4-BE49-F238E27FC236}">
                      <a16:creationId xmlns="" xmlns:a16="http://schemas.microsoft.com/office/drawing/2014/main" id="{D0A41CB3-B3A0-45F2-AE4C-057A40E39401}"/>
                    </a:ext>
                  </a:extLst>
                </p:cNvPr>
                <p:cNvSpPr>
                  <a:spLocks/>
                </p:cNvSpPr>
                <p:nvPr/>
              </p:nvSpPr>
              <p:spPr bwMode="auto">
                <a:xfrm>
                  <a:off x="3137" y="1312"/>
                  <a:ext cx="200" cy="153"/>
                </a:xfrm>
                <a:custGeom>
                  <a:avLst/>
                  <a:gdLst>
                    <a:gd name="T0" fmla="*/ 82 w 96"/>
                    <a:gd name="T1" fmla="*/ 2 h 74"/>
                    <a:gd name="T2" fmla="*/ 84 w 96"/>
                    <a:gd name="T3" fmla="*/ 5 h 74"/>
                    <a:gd name="T4" fmla="*/ 84 w 96"/>
                    <a:gd name="T5" fmla="*/ 7 h 74"/>
                    <a:gd name="T6" fmla="*/ 88 w 96"/>
                    <a:gd name="T7" fmla="*/ 11 h 74"/>
                    <a:gd name="T8" fmla="*/ 88 w 96"/>
                    <a:gd name="T9" fmla="*/ 13 h 74"/>
                    <a:gd name="T10" fmla="*/ 89 w 96"/>
                    <a:gd name="T11" fmla="*/ 15 h 74"/>
                    <a:gd name="T12" fmla="*/ 88 w 96"/>
                    <a:gd name="T13" fmla="*/ 22 h 74"/>
                    <a:gd name="T14" fmla="*/ 81 w 96"/>
                    <a:gd name="T15" fmla="*/ 28 h 74"/>
                    <a:gd name="T16" fmla="*/ 81 w 96"/>
                    <a:gd name="T17" fmla="*/ 30 h 74"/>
                    <a:gd name="T18" fmla="*/ 78 w 96"/>
                    <a:gd name="T19" fmla="*/ 33 h 74"/>
                    <a:gd name="T20" fmla="*/ 78 w 96"/>
                    <a:gd name="T21" fmla="*/ 36 h 74"/>
                    <a:gd name="T22" fmla="*/ 76 w 96"/>
                    <a:gd name="T23" fmla="*/ 42 h 74"/>
                    <a:gd name="T24" fmla="*/ 94 w 96"/>
                    <a:gd name="T25" fmla="*/ 43 h 74"/>
                    <a:gd name="T26" fmla="*/ 94 w 96"/>
                    <a:gd name="T27" fmla="*/ 49 h 74"/>
                    <a:gd name="T28" fmla="*/ 88 w 96"/>
                    <a:gd name="T29" fmla="*/ 51 h 74"/>
                    <a:gd name="T30" fmla="*/ 86 w 96"/>
                    <a:gd name="T31" fmla="*/ 52 h 74"/>
                    <a:gd name="T32" fmla="*/ 82 w 96"/>
                    <a:gd name="T33" fmla="*/ 52 h 74"/>
                    <a:gd name="T34" fmla="*/ 69 w 96"/>
                    <a:gd name="T35" fmla="*/ 53 h 74"/>
                    <a:gd name="T36" fmla="*/ 59 w 96"/>
                    <a:gd name="T37" fmla="*/ 64 h 74"/>
                    <a:gd name="T38" fmla="*/ 53 w 96"/>
                    <a:gd name="T39" fmla="*/ 69 h 74"/>
                    <a:gd name="T40" fmla="*/ 46 w 96"/>
                    <a:gd name="T41" fmla="*/ 72 h 74"/>
                    <a:gd name="T42" fmla="*/ 40 w 96"/>
                    <a:gd name="T43" fmla="*/ 74 h 74"/>
                    <a:gd name="T44" fmla="*/ 38 w 96"/>
                    <a:gd name="T45" fmla="*/ 74 h 74"/>
                    <a:gd name="T46" fmla="*/ 25 w 96"/>
                    <a:gd name="T47" fmla="*/ 74 h 74"/>
                    <a:gd name="T48" fmla="*/ 19 w 96"/>
                    <a:gd name="T49" fmla="*/ 71 h 74"/>
                    <a:gd name="T50" fmla="*/ 29 w 96"/>
                    <a:gd name="T51" fmla="*/ 67 h 74"/>
                    <a:gd name="T52" fmla="*/ 36 w 96"/>
                    <a:gd name="T53" fmla="*/ 65 h 74"/>
                    <a:gd name="T54" fmla="*/ 40 w 96"/>
                    <a:gd name="T55" fmla="*/ 62 h 74"/>
                    <a:gd name="T56" fmla="*/ 35 w 96"/>
                    <a:gd name="T57" fmla="*/ 58 h 74"/>
                    <a:gd name="T58" fmla="*/ 26 w 96"/>
                    <a:gd name="T59" fmla="*/ 58 h 74"/>
                    <a:gd name="T60" fmla="*/ 23 w 96"/>
                    <a:gd name="T61" fmla="*/ 58 h 74"/>
                    <a:gd name="T62" fmla="*/ 19 w 96"/>
                    <a:gd name="T63" fmla="*/ 58 h 74"/>
                    <a:gd name="T64" fmla="*/ 14 w 96"/>
                    <a:gd name="T65" fmla="*/ 57 h 74"/>
                    <a:gd name="T66" fmla="*/ 4 w 96"/>
                    <a:gd name="T67" fmla="*/ 50 h 74"/>
                    <a:gd name="T68" fmla="*/ 4 w 96"/>
                    <a:gd name="T69" fmla="*/ 49 h 74"/>
                    <a:gd name="T70" fmla="*/ 0 w 96"/>
                    <a:gd name="T71" fmla="*/ 45 h 74"/>
                    <a:gd name="T72" fmla="*/ 2 w 96"/>
                    <a:gd name="T73" fmla="*/ 40 h 74"/>
                    <a:gd name="T74" fmla="*/ 8 w 96"/>
                    <a:gd name="T75" fmla="*/ 41 h 74"/>
                    <a:gd name="T76" fmla="*/ 11 w 96"/>
                    <a:gd name="T77" fmla="*/ 42 h 74"/>
                    <a:gd name="T78" fmla="*/ 14 w 96"/>
                    <a:gd name="T79" fmla="*/ 43 h 74"/>
                    <a:gd name="T80" fmla="*/ 27 w 96"/>
                    <a:gd name="T81" fmla="*/ 43 h 74"/>
                    <a:gd name="T82" fmla="*/ 32 w 96"/>
                    <a:gd name="T83" fmla="*/ 43 h 74"/>
                    <a:gd name="T84" fmla="*/ 55 w 96"/>
                    <a:gd name="T85" fmla="*/ 42 h 74"/>
                    <a:gd name="T86" fmla="*/ 59 w 96"/>
                    <a:gd name="T87" fmla="*/ 38 h 74"/>
                    <a:gd name="T88" fmla="*/ 63 w 96"/>
                    <a:gd name="T89" fmla="*/ 30 h 74"/>
                    <a:gd name="T90" fmla="*/ 65 w 96"/>
                    <a:gd name="T91" fmla="*/ 24 h 74"/>
                    <a:gd name="T92" fmla="*/ 66 w 96"/>
                    <a:gd name="T93" fmla="*/ 19 h 74"/>
                    <a:gd name="T94" fmla="*/ 71 w 96"/>
                    <a:gd name="T95" fmla="*/ 12 h 74"/>
                    <a:gd name="T96" fmla="*/ 72 w 96"/>
                    <a:gd name="T97" fmla="*/ 7 h 74"/>
                    <a:gd name="T98" fmla="*/ 73 w 96"/>
                    <a:gd name="T99" fmla="*/ 5 h 74"/>
                    <a:gd name="T100" fmla="*/ 74 w 96"/>
                    <a:gd name="T101" fmla="*/ 3 h 74"/>
                    <a:gd name="T102" fmla="*/ 82 w 96"/>
                    <a:gd name="T103"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6" h="74">
                      <a:moveTo>
                        <a:pt x="82" y="2"/>
                      </a:moveTo>
                      <a:cubicBezTo>
                        <a:pt x="82" y="3"/>
                        <a:pt x="84" y="4"/>
                        <a:pt x="84" y="5"/>
                      </a:cubicBezTo>
                      <a:cubicBezTo>
                        <a:pt x="84" y="6"/>
                        <a:pt x="84" y="6"/>
                        <a:pt x="84" y="7"/>
                      </a:cubicBezTo>
                      <a:cubicBezTo>
                        <a:pt x="85" y="8"/>
                        <a:pt x="87" y="9"/>
                        <a:pt x="88" y="11"/>
                      </a:cubicBezTo>
                      <a:cubicBezTo>
                        <a:pt x="88" y="11"/>
                        <a:pt x="88" y="12"/>
                        <a:pt x="88" y="13"/>
                      </a:cubicBezTo>
                      <a:cubicBezTo>
                        <a:pt x="89" y="14"/>
                        <a:pt x="89" y="15"/>
                        <a:pt x="89" y="15"/>
                      </a:cubicBezTo>
                      <a:cubicBezTo>
                        <a:pt x="90" y="18"/>
                        <a:pt x="88" y="19"/>
                        <a:pt x="88" y="22"/>
                      </a:cubicBezTo>
                      <a:cubicBezTo>
                        <a:pt x="86" y="23"/>
                        <a:pt x="82" y="25"/>
                        <a:pt x="81" y="28"/>
                      </a:cubicBezTo>
                      <a:cubicBezTo>
                        <a:pt x="81" y="29"/>
                        <a:pt x="81" y="29"/>
                        <a:pt x="81" y="30"/>
                      </a:cubicBezTo>
                      <a:cubicBezTo>
                        <a:pt x="81" y="31"/>
                        <a:pt x="79" y="32"/>
                        <a:pt x="78" y="33"/>
                      </a:cubicBezTo>
                      <a:cubicBezTo>
                        <a:pt x="78" y="34"/>
                        <a:pt x="78" y="35"/>
                        <a:pt x="78" y="36"/>
                      </a:cubicBezTo>
                      <a:cubicBezTo>
                        <a:pt x="77" y="38"/>
                        <a:pt x="76" y="39"/>
                        <a:pt x="76" y="42"/>
                      </a:cubicBezTo>
                      <a:cubicBezTo>
                        <a:pt x="80" y="46"/>
                        <a:pt x="88" y="42"/>
                        <a:pt x="94" y="43"/>
                      </a:cubicBezTo>
                      <a:cubicBezTo>
                        <a:pt x="96" y="45"/>
                        <a:pt x="95" y="48"/>
                        <a:pt x="94" y="49"/>
                      </a:cubicBezTo>
                      <a:cubicBezTo>
                        <a:pt x="93" y="50"/>
                        <a:pt x="90" y="50"/>
                        <a:pt x="88" y="51"/>
                      </a:cubicBezTo>
                      <a:cubicBezTo>
                        <a:pt x="87" y="51"/>
                        <a:pt x="86" y="52"/>
                        <a:pt x="86" y="52"/>
                      </a:cubicBezTo>
                      <a:cubicBezTo>
                        <a:pt x="84" y="52"/>
                        <a:pt x="83" y="52"/>
                        <a:pt x="82" y="52"/>
                      </a:cubicBezTo>
                      <a:cubicBezTo>
                        <a:pt x="77" y="52"/>
                        <a:pt x="73" y="52"/>
                        <a:pt x="69" y="53"/>
                      </a:cubicBezTo>
                      <a:cubicBezTo>
                        <a:pt x="65" y="57"/>
                        <a:pt x="63" y="60"/>
                        <a:pt x="59" y="64"/>
                      </a:cubicBezTo>
                      <a:cubicBezTo>
                        <a:pt x="57" y="66"/>
                        <a:pt x="55" y="68"/>
                        <a:pt x="53" y="69"/>
                      </a:cubicBezTo>
                      <a:cubicBezTo>
                        <a:pt x="50" y="70"/>
                        <a:pt x="47" y="69"/>
                        <a:pt x="46" y="72"/>
                      </a:cubicBezTo>
                      <a:cubicBezTo>
                        <a:pt x="44" y="71"/>
                        <a:pt x="42" y="74"/>
                        <a:pt x="40" y="74"/>
                      </a:cubicBezTo>
                      <a:cubicBezTo>
                        <a:pt x="40" y="74"/>
                        <a:pt x="39" y="74"/>
                        <a:pt x="38" y="74"/>
                      </a:cubicBezTo>
                      <a:cubicBezTo>
                        <a:pt x="34" y="74"/>
                        <a:pt x="29" y="74"/>
                        <a:pt x="25" y="74"/>
                      </a:cubicBezTo>
                      <a:cubicBezTo>
                        <a:pt x="23" y="74"/>
                        <a:pt x="20" y="72"/>
                        <a:pt x="19" y="71"/>
                      </a:cubicBezTo>
                      <a:cubicBezTo>
                        <a:pt x="20" y="68"/>
                        <a:pt x="26" y="69"/>
                        <a:pt x="29" y="67"/>
                      </a:cubicBezTo>
                      <a:cubicBezTo>
                        <a:pt x="32" y="67"/>
                        <a:pt x="33" y="65"/>
                        <a:pt x="36" y="65"/>
                      </a:cubicBezTo>
                      <a:cubicBezTo>
                        <a:pt x="37" y="64"/>
                        <a:pt x="38" y="63"/>
                        <a:pt x="40" y="62"/>
                      </a:cubicBezTo>
                      <a:cubicBezTo>
                        <a:pt x="41" y="59"/>
                        <a:pt x="38" y="57"/>
                        <a:pt x="35" y="58"/>
                      </a:cubicBezTo>
                      <a:cubicBezTo>
                        <a:pt x="33" y="56"/>
                        <a:pt x="29" y="59"/>
                        <a:pt x="26" y="58"/>
                      </a:cubicBezTo>
                      <a:cubicBezTo>
                        <a:pt x="25" y="58"/>
                        <a:pt x="24" y="58"/>
                        <a:pt x="23" y="58"/>
                      </a:cubicBezTo>
                      <a:cubicBezTo>
                        <a:pt x="21" y="58"/>
                        <a:pt x="20" y="58"/>
                        <a:pt x="19" y="58"/>
                      </a:cubicBezTo>
                      <a:cubicBezTo>
                        <a:pt x="17" y="58"/>
                        <a:pt x="15" y="58"/>
                        <a:pt x="14" y="57"/>
                      </a:cubicBezTo>
                      <a:cubicBezTo>
                        <a:pt x="10" y="56"/>
                        <a:pt x="7" y="53"/>
                        <a:pt x="4" y="50"/>
                      </a:cubicBezTo>
                      <a:cubicBezTo>
                        <a:pt x="4" y="50"/>
                        <a:pt x="3" y="50"/>
                        <a:pt x="4" y="49"/>
                      </a:cubicBezTo>
                      <a:cubicBezTo>
                        <a:pt x="2" y="48"/>
                        <a:pt x="1" y="47"/>
                        <a:pt x="0" y="45"/>
                      </a:cubicBezTo>
                      <a:cubicBezTo>
                        <a:pt x="1" y="44"/>
                        <a:pt x="1" y="41"/>
                        <a:pt x="2" y="40"/>
                      </a:cubicBezTo>
                      <a:cubicBezTo>
                        <a:pt x="4" y="39"/>
                        <a:pt x="6" y="41"/>
                        <a:pt x="8" y="41"/>
                      </a:cubicBezTo>
                      <a:cubicBezTo>
                        <a:pt x="9" y="41"/>
                        <a:pt x="10" y="41"/>
                        <a:pt x="11" y="42"/>
                      </a:cubicBezTo>
                      <a:cubicBezTo>
                        <a:pt x="12" y="42"/>
                        <a:pt x="13" y="42"/>
                        <a:pt x="14" y="43"/>
                      </a:cubicBezTo>
                      <a:cubicBezTo>
                        <a:pt x="17" y="44"/>
                        <a:pt x="23" y="43"/>
                        <a:pt x="27" y="43"/>
                      </a:cubicBezTo>
                      <a:cubicBezTo>
                        <a:pt x="29" y="43"/>
                        <a:pt x="30" y="43"/>
                        <a:pt x="32" y="43"/>
                      </a:cubicBezTo>
                      <a:cubicBezTo>
                        <a:pt x="40" y="43"/>
                        <a:pt x="48" y="45"/>
                        <a:pt x="55" y="42"/>
                      </a:cubicBezTo>
                      <a:cubicBezTo>
                        <a:pt x="56" y="41"/>
                        <a:pt x="57" y="39"/>
                        <a:pt x="59" y="38"/>
                      </a:cubicBezTo>
                      <a:cubicBezTo>
                        <a:pt x="59" y="35"/>
                        <a:pt x="61" y="32"/>
                        <a:pt x="63" y="30"/>
                      </a:cubicBezTo>
                      <a:cubicBezTo>
                        <a:pt x="62" y="27"/>
                        <a:pt x="64" y="26"/>
                        <a:pt x="65" y="24"/>
                      </a:cubicBezTo>
                      <a:cubicBezTo>
                        <a:pt x="66" y="22"/>
                        <a:pt x="66" y="21"/>
                        <a:pt x="66" y="19"/>
                      </a:cubicBezTo>
                      <a:cubicBezTo>
                        <a:pt x="67" y="17"/>
                        <a:pt x="70" y="14"/>
                        <a:pt x="71" y="12"/>
                      </a:cubicBezTo>
                      <a:cubicBezTo>
                        <a:pt x="71" y="10"/>
                        <a:pt x="71" y="8"/>
                        <a:pt x="72" y="7"/>
                      </a:cubicBezTo>
                      <a:cubicBezTo>
                        <a:pt x="72" y="6"/>
                        <a:pt x="73" y="6"/>
                        <a:pt x="73" y="5"/>
                      </a:cubicBezTo>
                      <a:cubicBezTo>
                        <a:pt x="74" y="4"/>
                        <a:pt x="73" y="3"/>
                        <a:pt x="74" y="3"/>
                      </a:cubicBezTo>
                      <a:cubicBezTo>
                        <a:pt x="75" y="0"/>
                        <a:pt x="79" y="1"/>
                        <a:pt x="8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Freeform 9">
                  <a:extLst>
                    <a:ext uri="{FF2B5EF4-FFF2-40B4-BE49-F238E27FC236}">
                      <a16:creationId xmlns="" xmlns:a16="http://schemas.microsoft.com/office/drawing/2014/main" id="{48D07CC7-AD57-44D0-8E45-8B90CDABAEC6}"/>
                    </a:ext>
                  </a:extLst>
                </p:cNvPr>
                <p:cNvSpPr>
                  <a:spLocks/>
                </p:cNvSpPr>
                <p:nvPr/>
              </p:nvSpPr>
              <p:spPr bwMode="auto">
                <a:xfrm>
                  <a:off x="2897" y="1322"/>
                  <a:ext cx="61" cy="56"/>
                </a:xfrm>
                <a:custGeom>
                  <a:avLst/>
                  <a:gdLst>
                    <a:gd name="T0" fmla="*/ 14 w 29"/>
                    <a:gd name="T1" fmla="*/ 27 h 27"/>
                    <a:gd name="T2" fmla="*/ 4 w 29"/>
                    <a:gd name="T3" fmla="*/ 22 h 27"/>
                    <a:gd name="T4" fmla="*/ 2 w 29"/>
                    <a:gd name="T5" fmla="*/ 22 h 27"/>
                    <a:gd name="T6" fmla="*/ 2 w 29"/>
                    <a:gd name="T7" fmla="*/ 20 h 27"/>
                    <a:gd name="T8" fmla="*/ 0 w 29"/>
                    <a:gd name="T9" fmla="*/ 19 h 27"/>
                    <a:gd name="T10" fmla="*/ 2 w 29"/>
                    <a:gd name="T11" fmla="*/ 16 h 27"/>
                    <a:gd name="T12" fmla="*/ 15 w 29"/>
                    <a:gd name="T13" fmla="*/ 6 h 27"/>
                    <a:gd name="T14" fmla="*/ 17 w 29"/>
                    <a:gd name="T15" fmla="*/ 6 h 27"/>
                    <a:gd name="T16" fmla="*/ 28 w 29"/>
                    <a:gd name="T17" fmla="*/ 4 h 27"/>
                    <a:gd name="T18" fmla="*/ 29 w 29"/>
                    <a:gd name="T19" fmla="*/ 5 h 27"/>
                    <a:gd name="T20" fmla="*/ 28 w 29"/>
                    <a:gd name="T21" fmla="*/ 12 h 27"/>
                    <a:gd name="T22" fmla="*/ 26 w 29"/>
                    <a:gd name="T23" fmla="*/ 14 h 27"/>
                    <a:gd name="T24" fmla="*/ 24 w 29"/>
                    <a:gd name="T25" fmla="*/ 19 h 27"/>
                    <a:gd name="T26" fmla="*/ 23 w 29"/>
                    <a:gd name="T27" fmla="*/ 19 h 27"/>
                    <a:gd name="T28" fmla="*/ 21 w 29"/>
                    <a:gd name="T29" fmla="*/ 22 h 27"/>
                    <a:gd name="T30" fmla="*/ 18 w 29"/>
                    <a:gd name="T31" fmla="*/ 25 h 27"/>
                    <a:gd name="T32" fmla="*/ 14 w 29"/>
                    <a:gd name="T3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7">
                      <a:moveTo>
                        <a:pt x="14" y="27"/>
                      </a:moveTo>
                      <a:cubicBezTo>
                        <a:pt x="10" y="26"/>
                        <a:pt x="5" y="26"/>
                        <a:pt x="4" y="22"/>
                      </a:cubicBezTo>
                      <a:cubicBezTo>
                        <a:pt x="3" y="22"/>
                        <a:pt x="3" y="22"/>
                        <a:pt x="2" y="22"/>
                      </a:cubicBezTo>
                      <a:cubicBezTo>
                        <a:pt x="2" y="21"/>
                        <a:pt x="2" y="21"/>
                        <a:pt x="2" y="20"/>
                      </a:cubicBezTo>
                      <a:cubicBezTo>
                        <a:pt x="2" y="20"/>
                        <a:pt x="0" y="20"/>
                        <a:pt x="0" y="19"/>
                      </a:cubicBezTo>
                      <a:cubicBezTo>
                        <a:pt x="0" y="18"/>
                        <a:pt x="2" y="18"/>
                        <a:pt x="2" y="16"/>
                      </a:cubicBezTo>
                      <a:cubicBezTo>
                        <a:pt x="6" y="12"/>
                        <a:pt x="13" y="12"/>
                        <a:pt x="15" y="6"/>
                      </a:cubicBezTo>
                      <a:cubicBezTo>
                        <a:pt x="16" y="6"/>
                        <a:pt x="17" y="6"/>
                        <a:pt x="17" y="6"/>
                      </a:cubicBezTo>
                      <a:cubicBezTo>
                        <a:pt x="20" y="4"/>
                        <a:pt x="26" y="0"/>
                        <a:pt x="28" y="4"/>
                      </a:cubicBezTo>
                      <a:cubicBezTo>
                        <a:pt x="28" y="5"/>
                        <a:pt x="29" y="5"/>
                        <a:pt x="29" y="5"/>
                      </a:cubicBezTo>
                      <a:cubicBezTo>
                        <a:pt x="28" y="7"/>
                        <a:pt x="29" y="10"/>
                        <a:pt x="28" y="12"/>
                      </a:cubicBezTo>
                      <a:cubicBezTo>
                        <a:pt x="27" y="13"/>
                        <a:pt x="26" y="13"/>
                        <a:pt x="26" y="14"/>
                      </a:cubicBezTo>
                      <a:cubicBezTo>
                        <a:pt x="25" y="16"/>
                        <a:pt x="25" y="17"/>
                        <a:pt x="24" y="19"/>
                      </a:cubicBezTo>
                      <a:cubicBezTo>
                        <a:pt x="24" y="19"/>
                        <a:pt x="23" y="19"/>
                        <a:pt x="23" y="19"/>
                      </a:cubicBezTo>
                      <a:cubicBezTo>
                        <a:pt x="22" y="20"/>
                        <a:pt x="22" y="21"/>
                        <a:pt x="21" y="22"/>
                      </a:cubicBezTo>
                      <a:cubicBezTo>
                        <a:pt x="20" y="23"/>
                        <a:pt x="18" y="24"/>
                        <a:pt x="18" y="25"/>
                      </a:cubicBezTo>
                      <a:cubicBezTo>
                        <a:pt x="16" y="25"/>
                        <a:pt x="15" y="26"/>
                        <a:pt x="1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Freeform 10">
                  <a:extLst>
                    <a:ext uri="{FF2B5EF4-FFF2-40B4-BE49-F238E27FC236}">
                      <a16:creationId xmlns="" xmlns:a16="http://schemas.microsoft.com/office/drawing/2014/main" id="{E181439D-560D-4CB0-9B17-0EA03444A756}"/>
                    </a:ext>
                  </a:extLst>
                </p:cNvPr>
                <p:cNvSpPr>
                  <a:spLocks/>
                </p:cNvSpPr>
                <p:nvPr/>
              </p:nvSpPr>
              <p:spPr bwMode="auto">
                <a:xfrm>
                  <a:off x="2781" y="1326"/>
                  <a:ext cx="48" cy="48"/>
                </a:xfrm>
                <a:custGeom>
                  <a:avLst/>
                  <a:gdLst>
                    <a:gd name="T0" fmla="*/ 17 w 23"/>
                    <a:gd name="T1" fmla="*/ 4 h 23"/>
                    <a:gd name="T2" fmla="*/ 17 w 23"/>
                    <a:gd name="T3" fmla="*/ 6 h 23"/>
                    <a:gd name="T4" fmla="*/ 19 w 23"/>
                    <a:gd name="T5" fmla="*/ 6 h 23"/>
                    <a:gd name="T6" fmla="*/ 20 w 23"/>
                    <a:gd name="T7" fmla="*/ 14 h 23"/>
                    <a:gd name="T8" fmla="*/ 16 w 23"/>
                    <a:gd name="T9" fmla="*/ 20 h 23"/>
                    <a:gd name="T10" fmla="*/ 11 w 23"/>
                    <a:gd name="T11" fmla="*/ 23 h 23"/>
                    <a:gd name="T12" fmla="*/ 6 w 23"/>
                    <a:gd name="T13" fmla="*/ 21 h 23"/>
                    <a:gd name="T14" fmla="*/ 2 w 23"/>
                    <a:gd name="T15" fmla="*/ 15 h 23"/>
                    <a:gd name="T16" fmla="*/ 2 w 23"/>
                    <a:gd name="T17" fmla="*/ 11 h 23"/>
                    <a:gd name="T18" fmla="*/ 1 w 23"/>
                    <a:gd name="T19" fmla="*/ 5 h 23"/>
                    <a:gd name="T20" fmla="*/ 5 w 23"/>
                    <a:gd name="T21" fmla="*/ 2 h 23"/>
                    <a:gd name="T22" fmla="*/ 15 w 23"/>
                    <a:gd name="T23" fmla="*/ 4 h 23"/>
                    <a:gd name="T24" fmla="*/ 17 w 23"/>
                    <a:gd name="T25"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17" y="4"/>
                      </a:moveTo>
                      <a:cubicBezTo>
                        <a:pt x="17" y="5"/>
                        <a:pt x="17" y="5"/>
                        <a:pt x="17" y="6"/>
                      </a:cubicBezTo>
                      <a:cubicBezTo>
                        <a:pt x="17" y="7"/>
                        <a:pt x="18" y="5"/>
                        <a:pt x="19" y="6"/>
                      </a:cubicBezTo>
                      <a:cubicBezTo>
                        <a:pt x="18" y="9"/>
                        <a:pt x="23" y="11"/>
                        <a:pt x="20" y="14"/>
                      </a:cubicBezTo>
                      <a:cubicBezTo>
                        <a:pt x="22" y="18"/>
                        <a:pt x="18" y="18"/>
                        <a:pt x="16" y="20"/>
                      </a:cubicBezTo>
                      <a:cubicBezTo>
                        <a:pt x="14" y="21"/>
                        <a:pt x="12" y="23"/>
                        <a:pt x="11" y="23"/>
                      </a:cubicBezTo>
                      <a:cubicBezTo>
                        <a:pt x="9" y="23"/>
                        <a:pt x="8" y="22"/>
                        <a:pt x="6" y="21"/>
                      </a:cubicBezTo>
                      <a:cubicBezTo>
                        <a:pt x="6" y="19"/>
                        <a:pt x="3" y="17"/>
                        <a:pt x="2" y="15"/>
                      </a:cubicBezTo>
                      <a:cubicBezTo>
                        <a:pt x="2" y="14"/>
                        <a:pt x="2" y="12"/>
                        <a:pt x="2" y="11"/>
                      </a:cubicBezTo>
                      <a:cubicBezTo>
                        <a:pt x="1" y="10"/>
                        <a:pt x="0" y="6"/>
                        <a:pt x="1" y="5"/>
                      </a:cubicBezTo>
                      <a:cubicBezTo>
                        <a:pt x="3" y="4"/>
                        <a:pt x="4" y="3"/>
                        <a:pt x="5" y="2"/>
                      </a:cubicBezTo>
                      <a:cubicBezTo>
                        <a:pt x="9" y="0"/>
                        <a:pt x="13" y="1"/>
                        <a:pt x="15" y="4"/>
                      </a:cubicBezTo>
                      <a:cubicBezTo>
                        <a:pt x="16" y="4"/>
                        <a:pt x="17"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Freeform 11">
                  <a:extLst>
                    <a:ext uri="{FF2B5EF4-FFF2-40B4-BE49-F238E27FC236}">
                      <a16:creationId xmlns="" xmlns:a16="http://schemas.microsoft.com/office/drawing/2014/main" id="{2142FEEC-24E1-4EDD-8271-08031F310A1E}"/>
                    </a:ext>
                  </a:extLst>
                </p:cNvPr>
                <p:cNvSpPr>
                  <a:spLocks/>
                </p:cNvSpPr>
                <p:nvPr/>
              </p:nvSpPr>
              <p:spPr bwMode="auto">
                <a:xfrm>
                  <a:off x="2766" y="1355"/>
                  <a:ext cx="92" cy="154"/>
                </a:xfrm>
                <a:custGeom>
                  <a:avLst/>
                  <a:gdLst>
                    <a:gd name="T0" fmla="*/ 43 w 44"/>
                    <a:gd name="T1" fmla="*/ 1 h 74"/>
                    <a:gd name="T2" fmla="*/ 43 w 44"/>
                    <a:gd name="T3" fmla="*/ 6 h 74"/>
                    <a:gd name="T4" fmla="*/ 41 w 44"/>
                    <a:gd name="T5" fmla="*/ 8 h 74"/>
                    <a:gd name="T6" fmla="*/ 40 w 44"/>
                    <a:gd name="T7" fmla="*/ 10 h 74"/>
                    <a:gd name="T8" fmla="*/ 39 w 44"/>
                    <a:gd name="T9" fmla="*/ 13 h 74"/>
                    <a:gd name="T10" fmla="*/ 39 w 44"/>
                    <a:gd name="T11" fmla="*/ 15 h 74"/>
                    <a:gd name="T12" fmla="*/ 38 w 44"/>
                    <a:gd name="T13" fmla="*/ 18 h 74"/>
                    <a:gd name="T14" fmla="*/ 36 w 44"/>
                    <a:gd name="T15" fmla="*/ 25 h 74"/>
                    <a:gd name="T16" fmla="*/ 35 w 44"/>
                    <a:gd name="T17" fmla="*/ 32 h 74"/>
                    <a:gd name="T18" fmla="*/ 35 w 44"/>
                    <a:gd name="T19" fmla="*/ 34 h 74"/>
                    <a:gd name="T20" fmla="*/ 33 w 44"/>
                    <a:gd name="T21" fmla="*/ 41 h 74"/>
                    <a:gd name="T22" fmla="*/ 31 w 44"/>
                    <a:gd name="T23" fmla="*/ 46 h 74"/>
                    <a:gd name="T24" fmla="*/ 29 w 44"/>
                    <a:gd name="T25" fmla="*/ 49 h 74"/>
                    <a:gd name="T26" fmla="*/ 27 w 44"/>
                    <a:gd name="T27" fmla="*/ 54 h 74"/>
                    <a:gd name="T28" fmla="*/ 24 w 44"/>
                    <a:gd name="T29" fmla="*/ 64 h 74"/>
                    <a:gd name="T30" fmla="*/ 22 w 44"/>
                    <a:gd name="T31" fmla="*/ 66 h 74"/>
                    <a:gd name="T32" fmla="*/ 22 w 44"/>
                    <a:gd name="T33" fmla="*/ 69 h 74"/>
                    <a:gd name="T34" fmla="*/ 18 w 44"/>
                    <a:gd name="T35" fmla="*/ 73 h 74"/>
                    <a:gd name="T36" fmla="*/ 13 w 44"/>
                    <a:gd name="T37" fmla="*/ 73 h 74"/>
                    <a:gd name="T38" fmla="*/ 10 w 44"/>
                    <a:gd name="T39" fmla="*/ 71 h 74"/>
                    <a:gd name="T40" fmla="*/ 8 w 44"/>
                    <a:gd name="T41" fmla="*/ 71 h 74"/>
                    <a:gd name="T42" fmla="*/ 7 w 44"/>
                    <a:gd name="T43" fmla="*/ 69 h 74"/>
                    <a:gd name="T44" fmla="*/ 4 w 44"/>
                    <a:gd name="T45" fmla="*/ 68 h 74"/>
                    <a:gd name="T46" fmla="*/ 0 w 44"/>
                    <a:gd name="T47" fmla="*/ 63 h 74"/>
                    <a:gd name="T48" fmla="*/ 3 w 44"/>
                    <a:gd name="T49" fmla="*/ 56 h 74"/>
                    <a:gd name="T50" fmla="*/ 6 w 44"/>
                    <a:gd name="T51" fmla="*/ 55 h 74"/>
                    <a:gd name="T52" fmla="*/ 6 w 44"/>
                    <a:gd name="T53" fmla="*/ 53 h 74"/>
                    <a:gd name="T54" fmla="*/ 8 w 44"/>
                    <a:gd name="T55" fmla="*/ 52 h 74"/>
                    <a:gd name="T56" fmla="*/ 11 w 44"/>
                    <a:gd name="T57" fmla="*/ 46 h 74"/>
                    <a:gd name="T58" fmla="*/ 16 w 44"/>
                    <a:gd name="T59" fmla="*/ 40 h 74"/>
                    <a:gd name="T60" fmla="*/ 19 w 44"/>
                    <a:gd name="T61" fmla="*/ 39 h 74"/>
                    <a:gd name="T62" fmla="*/ 19 w 44"/>
                    <a:gd name="T63" fmla="*/ 37 h 74"/>
                    <a:gd name="T64" fmla="*/ 22 w 44"/>
                    <a:gd name="T65" fmla="*/ 34 h 74"/>
                    <a:gd name="T66" fmla="*/ 26 w 44"/>
                    <a:gd name="T67" fmla="*/ 29 h 74"/>
                    <a:gd name="T68" fmla="*/ 26 w 44"/>
                    <a:gd name="T69" fmla="*/ 27 h 74"/>
                    <a:gd name="T70" fmla="*/ 31 w 44"/>
                    <a:gd name="T71" fmla="*/ 18 h 74"/>
                    <a:gd name="T72" fmla="*/ 31 w 44"/>
                    <a:gd name="T73" fmla="*/ 16 h 74"/>
                    <a:gd name="T74" fmla="*/ 33 w 44"/>
                    <a:gd name="T75" fmla="*/ 12 h 74"/>
                    <a:gd name="T76" fmla="*/ 35 w 44"/>
                    <a:gd name="T77" fmla="*/ 6 h 74"/>
                    <a:gd name="T78" fmla="*/ 36 w 44"/>
                    <a:gd name="T79" fmla="*/ 4 h 74"/>
                    <a:gd name="T80" fmla="*/ 37 w 44"/>
                    <a:gd name="T81" fmla="*/ 3 h 74"/>
                    <a:gd name="T82" fmla="*/ 38 w 44"/>
                    <a:gd name="T83" fmla="*/ 3 h 74"/>
                    <a:gd name="T84" fmla="*/ 40 w 44"/>
                    <a:gd name="T85" fmla="*/ 0 h 74"/>
                    <a:gd name="T86" fmla="*/ 43 w 44"/>
                    <a:gd name="T8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 h="74">
                      <a:moveTo>
                        <a:pt x="43" y="1"/>
                      </a:moveTo>
                      <a:cubicBezTo>
                        <a:pt x="43" y="3"/>
                        <a:pt x="44" y="4"/>
                        <a:pt x="43" y="6"/>
                      </a:cubicBezTo>
                      <a:cubicBezTo>
                        <a:pt x="42" y="7"/>
                        <a:pt x="41" y="7"/>
                        <a:pt x="41" y="8"/>
                      </a:cubicBezTo>
                      <a:cubicBezTo>
                        <a:pt x="41" y="9"/>
                        <a:pt x="41" y="10"/>
                        <a:pt x="40" y="10"/>
                      </a:cubicBezTo>
                      <a:cubicBezTo>
                        <a:pt x="40" y="11"/>
                        <a:pt x="39" y="12"/>
                        <a:pt x="39" y="13"/>
                      </a:cubicBezTo>
                      <a:cubicBezTo>
                        <a:pt x="39" y="14"/>
                        <a:pt x="39" y="15"/>
                        <a:pt x="39" y="15"/>
                      </a:cubicBezTo>
                      <a:cubicBezTo>
                        <a:pt x="39" y="16"/>
                        <a:pt x="38" y="17"/>
                        <a:pt x="38" y="18"/>
                      </a:cubicBezTo>
                      <a:cubicBezTo>
                        <a:pt x="37" y="20"/>
                        <a:pt x="38" y="23"/>
                        <a:pt x="36" y="25"/>
                      </a:cubicBezTo>
                      <a:cubicBezTo>
                        <a:pt x="37" y="28"/>
                        <a:pt x="36" y="29"/>
                        <a:pt x="35" y="32"/>
                      </a:cubicBezTo>
                      <a:cubicBezTo>
                        <a:pt x="35" y="32"/>
                        <a:pt x="35" y="33"/>
                        <a:pt x="35" y="34"/>
                      </a:cubicBezTo>
                      <a:cubicBezTo>
                        <a:pt x="34" y="36"/>
                        <a:pt x="34" y="38"/>
                        <a:pt x="33" y="41"/>
                      </a:cubicBezTo>
                      <a:cubicBezTo>
                        <a:pt x="33" y="42"/>
                        <a:pt x="30" y="44"/>
                        <a:pt x="31" y="46"/>
                      </a:cubicBezTo>
                      <a:cubicBezTo>
                        <a:pt x="30" y="47"/>
                        <a:pt x="29" y="48"/>
                        <a:pt x="29" y="49"/>
                      </a:cubicBezTo>
                      <a:cubicBezTo>
                        <a:pt x="30" y="52"/>
                        <a:pt x="28" y="53"/>
                        <a:pt x="27" y="54"/>
                      </a:cubicBezTo>
                      <a:cubicBezTo>
                        <a:pt x="26" y="57"/>
                        <a:pt x="25" y="62"/>
                        <a:pt x="24" y="64"/>
                      </a:cubicBezTo>
                      <a:cubicBezTo>
                        <a:pt x="24" y="65"/>
                        <a:pt x="23" y="65"/>
                        <a:pt x="22" y="66"/>
                      </a:cubicBezTo>
                      <a:cubicBezTo>
                        <a:pt x="22" y="67"/>
                        <a:pt x="22" y="68"/>
                        <a:pt x="22" y="69"/>
                      </a:cubicBezTo>
                      <a:cubicBezTo>
                        <a:pt x="21" y="71"/>
                        <a:pt x="19" y="72"/>
                        <a:pt x="18" y="73"/>
                      </a:cubicBezTo>
                      <a:cubicBezTo>
                        <a:pt x="17" y="73"/>
                        <a:pt x="14" y="74"/>
                        <a:pt x="13" y="73"/>
                      </a:cubicBezTo>
                      <a:cubicBezTo>
                        <a:pt x="12" y="73"/>
                        <a:pt x="11" y="72"/>
                        <a:pt x="10" y="71"/>
                      </a:cubicBezTo>
                      <a:cubicBezTo>
                        <a:pt x="9" y="71"/>
                        <a:pt x="9" y="71"/>
                        <a:pt x="8" y="71"/>
                      </a:cubicBezTo>
                      <a:cubicBezTo>
                        <a:pt x="8" y="71"/>
                        <a:pt x="7" y="70"/>
                        <a:pt x="7" y="69"/>
                      </a:cubicBezTo>
                      <a:cubicBezTo>
                        <a:pt x="6" y="69"/>
                        <a:pt x="4" y="68"/>
                        <a:pt x="4" y="68"/>
                      </a:cubicBezTo>
                      <a:cubicBezTo>
                        <a:pt x="2" y="67"/>
                        <a:pt x="0" y="64"/>
                        <a:pt x="0" y="63"/>
                      </a:cubicBezTo>
                      <a:cubicBezTo>
                        <a:pt x="0" y="62"/>
                        <a:pt x="2" y="58"/>
                        <a:pt x="3" y="56"/>
                      </a:cubicBezTo>
                      <a:cubicBezTo>
                        <a:pt x="4" y="56"/>
                        <a:pt x="5" y="56"/>
                        <a:pt x="6" y="55"/>
                      </a:cubicBezTo>
                      <a:cubicBezTo>
                        <a:pt x="5" y="54"/>
                        <a:pt x="6" y="54"/>
                        <a:pt x="6" y="53"/>
                      </a:cubicBezTo>
                      <a:cubicBezTo>
                        <a:pt x="7" y="52"/>
                        <a:pt x="7" y="52"/>
                        <a:pt x="8" y="52"/>
                      </a:cubicBezTo>
                      <a:cubicBezTo>
                        <a:pt x="9" y="50"/>
                        <a:pt x="11" y="49"/>
                        <a:pt x="11" y="46"/>
                      </a:cubicBezTo>
                      <a:cubicBezTo>
                        <a:pt x="13" y="44"/>
                        <a:pt x="16" y="43"/>
                        <a:pt x="16" y="40"/>
                      </a:cubicBezTo>
                      <a:cubicBezTo>
                        <a:pt x="18" y="40"/>
                        <a:pt x="18" y="39"/>
                        <a:pt x="19" y="39"/>
                      </a:cubicBezTo>
                      <a:cubicBezTo>
                        <a:pt x="20" y="38"/>
                        <a:pt x="19" y="37"/>
                        <a:pt x="19" y="37"/>
                      </a:cubicBezTo>
                      <a:cubicBezTo>
                        <a:pt x="20" y="36"/>
                        <a:pt x="21" y="35"/>
                        <a:pt x="22" y="34"/>
                      </a:cubicBezTo>
                      <a:cubicBezTo>
                        <a:pt x="22" y="32"/>
                        <a:pt x="24" y="31"/>
                        <a:pt x="26" y="29"/>
                      </a:cubicBezTo>
                      <a:cubicBezTo>
                        <a:pt x="26" y="28"/>
                        <a:pt x="25" y="28"/>
                        <a:pt x="26" y="27"/>
                      </a:cubicBezTo>
                      <a:cubicBezTo>
                        <a:pt x="28" y="25"/>
                        <a:pt x="29" y="21"/>
                        <a:pt x="31" y="18"/>
                      </a:cubicBezTo>
                      <a:cubicBezTo>
                        <a:pt x="31" y="17"/>
                        <a:pt x="31" y="17"/>
                        <a:pt x="31" y="16"/>
                      </a:cubicBezTo>
                      <a:cubicBezTo>
                        <a:pt x="32" y="15"/>
                        <a:pt x="33" y="14"/>
                        <a:pt x="33" y="12"/>
                      </a:cubicBezTo>
                      <a:cubicBezTo>
                        <a:pt x="34" y="10"/>
                        <a:pt x="34" y="8"/>
                        <a:pt x="35" y="6"/>
                      </a:cubicBezTo>
                      <a:cubicBezTo>
                        <a:pt x="35" y="6"/>
                        <a:pt x="36" y="5"/>
                        <a:pt x="36" y="4"/>
                      </a:cubicBezTo>
                      <a:cubicBezTo>
                        <a:pt x="37" y="4"/>
                        <a:pt x="37" y="3"/>
                        <a:pt x="37" y="3"/>
                      </a:cubicBezTo>
                      <a:cubicBezTo>
                        <a:pt x="37" y="3"/>
                        <a:pt x="38" y="3"/>
                        <a:pt x="38" y="3"/>
                      </a:cubicBezTo>
                      <a:cubicBezTo>
                        <a:pt x="39" y="2"/>
                        <a:pt x="38" y="1"/>
                        <a:pt x="40" y="0"/>
                      </a:cubicBezTo>
                      <a:cubicBezTo>
                        <a:pt x="41" y="0"/>
                        <a:pt x="42" y="0"/>
                        <a:pt x="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Freeform 12">
                  <a:extLst>
                    <a:ext uri="{FF2B5EF4-FFF2-40B4-BE49-F238E27FC236}">
                      <a16:creationId xmlns="" xmlns:a16="http://schemas.microsoft.com/office/drawing/2014/main" id="{CC44AF47-EAF8-477B-9E47-BBF1D02076BD}"/>
                    </a:ext>
                  </a:extLst>
                </p:cNvPr>
                <p:cNvSpPr>
                  <a:spLocks/>
                </p:cNvSpPr>
                <p:nvPr/>
              </p:nvSpPr>
              <p:spPr bwMode="auto">
                <a:xfrm>
                  <a:off x="3270" y="1478"/>
                  <a:ext cx="44" cy="50"/>
                </a:xfrm>
                <a:custGeom>
                  <a:avLst/>
                  <a:gdLst>
                    <a:gd name="T0" fmla="*/ 20 w 21"/>
                    <a:gd name="T1" fmla="*/ 19 h 24"/>
                    <a:gd name="T2" fmla="*/ 16 w 21"/>
                    <a:gd name="T3" fmla="*/ 22 h 24"/>
                    <a:gd name="T4" fmla="*/ 12 w 21"/>
                    <a:gd name="T5" fmla="*/ 23 h 24"/>
                    <a:gd name="T6" fmla="*/ 7 w 21"/>
                    <a:gd name="T7" fmla="*/ 22 h 24"/>
                    <a:gd name="T8" fmla="*/ 1 w 21"/>
                    <a:gd name="T9" fmla="*/ 19 h 24"/>
                    <a:gd name="T10" fmla="*/ 0 w 21"/>
                    <a:gd name="T11" fmla="*/ 16 h 24"/>
                    <a:gd name="T12" fmla="*/ 1 w 21"/>
                    <a:gd name="T13" fmla="*/ 10 h 24"/>
                    <a:gd name="T14" fmla="*/ 1 w 21"/>
                    <a:gd name="T15" fmla="*/ 4 h 24"/>
                    <a:gd name="T16" fmla="*/ 4 w 21"/>
                    <a:gd name="T17" fmla="*/ 1 h 24"/>
                    <a:gd name="T18" fmla="*/ 12 w 21"/>
                    <a:gd name="T19" fmla="*/ 1 h 24"/>
                    <a:gd name="T20" fmla="*/ 17 w 21"/>
                    <a:gd name="T21" fmla="*/ 4 h 24"/>
                    <a:gd name="T22" fmla="*/ 20 w 21"/>
                    <a:gd name="T23" fmla="*/ 11 h 24"/>
                    <a:gd name="T24" fmla="*/ 21 w 21"/>
                    <a:gd name="T25" fmla="*/ 13 h 24"/>
                    <a:gd name="T26" fmla="*/ 20 w 21"/>
                    <a:gd name="T27"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4">
                      <a:moveTo>
                        <a:pt x="20" y="19"/>
                      </a:moveTo>
                      <a:cubicBezTo>
                        <a:pt x="19" y="21"/>
                        <a:pt x="17" y="21"/>
                        <a:pt x="16" y="22"/>
                      </a:cubicBezTo>
                      <a:cubicBezTo>
                        <a:pt x="14" y="21"/>
                        <a:pt x="14" y="23"/>
                        <a:pt x="12" y="23"/>
                      </a:cubicBezTo>
                      <a:cubicBezTo>
                        <a:pt x="11" y="24"/>
                        <a:pt x="9" y="22"/>
                        <a:pt x="7" y="22"/>
                      </a:cubicBezTo>
                      <a:cubicBezTo>
                        <a:pt x="5" y="21"/>
                        <a:pt x="2" y="22"/>
                        <a:pt x="1" y="19"/>
                      </a:cubicBezTo>
                      <a:cubicBezTo>
                        <a:pt x="2" y="18"/>
                        <a:pt x="1" y="17"/>
                        <a:pt x="0" y="16"/>
                      </a:cubicBezTo>
                      <a:cubicBezTo>
                        <a:pt x="0" y="14"/>
                        <a:pt x="1" y="12"/>
                        <a:pt x="1" y="10"/>
                      </a:cubicBezTo>
                      <a:cubicBezTo>
                        <a:pt x="2" y="8"/>
                        <a:pt x="1" y="6"/>
                        <a:pt x="1" y="4"/>
                      </a:cubicBezTo>
                      <a:cubicBezTo>
                        <a:pt x="2" y="3"/>
                        <a:pt x="4" y="2"/>
                        <a:pt x="4" y="1"/>
                      </a:cubicBezTo>
                      <a:cubicBezTo>
                        <a:pt x="7" y="0"/>
                        <a:pt x="10" y="0"/>
                        <a:pt x="12" y="1"/>
                      </a:cubicBezTo>
                      <a:cubicBezTo>
                        <a:pt x="14" y="2"/>
                        <a:pt x="15" y="4"/>
                        <a:pt x="17" y="4"/>
                      </a:cubicBezTo>
                      <a:cubicBezTo>
                        <a:pt x="19" y="6"/>
                        <a:pt x="19" y="9"/>
                        <a:pt x="20" y="11"/>
                      </a:cubicBezTo>
                      <a:cubicBezTo>
                        <a:pt x="20" y="12"/>
                        <a:pt x="21" y="13"/>
                        <a:pt x="21" y="13"/>
                      </a:cubicBezTo>
                      <a:cubicBezTo>
                        <a:pt x="21" y="15"/>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Freeform 13">
                  <a:extLst>
                    <a:ext uri="{FF2B5EF4-FFF2-40B4-BE49-F238E27FC236}">
                      <a16:creationId xmlns="" xmlns:a16="http://schemas.microsoft.com/office/drawing/2014/main" id="{EA6A0387-C828-4CC5-B94B-37DE28B6C64F}"/>
                    </a:ext>
                  </a:extLst>
                </p:cNvPr>
                <p:cNvSpPr>
                  <a:spLocks/>
                </p:cNvSpPr>
                <p:nvPr/>
              </p:nvSpPr>
              <p:spPr bwMode="auto">
                <a:xfrm>
                  <a:off x="2454" y="1499"/>
                  <a:ext cx="196" cy="326"/>
                </a:xfrm>
                <a:custGeom>
                  <a:avLst/>
                  <a:gdLst>
                    <a:gd name="T0" fmla="*/ 62 w 94"/>
                    <a:gd name="T1" fmla="*/ 17 h 157"/>
                    <a:gd name="T2" fmla="*/ 81 w 94"/>
                    <a:gd name="T3" fmla="*/ 29 h 157"/>
                    <a:gd name="T4" fmla="*/ 89 w 94"/>
                    <a:gd name="T5" fmla="*/ 35 h 157"/>
                    <a:gd name="T6" fmla="*/ 92 w 94"/>
                    <a:gd name="T7" fmla="*/ 42 h 157"/>
                    <a:gd name="T8" fmla="*/ 89 w 94"/>
                    <a:gd name="T9" fmla="*/ 53 h 157"/>
                    <a:gd name="T10" fmla="*/ 84 w 94"/>
                    <a:gd name="T11" fmla="*/ 52 h 157"/>
                    <a:gd name="T12" fmla="*/ 76 w 94"/>
                    <a:gd name="T13" fmla="*/ 47 h 157"/>
                    <a:gd name="T14" fmla="*/ 70 w 94"/>
                    <a:gd name="T15" fmla="*/ 42 h 157"/>
                    <a:gd name="T16" fmla="*/ 63 w 94"/>
                    <a:gd name="T17" fmla="*/ 42 h 157"/>
                    <a:gd name="T18" fmla="*/ 71 w 94"/>
                    <a:gd name="T19" fmla="*/ 57 h 157"/>
                    <a:gd name="T20" fmla="*/ 48 w 94"/>
                    <a:gd name="T21" fmla="*/ 54 h 157"/>
                    <a:gd name="T22" fmla="*/ 39 w 94"/>
                    <a:gd name="T23" fmla="*/ 53 h 157"/>
                    <a:gd name="T24" fmla="*/ 43 w 94"/>
                    <a:gd name="T25" fmla="*/ 68 h 157"/>
                    <a:gd name="T26" fmla="*/ 44 w 94"/>
                    <a:gd name="T27" fmla="*/ 71 h 157"/>
                    <a:gd name="T28" fmla="*/ 51 w 94"/>
                    <a:gd name="T29" fmla="*/ 82 h 157"/>
                    <a:gd name="T30" fmla="*/ 59 w 94"/>
                    <a:gd name="T31" fmla="*/ 104 h 157"/>
                    <a:gd name="T32" fmla="*/ 45 w 94"/>
                    <a:gd name="T33" fmla="*/ 98 h 157"/>
                    <a:gd name="T34" fmla="*/ 42 w 94"/>
                    <a:gd name="T35" fmla="*/ 109 h 157"/>
                    <a:gd name="T36" fmla="*/ 39 w 94"/>
                    <a:gd name="T37" fmla="*/ 118 h 157"/>
                    <a:gd name="T38" fmla="*/ 43 w 94"/>
                    <a:gd name="T39" fmla="*/ 127 h 157"/>
                    <a:gd name="T40" fmla="*/ 46 w 94"/>
                    <a:gd name="T41" fmla="*/ 131 h 157"/>
                    <a:gd name="T42" fmla="*/ 53 w 94"/>
                    <a:gd name="T43" fmla="*/ 139 h 157"/>
                    <a:gd name="T44" fmla="*/ 60 w 94"/>
                    <a:gd name="T45" fmla="*/ 148 h 157"/>
                    <a:gd name="T46" fmla="*/ 57 w 94"/>
                    <a:gd name="T47" fmla="*/ 157 h 157"/>
                    <a:gd name="T48" fmla="*/ 52 w 94"/>
                    <a:gd name="T49" fmla="*/ 157 h 157"/>
                    <a:gd name="T50" fmla="*/ 43 w 94"/>
                    <a:gd name="T51" fmla="*/ 152 h 157"/>
                    <a:gd name="T52" fmla="*/ 36 w 94"/>
                    <a:gd name="T53" fmla="*/ 137 h 157"/>
                    <a:gd name="T54" fmla="*/ 30 w 94"/>
                    <a:gd name="T55" fmla="*/ 125 h 157"/>
                    <a:gd name="T56" fmla="*/ 26 w 94"/>
                    <a:gd name="T57" fmla="*/ 115 h 157"/>
                    <a:gd name="T58" fmla="*/ 24 w 94"/>
                    <a:gd name="T59" fmla="*/ 111 h 157"/>
                    <a:gd name="T60" fmla="*/ 29 w 94"/>
                    <a:gd name="T61" fmla="*/ 104 h 157"/>
                    <a:gd name="T62" fmla="*/ 30 w 94"/>
                    <a:gd name="T63" fmla="*/ 98 h 157"/>
                    <a:gd name="T64" fmla="*/ 29 w 94"/>
                    <a:gd name="T65" fmla="*/ 81 h 157"/>
                    <a:gd name="T66" fmla="*/ 14 w 94"/>
                    <a:gd name="T67" fmla="*/ 82 h 157"/>
                    <a:gd name="T68" fmla="*/ 10 w 94"/>
                    <a:gd name="T69" fmla="*/ 65 h 157"/>
                    <a:gd name="T70" fmla="*/ 9 w 94"/>
                    <a:gd name="T71" fmla="*/ 49 h 157"/>
                    <a:gd name="T72" fmla="*/ 21 w 94"/>
                    <a:gd name="T73" fmla="*/ 50 h 157"/>
                    <a:gd name="T74" fmla="*/ 27 w 94"/>
                    <a:gd name="T75" fmla="*/ 56 h 157"/>
                    <a:gd name="T76" fmla="*/ 28 w 94"/>
                    <a:gd name="T77" fmla="*/ 45 h 157"/>
                    <a:gd name="T78" fmla="*/ 24 w 94"/>
                    <a:gd name="T79" fmla="*/ 35 h 157"/>
                    <a:gd name="T80" fmla="*/ 16 w 94"/>
                    <a:gd name="T81" fmla="*/ 24 h 157"/>
                    <a:gd name="T82" fmla="*/ 21 w 94"/>
                    <a:gd name="T83" fmla="*/ 17 h 157"/>
                    <a:gd name="T84" fmla="*/ 30 w 94"/>
                    <a:gd name="T85" fmla="*/ 9 h 157"/>
                    <a:gd name="T86" fmla="*/ 38 w 94"/>
                    <a:gd name="T87" fmla="*/ 5 h 157"/>
                    <a:gd name="T88" fmla="*/ 41 w 94"/>
                    <a:gd name="T89" fmla="*/ 12 h 157"/>
                    <a:gd name="T90" fmla="*/ 58 w 94"/>
                    <a:gd name="T91" fmla="*/ 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4" h="157">
                      <a:moveTo>
                        <a:pt x="58" y="6"/>
                      </a:moveTo>
                      <a:cubicBezTo>
                        <a:pt x="60" y="9"/>
                        <a:pt x="61" y="13"/>
                        <a:pt x="62" y="17"/>
                      </a:cubicBezTo>
                      <a:cubicBezTo>
                        <a:pt x="67" y="22"/>
                        <a:pt x="73" y="25"/>
                        <a:pt x="79" y="29"/>
                      </a:cubicBezTo>
                      <a:cubicBezTo>
                        <a:pt x="80" y="29"/>
                        <a:pt x="81" y="29"/>
                        <a:pt x="81" y="29"/>
                      </a:cubicBezTo>
                      <a:cubicBezTo>
                        <a:pt x="82" y="30"/>
                        <a:pt x="84" y="31"/>
                        <a:pt x="84" y="33"/>
                      </a:cubicBezTo>
                      <a:cubicBezTo>
                        <a:pt x="87" y="32"/>
                        <a:pt x="87" y="35"/>
                        <a:pt x="89" y="35"/>
                      </a:cubicBezTo>
                      <a:cubicBezTo>
                        <a:pt x="89" y="37"/>
                        <a:pt x="90" y="38"/>
                        <a:pt x="90" y="40"/>
                      </a:cubicBezTo>
                      <a:cubicBezTo>
                        <a:pt x="90" y="41"/>
                        <a:pt x="92" y="41"/>
                        <a:pt x="92" y="42"/>
                      </a:cubicBezTo>
                      <a:cubicBezTo>
                        <a:pt x="92" y="45"/>
                        <a:pt x="94" y="47"/>
                        <a:pt x="93" y="49"/>
                      </a:cubicBezTo>
                      <a:cubicBezTo>
                        <a:pt x="93" y="51"/>
                        <a:pt x="90" y="53"/>
                        <a:pt x="89" y="53"/>
                      </a:cubicBezTo>
                      <a:cubicBezTo>
                        <a:pt x="88" y="53"/>
                        <a:pt x="88" y="53"/>
                        <a:pt x="86" y="52"/>
                      </a:cubicBezTo>
                      <a:cubicBezTo>
                        <a:pt x="85" y="52"/>
                        <a:pt x="84" y="52"/>
                        <a:pt x="84" y="52"/>
                      </a:cubicBezTo>
                      <a:cubicBezTo>
                        <a:pt x="82" y="51"/>
                        <a:pt x="81" y="49"/>
                        <a:pt x="78" y="48"/>
                      </a:cubicBezTo>
                      <a:cubicBezTo>
                        <a:pt x="78" y="47"/>
                        <a:pt x="77" y="47"/>
                        <a:pt x="76" y="47"/>
                      </a:cubicBezTo>
                      <a:cubicBezTo>
                        <a:pt x="76" y="46"/>
                        <a:pt x="75" y="45"/>
                        <a:pt x="74" y="45"/>
                      </a:cubicBezTo>
                      <a:cubicBezTo>
                        <a:pt x="73" y="44"/>
                        <a:pt x="71" y="43"/>
                        <a:pt x="70" y="42"/>
                      </a:cubicBezTo>
                      <a:cubicBezTo>
                        <a:pt x="69" y="42"/>
                        <a:pt x="69" y="42"/>
                        <a:pt x="68" y="42"/>
                      </a:cubicBezTo>
                      <a:cubicBezTo>
                        <a:pt x="68" y="40"/>
                        <a:pt x="63" y="39"/>
                        <a:pt x="63" y="42"/>
                      </a:cubicBezTo>
                      <a:cubicBezTo>
                        <a:pt x="63" y="44"/>
                        <a:pt x="66" y="47"/>
                        <a:pt x="67" y="50"/>
                      </a:cubicBezTo>
                      <a:cubicBezTo>
                        <a:pt x="68" y="52"/>
                        <a:pt x="70" y="56"/>
                        <a:pt x="71" y="57"/>
                      </a:cubicBezTo>
                      <a:cubicBezTo>
                        <a:pt x="67" y="60"/>
                        <a:pt x="62" y="66"/>
                        <a:pt x="57" y="62"/>
                      </a:cubicBezTo>
                      <a:cubicBezTo>
                        <a:pt x="55" y="58"/>
                        <a:pt x="52" y="55"/>
                        <a:pt x="48" y="54"/>
                      </a:cubicBezTo>
                      <a:cubicBezTo>
                        <a:pt x="47" y="53"/>
                        <a:pt x="45" y="50"/>
                        <a:pt x="43" y="50"/>
                      </a:cubicBezTo>
                      <a:cubicBezTo>
                        <a:pt x="42" y="50"/>
                        <a:pt x="40" y="51"/>
                        <a:pt x="39" y="53"/>
                      </a:cubicBezTo>
                      <a:cubicBezTo>
                        <a:pt x="39" y="54"/>
                        <a:pt x="40" y="55"/>
                        <a:pt x="41" y="57"/>
                      </a:cubicBezTo>
                      <a:cubicBezTo>
                        <a:pt x="41" y="61"/>
                        <a:pt x="41" y="66"/>
                        <a:pt x="43" y="68"/>
                      </a:cubicBezTo>
                      <a:cubicBezTo>
                        <a:pt x="43" y="69"/>
                        <a:pt x="43" y="69"/>
                        <a:pt x="43" y="70"/>
                      </a:cubicBezTo>
                      <a:cubicBezTo>
                        <a:pt x="43" y="71"/>
                        <a:pt x="44" y="70"/>
                        <a:pt x="44" y="71"/>
                      </a:cubicBezTo>
                      <a:cubicBezTo>
                        <a:pt x="45" y="74"/>
                        <a:pt x="46" y="76"/>
                        <a:pt x="48" y="78"/>
                      </a:cubicBezTo>
                      <a:cubicBezTo>
                        <a:pt x="49" y="79"/>
                        <a:pt x="50" y="81"/>
                        <a:pt x="51" y="82"/>
                      </a:cubicBezTo>
                      <a:cubicBezTo>
                        <a:pt x="53" y="84"/>
                        <a:pt x="55" y="85"/>
                        <a:pt x="56" y="88"/>
                      </a:cubicBezTo>
                      <a:cubicBezTo>
                        <a:pt x="59" y="91"/>
                        <a:pt x="64" y="100"/>
                        <a:pt x="59" y="104"/>
                      </a:cubicBezTo>
                      <a:cubicBezTo>
                        <a:pt x="53" y="103"/>
                        <a:pt x="52" y="98"/>
                        <a:pt x="48" y="95"/>
                      </a:cubicBezTo>
                      <a:cubicBezTo>
                        <a:pt x="47" y="96"/>
                        <a:pt x="46" y="97"/>
                        <a:pt x="45" y="98"/>
                      </a:cubicBezTo>
                      <a:cubicBezTo>
                        <a:pt x="45" y="101"/>
                        <a:pt x="45" y="105"/>
                        <a:pt x="42" y="107"/>
                      </a:cubicBezTo>
                      <a:cubicBezTo>
                        <a:pt x="42" y="108"/>
                        <a:pt x="42" y="108"/>
                        <a:pt x="42" y="109"/>
                      </a:cubicBezTo>
                      <a:cubicBezTo>
                        <a:pt x="39" y="108"/>
                        <a:pt x="36" y="114"/>
                        <a:pt x="36" y="116"/>
                      </a:cubicBezTo>
                      <a:cubicBezTo>
                        <a:pt x="37" y="117"/>
                        <a:pt x="38" y="117"/>
                        <a:pt x="39" y="118"/>
                      </a:cubicBezTo>
                      <a:cubicBezTo>
                        <a:pt x="39" y="119"/>
                        <a:pt x="39" y="120"/>
                        <a:pt x="40" y="121"/>
                      </a:cubicBezTo>
                      <a:cubicBezTo>
                        <a:pt x="41" y="124"/>
                        <a:pt x="43" y="124"/>
                        <a:pt x="43" y="127"/>
                      </a:cubicBezTo>
                      <a:cubicBezTo>
                        <a:pt x="43" y="128"/>
                        <a:pt x="45" y="128"/>
                        <a:pt x="45" y="128"/>
                      </a:cubicBezTo>
                      <a:cubicBezTo>
                        <a:pt x="46" y="129"/>
                        <a:pt x="46" y="130"/>
                        <a:pt x="46" y="131"/>
                      </a:cubicBezTo>
                      <a:cubicBezTo>
                        <a:pt x="48" y="132"/>
                        <a:pt x="50" y="134"/>
                        <a:pt x="51" y="136"/>
                      </a:cubicBezTo>
                      <a:cubicBezTo>
                        <a:pt x="52" y="137"/>
                        <a:pt x="52" y="138"/>
                        <a:pt x="53" y="139"/>
                      </a:cubicBezTo>
                      <a:cubicBezTo>
                        <a:pt x="55" y="142"/>
                        <a:pt x="58" y="143"/>
                        <a:pt x="60" y="146"/>
                      </a:cubicBezTo>
                      <a:cubicBezTo>
                        <a:pt x="60" y="146"/>
                        <a:pt x="60" y="147"/>
                        <a:pt x="60" y="148"/>
                      </a:cubicBezTo>
                      <a:cubicBezTo>
                        <a:pt x="61" y="149"/>
                        <a:pt x="62" y="150"/>
                        <a:pt x="62" y="151"/>
                      </a:cubicBezTo>
                      <a:cubicBezTo>
                        <a:pt x="62" y="153"/>
                        <a:pt x="58" y="156"/>
                        <a:pt x="57" y="157"/>
                      </a:cubicBezTo>
                      <a:cubicBezTo>
                        <a:pt x="56" y="157"/>
                        <a:pt x="56" y="156"/>
                        <a:pt x="54" y="156"/>
                      </a:cubicBezTo>
                      <a:cubicBezTo>
                        <a:pt x="54" y="156"/>
                        <a:pt x="53" y="157"/>
                        <a:pt x="52" y="157"/>
                      </a:cubicBezTo>
                      <a:cubicBezTo>
                        <a:pt x="49" y="156"/>
                        <a:pt x="45" y="154"/>
                        <a:pt x="43" y="153"/>
                      </a:cubicBezTo>
                      <a:cubicBezTo>
                        <a:pt x="42" y="153"/>
                        <a:pt x="43" y="153"/>
                        <a:pt x="43" y="152"/>
                      </a:cubicBezTo>
                      <a:cubicBezTo>
                        <a:pt x="41" y="152"/>
                        <a:pt x="41" y="151"/>
                        <a:pt x="40" y="150"/>
                      </a:cubicBezTo>
                      <a:cubicBezTo>
                        <a:pt x="39" y="146"/>
                        <a:pt x="37" y="141"/>
                        <a:pt x="36" y="137"/>
                      </a:cubicBezTo>
                      <a:cubicBezTo>
                        <a:pt x="35" y="135"/>
                        <a:pt x="34" y="133"/>
                        <a:pt x="33" y="132"/>
                      </a:cubicBezTo>
                      <a:cubicBezTo>
                        <a:pt x="32" y="129"/>
                        <a:pt x="32" y="127"/>
                        <a:pt x="30" y="125"/>
                      </a:cubicBezTo>
                      <a:cubicBezTo>
                        <a:pt x="30" y="123"/>
                        <a:pt x="28" y="122"/>
                        <a:pt x="29" y="119"/>
                      </a:cubicBezTo>
                      <a:cubicBezTo>
                        <a:pt x="27" y="118"/>
                        <a:pt x="27" y="117"/>
                        <a:pt x="26" y="115"/>
                      </a:cubicBezTo>
                      <a:cubicBezTo>
                        <a:pt x="26" y="114"/>
                        <a:pt x="25" y="113"/>
                        <a:pt x="24" y="112"/>
                      </a:cubicBezTo>
                      <a:cubicBezTo>
                        <a:pt x="24" y="112"/>
                        <a:pt x="24" y="111"/>
                        <a:pt x="24" y="111"/>
                      </a:cubicBezTo>
                      <a:cubicBezTo>
                        <a:pt x="23" y="109"/>
                        <a:pt x="21" y="108"/>
                        <a:pt x="23" y="105"/>
                      </a:cubicBezTo>
                      <a:cubicBezTo>
                        <a:pt x="25" y="104"/>
                        <a:pt x="28" y="105"/>
                        <a:pt x="29" y="104"/>
                      </a:cubicBezTo>
                      <a:cubicBezTo>
                        <a:pt x="30" y="103"/>
                        <a:pt x="31" y="101"/>
                        <a:pt x="30" y="100"/>
                      </a:cubicBezTo>
                      <a:cubicBezTo>
                        <a:pt x="30" y="99"/>
                        <a:pt x="30" y="98"/>
                        <a:pt x="30" y="98"/>
                      </a:cubicBezTo>
                      <a:cubicBezTo>
                        <a:pt x="30" y="96"/>
                        <a:pt x="30" y="94"/>
                        <a:pt x="30" y="93"/>
                      </a:cubicBezTo>
                      <a:cubicBezTo>
                        <a:pt x="30" y="89"/>
                        <a:pt x="29" y="85"/>
                        <a:pt x="29" y="81"/>
                      </a:cubicBezTo>
                      <a:cubicBezTo>
                        <a:pt x="27" y="78"/>
                        <a:pt x="21" y="78"/>
                        <a:pt x="21" y="82"/>
                      </a:cubicBezTo>
                      <a:cubicBezTo>
                        <a:pt x="19" y="84"/>
                        <a:pt x="15" y="86"/>
                        <a:pt x="14" y="82"/>
                      </a:cubicBezTo>
                      <a:cubicBezTo>
                        <a:pt x="13" y="80"/>
                        <a:pt x="14" y="78"/>
                        <a:pt x="13" y="75"/>
                      </a:cubicBezTo>
                      <a:cubicBezTo>
                        <a:pt x="13" y="71"/>
                        <a:pt x="11" y="67"/>
                        <a:pt x="10" y="65"/>
                      </a:cubicBezTo>
                      <a:cubicBezTo>
                        <a:pt x="7" y="63"/>
                        <a:pt x="5" y="60"/>
                        <a:pt x="2" y="59"/>
                      </a:cubicBezTo>
                      <a:cubicBezTo>
                        <a:pt x="0" y="54"/>
                        <a:pt x="5" y="50"/>
                        <a:pt x="9" y="49"/>
                      </a:cubicBezTo>
                      <a:cubicBezTo>
                        <a:pt x="10" y="49"/>
                        <a:pt x="11" y="50"/>
                        <a:pt x="12" y="50"/>
                      </a:cubicBezTo>
                      <a:cubicBezTo>
                        <a:pt x="15" y="50"/>
                        <a:pt x="19" y="49"/>
                        <a:pt x="21" y="50"/>
                      </a:cubicBezTo>
                      <a:cubicBezTo>
                        <a:pt x="23" y="50"/>
                        <a:pt x="24" y="52"/>
                        <a:pt x="25" y="54"/>
                      </a:cubicBezTo>
                      <a:cubicBezTo>
                        <a:pt x="25" y="55"/>
                        <a:pt x="26" y="56"/>
                        <a:pt x="27" y="56"/>
                      </a:cubicBezTo>
                      <a:cubicBezTo>
                        <a:pt x="29" y="56"/>
                        <a:pt x="29" y="52"/>
                        <a:pt x="29" y="51"/>
                      </a:cubicBezTo>
                      <a:cubicBezTo>
                        <a:pt x="29" y="49"/>
                        <a:pt x="29" y="47"/>
                        <a:pt x="28" y="45"/>
                      </a:cubicBezTo>
                      <a:cubicBezTo>
                        <a:pt x="28" y="43"/>
                        <a:pt x="28" y="41"/>
                        <a:pt x="28" y="40"/>
                      </a:cubicBezTo>
                      <a:cubicBezTo>
                        <a:pt x="27" y="38"/>
                        <a:pt x="25" y="38"/>
                        <a:pt x="24" y="35"/>
                      </a:cubicBezTo>
                      <a:cubicBezTo>
                        <a:pt x="24" y="35"/>
                        <a:pt x="23" y="35"/>
                        <a:pt x="23" y="35"/>
                      </a:cubicBezTo>
                      <a:cubicBezTo>
                        <a:pt x="21" y="31"/>
                        <a:pt x="16" y="28"/>
                        <a:pt x="16" y="24"/>
                      </a:cubicBezTo>
                      <a:cubicBezTo>
                        <a:pt x="15" y="21"/>
                        <a:pt x="19" y="20"/>
                        <a:pt x="19" y="17"/>
                      </a:cubicBezTo>
                      <a:cubicBezTo>
                        <a:pt x="19" y="17"/>
                        <a:pt x="20" y="17"/>
                        <a:pt x="21" y="17"/>
                      </a:cubicBezTo>
                      <a:cubicBezTo>
                        <a:pt x="23" y="15"/>
                        <a:pt x="26" y="14"/>
                        <a:pt x="28" y="13"/>
                      </a:cubicBezTo>
                      <a:cubicBezTo>
                        <a:pt x="28" y="11"/>
                        <a:pt x="29" y="11"/>
                        <a:pt x="30" y="9"/>
                      </a:cubicBezTo>
                      <a:cubicBezTo>
                        <a:pt x="30" y="5"/>
                        <a:pt x="29" y="0"/>
                        <a:pt x="34" y="1"/>
                      </a:cubicBezTo>
                      <a:cubicBezTo>
                        <a:pt x="36" y="2"/>
                        <a:pt x="38" y="2"/>
                        <a:pt x="38" y="5"/>
                      </a:cubicBezTo>
                      <a:cubicBezTo>
                        <a:pt x="38" y="5"/>
                        <a:pt x="38" y="6"/>
                        <a:pt x="38" y="7"/>
                      </a:cubicBezTo>
                      <a:cubicBezTo>
                        <a:pt x="38" y="9"/>
                        <a:pt x="40" y="12"/>
                        <a:pt x="41" y="12"/>
                      </a:cubicBezTo>
                      <a:cubicBezTo>
                        <a:pt x="45" y="13"/>
                        <a:pt x="48" y="7"/>
                        <a:pt x="51" y="6"/>
                      </a:cubicBezTo>
                      <a:cubicBezTo>
                        <a:pt x="53" y="5"/>
                        <a:pt x="55" y="6"/>
                        <a:pt x="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Freeform 14">
                  <a:extLst>
                    <a:ext uri="{FF2B5EF4-FFF2-40B4-BE49-F238E27FC236}">
                      <a16:creationId xmlns="" xmlns:a16="http://schemas.microsoft.com/office/drawing/2014/main" id="{28F62FC8-65BB-41CB-9961-6AFCA1B93A76}"/>
                    </a:ext>
                  </a:extLst>
                </p:cNvPr>
                <p:cNvSpPr>
                  <a:spLocks/>
                </p:cNvSpPr>
                <p:nvPr/>
              </p:nvSpPr>
              <p:spPr bwMode="auto">
                <a:xfrm>
                  <a:off x="3429" y="1597"/>
                  <a:ext cx="33" cy="41"/>
                </a:xfrm>
                <a:custGeom>
                  <a:avLst/>
                  <a:gdLst>
                    <a:gd name="T0" fmla="*/ 16 w 16"/>
                    <a:gd name="T1" fmla="*/ 9 h 20"/>
                    <a:gd name="T2" fmla="*/ 15 w 16"/>
                    <a:gd name="T3" fmla="*/ 14 h 20"/>
                    <a:gd name="T4" fmla="*/ 5 w 16"/>
                    <a:gd name="T5" fmla="*/ 18 h 20"/>
                    <a:gd name="T6" fmla="*/ 3 w 16"/>
                    <a:gd name="T7" fmla="*/ 16 h 20"/>
                    <a:gd name="T8" fmla="*/ 0 w 16"/>
                    <a:gd name="T9" fmla="*/ 14 h 20"/>
                    <a:gd name="T10" fmla="*/ 3 w 16"/>
                    <a:gd name="T11" fmla="*/ 7 h 20"/>
                    <a:gd name="T12" fmla="*/ 12 w 16"/>
                    <a:gd name="T13" fmla="*/ 1 h 20"/>
                    <a:gd name="T14" fmla="*/ 16 w 16"/>
                    <a:gd name="T15" fmla="*/ 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0">
                      <a:moveTo>
                        <a:pt x="16" y="9"/>
                      </a:moveTo>
                      <a:cubicBezTo>
                        <a:pt x="15" y="9"/>
                        <a:pt x="14" y="12"/>
                        <a:pt x="15" y="14"/>
                      </a:cubicBezTo>
                      <a:cubicBezTo>
                        <a:pt x="13" y="16"/>
                        <a:pt x="10" y="20"/>
                        <a:pt x="5" y="18"/>
                      </a:cubicBezTo>
                      <a:cubicBezTo>
                        <a:pt x="4" y="18"/>
                        <a:pt x="4" y="17"/>
                        <a:pt x="3" y="16"/>
                      </a:cubicBezTo>
                      <a:cubicBezTo>
                        <a:pt x="2" y="15"/>
                        <a:pt x="1" y="16"/>
                        <a:pt x="0" y="14"/>
                      </a:cubicBezTo>
                      <a:cubicBezTo>
                        <a:pt x="0" y="13"/>
                        <a:pt x="2" y="9"/>
                        <a:pt x="3" y="7"/>
                      </a:cubicBezTo>
                      <a:cubicBezTo>
                        <a:pt x="5" y="4"/>
                        <a:pt x="8" y="0"/>
                        <a:pt x="12" y="1"/>
                      </a:cubicBezTo>
                      <a:cubicBezTo>
                        <a:pt x="15" y="2"/>
                        <a:pt x="16" y="5"/>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Freeform 15">
                  <a:extLst>
                    <a:ext uri="{FF2B5EF4-FFF2-40B4-BE49-F238E27FC236}">
                      <a16:creationId xmlns="" xmlns:a16="http://schemas.microsoft.com/office/drawing/2014/main" id="{A061FD97-1515-4AE3-A69A-5F480B4B5F26}"/>
                    </a:ext>
                  </a:extLst>
                </p:cNvPr>
                <p:cNvSpPr>
                  <a:spLocks/>
                </p:cNvSpPr>
                <p:nvPr/>
              </p:nvSpPr>
              <p:spPr bwMode="auto">
                <a:xfrm>
                  <a:off x="2387" y="1649"/>
                  <a:ext cx="54" cy="41"/>
                </a:xfrm>
                <a:custGeom>
                  <a:avLst/>
                  <a:gdLst>
                    <a:gd name="T0" fmla="*/ 25 w 26"/>
                    <a:gd name="T1" fmla="*/ 4 h 20"/>
                    <a:gd name="T2" fmla="*/ 17 w 26"/>
                    <a:gd name="T3" fmla="*/ 16 h 20"/>
                    <a:gd name="T4" fmla="*/ 10 w 26"/>
                    <a:gd name="T5" fmla="*/ 16 h 20"/>
                    <a:gd name="T6" fmla="*/ 4 w 26"/>
                    <a:gd name="T7" fmla="*/ 12 h 20"/>
                    <a:gd name="T8" fmla="*/ 0 w 26"/>
                    <a:gd name="T9" fmla="*/ 5 h 20"/>
                    <a:gd name="T10" fmla="*/ 7 w 26"/>
                    <a:gd name="T11" fmla="*/ 2 h 20"/>
                    <a:gd name="T12" fmla="*/ 13 w 26"/>
                    <a:gd name="T13" fmla="*/ 0 h 20"/>
                    <a:gd name="T14" fmla="*/ 21 w 26"/>
                    <a:gd name="T15" fmla="*/ 1 h 20"/>
                    <a:gd name="T16" fmla="*/ 25 w 26"/>
                    <a:gd name="T1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
                      <a:moveTo>
                        <a:pt x="25" y="4"/>
                      </a:moveTo>
                      <a:cubicBezTo>
                        <a:pt x="26" y="10"/>
                        <a:pt x="24" y="20"/>
                        <a:pt x="17" y="16"/>
                      </a:cubicBezTo>
                      <a:cubicBezTo>
                        <a:pt x="14" y="17"/>
                        <a:pt x="13" y="15"/>
                        <a:pt x="10" y="16"/>
                      </a:cubicBezTo>
                      <a:cubicBezTo>
                        <a:pt x="8" y="15"/>
                        <a:pt x="6" y="13"/>
                        <a:pt x="4" y="12"/>
                      </a:cubicBezTo>
                      <a:cubicBezTo>
                        <a:pt x="4" y="9"/>
                        <a:pt x="0" y="8"/>
                        <a:pt x="0" y="5"/>
                      </a:cubicBezTo>
                      <a:cubicBezTo>
                        <a:pt x="1" y="3"/>
                        <a:pt x="4" y="1"/>
                        <a:pt x="7" y="2"/>
                      </a:cubicBezTo>
                      <a:cubicBezTo>
                        <a:pt x="8" y="2"/>
                        <a:pt x="11" y="1"/>
                        <a:pt x="13" y="0"/>
                      </a:cubicBezTo>
                      <a:cubicBezTo>
                        <a:pt x="14" y="0"/>
                        <a:pt x="20" y="0"/>
                        <a:pt x="21" y="1"/>
                      </a:cubicBezTo>
                      <a:cubicBezTo>
                        <a:pt x="23" y="1"/>
                        <a:pt x="23" y="3"/>
                        <a:pt x="2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 name="Freeform 16">
                  <a:extLst>
                    <a:ext uri="{FF2B5EF4-FFF2-40B4-BE49-F238E27FC236}">
                      <a16:creationId xmlns="" xmlns:a16="http://schemas.microsoft.com/office/drawing/2014/main" id="{01F1DEEC-7349-411C-9120-3B6A66FECD5A}"/>
                    </a:ext>
                  </a:extLst>
                </p:cNvPr>
                <p:cNvSpPr>
                  <a:spLocks/>
                </p:cNvSpPr>
                <p:nvPr/>
              </p:nvSpPr>
              <p:spPr bwMode="auto">
                <a:xfrm>
                  <a:off x="2431" y="1692"/>
                  <a:ext cx="54" cy="38"/>
                </a:xfrm>
                <a:custGeom>
                  <a:avLst/>
                  <a:gdLst>
                    <a:gd name="T0" fmla="*/ 1 w 26"/>
                    <a:gd name="T1" fmla="*/ 3 h 18"/>
                    <a:gd name="T2" fmla="*/ 19 w 26"/>
                    <a:gd name="T3" fmla="*/ 0 h 18"/>
                    <a:gd name="T4" fmla="*/ 23 w 26"/>
                    <a:gd name="T5" fmla="*/ 3 h 18"/>
                    <a:gd name="T6" fmla="*/ 26 w 26"/>
                    <a:gd name="T7" fmla="*/ 9 h 18"/>
                    <a:gd name="T8" fmla="*/ 21 w 26"/>
                    <a:gd name="T9" fmla="*/ 17 h 18"/>
                    <a:gd name="T10" fmla="*/ 17 w 26"/>
                    <a:gd name="T11" fmla="*/ 15 h 18"/>
                    <a:gd name="T12" fmla="*/ 10 w 26"/>
                    <a:gd name="T13" fmla="*/ 12 h 18"/>
                    <a:gd name="T14" fmla="*/ 4 w 26"/>
                    <a:gd name="T15" fmla="*/ 10 h 18"/>
                    <a:gd name="T16" fmla="*/ 1 w 2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
                      <a:moveTo>
                        <a:pt x="1" y="3"/>
                      </a:moveTo>
                      <a:cubicBezTo>
                        <a:pt x="6" y="0"/>
                        <a:pt x="13" y="1"/>
                        <a:pt x="19" y="0"/>
                      </a:cubicBezTo>
                      <a:cubicBezTo>
                        <a:pt x="20" y="0"/>
                        <a:pt x="23" y="2"/>
                        <a:pt x="23" y="3"/>
                      </a:cubicBezTo>
                      <a:cubicBezTo>
                        <a:pt x="24" y="5"/>
                        <a:pt x="25" y="7"/>
                        <a:pt x="26" y="9"/>
                      </a:cubicBezTo>
                      <a:cubicBezTo>
                        <a:pt x="25" y="12"/>
                        <a:pt x="25" y="18"/>
                        <a:pt x="21" y="17"/>
                      </a:cubicBezTo>
                      <a:cubicBezTo>
                        <a:pt x="19" y="17"/>
                        <a:pt x="19" y="16"/>
                        <a:pt x="17" y="15"/>
                      </a:cubicBezTo>
                      <a:cubicBezTo>
                        <a:pt x="14" y="14"/>
                        <a:pt x="11" y="14"/>
                        <a:pt x="10" y="12"/>
                      </a:cubicBezTo>
                      <a:cubicBezTo>
                        <a:pt x="7" y="12"/>
                        <a:pt x="6" y="11"/>
                        <a:pt x="4" y="10"/>
                      </a:cubicBezTo>
                      <a:cubicBezTo>
                        <a:pt x="2" y="8"/>
                        <a:pt x="0" y="7"/>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 name="Freeform 17">
                  <a:extLst>
                    <a:ext uri="{FF2B5EF4-FFF2-40B4-BE49-F238E27FC236}">
                      <a16:creationId xmlns="" xmlns:a16="http://schemas.microsoft.com/office/drawing/2014/main" id="{FDBCF4DF-A02D-42CB-AF9C-7E389C2C4B22}"/>
                    </a:ext>
                  </a:extLst>
                </p:cNvPr>
                <p:cNvSpPr>
                  <a:spLocks/>
                </p:cNvSpPr>
                <p:nvPr/>
              </p:nvSpPr>
              <p:spPr bwMode="auto">
                <a:xfrm>
                  <a:off x="3495" y="1983"/>
                  <a:ext cx="142" cy="86"/>
                </a:xfrm>
                <a:custGeom>
                  <a:avLst/>
                  <a:gdLst>
                    <a:gd name="T0" fmla="*/ 64 w 68"/>
                    <a:gd name="T1" fmla="*/ 41 h 41"/>
                    <a:gd name="T2" fmla="*/ 61 w 68"/>
                    <a:gd name="T3" fmla="*/ 41 h 41"/>
                    <a:gd name="T4" fmla="*/ 57 w 68"/>
                    <a:gd name="T5" fmla="*/ 40 h 41"/>
                    <a:gd name="T6" fmla="*/ 56 w 68"/>
                    <a:gd name="T7" fmla="*/ 39 h 41"/>
                    <a:gd name="T8" fmla="*/ 52 w 68"/>
                    <a:gd name="T9" fmla="*/ 38 h 41"/>
                    <a:gd name="T10" fmla="*/ 45 w 68"/>
                    <a:gd name="T11" fmla="*/ 35 h 41"/>
                    <a:gd name="T12" fmla="*/ 41 w 68"/>
                    <a:gd name="T13" fmla="*/ 35 h 41"/>
                    <a:gd name="T14" fmla="*/ 34 w 68"/>
                    <a:gd name="T15" fmla="*/ 34 h 41"/>
                    <a:gd name="T16" fmla="*/ 19 w 68"/>
                    <a:gd name="T17" fmla="*/ 34 h 41"/>
                    <a:gd name="T18" fmla="*/ 2 w 68"/>
                    <a:gd name="T19" fmla="*/ 34 h 41"/>
                    <a:gd name="T20" fmla="*/ 0 w 68"/>
                    <a:gd name="T21" fmla="*/ 30 h 41"/>
                    <a:gd name="T22" fmla="*/ 4 w 68"/>
                    <a:gd name="T23" fmla="*/ 26 h 41"/>
                    <a:gd name="T24" fmla="*/ 19 w 68"/>
                    <a:gd name="T25" fmla="*/ 26 h 41"/>
                    <a:gd name="T26" fmla="*/ 22 w 68"/>
                    <a:gd name="T27" fmla="*/ 25 h 41"/>
                    <a:gd name="T28" fmla="*/ 24 w 68"/>
                    <a:gd name="T29" fmla="*/ 25 h 41"/>
                    <a:gd name="T30" fmla="*/ 29 w 68"/>
                    <a:gd name="T31" fmla="*/ 25 h 41"/>
                    <a:gd name="T32" fmla="*/ 26 w 68"/>
                    <a:gd name="T33" fmla="*/ 17 h 41"/>
                    <a:gd name="T34" fmla="*/ 21 w 68"/>
                    <a:gd name="T35" fmla="*/ 13 h 41"/>
                    <a:gd name="T36" fmla="*/ 19 w 68"/>
                    <a:gd name="T37" fmla="*/ 13 h 41"/>
                    <a:gd name="T38" fmla="*/ 16 w 68"/>
                    <a:gd name="T39" fmla="*/ 9 h 41"/>
                    <a:gd name="T40" fmla="*/ 15 w 68"/>
                    <a:gd name="T41" fmla="*/ 0 h 41"/>
                    <a:gd name="T42" fmla="*/ 18 w 68"/>
                    <a:gd name="T43" fmla="*/ 2 h 41"/>
                    <a:gd name="T44" fmla="*/ 20 w 68"/>
                    <a:gd name="T45" fmla="*/ 2 h 41"/>
                    <a:gd name="T46" fmla="*/ 23 w 68"/>
                    <a:gd name="T47" fmla="*/ 6 h 41"/>
                    <a:gd name="T48" fmla="*/ 29 w 68"/>
                    <a:gd name="T49" fmla="*/ 11 h 41"/>
                    <a:gd name="T50" fmla="*/ 31 w 68"/>
                    <a:gd name="T51" fmla="*/ 12 h 41"/>
                    <a:gd name="T52" fmla="*/ 32 w 68"/>
                    <a:gd name="T53" fmla="*/ 14 h 41"/>
                    <a:gd name="T54" fmla="*/ 43 w 68"/>
                    <a:gd name="T55" fmla="*/ 23 h 41"/>
                    <a:gd name="T56" fmla="*/ 48 w 68"/>
                    <a:gd name="T57" fmla="*/ 27 h 41"/>
                    <a:gd name="T58" fmla="*/ 56 w 68"/>
                    <a:gd name="T59" fmla="*/ 31 h 41"/>
                    <a:gd name="T60" fmla="*/ 60 w 68"/>
                    <a:gd name="T61" fmla="*/ 31 h 41"/>
                    <a:gd name="T62" fmla="*/ 62 w 68"/>
                    <a:gd name="T63" fmla="*/ 33 h 41"/>
                    <a:gd name="T64" fmla="*/ 64 w 68"/>
                    <a:gd name="T65" fmla="*/ 33 h 41"/>
                    <a:gd name="T66" fmla="*/ 64 w 68"/>
                    <a:gd name="T6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41">
                      <a:moveTo>
                        <a:pt x="64" y="41"/>
                      </a:moveTo>
                      <a:cubicBezTo>
                        <a:pt x="62" y="41"/>
                        <a:pt x="62" y="41"/>
                        <a:pt x="61" y="41"/>
                      </a:cubicBezTo>
                      <a:cubicBezTo>
                        <a:pt x="60" y="40"/>
                        <a:pt x="58" y="40"/>
                        <a:pt x="57" y="40"/>
                      </a:cubicBezTo>
                      <a:cubicBezTo>
                        <a:pt x="57" y="40"/>
                        <a:pt x="56" y="39"/>
                        <a:pt x="56" y="39"/>
                      </a:cubicBezTo>
                      <a:cubicBezTo>
                        <a:pt x="54" y="38"/>
                        <a:pt x="53" y="38"/>
                        <a:pt x="52" y="38"/>
                      </a:cubicBezTo>
                      <a:cubicBezTo>
                        <a:pt x="50" y="37"/>
                        <a:pt x="48" y="36"/>
                        <a:pt x="45" y="35"/>
                      </a:cubicBezTo>
                      <a:cubicBezTo>
                        <a:pt x="44" y="35"/>
                        <a:pt x="43" y="35"/>
                        <a:pt x="41" y="35"/>
                      </a:cubicBezTo>
                      <a:cubicBezTo>
                        <a:pt x="39" y="35"/>
                        <a:pt x="37" y="34"/>
                        <a:pt x="34" y="34"/>
                      </a:cubicBezTo>
                      <a:cubicBezTo>
                        <a:pt x="30" y="34"/>
                        <a:pt x="24" y="34"/>
                        <a:pt x="19" y="34"/>
                      </a:cubicBezTo>
                      <a:cubicBezTo>
                        <a:pt x="13" y="34"/>
                        <a:pt x="7" y="34"/>
                        <a:pt x="2" y="34"/>
                      </a:cubicBezTo>
                      <a:cubicBezTo>
                        <a:pt x="1" y="33"/>
                        <a:pt x="1" y="31"/>
                        <a:pt x="0" y="30"/>
                      </a:cubicBezTo>
                      <a:cubicBezTo>
                        <a:pt x="2" y="29"/>
                        <a:pt x="2" y="27"/>
                        <a:pt x="4" y="26"/>
                      </a:cubicBezTo>
                      <a:cubicBezTo>
                        <a:pt x="7" y="24"/>
                        <a:pt x="14" y="26"/>
                        <a:pt x="19" y="26"/>
                      </a:cubicBezTo>
                      <a:cubicBezTo>
                        <a:pt x="20" y="25"/>
                        <a:pt x="21" y="25"/>
                        <a:pt x="22" y="25"/>
                      </a:cubicBezTo>
                      <a:cubicBezTo>
                        <a:pt x="22" y="25"/>
                        <a:pt x="23" y="25"/>
                        <a:pt x="24" y="25"/>
                      </a:cubicBezTo>
                      <a:cubicBezTo>
                        <a:pt x="26" y="25"/>
                        <a:pt x="27" y="24"/>
                        <a:pt x="29" y="25"/>
                      </a:cubicBezTo>
                      <a:cubicBezTo>
                        <a:pt x="30" y="21"/>
                        <a:pt x="27" y="20"/>
                        <a:pt x="26" y="17"/>
                      </a:cubicBezTo>
                      <a:cubicBezTo>
                        <a:pt x="24" y="16"/>
                        <a:pt x="22" y="15"/>
                        <a:pt x="21" y="13"/>
                      </a:cubicBezTo>
                      <a:cubicBezTo>
                        <a:pt x="21" y="12"/>
                        <a:pt x="20" y="13"/>
                        <a:pt x="19" y="13"/>
                      </a:cubicBezTo>
                      <a:cubicBezTo>
                        <a:pt x="19" y="11"/>
                        <a:pt x="16" y="11"/>
                        <a:pt x="16" y="9"/>
                      </a:cubicBezTo>
                      <a:cubicBezTo>
                        <a:pt x="12" y="8"/>
                        <a:pt x="9" y="0"/>
                        <a:pt x="15" y="0"/>
                      </a:cubicBezTo>
                      <a:cubicBezTo>
                        <a:pt x="16" y="0"/>
                        <a:pt x="17" y="1"/>
                        <a:pt x="18" y="2"/>
                      </a:cubicBezTo>
                      <a:cubicBezTo>
                        <a:pt x="19" y="2"/>
                        <a:pt x="20" y="2"/>
                        <a:pt x="20" y="2"/>
                      </a:cubicBezTo>
                      <a:cubicBezTo>
                        <a:pt x="22" y="3"/>
                        <a:pt x="23" y="5"/>
                        <a:pt x="23" y="6"/>
                      </a:cubicBezTo>
                      <a:cubicBezTo>
                        <a:pt x="25" y="8"/>
                        <a:pt x="28" y="9"/>
                        <a:pt x="29" y="11"/>
                      </a:cubicBezTo>
                      <a:cubicBezTo>
                        <a:pt x="29" y="11"/>
                        <a:pt x="30" y="11"/>
                        <a:pt x="31" y="12"/>
                      </a:cubicBezTo>
                      <a:cubicBezTo>
                        <a:pt x="31" y="13"/>
                        <a:pt x="32" y="13"/>
                        <a:pt x="32" y="14"/>
                      </a:cubicBezTo>
                      <a:cubicBezTo>
                        <a:pt x="37" y="16"/>
                        <a:pt x="39" y="21"/>
                        <a:pt x="43" y="23"/>
                      </a:cubicBezTo>
                      <a:cubicBezTo>
                        <a:pt x="45" y="24"/>
                        <a:pt x="47" y="25"/>
                        <a:pt x="48" y="27"/>
                      </a:cubicBezTo>
                      <a:cubicBezTo>
                        <a:pt x="51" y="27"/>
                        <a:pt x="53" y="30"/>
                        <a:pt x="56" y="31"/>
                      </a:cubicBezTo>
                      <a:cubicBezTo>
                        <a:pt x="57" y="31"/>
                        <a:pt x="59" y="30"/>
                        <a:pt x="60" y="31"/>
                      </a:cubicBezTo>
                      <a:cubicBezTo>
                        <a:pt x="61" y="31"/>
                        <a:pt x="61" y="32"/>
                        <a:pt x="62" y="33"/>
                      </a:cubicBezTo>
                      <a:cubicBezTo>
                        <a:pt x="63" y="33"/>
                        <a:pt x="63" y="33"/>
                        <a:pt x="64" y="33"/>
                      </a:cubicBezTo>
                      <a:cubicBezTo>
                        <a:pt x="68" y="34"/>
                        <a:pt x="68" y="39"/>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 name="Freeform 18">
                  <a:extLst>
                    <a:ext uri="{FF2B5EF4-FFF2-40B4-BE49-F238E27FC236}">
                      <a16:creationId xmlns="" xmlns:a16="http://schemas.microsoft.com/office/drawing/2014/main" id="{827AB47F-EF0F-49A7-8A0A-050C480376D0}"/>
                    </a:ext>
                  </a:extLst>
                </p:cNvPr>
                <p:cNvSpPr>
                  <a:spLocks/>
                </p:cNvSpPr>
                <p:nvPr/>
              </p:nvSpPr>
              <p:spPr bwMode="auto">
                <a:xfrm>
                  <a:off x="2377" y="2004"/>
                  <a:ext cx="164" cy="119"/>
                </a:xfrm>
                <a:custGeom>
                  <a:avLst/>
                  <a:gdLst>
                    <a:gd name="T0" fmla="*/ 67 w 79"/>
                    <a:gd name="T1" fmla="*/ 1 h 57"/>
                    <a:gd name="T2" fmla="*/ 70 w 79"/>
                    <a:gd name="T3" fmla="*/ 7 h 57"/>
                    <a:gd name="T4" fmla="*/ 71 w 79"/>
                    <a:gd name="T5" fmla="*/ 10 h 57"/>
                    <a:gd name="T6" fmla="*/ 74 w 79"/>
                    <a:gd name="T7" fmla="*/ 16 h 57"/>
                    <a:gd name="T8" fmla="*/ 74 w 79"/>
                    <a:gd name="T9" fmla="*/ 20 h 57"/>
                    <a:gd name="T10" fmla="*/ 78 w 79"/>
                    <a:gd name="T11" fmla="*/ 32 h 57"/>
                    <a:gd name="T12" fmla="*/ 75 w 79"/>
                    <a:gd name="T13" fmla="*/ 36 h 57"/>
                    <a:gd name="T14" fmla="*/ 65 w 79"/>
                    <a:gd name="T15" fmla="*/ 35 h 57"/>
                    <a:gd name="T16" fmla="*/ 63 w 79"/>
                    <a:gd name="T17" fmla="*/ 35 h 57"/>
                    <a:gd name="T18" fmla="*/ 60 w 79"/>
                    <a:gd name="T19" fmla="*/ 35 h 57"/>
                    <a:gd name="T20" fmla="*/ 57 w 79"/>
                    <a:gd name="T21" fmla="*/ 33 h 57"/>
                    <a:gd name="T22" fmla="*/ 51 w 79"/>
                    <a:gd name="T23" fmla="*/ 32 h 57"/>
                    <a:gd name="T24" fmla="*/ 41 w 79"/>
                    <a:gd name="T25" fmla="*/ 31 h 57"/>
                    <a:gd name="T26" fmla="*/ 38 w 79"/>
                    <a:gd name="T27" fmla="*/ 31 h 57"/>
                    <a:gd name="T28" fmla="*/ 32 w 79"/>
                    <a:gd name="T29" fmla="*/ 30 h 57"/>
                    <a:gd name="T30" fmla="*/ 29 w 79"/>
                    <a:gd name="T31" fmla="*/ 30 h 57"/>
                    <a:gd name="T32" fmla="*/ 27 w 79"/>
                    <a:gd name="T33" fmla="*/ 28 h 57"/>
                    <a:gd name="T34" fmla="*/ 20 w 79"/>
                    <a:gd name="T35" fmla="*/ 28 h 57"/>
                    <a:gd name="T36" fmla="*/ 13 w 79"/>
                    <a:gd name="T37" fmla="*/ 29 h 57"/>
                    <a:gd name="T38" fmla="*/ 14 w 79"/>
                    <a:gd name="T39" fmla="*/ 36 h 57"/>
                    <a:gd name="T40" fmla="*/ 15 w 79"/>
                    <a:gd name="T41" fmla="*/ 39 h 57"/>
                    <a:gd name="T42" fmla="*/ 16 w 79"/>
                    <a:gd name="T43" fmla="*/ 42 h 57"/>
                    <a:gd name="T44" fmla="*/ 17 w 79"/>
                    <a:gd name="T45" fmla="*/ 47 h 57"/>
                    <a:gd name="T46" fmla="*/ 19 w 79"/>
                    <a:gd name="T47" fmla="*/ 54 h 57"/>
                    <a:gd name="T48" fmla="*/ 11 w 79"/>
                    <a:gd name="T49" fmla="*/ 53 h 57"/>
                    <a:gd name="T50" fmla="*/ 8 w 79"/>
                    <a:gd name="T51" fmla="*/ 46 h 57"/>
                    <a:gd name="T52" fmla="*/ 7 w 79"/>
                    <a:gd name="T53" fmla="*/ 42 h 57"/>
                    <a:gd name="T54" fmla="*/ 4 w 79"/>
                    <a:gd name="T55" fmla="*/ 36 h 57"/>
                    <a:gd name="T56" fmla="*/ 4 w 79"/>
                    <a:gd name="T57" fmla="*/ 34 h 57"/>
                    <a:gd name="T58" fmla="*/ 3 w 79"/>
                    <a:gd name="T59" fmla="*/ 32 h 57"/>
                    <a:gd name="T60" fmla="*/ 2 w 79"/>
                    <a:gd name="T61" fmla="*/ 30 h 57"/>
                    <a:gd name="T62" fmla="*/ 1 w 79"/>
                    <a:gd name="T63" fmla="*/ 27 h 57"/>
                    <a:gd name="T64" fmla="*/ 1 w 79"/>
                    <a:gd name="T65" fmla="*/ 23 h 57"/>
                    <a:gd name="T66" fmla="*/ 6 w 79"/>
                    <a:gd name="T67" fmla="*/ 19 h 57"/>
                    <a:gd name="T68" fmla="*/ 17 w 79"/>
                    <a:gd name="T69" fmla="*/ 19 h 57"/>
                    <a:gd name="T70" fmla="*/ 22 w 79"/>
                    <a:gd name="T71" fmla="*/ 19 h 57"/>
                    <a:gd name="T72" fmla="*/ 24 w 79"/>
                    <a:gd name="T73" fmla="*/ 20 h 57"/>
                    <a:gd name="T74" fmla="*/ 30 w 79"/>
                    <a:gd name="T75" fmla="*/ 21 h 57"/>
                    <a:gd name="T76" fmla="*/ 33 w 79"/>
                    <a:gd name="T77" fmla="*/ 22 h 57"/>
                    <a:gd name="T78" fmla="*/ 36 w 79"/>
                    <a:gd name="T79" fmla="*/ 22 h 57"/>
                    <a:gd name="T80" fmla="*/ 52 w 79"/>
                    <a:gd name="T81" fmla="*/ 24 h 57"/>
                    <a:gd name="T82" fmla="*/ 66 w 79"/>
                    <a:gd name="T83" fmla="*/ 25 h 57"/>
                    <a:gd name="T84" fmla="*/ 64 w 79"/>
                    <a:gd name="T85" fmla="*/ 15 h 57"/>
                    <a:gd name="T86" fmla="*/ 62 w 79"/>
                    <a:gd name="T87" fmla="*/ 10 h 57"/>
                    <a:gd name="T88" fmla="*/ 62 w 79"/>
                    <a:gd name="T89" fmla="*/ 7 h 57"/>
                    <a:gd name="T90" fmla="*/ 61 w 79"/>
                    <a:gd name="T91" fmla="*/ 4 h 57"/>
                    <a:gd name="T92" fmla="*/ 67 w 79"/>
                    <a:gd name="T93"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9" h="57">
                      <a:moveTo>
                        <a:pt x="67" y="1"/>
                      </a:moveTo>
                      <a:cubicBezTo>
                        <a:pt x="68" y="3"/>
                        <a:pt x="69" y="5"/>
                        <a:pt x="70" y="7"/>
                      </a:cubicBezTo>
                      <a:cubicBezTo>
                        <a:pt x="70" y="8"/>
                        <a:pt x="70" y="9"/>
                        <a:pt x="71" y="10"/>
                      </a:cubicBezTo>
                      <a:cubicBezTo>
                        <a:pt x="71" y="12"/>
                        <a:pt x="73" y="14"/>
                        <a:pt x="74" y="16"/>
                      </a:cubicBezTo>
                      <a:cubicBezTo>
                        <a:pt x="74" y="17"/>
                        <a:pt x="74" y="18"/>
                        <a:pt x="74" y="20"/>
                      </a:cubicBezTo>
                      <a:cubicBezTo>
                        <a:pt x="75" y="23"/>
                        <a:pt x="79" y="27"/>
                        <a:pt x="78" y="32"/>
                      </a:cubicBezTo>
                      <a:cubicBezTo>
                        <a:pt x="78" y="33"/>
                        <a:pt x="76" y="36"/>
                        <a:pt x="75" y="36"/>
                      </a:cubicBezTo>
                      <a:cubicBezTo>
                        <a:pt x="74" y="37"/>
                        <a:pt x="68" y="36"/>
                        <a:pt x="65" y="35"/>
                      </a:cubicBezTo>
                      <a:cubicBezTo>
                        <a:pt x="64" y="35"/>
                        <a:pt x="64" y="35"/>
                        <a:pt x="63" y="35"/>
                      </a:cubicBezTo>
                      <a:cubicBezTo>
                        <a:pt x="62" y="34"/>
                        <a:pt x="61" y="35"/>
                        <a:pt x="60" y="35"/>
                      </a:cubicBezTo>
                      <a:cubicBezTo>
                        <a:pt x="59" y="34"/>
                        <a:pt x="58" y="34"/>
                        <a:pt x="57" y="33"/>
                      </a:cubicBezTo>
                      <a:cubicBezTo>
                        <a:pt x="55" y="33"/>
                        <a:pt x="53" y="33"/>
                        <a:pt x="51" y="32"/>
                      </a:cubicBezTo>
                      <a:cubicBezTo>
                        <a:pt x="48" y="32"/>
                        <a:pt x="44" y="31"/>
                        <a:pt x="41" y="31"/>
                      </a:cubicBezTo>
                      <a:cubicBezTo>
                        <a:pt x="40" y="31"/>
                        <a:pt x="39" y="31"/>
                        <a:pt x="38" y="31"/>
                      </a:cubicBezTo>
                      <a:cubicBezTo>
                        <a:pt x="36" y="30"/>
                        <a:pt x="34" y="30"/>
                        <a:pt x="32" y="30"/>
                      </a:cubicBezTo>
                      <a:cubicBezTo>
                        <a:pt x="31" y="29"/>
                        <a:pt x="30" y="30"/>
                        <a:pt x="29" y="30"/>
                      </a:cubicBezTo>
                      <a:cubicBezTo>
                        <a:pt x="28" y="30"/>
                        <a:pt x="28" y="29"/>
                        <a:pt x="27" y="28"/>
                      </a:cubicBezTo>
                      <a:cubicBezTo>
                        <a:pt x="25" y="28"/>
                        <a:pt x="23" y="28"/>
                        <a:pt x="20" y="28"/>
                      </a:cubicBezTo>
                      <a:cubicBezTo>
                        <a:pt x="18" y="28"/>
                        <a:pt x="15" y="26"/>
                        <a:pt x="13" y="29"/>
                      </a:cubicBezTo>
                      <a:cubicBezTo>
                        <a:pt x="12" y="32"/>
                        <a:pt x="14" y="34"/>
                        <a:pt x="14" y="36"/>
                      </a:cubicBezTo>
                      <a:cubicBezTo>
                        <a:pt x="15" y="37"/>
                        <a:pt x="15" y="38"/>
                        <a:pt x="15" y="39"/>
                      </a:cubicBezTo>
                      <a:cubicBezTo>
                        <a:pt x="15" y="40"/>
                        <a:pt x="16" y="41"/>
                        <a:pt x="16" y="42"/>
                      </a:cubicBezTo>
                      <a:cubicBezTo>
                        <a:pt x="17" y="44"/>
                        <a:pt x="17" y="46"/>
                        <a:pt x="17" y="47"/>
                      </a:cubicBezTo>
                      <a:cubicBezTo>
                        <a:pt x="18" y="49"/>
                        <a:pt x="20" y="50"/>
                        <a:pt x="19" y="54"/>
                      </a:cubicBezTo>
                      <a:cubicBezTo>
                        <a:pt x="17" y="57"/>
                        <a:pt x="12" y="55"/>
                        <a:pt x="11" y="53"/>
                      </a:cubicBezTo>
                      <a:cubicBezTo>
                        <a:pt x="10" y="50"/>
                        <a:pt x="9" y="48"/>
                        <a:pt x="8" y="46"/>
                      </a:cubicBezTo>
                      <a:cubicBezTo>
                        <a:pt x="7" y="44"/>
                        <a:pt x="7" y="43"/>
                        <a:pt x="7" y="42"/>
                      </a:cubicBezTo>
                      <a:cubicBezTo>
                        <a:pt x="6" y="40"/>
                        <a:pt x="4" y="38"/>
                        <a:pt x="4" y="36"/>
                      </a:cubicBezTo>
                      <a:cubicBezTo>
                        <a:pt x="3" y="35"/>
                        <a:pt x="4" y="34"/>
                        <a:pt x="4" y="34"/>
                      </a:cubicBezTo>
                      <a:cubicBezTo>
                        <a:pt x="4" y="33"/>
                        <a:pt x="3" y="33"/>
                        <a:pt x="3" y="32"/>
                      </a:cubicBezTo>
                      <a:cubicBezTo>
                        <a:pt x="2" y="31"/>
                        <a:pt x="3" y="30"/>
                        <a:pt x="2" y="30"/>
                      </a:cubicBezTo>
                      <a:cubicBezTo>
                        <a:pt x="2" y="29"/>
                        <a:pt x="1" y="28"/>
                        <a:pt x="1" y="27"/>
                      </a:cubicBezTo>
                      <a:cubicBezTo>
                        <a:pt x="1" y="26"/>
                        <a:pt x="0" y="24"/>
                        <a:pt x="1" y="23"/>
                      </a:cubicBezTo>
                      <a:cubicBezTo>
                        <a:pt x="1" y="22"/>
                        <a:pt x="4" y="19"/>
                        <a:pt x="6" y="19"/>
                      </a:cubicBezTo>
                      <a:cubicBezTo>
                        <a:pt x="9" y="17"/>
                        <a:pt x="13" y="18"/>
                        <a:pt x="17" y="19"/>
                      </a:cubicBezTo>
                      <a:cubicBezTo>
                        <a:pt x="18" y="19"/>
                        <a:pt x="20" y="19"/>
                        <a:pt x="22" y="19"/>
                      </a:cubicBezTo>
                      <a:cubicBezTo>
                        <a:pt x="23" y="19"/>
                        <a:pt x="23" y="20"/>
                        <a:pt x="24" y="20"/>
                      </a:cubicBezTo>
                      <a:cubicBezTo>
                        <a:pt x="26" y="20"/>
                        <a:pt x="28" y="20"/>
                        <a:pt x="30" y="21"/>
                      </a:cubicBezTo>
                      <a:cubicBezTo>
                        <a:pt x="31" y="21"/>
                        <a:pt x="32" y="21"/>
                        <a:pt x="33" y="22"/>
                      </a:cubicBezTo>
                      <a:cubicBezTo>
                        <a:pt x="34" y="22"/>
                        <a:pt x="35" y="22"/>
                        <a:pt x="36" y="22"/>
                      </a:cubicBezTo>
                      <a:cubicBezTo>
                        <a:pt x="41" y="22"/>
                        <a:pt x="46" y="23"/>
                        <a:pt x="52" y="24"/>
                      </a:cubicBezTo>
                      <a:cubicBezTo>
                        <a:pt x="56" y="25"/>
                        <a:pt x="62" y="26"/>
                        <a:pt x="66" y="25"/>
                      </a:cubicBezTo>
                      <a:cubicBezTo>
                        <a:pt x="67" y="21"/>
                        <a:pt x="66" y="17"/>
                        <a:pt x="64" y="15"/>
                      </a:cubicBezTo>
                      <a:cubicBezTo>
                        <a:pt x="65" y="13"/>
                        <a:pt x="63" y="12"/>
                        <a:pt x="62" y="10"/>
                      </a:cubicBezTo>
                      <a:cubicBezTo>
                        <a:pt x="62" y="9"/>
                        <a:pt x="62" y="8"/>
                        <a:pt x="62" y="7"/>
                      </a:cubicBezTo>
                      <a:cubicBezTo>
                        <a:pt x="62" y="5"/>
                        <a:pt x="61" y="4"/>
                        <a:pt x="61" y="4"/>
                      </a:cubicBezTo>
                      <a:cubicBezTo>
                        <a:pt x="61" y="1"/>
                        <a:pt x="64" y="0"/>
                        <a:pt x="6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 name="Freeform 19">
                  <a:extLst>
                    <a:ext uri="{FF2B5EF4-FFF2-40B4-BE49-F238E27FC236}">
                      <a16:creationId xmlns="" xmlns:a16="http://schemas.microsoft.com/office/drawing/2014/main" id="{3780CF13-1BBE-44A2-8882-CF9EF29DD111}"/>
                    </a:ext>
                  </a:extLst>
                </p:cNvPr>
                <p:cNvSpPr>
                  <a:spLocks/>
                </p:cNvSpPr>
                <p:nvPr/>
              </p:nvSpPr>
              <p:spPr bwMode="auto">
                <a:xfrm>
                  <a:off x="3458" y="2060"/>
                  <a:ext cx="142" cy="104"/>
                </a:xfrm>
                <a:custGeom>
                  <a:avLst/>
                  <a:gdLst>
                    <a:gd name="T0" fmla="*/ 20 w 68"/>
                    <a:gd name="T1" fmla="*/ 19 h 50"/>
                    <a:gd name="T2" fmla="*/ 25 w 68"/>
                    <a:gd name="T3" fmla="*/ 20 h 50"/>
                    <a:gd name="T4" fmla="*/ 29 w 68"/>
                    <a:gd name="T5" fmla="*/ 23 h 50"/>
                    <a:gd name="T6" fmla="*/ 31 w 68"/>
                    <a:gd name="T7" fmla="*/ 25 h 50"/>
                    <a:gd name="T8" fmla="*/ 40 w 68"/>
                    <a:gd name="T9" fmla="*/ 29 h 50"/>
                    <a:gd name="T10" fmla="*/ 44 w 68"/>
                    <a:gd name="T11" fmla="*/ 31 h 50"/>
                    <a:gd name="T12" fmla="*/ 46 w 68"/>
                    <a:gd name="T13" fmla="*/ 33 h 50"/>
                    <a:gd name="T14" fmla="*/ 47 w 68"/>
                    <a:gd name="T15" fmla="*/ 33 h 50"/>
                    <a:gd name="T16" fmla="*/ 64 w 68"/>
                    <a:gd name="T17" fmla="*/ 42 h 50"/>
                    <a:gd name="T18" fmla="*/ 66 w 68"/>
                    <a:gd name="T19" fmla="*/ 42 h 50"/>
                    <a:gd name="T20" fmla="*/ 68 w 68"/>
                    <a:gd name="T21" fmla="*/ 46 h 50"/>
                    <a:gd name="T22" fmla="*/ 64 w 68"/>
                    <a:gd name="T23" fmla="*/ 50 h 50"/>
                    <a:gd name="T24" fmla="*/ 58 w 68"/>
                    <a:gd name="T25" fmla="*/ 49 h 50"/>
                    <a:gd name="T26" fmla="*/ 56 w 68"/>
                    <a:gd name="T27" fmla="*/ 47 h 50"/>
                    <a:gd name="T28" fmla="*/ 55 w 68"/>
                    <a:gd name="T29" fmla="*/ 47 h 50"/>
                    <a:gd name="T30" fmla="*/ 53 w 68"/>
                    <a:gd name="T31" fmla="*/ 45 h 50"/>
                    <a:gd name="T32" fmla="*/ 49 w 68"/>
                    <a:gd name="T33" fmla="*/ 44 h 50"/>
                    <a:gd name="T34" fmla="*/ 47 w 68"/>
                    <a:gd name="T35" fmla="*/ 41 h 50"/>
                    <a:gd name="T36" fmla="*/ 44 w 68"/>
                    <a:gd name="T37" fmla="*/ 41 h 50"/>
                    <a:gd name="T38" fmla="*/ 42 w 68"/>
                    <a:gd name="T39" fmla="*/ 39 h 50"/>
                    <a:gd name="T40" fmla="*/ 40 w 68"/>
                    <a:gd name="T41" fmla="*/ 39 h 50"/>
                    <a:gd name="T42" fmla="*/ 37 w 68"/>
                    <a:gd name="T43" fmla="*/ 37 h 50"/>
                    <a:gd name="T44" fmla="*/ 36 w 68"/>
                    <a:gd name="T45" fmla="*/ 36 h 50"/>
                    <a:gd name="T46" fmla="*/ 34 w 68"/>
                    <a:gd name="T47" fmla="*/ 36 h 50"/>
                    <a:gd name="T48" fmla="*/ 29 w 68"/>
                    <a:gd name="T49" fmla="*/ 34 h 50"/>
                    <a:gd name="T50" fmla="*/ 23 w 68"/>
                    <a:gd name="T51" fmla="*/ 30 h 50"/>
                    <a:gd name="T52" fmla="*/ 20 w 68"/>
                    <a:gd name="T53" fmla="*/ 28 h 50"/>
                    <a:gd name="T54" fmla="*/ 9 w 68"/>
                    <a:gd name="T55" fmla="*/ 30 h 50"/>
                    <a:gd name="T56" fmla="*/ 9 w 68"/>
                    <a:gd name="T57" fmla="*/ 31 h 50"/>
                    <a:gd name="T58" fmla="*/ 7 w 68"/>
                    <a:gd name="T59" fmla="*/ 33 h 50"/>
                    <a:gd name="T60" fmla="*/ 7 w 68"/>
                    <a:gd name="T61" fmla="*/ 35 h 50"/>
                    <a:gd name="T62" fmla="*/ 3 w 68"/>
                    <a:gd name="T63" fmla="*/ 36 h 50"/>
                    <a:gd name="T64" fmla="*/ 0 w 68"/>
                    <a:gd name="T65" fmla="*/ 33 h 50"/>
                    <a:gd name="T66" fmla="*/ 3 w 68"/>
                    <a:gd name="T67" fmla="*/ 25 h 50"/>
                    <a:gd name="T68" fmla="*/ 5 w 68"/>
                    <a:gd name="T69" fmla="*/ 24 h 50"/>
                    <a:gd name="T70" fmla="*/ 6 w 68"/>
                    <a:gd name="T71" fmla="*/ 21 h 50"/>
                    <a:gd name="T72" fmla="*/ 6 w 68"/>
                    <a:gd name="T73" fmla="*/ 19 h 50"/>
                    <a:gd name="T74" fmla="*/ 8 w 68"/>
                    <a:gd name="T75" fmla="*/ 18 h 50"/>
                    <a:gd name="T76" fmla="*/ 7 w 68"/>
                    <a:gd name="T77" fmla="*/ 16 h 50"/>
                    <a:gd name="T78" fmla="*/ 11 w 68"/>
                    <a:gd name="T79" fmla="*/ 11 h 50"/>
                    <a:gd name="T80" fmla="*/ 13 w 68"/>
                    <a:gd name="T81" fmla="*/ 7 h 50"/>
                    <a:gd name="T82" fmla="*/ 16 w 68"/>
                    <a:gd name="T83" fmla="*/ 4 h 50"/>
                    <a:gd name="T84" fmla="*/ 21 w 68"/>
                    <a:gd name="T85" fmla="*/ 3 h 50"/>
                    <a:gd name="T86" fmla="*/ 19 w 68"/>
                    <a:gd name="T87" fmla="*/ 10 h 50"/>
                    <a:gd name="T88" fmla="*/ 19 w 68"/>
                    <a:gd name="T89" fmla="*/ 11 h 50"/>
                    <a:gd name="T90" fmla="*/ 18 w 68"/>
                    <a:gd name="T91" fmla="*/ 14 h 50"/>
                    <a:gd name="T92" fmla="*/ 20 w 68"/>
                    <a:gd name="T93"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50">
                      <a:moveTo>
                        <a:pt x="20" y="19"/>
                      </a:moveTo>
                      <a:cubicBezTo>
                        <a:pt x="22" y="19"/>
                        <a:pt x="23" y="20"/>
                        <a:pt x="25" y="20"/>
                      </a:cubicBezTo>
                      <a:cubicBezTo>
                        <a:pt x="26" y="22"/>
                        <a:pt x="28" y="22"/>
                        <a:pt x="29" y="23"/>
                      </a:cubicBezTo>
                      <a:cubicBezTo>
                        <a:pt x="30" y="23"/>
                        <a:pt x="31" y="24"/>
                        <a:pt x="31" y="25"/>
                      </a:cubicBezTo>
                      <a:cubicBezTo>
                        <a:pt x="34" y="26"/>
                        <a:pt x="38" y="28"/>
                        <a:pt x="40" y="29"/>
                      </a:cubicBezTo>
                      <a:cubicBezTo>
                        <a:pt x="42" y="30"/>
                        <a:pt x="42" y="31"/>
                        <a:pt x="44" y="31"/>
                      </a:cubicBezTo>
                      <a:cubicBezTo>
                        <a:pt x="45" y="32"/>
                        <a:pt x="45" y="33"/>
                        <a:pt x="46" y="33"/>
                      </a:cubicBezTo>
                      <a:cubicBezTo>
                        <a:pt x="46" y="33"/>
                        <a:pt x="47" y="33"/>
                        <a:pt x="47" y="33"/>
                      </a:cubicBezTo>
                      <a:cubicBezTo>
                        <a:pt x="53" y="36"/>
                        <a:pt x="59" y="38"/>
                        <a:pt x="64" y="42"/>
                      </a:cubicBezTo>
                      <a:cubicBezTo>
                        <a:pt x="65" y="42"/>
                        <a:pt x="65" y="42"/>
                        <a:pt x="66" y="42"/>
                      </a:cubicBezTo>
                      <a:cubicBezTo>
                        <a:pt x="66" y="44"/>
                        <a:pt x="68" y="44"/>
                        <a:pt x="68" y="46"/>
                      </a:cubicBezTo>
                      <a:cubicBezTo>
                        <a:pt x="68" y="48"/>
                        <a:pt x="66" y="48"/>
                        <a:pt x="64" y="50"/>
                      </a:cubicBezTo>
                      <a:cubicBezTo>
                        <a:pt x="62" y="49"/>
                        <a:pt x="60" y="49"/>
                        <a:pt x="58" y="49"/>
                      </a:cubicBezTo>
                      <a:cubicBezTo>
                        <a:pt x="57" y="48"/>
                        <a:pt x="57" y="47"/>
                        <a:pt x="56" y="47"/>
                      </a:cubicBezTo>
                      <a:cubicBezTo>
                        <a:pt x="56" y="47"/>
                        <a:pt x="55" y="47"/>
                        <a:pt x="55" y="47"/>
                      </a:cubicBezTo>
                      <a:cubicBezTo>
                        <a:pt x="54" y="46"/>
                        <a:pt x="54" y="45"/>
                        <a:pt x="53" y="45"/>
                      </a:cubicBezTo>
                      <a:cubicBezTo>
                        <a:pt x="52" y="44"/>
                        <a:pt x="50" y="45"/>
                        <a:pt x="49" y="44"/>
                      </a:cubicBezTo>
                      <a:cubicBezTo>
                        <a:pt x="48" y="43"/>
                        <a:pt x="48" y="42"/>
                        <a:pt x="47" y="41"/>
                      </a:cubicBezTo>
                      <a:cubicBezTo>
                        <a:pt x="46" y="41"/>
                        <a:pt x="45" y="42"/>
                        <a:pt x="44" y="41"/>
                      </a:cubicBezTo>
                      <a:cubicBezTo>
                        <a:pt x="44" y="41"/>
                        <a:pt x="43" y="40"/>
                        <a:pt x="42" y="39"/>
                      </a:cubicBezTo>
                      <a:cubicBezTo>
                        <a:pt x="41" y="39"/>
                        <a:pt x="41" y="39"/>
                        <a:pt x="40" y="39"/>
                      </a:cubicBezTo>
                      <a:cubicBezTo>
                        <a:pt x="39" y="39"/>
                        <a:pt x="39" y="37"/>
                        <a:pt x="37" y="37"/>
                      </a:cubicBezTo>
                      <a:cubicBezTo>
                        <a:pt x="37" y="37"/>
                        <a:pt x="37" y="36"/>
                        <a:pt x="36" y="36"/>
                      </a:cubicBezTo>
                      <a:cubicBezTo>
                        <a:pt x="35" y="36"/>
                        <a:pt x="35" y="36"/>
                        <a:pt x="34" y="36"/>
                      </a:cubicBezTo>
                      <a:cubicBezTo>
                        <a:pt x="33" y="34"/>
                        <a:pt x="31" y="34"/>
                        <a:pt x="29" y="34"/>
                      </a:cubicBezTo>
                      <a:cubicBezTo>
                        <a:pt x="27" y="33"/>
                        <a:pt x="25" y="31"/>
                        <a:pt x="23" y="30"/>
                      </a:cubicBezTo>
                      <a:cubicBezTo>
                        <a:pt x="22" y="29"/>
                        <a:pt x="21" y="29"/>
                        <a:pt x="20" y="28"/>
                      </a:cubicBezTo>
                      <a:cubicBezTo>
                        <a:pt x="17" y="27"/>
                        <a:pt x="11" y="27"/>
                        <a:pt x="9" y="30"/>
                      </a:cubicBezTo>
                      <a:cubicBezTo>
                        <a:pt x="9" y="31"/>
                        <a:pt x="9" y="31"/>
                        <a:pt x="9" y="31"/>
                      </a:cubicBezTo>
                      <a:cubicBezTo>
                        <a:pt x="9" y="32"/>
                        <a:pt x="8" y="32"/>
                        <a:pt x="7" y="33"/>
                      </a:cubicBezTo>
                      <a:cubicBezTo>
                        <a:pt x="7" y="34"/>
                        <a:pt x="7" y="35"/>
                        <a:pt x="7" y="35"/>
                      </a:cubicBezTo>
                      <a:cubicBezTo>
                        <a:pt x="6" y="35"/>
                        <a:pt x="4" y="36"/>
                        <a:pt x="3" y="36"/>
                      </a:cubicBezTo>
                      <a:cubicBezTo>
                        <a:pt x="2" y="35"/>
                        <a:pt x="1" y="33"/>
                        <a:pt x="0" y="33"/>
                      </a:cubicBezTo>
                      <a:cubicBezTo>
                        <a:pt x="0" y="30"/>
                        <a:pt x="2" y="28"/>
                        <a:pt x="3" y="25"/>
                      </a:cubicBezTo>
                      <a:cubicBezTo>
                        <a:pt x="3" y="24"/>
                        <a:pt x="4" y="25"/>
                        <a:pt x="5" y="24"/>
                      </a:cubicBezTo>
                      <a:cubicBezTo>
                        <a:pt x="4" y="23"/>
                        <a:pt x="4" y="21"/>
                        <a:pt x="6" y="21"/>
                      </a:cubicBezTo>
                      <a:cubicBezTo>
                        <a:pt x="6" y="20"/>
                        <a:pt x="5" y="20"/>
                        <a:pt x="6" y="19"/>
                      </a:cubicBezTo>
                      <a:cubicBezTo>
                        <a:pt x="6" y="18"/>
                        <a:pt x="7" y="18"/>
                        <a:pt x="8" y="18"/>
                      </a:cubicBezTo>
                      <a:cubicBezTo>
                        <a:pt x="8" y="17"/>
                        <a:pt x="7" y="17"/>
                        <a:pt x="7" y="16"/>
                      </a:cubicBezTo>
                      <a:cubicBezTo>
                        <a:pt x="9" y="15"/>
                        <a:pt x="9" y="12"/>
                        <a:pt x="11" y="11"/>
                      </a:cubicBezTo>
                      <a:cubicBezTo>
                        <a:pt x="11" y="10"/>
                        <a:pt x="12" y="8"/>
                        <a:pt x="13" y="7"/>
                      </a:cubicBezTo>
                      <a:cubicBezTo>
                        <a:pt x="14" y="5"/>
                        <a:pt x="14" y="4"/>
                        <a:pt x="16" y="4"/>
                      </a:cubicBezTo>
                      <a:cubicBezTo>
                        <a:pt x="16" y="0"/>
                        <a:pt x="21" y="2"/>
                        <a:pt x="21" y="3"/>
                      </a:cubicBezTo>
                      <a:cubicBezTo>
                        <a:pt x="22" y="6"/>
                        <a:pt x="20" y="7"/>
                        <a:pt x="19" y="10"/>
                      </a:cubicBezTo>
                      <a:cubicBezTo>
                        <a:pt x="19" y="10"/>
                        <a:pt x="20" y="11"/>
                        <a:pt x="19" y="11"/>
                      </a:cubicBezTo>
                      <a:cubicBezTo>
                        <a:pt x="19" y="13"/>
                        <a:pt x="18" y="13"/>
                        <a:pt x="18" y="14"/>
                      </a:cubicBezTo>
                      <a:cubicBezTo>
                        <a:pt x="18" y="16"/>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 name="Freeform 20">
                  <a:extLst>
                    <a:ext uri="{FF2B5EF4-FFF2-40B4-BE49-F238E27FC236}">
                      <a16:creationId xmlns="" xmlns:a16="http://schemas.microsoft.com/office/drawing/2014/main" id="{67DEED8F-44AD-46E3-B2D2-C09065400436}"/>
                    </a:ext>
                  </a:extLst>
                </p:cNvPr>
                <p:cNvSpPr>
                  <a:spLocks/>
                </p:cNvSpPr>
                <p:nvPr/>
              </p:nvSpPr>
              <p:spPr bwMode="auto">
                <a:xfrm>
                  <a:off x="2422" y="2090"/>
                  <a:ext cx="157" cy="124"/>
                </a:xfrm>
                <a:custGeom>
                  <a:avLst/>
                  <a:gdLst>
                    <a:gd name="T0" fmla="*/ 44 w 75"/>
                    <a:gd name="T1" fmla="*/ 33 h 60"/>
                    <a:gd name="T2" fmla="*/ 63 w 75"/>
                    <a:gd name="T3" fmla="*/ 25 h 60"/>
                    <a:gd name="T4" fmla="*/ 65 w 75"/>
                    <a:gd name="T5" fmla="*/ 26 h 60"/>
                    <a:gd name="T6" fmla="*/ 68 w 75"/>
                    <a:gd name="T7" fmla="*/ 23 h 60"/>
                    <a:gd name="T8" fmla="*/ 72 w 75"/>
                    <a:gd name="T9" fmla="*/ 31 h 60"/>
                    <a:gd name="T10" fmla="*/ 69 w 75"/>
                    <a:gd name="T11" fmla="*/ 32 h 60"/>
                    <a:gd name="T12" fmla="*/ 62 w 75"/>
                    <a:gd name="T13" fmla="*/ 35 h 60"/>
                    <a:gd name="T14" fmla="*/ 58 w 75"/>
                    <a:gd name="T15" fmla="*/ 39 h 60"/>
                    <a:gd name="T16" fmla="*/ 55 w 75"/>
                    <a:gd name="T17" fmla="*/ 40 h 60"/>
                    <a:gd name="T18" fmla="*/ 48 w 75"/>
                    <a:gd name="T19" fmla="*/ 44 h 60"/>
                    <a:gd name="T20" fmla="*/ 34 w 75"/>
                    <a:gd name="T21" fmla="*/ 51 h 60"/>
                    <a:gd name="T22" fmla="*/ 30 w 75"/>
                    <a:gd name="T23" fmla="*/ 53 h 60"/>
                    <a:gd name="T24" fmla="*/ 17 w 75"/>
                    <a:gd name="T25" fmla="*/ 60 h 60"/>
                    <a:gd name="T26" fmla="*/ 12 w 75"/>
                    <a:gd name="T27" fmla="*/ 58 h 60"/>
                    <a:gd name="T28" fmla="*/ 12 w 75"/>
                    <a:gd name="T29" fmla="*/ 54 h 60"/>
                    <a:gd name="T30" fmla="*/ 17 w 75"/>
                    <a:gd name="T31" fmla="*/ 50 h 60"/>
                    <a:gd name="T32" fmla="*/ 20 w 75"/>
                    <a:gd name="T33" fmla="*/ 48 h 60"/>
                    <a:gd name="T34" fmla="*/ 28 w 75"/>
                    <a:gd name="T35" fmla="*/ 44 h 60"/>
                    <a:gd name="T36" fmla="*/ 34 w 75"/>
                    <a:gd name="T37" fmla="*/ 41 h 60"/>
                    <a:gd name="T38" fmla="*/ 32 w 75"/>
                    <a:gd name="T39" fmla="*/ 31 h 60"/>
                    <a:gd name="T40" fmla="*/ 28 w 75"/>
                    <a:gd name="T41" fmla="*/ 26 h 60"/>
                    <a:gd name="T42" fmla="*/ 24 w 75"/>
                    <a:gd name="T43" fmla="*/ 27 h 60"/>
                    <a:gd name="T44" fmla="*/ 13 w 75"/>
                    <a:gd name="T45" fmla="*/ 32 h 60"/>
                    <a:gd name="T46" fmla="*/ 9 w 75"/>
                    <a:gd name="T47" fmla="*/ 34 h 60"/>
                    <a:gd name="T48" fmla="*/ 0 w 75"/>
                    <a:gd name="T49" fmla="*/ 33 h 60"/>
                    <a:gd name="T50" fmla="*/ 1 w 75"/>
                    <a:gd name="T51" fmla="*/ 28 h 60"/>
                    <a:gd name="T52" fmla="*/ 5 w 75"/>
                    <a:gd name="T53" fmla="*/ 26 h 60"/>
                    <a:gd name="T54" fmla="*/ 9 w 75"/>
                    <a:gd name="T55" fmla="*/ 25 h 60"/>
                    <a:gd name="T56" fmla="*/ 11 w 75"/>
                    <a:gd name="T57" fmla="*/ 23 h 60"/>
                    <a:gd name="T58" fmla="*/ 15 w 75"/>
                    <a:gd name="T59" fmla="*/ 20 h 60"/>
                    <a:gd name="T60" fmla="*/ 25 w 75"/>
                    <a:gd name="T61" fmla="*/ 16 h 60"/>
                    <a:gd name="T62" fmla="*/ 32 w 75"/>
                    <a:gd name="T63" fmla="*/ 11 h 60"/>
                    <a:gd name="T64" fmla="*/ 39 w 75"/>
                    <a:gd name="T65" fmla="*/ 10 h 60"/>
                    <a:gd name="T66" fmla="*/ 43 w 75"/>
                    <a:gd name="T67" fmla="*/ 7 h 60"/>
                    <a:gd name="T68" fmla="*/ 47 w 75"/>
                    <a:gd name="T69" fmla="*/ 3 h 60"/>
                    <a:gd name="T70" fmla="*/ 57 w 75"/>
                    <a:gd name="T71" fmla="*/ 1 h 60"/>
                    <a:gd name="T72" fmla="*/ 58 w 75"/>
                    <a:gd name="T73" fmla="*/ 8 h 60"/>
                    <a:gd name="T74" fmla="*/ 49 w 75"/>
                    <a:gd name="T75" fmla="*/ 13 h 60"/>
                    <a:gd name="T76" fmla="*/ 48 w 75"/>
                    <a:gd name="T77" fmla="*/ 15 h 60"/>
                    <a:gd name="T78" fmla="*/ 44 w 75"/>
                    <a:gd name="T79" fmla="*/ 17 h 60"/>
                    <a:gd name="T80" fmla="*/ 42 w 75"/>
                    <a:gd name="T81" fmla="*/ 17 h 60"/>
                    <a:gd name="T82" fmla="*/ 40 w 75"/>
                    <a:gd name="T83" fmla="*/ 24 h 60"/>
                    <a:gd name="T84" fmla="*/ 41 w 75"/>
                    <a:gd name="T85" fmla="*/ 26 h 60"/>
                    <a:gd name="T86" fmla="*/ 44 w 75"/>
                    <a:gd name="T87"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60">
                      <a:moveTo>
                        <a:pt x="44" y="33"/>
                      </a:moveTo>
                      <a:cubicBezTo>
                        <a:pt x="52" y="32"/>
                        <a:pt x="57" y="28"/>
                        <a:pt x="63" y="25"/>
                      </a:cubicBezTo>
                      <a:cubicBezTo>
                        <a:pt x="64" y="25"/>
                        <a:pt x="64" y="26"/>
                        <a:pt x="65" y="26"/>
                      </a:cubicBezTo>
                      <a:cubicBezTo>
                        <a:pt x="66" y="25"/>
                        <a:pt x="66" y="24"/>
                        <a:pt x="68" y="23"/>
                      </a:cubicBezTo>
                      <a:cubicBezTo>
                        <a:pt x="72" y="23"/>
                        <a:pt x="75" y="29"/>
                        <a:pt x="72" y="31"/>
                      </a:cubicBezTo>
                      <a:cubicBezTo>
                        <a:pt x="71" y="32"/>
                        <a:pt x="70" y="32"/>
                        <a:pt x="69" y="32"/>
                      </a:cubicBezTo>
                      <a:cubicBezTo>
                        <a:pt x="67" y="33"/>
                        <a:pt x="65" y="35"/>
                        <a:pt x="62" y="35"/>
                      </a:cubicBezTo>
                      <a:cubicBezTo>
                        <a:pt x="60" y="36"/>
                        <a:pt x="58" y="37"/>
                        <a:pt x="58" y="39"/>
                      </a:cubicBezTo>
                      <a:cubicBezTo>
                        <a:pt x="57" y="39"/>
                        <a:pt x="57" y="40"/>
                        <a:pt x="55" y="40"/>
                      </a:cubicBezTo>
                      <a:cubicBezTo>
                        <a:pt x="54" y="42"/>
                        <a:pt x="50" y="43"/>
                        <a:pt x="48" y="44"/>
                      </a:cubicBezTo>
                      <a:cubicBezTo>
                        <a:pt x="43" y="46"/>
                        <a:pt x="40" y="49"/>
                        <a:pt x="34" y="51"/>
                      </a:cubicBezTo>
                      <a:cubicBezTo>
                        <a:pt x="33" y="52"/>
                        <a:pt x="32" y="53"/>
                        <a:pt x="30" y="53"/>
                      </a:cubicBezTo>
                      <a:cubicBezTo>
                        <a:pt x="26" y="56"/>
                        <a:pt x="22" y="58"/>
                        <a:pt x="17" y="60"/>
                      </a:cubicBezTo>
                      <a:cubicBezTo>
                        <a:pt x="16" y="59"/>
                        <a:pt x="14" y="59"/>
                        <a:pt x="12" y="58"/>
                      </a:cubicBezTo>
                      <a:cubicBezTo>
                        <a:pt x="12" y="57"/>
                        <a:pt x="12" y="55"/>
                        <a:pt x="12" y="54"/>
                      </a:cubicBezTo>
                      <a:cubicBezTo>
                        <a:pt x="14" y="53"/>
                        <a:pt x="15" y="51"/>
                        <a:pt x="17" y="50"/>
                      </a:cubicBezTo>
                      <a:cubicBezTo>
                        <a:pt x="18" y="50"/>
                        <a:pt x="19" y="49"/>
                        <a:pt x="20" y="48"/>
                      </a:cubicBezTo>
                      <a:cubicBezTo>
                        <a:pt x="23" y="47"/>
                        <a:pt x="26" y="46"/>
                        <a:pt x="28" y="44"/>
                      </a:cubicBezTo>
                      <a:cubicBezTo>
                        <a:pt x="30" y="43"/>
                        <a:pt x="33" y="42"/>
                        <a:pt x="34" y="41"/>
                      </a:cubicBezTo>
                      <a:cubicBezTo>
                        <a:pt x="36" y="38"/>
                        <a:pt x="35" y="34"/>
                        <a:pt x="32" y="31"/>
                      </a:cubicBezTo>
                      <a:cubicBezTo>
                        <a:pt x="33" y="29"/>
                        <a:pt x="29" y="26"/>
                        <a:pt x="28" y="26"/>
                      </a:cubicBezTo>
                      <a:cubicBezTo>
                        <a:pt x="27" y="26"/>
                        <a:pt x="25" y="27"/>
                        <a:pt x="24" y="27"/>
                      </a:cubicBezTo>
                      <a:cubicBezTo>
                        <a:pt x="21" y="28"/>
                        <a:pt x="16" y="31"/>
                        <a:pt x="13" y="32"/>
                      </a:cubicBezTo>
                      <a:cubicBezTo>
                        <a:pt x="11" y="33"/>
                        <a:pt x="10" y="32"/>
                        <a:pt x="9" y="34"/>
                      </a:cubicBezTo>
                      <a:cubicBezTo>
                        <a:pt x="6" y="35"/>
                        <a:pt x="0" y="37"/>
                        <a:pt x="0" y="33"/>
                      </a:cubicBezTo>
                      <a:cubicBezTo>
                        <a:pt x="0" y="31"/>
                        <a:pt x="1" y="30"/>
                        <a:pt x="1" y="28"/>
                      </a:cubicBezTo>
                      <a:cubicBezTo>
                        <a:pt x="3" y="29"/>
                        <a:pt x="4" y="27"/>
                        <a:pt x="5" y="26"/>
                      </a:cubicBezTo>
                      <a:cubicBezTo>
                        <a:pt x="6" y="25"/>
                        <a:pt x="8" y="25"/>
                        <a:pt x="9" y="25"/>
                      </a:cubicBezTo>
                      <a:cubicBezTo>
                        <a:pt x="10" y="24"/>
                        <a:pt x="10" y="23"/>
                        <a:pt x="11" y="23"/>
                      </a:cubicBezTo>
                      <a:cubicBezTo>
                        <a:pt x="12" y="22"/>
                        <a:pt x="14" y="22"/>
                        <a:pt x="15" y="20"/>
                      </a:cubicBezTo>
                      <a:cubicBezTo>
                        <a:pt x="19" y="19"/>
                        <a:pt x="22" y="18"/>
                        <a:pt x="25" y="16"/>
                      </a:cubicBezTo>
                      <a:cubicBezTo>
                        <a:pt x="28" y="14"/>
                        <a:pt x="30" y="13"/>
                        <a:pt x="32" y="11"/>
                      </a:cubicBezTo>
                      <a:cubicBezTo>
                        <a:pt x="34" y="10"/>
                        <a:pt x="36" y="10"/>
                        <a:pt x="39" y="10"/>
                      </a:cubicBezTo>
                      <a:cubicBezTo>
                        <a:pt x="40" y="8"/>
                        <a:pt x="41" y="7"/>
                        <a:pt x="43" y="7"/>
                      </a:cubicBezTo>
                      <a:cubicBezTo>
                        <a:pt x="44" y="5"/>
                        <a:pt x="46" y="4"/>
                        <a:pt x="47" y="3"/>
                      </a:cubicBezTo>
                      <a:cubicBezTo>
                        <a:pt x="50" y="3"/>
                        <a:pt x="54" y="0"/>
                        <a:pt x="57" y="1"/>
                      </a:cubicBezTo>
                      <a:cubicBezTo>
                        <a:pt x="60" y="2"/>
                        <a:pt x="62" y="7"/>
                        <a:pt x="58" y="8"/>
                      </a:cubicBezTo>
                      <a:cubicBezTo>
                        <a:pt x="55" y="9"/>
                        <a:pt x="53" y="12"/>
                        <a:pt x="49" y="13"/>
                      </a:cubicBezTo>
                      <a:cubicBezTo>
                        <a:pt x="48" y="13"/>
                        <a:pt x="48" y="15"/>
                        <a:pt x="48" y="15"/>
                      </a:cubicBezTo>
                      <a:cubicBezTo>
                        <a:pt x="46" y="14"/>
                        <a:pt x="45" y="16"/>
                        <a:pt x="44" y="17"/>
                      </a:cubicBezTo>
                      <a:cubicBezTo>
                        <a:pt x="43" y="17"/>
                        <a:pt x="42" y="17"/>
                        <a:pt x="42" y="17"/>
                      </a:cubicBezTo>
                      <a:cubicBezTo>
                        <a:pt x="40" y="18"/>
                        <a:pt x="39" y="21"/>
                        <a:pt x="40" y="24"/>
                      </a:cubicBezTo>
                      <a:cubicBezTo>
                        <a:pt x="40" y="25"/>
                        <a:pt x="41" y="26"/>
                        <a:pt x="41" y="26"/>
                      </a:cubicBezTo>
                      <a:cubicBezTo>
                        <a:pt x="42" y="29"/>
                        <a:pt x="43" y="32"/>
                        <a:pt x="4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Freeform 21">
                  <a:extLst>
                    <a:ext uri="{FF2B5EF4-FFF2-40B4-BE49-F238E27FC236}">
                      <a16:creationId xmlns="" xmlns:a16="http://schemas.microsoft.com/office/drawing/2014/main" id="{701B4A7C-AB10-4E24-868D-BFF37B2254B9}"/>
                    </a:ext>
                  </a:extLst>
                </p:cNvPr>
                <p:cNvSpPr>
                  <a:spLocks/>
                </p:cNvSpPr>
                <p:nvPr/>
              </p:nvSpPr>
              <p:spPr bwMode="auto">
                <a:xfrm>
                  <a:off x="3437" y="2146"/>
                  <a:ext cx="129" cy="87"/>
                </a:xfrm>
                <a:custGeom>
                  <a:avLst/>
                  <a:gdLst>
                    <a:gd name="T0" fmla="*/ 59 w 62"/>
                    <a:gd name="T1" fmla="*/ 34 h 42"/>
                    <a:gd name="T2" fmla="*/ 49 w 62"/>
                    <a:gd name="T3" fmla="*/ 36 h 42"/>
                    <a:gd name="T4" fmla="*/ 44 w 62"/>
                    <a:gd name="T5" fmla="*/ 33 h 42"/>
                    <a:gd name="T6" fmla="*/ 27 w 62"/>
                    <a:gd name="T7" fmla="*/ 22 h 42"/>
                    <a:gd name="T8" fmla="*/ 24 w 62"/>
                    <a:gd name="T9" fmla="*/ 22 h 42"/>
                    <a:gd name="T10" fmla="*/ 20 w 62"/>
                    <a:gd name="T11" fmla="*/ 18 h 42"/>
                    <a:gd name="T12" fmla="*/ 6 w 62"/>
                    <a:gd name="T13" fmla="*/ 11 h 42"/>
                    <a:gd name="T14" fmla="*/ 5 w 62"/>
                    <a:gd name="T15" fmla="*/ 9 h 42"/>
                    <a:gd name="T16" fmla="*/ 1 w 62"/>
                    <a:gd name="T17" fmla="*/ 7 h 42"/>
                    <a:gd name="T18" fmla="*/ 3 w 62"/>
                    <a:gd name="T19" fmla="*/ 2 h 42"/>
                    <a:gd name="T20" fmla="*/ 12 w 62"/>
                    <a:gd name="T21" fmla="*/ 4 h 42"/>
                    <a:gd name="T22" fmla="*/ 16 w 62"/>
                    <a:gd name="T23" fmla="*/ 6 h 42"/>
                    <a:gd name="T24" fmla="*/ 20 w 62"/>
                    <a:gd name="T25" fmla="*/ 9 h 42"/>
                    <a:gd name="T26" fmla="*/ 27 w 62"/>
                    <a:gd name="T27" fmla="*/ 14 h 42"/>
                    <a:gd name="T28" fmla="*/ 40 w 62"/>
                    <a:gd name="T29" fmla="*/ 21 h 42"/>
                    <a:gd name="T30" fmla="*/ 42 w 62"/>
                    <a:gd name="T31" fmla="*/ 23 h 42"/>
                    <a:gd name="T32" fmla="*/ 51 w 62"/>
                    <a:gd name="T33" fmla="*/ 27 h 42"/>
                    <a:gd name="T34" fmla="*/ 59 w 62"/>
                    <a:gd name="T35"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42">
                      <a:moveTo>
                        <a:pt x="59" y="34"/>
                      </a:moveTo>
                      <a:cubicBezTo>
                        <a:pt x="62" y="42"/>
                        <a:pt x="50" y="41"/>
                        <a:pt x="49" y="36"/>
                      </a:cubicBezTo>
                      <a:cubicBezTo>
                        <a:pt x="46" y="36"/>
                        <a:pt x="45" y="35"/>
                        <a:pt x="44" y="33"/>
                      </a:cubicBezTo>
                      <a:cubicBezTo>
                        <a:pt x="38" y="30"/>
                        <a:pt x="32" y="26"/>
                        <a:pt x="27" y="22"/>
                      </a:cubicBezTo>
                      <a:cubicBezTo>
                        <a:pt x="25" y="22"/>
                        <a:pt x="25" y="22"/>
                        <a:pt x="24" y="22"/>
                      </a:cubicBezTo>
                      <a:cubicBezTo>
                        <a:pt x="23" y="21"/>
                        <a:pt x="21" y="20"/>
                        <a:pt x="20" y="18"/>
                      </a:cubicBezTo>
                      <a:cubicBezTo>
                        <a:pt x="15" y="17"/>
                        <a:pt x="12" y="12"/>
                        <a:pt x="6" y="11"/>
                      </a:cubicBezTo>
                      <a:cubicBezTo>
                        <a:pt x="6" y="10"/>
                        <a:pt x="6" y="9"/>
                        <a:pt x="5" y="9"/>
                      </a:cubicBezTo>
                      <a:cubicBezTo>
                        <a:pt x="4" y="9"/>
                        <a:pt x="2" y="8"/>
                        <a:pt x="1" y="7"/>
                      </a:cubicBezTo>
                      <a:cubicBezTo>
                        <a:pt x="0" y="5"/>
                        <a:pt x="2" y="3"/>
                        <a:pt x="3" y="2"/>
                      </a:cubicBezTo>
                      <a:cubicBezTo>
                        <a:pt x="7" y="0"/>
                        <a:pt x="9" y="3"/>
                        <a:pt x="12" y="4"/>
                      </a:cubicBezTo>
                      <a:cubicBezTo>
                        <a:pt x="13" y="5"/>
                        <a:pt x="15" y="5"/>
                        <a:pt x="16" y="6"/>
                      </a:cubicBezTo>
                      <a:cubicBezTo>
                        <a:pt x="17" y="7"/>
                        <a:pt x="19" y="9"/>
                        <a:pt x="20" y="9"/>
                      </a:cubicBezTo>
                      <a:cubicBezTo>
                        <a:pt x="23" y="11"/>
                        <a:pt x="26" y="11"/>
                        <a:pt x="27" y="14"/>
                      </a:cubicBezTo>
                      <a:cubicBezTo>
                        <a:pt x="32" y="15"/>
                        <a:pt x="35" y="19"/>
                        <a:pt x="40" y="21"/>
                      </a:cubicBezTo>
                      <a:cubicBezTo>
                        <a:pt x="41" y="21"/>
                        <a:pt x="41" y="22"/>
                        <a:pt x="42" y="23"/>
                      </a:cubicBezTo>
                      <a:cubicBezTo>
                        <a:pt x="45" y="24"/>
                        <a:pt x="48" y="26"/>
                        <a:pt x="51" y="27"/>
                      </a:cubicBezTo>
                      <a:cubicBezTo>
                        <a:pt x="53" y="31"/>
                        <a:pt x="57" y="31"/>
                        <a:pt x="5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 name="Freeform 22">
                  <a:extLst>
                    <a:ext uri="{FF2B5EF4-FFF2-40B4-BE49-F238E27FC236}">
                      <a16:creationId xmlns="" xmlns:a16="http://schemas.microsoft.com/office/drawing/2014/main" id="{C4560056-EC6F-43A5-9EEA-95EC30672DF5}"/>
                    </a:ext>
                  </a:extLst>
                </p:cNvPr>
                <p:cNvSpPr>
                  <a:spLocks/>
                </p:cNvSpPr>
                <p:nvPr/>
              </p:nvSpPr>
              <p:spPr bwMode="auto">
                <a:xfrm>
                  <a:off x="2468" y="2160"/>
                  <a:ext cx="152" cy="133"/>
                </a:xfrm>
                <a:custGeom>
                  <a:avLst/>
                  <a:gdLst>
                    <a:gd name="T0" fmla="*/ 72 w 73"/>
                    <a:gd name="T1" fmla="*/ 27 h 64"/>
                    <a:gd name="T2" fmla="*/ 62 w 73"/>
                    <a:gd name="T3" fmla="*/ 22 h 64"/>
                    <a:gd name="T4" fmla="*/ 62 w 73"/>
                    <a:gd name="T5" fmla="*/ 21 h 64"/>
                    <a:gd name="T6" fmla="*/ 55 w 73"/>
                    <a:gd name="T7" fmla="*/ 14 h 64"/>
                    <a:gd name="T8" fmla="*/ 46 w 73"/>
                    <a:gd name="T9" fmla="*/ 16 h 64"/>
                    <a:gd name="T10" fmla="*/ 40 w 73"/>
                    <a:gd name="T11" fmla="*/ 25 h 64"/>
                    <a:gd name="T12" fmla="*/ 41 w 73"/>
                    <a:gd name="T13" fmla="*/ 28 h 64"/>
                    <a:gd name="T14" fmla="*/ 44 w 73"/>
                    <a:gd name="T15" fmla="*/ 41 h 64"/>
                    <a:gd name="T16" fmla="*/ 41 w 73"/>
                    <a:gd name="T17" fmla="*/ 41 h 64"/>
                    <a:gd name="T18" fmla="*/ 32 w 73"/>
                    <a:gd name="T19" fmla="*/ 30 h 64"/>
                    <a:gd name="T20" fmla="*/ 19 w 73"/>
                    <a:gd name="T21" fmla="*/ 35 h 64"/>
                    <a:gd name="T22" fmla="*/ 18 w 73"/>
                    <a:gd name="T23" fmla="*/ 37 h 64"/>
                    <a:gd name="T24" fmla="*/ 14 w 73"/>
                    <a:gd name="T25" fmla="*/ 39 h 64"/>
                    <a:gd name="T26" fmla="*/ 14 w 73"/>
                    <a:gd name="T27" fmla="*/ 43 h 64"/>
                    <a:gd name="T28" fmla="*/ 18 w 73"/>
                    <a:gd name="T29" fmla="*/ 50 h 64"/>
                    <a:gd name="T30" fmla="*/ 23 w 73"/>
                    <a:gd name="T31" fmla="*/ 62 h 64"/>
                    <a:gd name="T32" fmla="*/ 15 w 73"/>
                    <a:gd name="T33" fmla="*/ 60 h 64"/>
                    <a:gd name="T34" fmla="*/ 9 w 73"/>
                    <a:gd name="T35" fmla="*/ 50 h 64"/>
                    <a:gd name="T36" fmla="*/ 2 w 73"/>
                    <a:gd name="T37" fmla="*/ 40 h 64"/>
                    <a:gd name="T38" fmla="*/ 1 w 73"/>
                    <a:gd name="T39" fmla="*/ 36 h 64"/>
                    <a:gd name="T40" fmla="*/ 5 w 73"/>
                    <a:gd name="T41" fmla="*/ 32 h 64"/>
                    <a:gd name="T42" fmla="*/ 6 w 73"/>
                    <a:gd name="T43" fmla="*/ 33 h 64"/>
                    <a:gd name="T44" fmla="*/ 9 w 73"/>
                    <a:gd name="T45" fmla="*/ 29 h 64"/>
                    <a:gd name="T46" fmla="*/ 22 w 73"/>
                    <a:gd name="T47" fmla="*/ 22 h 64"/>
                    <a:gd name="T48" fmla="*/ 22 w 73"/>
                    <a:gd name="T49" fmla="*/ 20 h 64"/>
                    <a:gd name="T50" fmla="*/ 26 w 73"/>
                    <a:gd name="T51" fmla="*/ 19 h 64"/>
                    <a:gd name="T52" fmla="*/ 33 w 73"/>
                    <a:gd name="T53" fmla="*/ 14 h 64"/>
                    <a:gd name="T54" fmla="*/ 36 w 73"/>
                    <a:gd name="T55" fmla="*/ 11 h 64"/>
                    <a:gd name="T56" fmla="*/ 40 w 73"/>
                    <a:gd name="T57" fmla="*/ 9 h 64"/>
                    <a:gd name="T58" fmla="*/ 42 w 73"/>
                    <a:gd name="T59" fmla="*/ 6 h 64"/>
                    <a:gd name="T60" fmla="*/ 46 w 73"/>
                    <a:gd name="T61" fmla="*/ 4 h 64"/>
                    <a:gd name="T62" fmla="*/ 49 w 73"/>
                    <a:gd name="T63" fmla="*/ 1 h 64"/>
                    <a:gd name="T64" fmla="*/ 59 w 73"/>
                    <a:gd name="T65" fmla="*/ 5 h 64"/>
                    <a:gd name="T66" fmla="*/ 60 w 73"/>
                    <a:gd name="T67" fmla="*/ 6 h 64"/>
                    <a:gd name="T68" fmla="*/ 68 w 73"/>
                    <a:gd name="T69" fmla="*/ 17 h 64"/>
                    <a:gd name="T70" fmla="*/ 69 w 73"/>
                    <a:gd name="T71" fmla="*/ 19 h 64"/>
                    <a:gd name="T72" fmla="*/ 72 w 73"/>
                    <a:gd name="T73" fmla="*/ 2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64">
                      <a:moveTo>
                        <a:pt x="72" y="27"/>
                      </a:moveTo>
                      <a:cubicBezTo>
                        <a:pt x="67" y="30"/>
                        <a:pt x="64" y="25"/>
                        <a:pt x="62" y="22"/>
                      </a:cubicBezTo>
                      <a:cubicBezTo>
                        <a:pt x="62" y="22"/>
                        <a:pt x="62" y="21"/>
                        <a:pt x="62" y="21"/>
                      </a:cubicBezTo>
                      <a:cubicBezTo>
                        <a:pt x="59" y="19"/>
                        <a:pt x="58" y="15"/>
                        <a:pt x="55" y="14"/>
                      </a:cubicBezTo>
                      <a:cubicBezTo>
                        <a:pt x="51" y="12"/>
                        <a:pt x="50" y="16"/>
                        <a:pt x="46" y="16"/>
                      </a:cubicBezTo>
                      <a:cubicBezTo>
                        <a:pt x="44" y="19"/>
                        <a:pt x="39" y="20"/>
                        <a:pt x="40" y="25"/>
                      </a:cubicBezTo>
                      <a:cubicBezTo>
                        <a:pt x="40" y="26"/>
                        <a:pt x="41" y="27"/>
                        <a:pt x="41" y="28"/>
                      </a:cubicBezTo>
                      <a:cubicBezTo>
                        <a:pt x="43" y="33"/>
                        <a:pt x="48" y="36"/>
                        <a:pt x="44" y="41"/>
                      </a:cubicBezTo>
                      <a:cubicBezTo>
                        <a:pt x="43" y="41"/>
                        <a:pt x="42" y="40"/>
                        <a:pt x="41" y="41"/>
                      </a:cubicBezTo>
                      <a:cubicBezTo>
                        <a:pt x="37" y="38"/>
                        <a:pt x="35" y="33"/>
                        <a:pt x="32" y="30"/>
                      </a:cubicBezTo>
                      <a:cubicBezTo>
                        <a:pt x="26" y="30"/>
                        <a:pt x="23" y="32"/>
                        <a:pt x="19" y="35"/>
                      </a:cubicBezTo>
                      <a:cubicBezTo>
                        <a:pt x="19" y="35"/>
                        <a:pt x="18" y="36"/>
                        <a:pt x="18" y="37"/>
                      </a:cubicBezTo>
                      <a:cubicBezTo>
                        <a:pt x="16" y="37"/>
                        <a:pt x="15" y="38"/>
                        <a:pt x="14" y="39"/>
                      </a:cubicBezTo>
                      <a:cubicBezTo>
                        <a:pt x="14" y="41"/>
                        <a:pt x="14" y="42"/>
                        <a:pt x="14" y="43"/>
                      </a:cubicBezTo>
                      <a:cubicBezTo>
                        <a:pt x="15" y="46"/>
                        <a:pt x="17" y="47"/>
                        <a:pt x="18" y="50"/>
                      </a:cubicBezTo>
                      <a:cubicBezTo>
                        <a:pt x="20" y="53"/>
                        <a:pt x="25" y="56"/>
                        <a:pt x="23" y="62"/>
                      </a:cubicBezTo>
                      <a:cubicBezTo>
                        <a:pt x="20" y="64"/>
                        <a:pt x="17" y="61"/>
                        <a:pt x="15" y="60"/>
                      </a:cubicBezTo>
                      <a:cubicBezTo>
                        <a:pt x="14" y="56"/>
                        <a:pt x="9" y="55"/>
                        <a:pt x="9" y="50"/>
                      </a:cubicBezTo>
                      <a:cubicBezTo>
                        <a:pt x="6" y="49"/>
                        <a:pt x="4" y="43"/>
                        <a:pt x="2" y="40"/>
                      </a:cubicBezTo>
                      <a:cubicBezTo>
                        <a:pt x="1" y="39"/>
                        <a:pt x="0" y="38"/>
                        <a:pt x="1" y="36"/>
                      </a:cubicBezTo>
                      <a:cubicBezTo>
                        <a:pt x="1" y="35"/>
                        <a:pt x="4" y="34"/>
                        <a:pt x="5" y="32"/>
                      </a:cubicBezTo>
                      <a:cubicBezTo>
                        <a:pt x="5" y="32"/>
                        <a:pt x="5" y="33"/>
                        <a:pt x="6" y="33"/>
                      </a:cubicBezTo>
                      <a:cubicBezTo>
                        <a:pt x="7" y="31"/>
                        <a:pt x="8" y="31"/>
                        <a:pt x="9" y="29"/>
                      </a:cubicBezTo>
                      <a:cubicBezTo>
                        <a:pt x="15" y="28"/>
                        <a:pt x="17" y="24"/>
                        <a:pt x="22" y="22"/>
                      </a:cubicBezTo>
                      <a:cubicBezTo>
                        <a:pt x="22" y="22"/>
                        <a:pt x="22" y="21"/>
                        <a:pt x="22" y="20"/>
                      </a:cubicBezTo>
                      <a:cubicBezTo>
                        <a:pt x="24" y="20"/>
                        <a:pt x="25" y="18"/>
                        <a:pt x="26" y="19"/>
                      </a:cubicBezTo>
                      <a:cubicBezTo>
                        <a:pt x="28" y="17"/>
                        <a:pt x="30" y="16"/>
                        <a:pt x="33" y="14"/>
                      </a:cubicBezTo>
                      <a:cubicBezTo>
                        <a:pt x="34" y="13"/>
                        <a:pt x="35" y="11"/>
                        <a:pt x="36" y="11"/>
                      </a:cubicBezTo>
                      <a:cubicBezTo>
                        <a:pt x="38" y="10"/>
                        <a:pt x="39" y="10"/>
                        <a:pt x="40" y="9"/>
                      </a:cubicBezTo>
                      <a:cubicBezTo>
                        <a:pt x="41" y="8"/>
                        <a:pt x="41" y="7"/>
                        <a:pt x="42" y="6"/>
                      </a:cubicBezTo>
                      <a:cubicBezTo>
                        <a:pt x="43" y="5"/>
                        <a:pt x="44" y="4"/>
                        <a:pt x="46" y="4"/>
                      </a:cubicBezTo>
                      <a:cubicBezTo>
                        <a:pt x="47" y="3"/>
                        <a:pt x="49" y="2"/>
                        <a:pt x="49" y="1"/>
                      </a:cubicBezTo>
                      <a:cubicBezTo>
                        <a:pt x="54" y="0"/>
                        <a:pt x="58" y="2"/>
                        <a:pt x="59" y="5"/>
                      </a:cubicBezTo>
                      <a:cubicBezTo>
                        <a:pt x="60" y="5"/>
                        <a:pt x="60" y="5"/>
                        <a:pt x="60" y="6"/>
                      </a:cubicBezTo>
                      <a:cubicBezTo>
                        <a:pt x="63" y="9"/>
                        <a:pt x="65" y="14"/>
                        <a:pt x="68" y="17"/>
                      </a:cubicBezTo>
                      <a:cubicBezTo>
                        <a:pt x="68" y="17"/>
                        <a:pt x="69" y="18"/>
                        <a:pt x="69" y="19"/>
                      </a:cubicBezTo>
                      <a:cubicBezTo>
                        <a:pt x="71" y="20"/>
                        <a:pt x="73" y="23"/>
                        <a:pt x="7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 name="Freeform 23">
                  <a:extLst>
                    <a:ext uri="{FF2B5EF4-FFF2-40B4-BE49-F238E27FC236}">
                      <a16:creationId xmlns="" xmlns:a16="http://schemas.microsoft.com/office/drawing/2014/main" id="{B020D374-B863-49B9-82F7-03F0E666992B}"/>
                    </a:ext>
                  </a:extLst>
                </p:cNvPr>
                <p:cNvSpPr>
                  <a:spLocks noEditPoints="1"/>
                </p:cNvSpPr>
                <p:nvPr/>
              </p:nvSpPr>
              <p:spPr bwMode="auto">
                <a:xfrm>
                  <a:off x="3325" y="2187"/>
                  <a:ext cx="200" cy="196"/>
                </a:xfrm>
                <a:custGeom>
                  <a:avLst/>
                  <a:gdLst>
                    <a:gd name="T0" fmla="*/ 79 w 96"/>
                    <a:gd name="T1" fmla="*/ 57 h 94"/>
                    <a:gd name="T2" fmla="*/ 71 w 96"/>
                    <a:gd name="T3" fmla="*/ 56 h 94"/>
                    <a:gd name="T4" fmla="*/ 68 w 96"/>
                    <a:gd name="T5" fmla="*/ 50 h 94"/>
                    <a:gd name="T6" fmla="*/ 86 w 96"/>
                    <a:gd name="T7" fmla="*/ 44 h 94"/>
                    <a:gd name="T8" fmla="*/ 84 w 96"/>
                    <a:gd name="T9" fmla="*/ 32 h 94"/>
                    <a:gd name="T10" fmla="*/ 76 w 96"/>
                    <a:gd name="T11" fmla="*/ 29 h 94"/>
                    <a:gd name="T12" fmla="*/ 64 w 96"/>
                    <a:gd name="T13" fmla="*/ 31 h 94"/>
                    <a:gd name="T14" fmla="*/ 41 w 96"/>
                    <a:gd name="T15" fmla="*/ 35 h 94"/>
                    <a:gd name="T16" fmla="*/ 43 w 96"/>
                    <a:gd name="T17" fmla="*/ 52 h 94"/>
                    <a:gd name="T18" fmla="*/ 56 w 96"/>
                    <a:gd name="T19" fmla="*/ 68 h 94"/>
                    <a:gd name="T20" fmla="*/ 62 w 96"/>
                    <a:gd name="T21" fmla="*/ 72 h 94"/>
                    <a:gd name="T22" fmla="*/ 58 w 96"/>
                    <a:gd name="T23" fmla="*/ 80 h 94"/>
                    <a:gd name="T24" fmla="*/ 52 w 96"/>
                    <a:gd name="T25" fmla="*/ 76 h 94"/>
                    <a:gd name="T26" fmla="*/ 45 w 96"/>
                    <a:gd name="T27" fmla="*/ 71 h 94"/>
                    <a:gd name="T28" fmla="*/ 33 w 96"/>
                    <a:gd name="T29" fmla="*/ 67 h 94"/>
                    <a:gd name="T30" fmla="*/ 36 w 96"/>
                    <a:gd name="T31" fmla="*/ 75 h 94"/>
                    <a:gd name="T32" fmla="*/ 42 w 96"/>
                    <a:gd name="T33" fmla="*/ 83 h 94"/>
                    <a:gd name="T34" fmla="*/ 42 w 96"/>
                    <a:gd name="T35" fmla="*/ 94 h 94"/>
                    <a:gd name="T36" fmla="*/ 35 w 96"/>
                    <a:gd name="T37" fmla="*/ 91 h 94"/>
                    <a:gd name="T38" fmla="*/ 33 w 96"/>
                    <a:gd name="T39" fmla="*/ 88 h 94"/>
                    <a:gd name="T40" fmla="*/ 29 w 96"/>
                    <a:gd name="T41" fmla="*/ 82 h 94"/>
                    <a:gd name="T42" fmla="*/ 26 w 96"/>
                    <a:gd name="T43" fmla="*/ 79 h 94"/>
                    <a:gd name="T44" fmla="*/ 19 w 96"/>
                    <a:gd name="T45" fmla="*/ 71 h 94"/>
                    <a:gd name="T46" fmla="*/ 5 w 96"/>
                    <a:gd name="T47" fmla="*/ 52 h 94"/>
                    <a:gd name="T48" fmla="*/ 0 w 96"/>
                    <a:gd name="T49" fmla="*/ 46 h 94"/>
                    <a:gd name="T50" fmla="*/ 27 w 96"/>
                    <a:gd name="T51" fmla="*/ 30 h 94"/>
                    <a:gd name="T52" fmla="*/ 33 w 96"/>
                    <a:gd name="T53" fmla="*/ 31 h 94"/>
                    <a:gd name="T54" fmla="*/ 35 w 96"/>
                    <a:gd name="T55" fmla="*/ 25 h 94"/>
                    <a:gd name="T56" fmla="*/ 41 w 96"/>
                    <a:gd name="T57" fmla="*/ 3 h 94"/>
                    <a:gd name="T58" fmla="*/ 55 w 96"/>
                    <a:gd name="T59" fmla="*/ 1 h 94"/>
                    <a:gd name="T60" fmla="*/ 58 w 96"/>
                    <a:gd name="T61" fmla="*/ 8 h 94"/>
                    <a:gd name="T62" fmla="*/ 43 w 96"/>
                    <a:gd name="T63" fmla="*/ 13 h 94"/>
                    <a:gd name="T64" fmla="*/ 46 w 96"/>
                    <a:gd name="T65" fmla="*/ 24 h 94"/>
                    <a:gd name="T66" fmla="*/ 55 w 96"/>
                    <a:gd name="T67" fmla="*/ 25 h 94"/>
                    <a:gd name="T68" fmla="*/ 70 w 96"/>
                    <a:gd name="T69" fmla="*/ 21 h 94"/>
                    <a:gd name="T70" fmla="*/ 74 w 96"/>
                    <a:gd name="T71" fmla="*/ 20 h 94"/>
                    <a:gd name="T72" fmla="*/ 81 w 96"/>
                    <a:gd name="T73" fmla="*/ 21 h 94"/>
                    <a:gd name="T74" fmla="*/ 91 w 96"/>
                    <a:gd name="T75" fmla="*/ 26 h 94"/>
                    <a:gd name="T76" fmla="*/ 94 w 96"/>
                    <a:gd name="T77" fmla="*/ 30 h 94"/>
                    <a:gd name="T78" fmla="*/ 95 w 96"/>
                    <a:gd name="T79" fmla="*/ 37 h 94"/>
                    <a:gd name="T80" fmla="*/ 95 w 96"/>
                    <a:gd name="T81" fmla="*/ 43 h 94"/>
                    <a:gd name="T82" fmla="*/ 94 w 96"/>
                    <a:gd name="T83" fmla="*/ 46 h 94"/>
                    <a:gd name="T84" fmla="*/ 22 w 96"/>
                    <a:gd name="T85" fmla="*/ 57 h 94"/>
                    <a:gd name="T86" fmla="*/ 31 w 96"/>
                    <a:gd name="T87" fmla="*/ 55 h 94"/>
                    <a:gd name="T88" fmla="*/ 34 w 96"/>
                    <a:gd name="T89" fmla="*/ 47 h 94"/>
                    <a:gd name="T90" fmla="*/ 27 w 96"/>
                    <a:gd name="T91" fmla="*/ 39 h 94"/>
                    <a:gd name="T92" fmla="*/ 15 w 96"/>
                    <a:gd name="T93" fmla="*/ 48 h 94"/>
                    <a:gd name="T94" fmla="*/ 16 w 96"/>
                    <a:gd name="T95" fmla="*/ 5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 h="94">
                      <a:moveTo>
                        <a:pt x="91" y="53"/>
                      </a:moveTo>
                      <a:cubicBezTo>
                        <a:pt x="88" y="54"/>
                        <a:pt x="85" y="57"/>
                        <a:pt x="79" y="57"/>
                      </a:cubicBezTo>
                      <a:cubicBezTo>
                        <a:pt x="79" y="57"/>
                        <a:pt x="77" y="56"/>
                        <a:pt x="76" y="56"/>
                      </a:cubicBezTo>
                      <a:cubicBezTo>
                        <a:pt x="74" y="56"/>
                        <a:pt x="72" y="57"/>
                        <a:pt x="71" y="56"/>
                      </a:cubicBezTo>
                      <a:cubicBezTo>
                        <a:pt x="70" y="56"/>
                        <a:pt x="68" y="54"/>
                        <a:pt x="68" y="53"/>
                      </a:cubicBezTo>
                      <a:cubicBezTo>
                        <a:pt x="67" y="52"/>
                        <a:pt x="68" y="51"/>
                        <a:pt x="68" y="50"/>
                      </a:cubicBezTo>
                      <a:cubicBezTo>
                        <a:pt x="70" y="48"/>
                        <a:pt x="73" y="49"/>
                        <a:pt x="76" y="49"/>
                      </a:cubicBezTo>
                      <a:cubicBezTo>
                        <a:pt x="80" y="48"/>
                        <a:pt x="83" y="46"/>
                        <a:pt x="86" y="44"/>
                      </a:cubicBezTo>
                      <a:cubicBezTo>
                        <a:pt x="86" y="43"/>
                        <a:pt x="86" y="42"/>
                        <a:pt x="85" y="42"/>
                      </a:cubicBezTo>
                      <a:cubicBezTo>
                        <a:pt x="87" y="39"/>
                        <a:pt x="86" y="35"/>
                        <a:pt x="84" y="32"/>
                      </a:cubicBezTo>
                      <a:cubicBezTo>
                        <a:pt x="82" y="31"/>
                        <a:pt x="81" y="29"/>
                        <a:pt x="79" y="29"/>
                      </a:cubicBezTo>
                      <a:cubicBezTo>
                        <a:pt x="78" y="29"/>
                        <a:pt x="77" y="29"/>
                        <a:pt x="76" y="29"/>
                      </a:cubicBezTo>
                      <a:cubicBezTo>
                        <a:pt x="75" y="29"/>
                        <a:pt x="74" y="29"/>
                        <a:pt x="73" y="29"/>
                      </a:cubicBezTo>
                      <a:cubicBezTo>
                        <a:pt x="70" y="29"/>
                        <a:pt x="67" y="31"/>
                        <a:pt x="64" y="31"/>
                      </a:cubicBezTo>
                      <a:cubicBezTo>
                        <a:pt x="61" y="34"/>
                        <a:pt x="56" y="34"/>
                        <a:pt x="53" y="36"/>
                      </a:cubicBezTo>
                      <a:cubicBezTo>
                        <a:pt x="48" y="36"/>
                        <a:pt x="45" y="34"/>
                        <a:pt x="41" y="35"/>
                      </a:cubicBezTo>
                      <a:cubicBezTo>
                        <a:pt x="40" y="37"/>
                        <a:pt x="42" y="41"/>
                        <a:pt x="44" y="43"/>
                      </a:cubicBezTo>
                      <a:cubicBezTo>
                        <a:pt x="42" y="45"/>
                        <a:pt x="45" y="50"/>
                        <a:pt x="43" y="52"/>
                      </a:cubicBezTo>
                      <a:cubicBezTo>
                        <a:pt x="44" y="55"/>
                        <a:pt x="44" y="58"/>
                        <a:pt x="46" y="60"/>
                      </a:cubicBezTo>
                      <a:cubicBezTo>
                        <a:pt x="49" y="63"/>
                        <a:pt x="54" y="64"/>
                        <a:pt x="56" y="68"/>
                      </a:cubicBezTo>
                      <a:cubicBezTo>
                        <a:pt x="59" y="68"/>
                        <a:pt x="59" y="70"/>
                        <a:pt x="60" y="71"/>
                      </a:cubicBezTo>
                      <a:cubicBezTo>
                        <a:pt x="61" y="72"/>
                        <a:pt x="62" y="72"/>
                        <a:pt x="62" y="72"/>
                      </a:cubicBezTo>
                      <a:cubicBezTo>
                        <a:pt x="63" y="73"/>
                        <a:pt x="65" y="75"/>
                        <a:pt x="65" y="75"/>
                      </a:cubicBezTo>
                      <a:cubicBezTo>
                        <a:pt x="65" y="78"/>
                        <a:pt x="61" y="81"/>
                        <a:pt x="58" y="80"/>
                      </a:cubicBezTo>
                      <a:cubicBezTo>
                        <a:pt x="58" y="80"/>
                        <a:pt x="58" y="79"/>
                        <a:pt x="57" y="78"/>
                      </a:cubicBezTo>
                      <a:cubicBezTo>
                        <a:pt x="56" y="78"/>
                        <a:pt x="54" y="77"/>
                        <a:pt x="52" y="76"/>
                      </a:cubicBezTo>
                      <a:cubicBezTo>
                        <a:pt x="50" y="75"/>
                        <a:pt x="48" y="73"/>
                        <a:pt x="46" y="71"/>
                      </a:cubicBezTo>
                      <a:cubicBezTo>
                        <a:pt x="46" y="71"/>
                        <a:pt x="45" y="71"/>
                        <a:pt x="45" y="71"/>
                      </a:cubicBezTo>
                      <a:cubicBezTo>
                        <a:pt x="43" y="69"/>
                        <a:pt x="40" y="68"/>
                        <a:pt x="38" y="66"/>
                      </a:cubicBezTo>
                      <a:cubicBezTo>
                        <a:pt x="35" y="65"/>
                        <a:pt x="33" y="65"/>
                        <a:pt x="33" y="67"/>
                      </a:cubicBezTo>
                      <a:cubicBezTo>
                        <a:pt x="32" y="69"/>
                        <a:pt x="34" y="70"/>
                        <a:pt x="33" y="72"/>
                      </a:cubicBezTo>
                      <a:cubicBezTo>
                        <a:pt x="34" y="73"/>
                        <a:pt x="35" y="74"/>
                        <a:pt x="36" y="75"/>
                      </a:cubicBezTo>
                      <a:cubicBezTo>
                        <a:pt x="36" y="76"/>
                        <a:pt x="37" y="76"/>
                        <a:pt x="37" y="77"/>
                      </a:cubicBezTo>
                      <a:cubicBezTo>
                        <a:pt x="38" y="79"/>
                        <a:pt x="40" y="81"/>
                        <a:pt x="42" y="83"/>
                      </a:cubicBezTo>
                      <a:cubicBezTo>
                        <a:pt x="43" y="85"/>
                        <a:pt x="46" y="88"/>
                        <a:pt x="46" y="90"/>
                      </a:cubicBezTo>
                      <a:cubicBezTo>
                        <a:pt x="45" y="92"/>
                        <a:pt x="43" y="92"/>
                        <a:pt x="42" y="94"/>
                      </a:cubicBezTo>
                      <a:cubicBezTo>
                        <a:pt x="40" y="94"/>
                        <a:pt x="40" y="94"/>
                        <a:pt x="38" y="94"/>
                      </a:cubicBezTo>
                      <a:cubicBezTo>
                        <a:pt x="37" y="93"/>
                        <a:pt x="36" y="92"/>
                        <a:pt x="35" y="91"/>
                      </a:cubicBezTo>
                      <a:cubicBezTo>
                        <a:pt x="35" y="90"/>
                        <a:pt x="34" y="90"/>
                        <a:pt x="33" y="90"/>
                      </a:cubicBezTo>
                      <a:cubicBezTo>
                        <a:pt x="33" y="89"/>
                        <a:pt x="33" y="88"/>
                        <a:pt x="33" y="88"/>
                      </a:cubicBezTo>
                      <a:cubicBezTo>
                        <a:pt x="32" y="87"/>
                        <a:pt x="31" y="86"/>
                        <a:pt x="30" y="85"/>
                      </a:cubicBezTo>
                      <a:cubicBezTo>
                        <a:pt x="29" y="84"/>
                        <a:pt x="29" y="83"/>
                        <a:pt x="29" y="82"/>
                      </a:cubicBezTo>
                      <a:cubicBezTo>
                        <a:pt x="28" y="81"/>
                        <a:pt x="27" y="81"/>
                        <a:pt x="27" y="80"/>
                      </a:cubicBezTo>
                      <a:cubicBezTo>
                        <a:pt x="26" y="80"/>
                        <a:pt x="27" y="79"/>
                        <a:pt x="26" y="79"/>
                      </a:cubicBezTo>
                      <a:cubicBezTo>
                        <a:pt x="25" y="77"/>
                        <a:pt x="22" y="75"/>
                        <a:pt x="22" y="72"/>
                      </a:cubicBezTo>
                      <a:cubicBezTo>
                        <a:pt x="21" y="72"/>
                        <a:pt x="20" y="71"/>
                        <a:pt x="19" y="71"/>
                      </a:cubicBezTo>
                      <a:cubicBezTo>
                        <a:pt x="19" y="67"/>
                        <a:pt x="15" y="67"/>
                        <a:pt x="15" y="63"/>
                      </a:cubicBezTo>
                      <a:cubicBezTo>
                        <a:pt x="11" y="61"/>
                        <a:pt x="9" y="55"/>
                        <a:pt x="5" y="52"/>
                      </a:cubicBezTo>
                      <a:cubicBezTo>
                        <a:pt x="5" y="52"/>
                        <a:pt x="5" y="51"/>
                        <a:pt x="5" y="51"/>
                      </a:cubicBezTo>
                      <a:cubicBezTo>
                        <a:pt x="3" y="50"/>
                        <a:pt x="2" y="47"/>
                        <a:pt x="0" y="46"/>
                      </a:cubicBezTo>
                      <a:cubicBezTo>
                        <a:pt x="1" y="42"/>
                        <a:pt x="4" y="38"/>
                        <a:pt x="8" y="37"/>
                      </a:cubicBezTo>
                      <a:cubicBezTo>
                        <a:pt x="12" y="32"/>
                        <a:pt x="18" y="29"/>
                        <a:pt x="27" y="30"/>
                      </a:cubicBezTo>
                      <a:cubicBezTo>
                        <a:pt x="29" y="30"/>
                        <a:pt x="30" y="30"/>
                        <a:pt x="32" y="31"/>
                      </a:cubicBezTo>
                      <a:cubicBezTo>
                        <a:pt x="32" y="31"/>
                        <a:pt x="33" y="30"/>
                        <a:pt x="33" y="31"/>
                      </a:cubicBezTo>
                      <a:cubicBezTo>
                        <a:pt x="35" y="31"/>
                        <a:pt x="37" y="33"/>
                        <a:pt x="38" y="31"/>
                      </a:cubicBezTo>
                      <a:cubicBezTo>
                        <a:pt x="39" y="29"/>
                        <a:pt x="35" y="26"/>
                        <a:pt x="35" y="25"/>
                      </a:cubicBezTo>
                      <a:cubicBezTo>
                        <a:pt x="35" y="22"/>
                        <a:pt x="34" y="21"/>
                        <a:pt x="33" y="20"/>
                      </a:cubicBezTo>
                      <a:cubicBezTo>
                        <a:pt x="32" y="13"/>
                        <a:pt x="36" y="6"/>
                        <a:pt x="41" y="3"/>
                      </a:cubicBezTo>
                      <a:cubicBezTo>
                        <a:pt x="42" y="3"/>
                        <a:pt x="43" y="3"/>
                        <a:pt x="44" y="2"/>
                      </a:cubicBezTo>
                      <a:cubicBezTo>
                        <a:pt x="47" y="1"/>
                        <a:pt x="51" y="0"/>
                        <a:pt x="55" y="1"/>
                      </a:cubicBezTo>
                      <a:cubicBezTo>
                        <a:pt x="56" y="1"/>
                        <a:pt x="60" y="3"/>
                        <a:pt x="60" y="4"/>
                      </a:cubicBezTo>
                      <a:cubicBezTo>
                        <a:pt x="60" y="5"/>
                        <a:pt x="59" y="7"/>
                        <a:pt x="58" y="8"/>
                      </a:cubicBezTo>
                      <a:cubicBezTo>
                        <a:pt x="56" y="10"/>
                        <a:pt x="51" y="9"/>
                        <a:pt x="48" y="9"/>
                      </a:cubicBezTo>
                      <a:cubicBezTo>
                        <a:pt x="46" y="9"/>
                        <a:pt x="43" y="12"/>
                        <a:pt x="43" y="13"/>
                      </a:cubicBezTo>
                      <a:cubicBezTo>
                        <a:pt x="43" y="14"/>
                        <a:pt x="43" y="16"/>
                        <a:pt x="43" y="18"/>
                      </a:cubicBezTo>
                      <a:cubicBezTo>
                        <a:pt x="43" y="22"/>
                        <a:pt x="44" y="22"/>
                        <a:pt x="46" y="24"/>
                      </a:cubicBezTo>
                      <a:cubicBezTo>
                        <a:pt x="48" y="25"/>
                        <a:pt x="48" y="26"/>
                        <a:pt x="51" y="25"/>
                      </a:cubicBezTo>
                      <a:cubicBezTo>
                        <a:pt x="52" y="25"/>
                        <a:pt x="54" y="25"/>
                        <a:pt x="55" y="25"/>
                      </a:cubicBezTo>
                      <a:cubicBezTo>
                        <a:pt x="56" y="25"/>
                        <a:pt x="56" y="24"/>
                        <a:pt x="57" y="24"/>
                      </a:cubicBezTo>
                      <a:cubicBezTo>
                        <a:pt x="61" y="23"/>
                        <a:pt x="66" y="22"/>
                        <a:pt x="70" y="21"/>
                      </a:cubicBezTo>
                      <a:cubicBezTo>
                        <a:pt x="70" y="21"/>
                        <a:pt x="71" y="21"/>
                        <a:pt x="72" y="20"/>
                      </a:cubicBezTo>
                      <a:cubicBezTo>
                        <a:pt x="72" y="20"/>
                        <a:pt x="73" y="20"/>
                        <a:pt x="74" y="20"/>
                      </a:cubicBezTo>
                      <a:cubicBezTo>
                        <a:pt x="75" y="20"/>
                        <a:pt x="76" y="19"/>
                        <a:pt x="76" y="19"/>
                      </a:cubicBezTo>
                      <a:cubicBezTo>
                        <a:pt x="78" y="19"/>
                        <a:pt x="79" y="20"/>
                        <a:pt x="81" y="21"/>
                      </a:cubicBezTo>
                      <a:cubicBezTo>
                        <a:pt x="84" y="21"/>
                        <a:pt x="86" y="21"/>
                        <a:pt x="88" y="22"/>
                      </a:cubicBezTo>
                      <a:cubicBezTo>
                        <a:pt x="88" y="23"/>
                        <a:pt x="91" y="26"/>
                        <a:pt x="91" y="26"/>
                      </a:cubicBezTo>
                      <a:cubicBezTo>
                        <a:pt x="91" y="27"/>
                        <a:pt x="91" y="28"/>
                        <a:pt x="92" y="28"/>
                      </a:cubicBezTo>
                      <a:cubicBezTo>
                        <a:pt x="92" y="29"/>
                        <a:pt x="94" y="30"/>
                        <a:pt x="94" y="30"/>
                      </a:cubicBezTo>
                      <a:cubicBezTo>
                        <a:pt x="95" y="31"/>
                        <a:pt x="95" y="33"/>
                        <a:pt x="96" y="35"/>
                      </a:cubicBezTo>
                      <a:cubicBezTo>
                        <a:pt x="96" y="35"/>
                        <a:pt x="95" y="36"/>
                        <a:pt x="95" y="37"/>
                      </a:cubicBezTo>
                      <a:cubicBezTo>
                        <a:pt x="95" y="37"/>
                        <a:pt x="96" y="38"/>
                        <a:pt x="96" y="39"/>
                      </a:cubicBezTo>
                      <a:cubicBezTo>
                        <a:pt x="96" y="40"/>
                        <a:pt x="95" y="41"/>
                        <a:pt x="95" y="43"/>
                      </a:cubicBezTo>
                      <a:cubicBezTo>
                        <a:pt x="95" y="43"/>
                        <a:pt x="95" y="44"/>
                        <a:pt x="95" y="45"/>
                      </a:cubicBezTo>
                      <a:cubicBezTo>
                        <a:pt x="95" y="45"/>
                        <a:pt x="94" y="46"/>
                        <a:pt x="94" y="46"/>
                      </a:cubicBezTo>
                      <a:cubicBezTo>
                        <a:pt x="93" y="49"/>
                        <a:pt x="93" y="51"/>
                        <a:pt x="91" y="53"/>
                      </a:cubicBezTo>
                      <a:close/>
                      <a:moveTo>
                        <a:pt x="22" y="57"/>
                      </a:moveTo>
                      <a:cubicBezTo>
                        <a:pt x="23" y="58"/>
                        <a:pt x="25" y="59"/>
                        <a:pt x="26" y="59"/>
                      </a:cubicBezTo>
                      <a:cubicBezTo>
                        <a:pt x="27" y="59"/>
                        <a:pt x="30" y="56"/>
                        <a:pt x="31" y="55"/>
                      </a:cubicBezTo>
                      <a:cubicBezTo>
                        <a:pt x="32" y="53"/>
                        <a:pt x="32" y="51"/>
                        <a:pt x="33" y="51"/>
                      </a:cubicBezTo>
                      <a:cubicBezTo>
                        <a:pt x="33" y="49"/>
                        <a:pt x="33" y="48"/>
                        <a:pt x="34" y="47"/>
                      </a:cubicBezTo>
                      <a:cubicBezTo>
                        <a:pt x="33" y="45"/>
                        <a:pt x="32" y="45"/>
                        <a:pt x="32" y="43"/>
                      </a:cubicBezTo>
                      <a:cubicBezTo>
                        <a:pt x="30" y="42"/>
                        <a:pt x="29" y="40"/>
                        <a:pt x="27" y="39"/>
                      </a:cubicBezTo>
                      <a:cubicBezTo>
                        <a:pt x="22" y="36"/>
                        <a:pt x="18" y="39"/>
                        <a:pt x="15" y="41"/>
                      </a:cubicBezTo>
                      <a:cubicBezTo>
                        <a:pt x="14" y="43"/>
                        <a:pt x="14" y="46"/>
                        <a:pt x="15" y="48"/>
                      </a:cubicBezTo>
                      <a:cubicBezTo>
                        <a:pt x="15" y="48"/>
                        <a:pt x="16" y="48"/>
                        <a:pt x="17" y="49"/>
                      </a:cubicBezTo>
                      <a:cubicBezTo>
                        <a:pt x="17" y="50"/>
                        <a:pt x="16" y="50"/>
                        <a:pt x="16" y="51"/>
                      </a:cubicBezTo>
                      <a:cubicBezTo>
                        <a:pt x="18" y="53"/>
                        <a:pt x="21" y="54"/>
                        <a:pt x="2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 name="Freeform 24">
                  <a:extLst>
                    <a:ext uri="{FF2B5EF4-FFF2-40B4-BE49-F238E27FC236}">
                      <a16:creationId xmlns="" xmlns:a16="http://schemas.microsoft.com/office/drawing/2014/main" id="{E4645505-230E-4A3C-B129-FDB514E40467}"/>
                    </a:ext>
                  </a:extLst>
                </p:cNvPr>
                <p:cNvSpPr>
                  <a:spLocks/>
                </p:cNvSpPr>
                <p:nvPr/>
              </p:nvSpPr>
              <p:spPr bwMode="auto">
                <a:xfrm>
                  <a:off x="3177" y="2189"/>
                  <a:ext cx="43" cy="98"/>
                </a:xfrm>
                <a:custGeom>
                  <a:avLst/>
                  <a:gdLst>
                    <a:gd name="T0" fmla="*/ 18 w 21"/>
                    <a:gd name="T1" fmla="*/ 1 h 47"/>
                    <a:gd name="T2" fmla="*/ 19 w 21"/>
                    <a:gd name="T3" fmla="*/ 8 h 47"/>
                    <a:gd name="T4" fmla="*/ 19 w 21"/>
                    <a:gd name="T5" fmla="*/ 14 h 47"/>
                    <a:gd name="T6" fmla="*/ 19 w 21"/>
                    <a:gd name="T7" fmla="*/ 35 h 47"/>
                    <a:gd name="T8" fmla="*/ 17 w 21"/>
                    <a:gd name="T9" fmla="*/ 39 h 47"/>
                    <a:gd name="T10" fmla="*/ 18 w 21"/>
                    <a:gd name="T11" fmla="*/ 41 h 47"/>
                    <a:gd name="T12" fmla="*/ 10 w 21"/>
                    <a:gd name="T13" fmla="*/ 42 h 47"/>
                    <a:gd name="T14" fmla="*/ 11 w 21"/>
                    <a:gd name="T15" fmla="*/ 36 h 47"/>
                    <a:gd name="T16" fmla="*/ 11 w 21"/>
                    <a:gd name="T17" fmla="*/ 30 h 47"/>
                    <a:gd name="T18" fmla="*/ 12 w 21"/>
                    <a:gd name="T19" fmla="*/ 28 h 47"/>
                    <a:gd name="T20" fmla="*/ 11 w 21"/>
                    <a:gd name="T21" fmla="*/ 26 h 47"/>
                    <a:gd name="T22" fmla="*/ 12 w 21"/>
                    <a:gd name="T23" fmla="*/ 23 h 47"/>
                    <a:gd name="T24" fmla="*/ 12 w 21"/>
                    <a:gd name="T25" fmla="*/ 8 h 47"/>
                    <a:gd name="T26" fmla="*/ 0 w 21"/>
                    <a:gd name="T27" fmla="*/ 10 h 47"/>
                    <a:gd name="T28" fmla="*/ 5 w 21"/>
                    <a:gd name="T29" fmla="*/ 6 h 47"/>
                    <a:gd name="T30" fmla="*/ 11 w 21"/>
                    <a:gd name="T31" fmla="*/ 4 h 47"/>
                    <a:gd name="T32" fmla="*/ 18 w 21"/>
                    <a:gd name="T33"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7">
                      <a:moveTo>
                        <a:pt x="18" y="1"/>
                      </a:moveTo>
                      <a:cubicBezTo>
                        <a:pt x="19" y="3"/>
                        <a:pt x="21" y="6"/>
                        <a:pt x="19" y="8"/>
                      </a:cubicBezTo>
                      <a:cubicBezTo>
                        <a:pt x="20" y="10"/>
                        <a:pt x="19" y="12"/>
                        <a:pt x="19" y="14"/>
                      </a:cubicBezTo>
                      <a:cubicBezTo>
                        <a:pt x="18" y="21"/>
                        <a:pt x="20" y="29"/>
                        <a:pt x="19" y="35"/>
                      </a:cubicBezTo>
                      <a:cubicBezTo>
                        <a:pt x="18" y="36"/>
                        <a:pt x="17" y="37"/>
                        <a:pt x="17" y="39"/>
                      </a:cubicBezTo>
                      <a:cubicBezTo>
                        <a:pt x="17" y="39"/>
                        <a:pt x="18" y="40"/>
                        <a:pt x="18" y="41"/>
                      </a:cubicBezTo>
                      <a:cubicBezTo>
                        <a:pt x="17" y="44"/>
                        <a:pt x="11" y="47"/>
                        <a:pt x="10" y="42"/>
                      </a:cubicBezTo>
                      <a:cubicBezTo>
                        <a:pt x="10" y="40"/>
                        <a:pt x="11" y="38"/>
                        <a:pt x="11" y="36"/>
                      </a:cubicBezTo>
                      <a:cubicBezTo>
                        <a:pt x="11" y="34"/>
                        <a:pt x="11" y="32"/>
                        <a:pt x="11" y="30"/>
                      </a:cubicBezTo>
                      <a:cubicBezTo>
                        <a:pt x="11" y="29"/>
                        <a:pt x="11" y="29"/>
                        <a:pt x="12" y="28"/>
                      </a:cubicBezTo>
                      <a:cubicBezTo>
                        <a:pt x="12" y="27"/>
                        <a:pt x="11" y="27"/>
                        <a:pt x="11" y="26"/>
                      </a:cubicBezTo>
                      <a:cubicBezTo>
                        <a:pt x="11" y="25"/>
                        <a:pt x="12" y="24"/>
                        <a:pt x="12" y="23"/>
                      </a:cubicBezTo>
                      <a:cubicBezTo>
                        <a:pt x="13" y="18"/>
                        <a:pt x="12" y="12"/>
                        <a:pt x="12" y="8"/>
                      </a:cubicBezTo>
                      <a:cubicBezTo>
                        <a:pt x="7" y="7"/>
                        <a:pt x="5" y="11"/>
                        <a:pt x="0" y="10"/>
                      </a:cubicBezTo>
                      <a:cubicBezTo>
                        <a:pt x="1" y="8"/>
                        <a:pt x="5" y="8"/>
                        <a:pt x="5" y="6"/>
                      </a:cubicBezTo>
                      <a:cubicBezTo>
                        <a:pt x="8" y="6"/>
                        <a:pt x="8" y="4"/>
                        <a:pt x="11" y="4"/>
                      </a:cubicBezTo>
                      <a:cubicBezTo>
                        <a:pt x="12" y="2"/>
                        <a:pt x="14"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 name="Freeform 25">
                  <a:extLst>
                    <a:ext uri="{FF2B5EF4-FFF2-40B4-BE49-F238E27FC236}">
                      <a16:creationId xmlns="" xmlns:a16="http://schemas.microsoft.com/office/drawing/2014/main" id="{2A6ABB8A-042D-460C-8F41-E69EEDB0B499}"/>
                    </a:ext>
                  </a:extLst>
                </p:cNvPr>
                <p:cNvSpPr>
                  <a:spLocks/>
                </p:cNvSpPr>
                <p:nvPr/>
              </p:nvSpPr>
              <p:spPr bwMode="auto">
                <a:xfrm>
                  <a:off x="2789" y="2208"/>
                  <a:ext cx="58" cy="85"/>
                </a:xfrm>
                <a:custGeom>
                  <a:avLst/>
                  <a:gdLst>
                    <a:gd name="T0" fmla="*/ 27 w 28"/>
                    <a:gd name="T1" fmla="*/ 4 h 41"/>
                    <a:gd name="T2" fmla="*/ 25 w 28"/>
                    <a:gd name="T3" fmla="*/ 11 h 41"/>
                    <a:gd name="T4" fmla="*/ 21 w 28"/>
                    <a:gd name="T5" fmla="*/ 17 h 41"/>
                    <a:gd name="T6" fmla="*/ 15 w 28"/>
                    <a:gd name="T7" fmla="*/ 34 h 41"/>
                    <a:gd name="T8" fmla="*/ 18 w 28"/>
                    <a:gd name="T9" fmla="*/ 40 h 41"/>
                    <a:gd name="T10" fmla="*/ 16 w 28"/>
                    <a:gd name="T11" fmla="*/ 39 h 41"/>
                    <a:gd name="T12" fmla="*/ 11 w 28"/>
                    <a:gd name="T13" fmla="*/ 37 h 41"/>
                    <a:gd name="T14" fmla="*/ 7 w 28"/>
                    <a:gd name="T15" fmla="*/ 37 h 41"/>
                    <a:gd name="T16" fmla="*/ 0 w 28"/>
                    <a:gd name="T17" fmla="*/ 31 h 41"/>
                    <a:gd name="T18" fmla="*/ 5 w 28"/>
                    <a:gd name="T19" fmla="*/ 30 h 41"/>
                    <a:gd name="T20" fmla="*/ 9 w 28"/>
                    <a:gd name="T21" fmla="*/ 27 h 41"/>
                    <a:gd name="T22" fmla="*/ 9 w 28"/>
                    <a:gd name="T23" fmla="*/ 24 h 41"/>
                    <a:gd name="T24" fmla="*/ 11 w 28"/>
                    <a:gd name="T25" fmla="*/ 22 h 41"/>
                    <a:gd name="T26" fmla="*/ 14 w 28"/>
                    <a:gd name="T27" fmla="*/ 16 h 41"/>
                    <a:gd name="T28" fmla="*/ 18 w 28"/>
                    <a:gd name="T29" fmla="*/ 7 h 41"/>
                    <a:gd name="T30" fmla="*/ 17 w 28"/>
                    <a:gd name="T31" fmla="*/ 2 h 41"/>
                    <a:gd name="T32" fmla="*/ 27 w 28"/>
                    <a:gd name="T33"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41">
                      <a:moveTo>
                        <a:pt x="27" y="4"/>
                      </a:moveTo>
                      <a:cubicBezTo>
                        <a:pt x="28" y="7"/>
                        <a:pt x="26" y="9"/>
                        <a:pt x="25" y="11"/>
                      </a:cubicBezTo>
                      <a:cubicBezTo>
                        <a:pt x="24" y="14"/>
                        <a:pt x="23" y="16"/>
                        <a:pt x="21" y="17"/>
                      </a:cubicBezTo>
                      <a:cubicBezTo>
                        <a:pt x="21" y="23"/>
                        <a:pt x="14" y="27"/>
                        <a:pt x="15" y="34"/>
                      </a:cubicBezTo>
                      <a:cubicBezTo>
                        <a:pt x="16" y="37"/>
                        <a:pt x="19" y="37"/>
                        <a:pt x="18" y="40"/>
                      </a:cubicBezTo>
                      <a:cubicBezTo>
                        <a:pt x="17" y="41"/>
                        <a:pt x="17" y="39"/>
                        <a:pt x="16" y="39"/>
                      </a:cubicBezTo>
                      <a:cubicBezTo>
                        <a:pt x="14" y="39"/>
                        <a:pt x="12" y="38"/>
                        <a:pt x="11" y="37"/>
                      </a:cubicBezTo>
                      <a:cubicBezTo>
                        <a:pt x="10" y="37"/>
                        <a:pt x="8" y="37"/>
                        <a:pt x="7" y="37"/>
                      </a:cubicBezTo>
                      <a:cubicBezTo>
                        <a:pt x="5" y="36"/>
                        <a:pt x="2" y="33"/>
                        <a:pt x="0" y="31"/>
                      </a:cubicBezTo>
                      <a:cubicBezTo>
                        <a:pt x="0" y="29"/>
                        <a:pt x="3" y="30"/>
                        <a:pt x="5" y="30"/>
                      </a:cubicBezTo>
                      <a:cubicBezTo>
                        <a:pt x="7" y="30"/>
                        <a:pt x="8" y="28"/>
                        <a:pt x="9" y="27"/>
                      </a:cubicBezTo>
                      <a:cubicBezTo>
                        <a:pt x="9" y="26"/>
                        <a:pt x="9" y="25"/>
                        <a:pt x="9" y="24"/>
                      </a:cubicBezTo>
                      <a:cubicBezTo>
                        <a:pt x="10" y="23"/>
                        <a:pt x="10" y="23"/>
                        <a:pt x="11" y="22"/>
                      </a:cubicBezTo>
                      <a:cubicBezTo>
                        <a:pt x="11" y="19"/>
                        <a:pt x="12" y="17"/>
                        <a:pt x="14" y="16"/>
                      </a:cubicBezTo>
                      <a:cubicBezTo>
                        <a:pt x="15" y="12"/>
                        <a:pt x="17" y="10"/>
                        <a:pt x="18" y="7"/>
                      </a:cubicBezTo>
                      <a:cubicBezTo>
                        <a:pt x="18" y="6"/>
                        <a:pt x="17" y="4"/>
                        <a:pt x="17" y="2"/>
                      </a:cubicBezTo>
                      <a:cubicBezTo>
                        <a:pt x="19" y="0"/>
                        <a:pt x="25" y="2"/>
                        <a:pt x="2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 name="Freeform 26">
                  <a:extLst>
                    <a:ext uri="{FF2B5EF4-FFF2-40B4-BE49-F238E27FC236}">
                      <a16:creationId xmlns="" xmlns:a16="http://schemas.microsoft.com/office/drawing/2014/main" id="{D87CDE05-0724-4418-B6D1-6B5D3DACEC09}"/>
                    </a:ext>
                  </a:extLst>
                </p:cNvPr>
                <p:cNvSpPr>
                  <a:spLocks/>
                </p:cNvSpPr>
                <p:nvPr/>
              </p:nvSpPr>
              <p:spPr bwMode="auto">
                <a:xfrm>
                  <a:off x="3152" y="2210"/>
                  <a:ext cx="25" cy="17"/>
                </a:xfrm>
                <a:custGeom>
                  <a:avLst/>
                  <a:gdLst>
                    <a:gd name="T0" fmla="*/ 11 w 12"/>
                    <a:gd name="T1" fmla="*/ 1 h 8"/>
                    <a:gd name="T2" fmla="*/ 6 w 12"/>
                    <a:gd name="T3" fmla="*/ 5 h 8"/>
                    <a:gd name="T4" fmla="*/ 0 w 12"/>
                    <a:gd name="T5" fmla="*/ 8 h 8"/>
                    <a:gd name="T6" fmla="*/ 7 w 12"/>
                    <a:gd name="T7" fmla="*/ 3 h 8"/>
                    <a:gd name="T8" fmla="*/ 11 w 12"/>
                    <a:gd name="T9" fmla="*/ 1 h 8"/>
                  </a:gdLst>
                  <a:ahLst/>
                  <a:cxnLst>
                    <a:cxn ang="0">
                      <a:pos x="T0" y="T1"/>
                    </a:cxn>
                    <a:cxn ang="0">
                      <a:pos x="T2" y="T3"/>
                    </a:cxn>
                    <a:cxn ang="0">
                      <a:pos x="T4" y="T5"/>
                    </a:cxn>
                    <a:cxn ang="0">
                      <a:pos x="T6" y="T7"/>
                    </a:cxn>
                    <a:cxn ang="0">
                      <a:pos x="T8" y="T9"/>
                    </a:cxn>
                  </a:cxnLst>
                  <a:rect l="0" t="0" r="r" b="b"/>
                  <a:pathLst>
                    <a:path w="12" h="8">
                      <a:moveTo>
                        <a:pt x="11" y="1"/>
                      </a:moveTo>
                      <a:cubicBezTo>
                        <a:pt x="12" y="4"/>
                        <a:pt x="8" y="4"/>
                        <a:pt x="6" y="5"/>
                      </a:cubicBezTo>
                      <a:cubicBezTo>
                        <a:pt x="4" y="6"/>
                        <a:pt x="3" y="8"/>
                        <a:pt x="0" y="8"/>
                      </a:cubicBezTo>
                      <a:cubicBezTo>
                        <a:pt x="2" y="5"/>
                        <a:pt x="4" y="3"/>
                        <a:pt x="7" y="3"/>
                      </a:cubicBezTo>
                      <a:cubicBezTo>
                        <a:pt x="8" y="2"/>
                        <a:pt x="9" y="0"/>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 name="Freeform 27">
                  <a:extLst>
                    <a:ext uri="{FF2B5EF4-FFF2-40B4-BE49-F238E27FC236}">
                      <a16:creationId xmlns="" xmlns:a16="http://schemas.microsoft.com/office/drawing/2014/main" id="{2718A002-C696-44F6-97E4-453D4BB986AF}"/>
                    </a:ext>
                  </a:extLst>
                </p:cNvPr>
                <p:cNvSpPr>
                  <a:spLocks noEditPoints="1"/>
                </p:cNvSpPr>
                <p:nvPr/>
              </p:nvSpPr>
              <p:spPr bwMode="auto">
                <a:xfrm>
                  <a:off x="3031" y="2241"/>
                  <a:ext cx="83" cy="86"/>
                </a:xfrm>
                <a:custGeom>
                  <a:avLst/>
                  <a:gdLst>
                    <a:gd name="T0" fmla="*/ 12 w 40"/>
                    <a:gd name="T1" fmla="*/ 39 h 41"/>
                    <a:gd name="T2" fmla="*/ 17 w 40"/>
                    <a:gd name="T3" fmla="*/ 37 h 41"/>
                    <a:gd name="T4" fmla="*/ 19 w 40"/>
                    <a:gd name="T5" fmla="*/ 37 h 41"/>
                    <a:gd name="T6" fmla="*/ 28 w 40"/>
                    <a:gd name="T7" fmla="*/ 34 h 41"/>
                    <a:gd name="T8" fmla="*/ 31 w 40"/>
                    <a:gd name="T9" fmla="*/ 23 h 41"/>
                    <a:gd name="T10" fmla="*/ 21 w 40"/>
                    <a:gd name="T11" fmla="*/ 24 h 41"/>
                    <a:gd name="T12" fmla="*/ 14 w 40"/>
                    <a:gd name="T13" fmla="*/ 25 h 41"/>
                    <a:gd name="T14" fmla="*/ 11 w 40"/>
                    <a:gd name="T15" fmla="*/ 24 h 41"/>
                    <a:gd name="T16" fmla="*/ 0 w 40"/>
                    <a:gd name="T17" fmla="*/ 14 h 41"/>
                    <a:gd name="T18" fmla="*/ 2 w 40"/>
                    <a:gd name="T19" fmla="*/ 7 h 41"/>
                    <a:gd name="T20" fmla="*/ 7 w 40"/>
                    <a:gd name="T21" fmla="*/ 3 h 41"/>
                    <a:gd name="T22" fmla="*/ 13 w 40"/>
                    <a:gd name="T23" fmla="*/ 2 h 41"/>
                    <a:gd name="T24" fmla="*/ 15 w 40"/>
                    <a:gd name="T25" fmla="*/ 1 h 41"/>
                    <a:gd name="T26" fmla="*/ 28 w 40"/>
                    <a:gd name="T27" fmla="*/ 1 h 41"/>
                    <a:gd name="T28" fmla="*/ 33 w 40"/>
                    <a:gd name="T29" fmla="*/ 3 h 41"/>
                    <a:gd name="T30" fmla="*/ 35 w 40"/>
                    <a:gd name="T31" fmla="*/ 4 h 41"/>
                    <a:gd name="T32" fmla="*/ 38 w 40"/>
                    <a:gd name="T33" fmla="*/ 11 h 41"/>
                    <a:gd name="T34" fmla="*/ 40 w 40"/>
                    <a:gd name="T35" fmla="*/ 13 h 41"/>
                    <a:gd name="T36" fmla="*/ 40 w 40"/>
                    <a:gd name="T37" fmla="*/ 24 h 41"/>
                    <a:gd name="T38" fmla="*/ 38 w 40"/>
                    <a:gd name="T39" fmla="*/ 31 h 41"/>
                    <a:gd name="T40" fmla="*/ 29 w 40"/>
                    <a:gd name="T41" fmla="*/ 38 h 41"/>
                    <a:gd name="T42" fmla="*/ 27 w 40"/>
                    <a:gd name="T43" fmla="*/ 38 h 41"/>
                    <a:gd name="T44" fmla="*/ 25 w 40"/>
                    <a:gd name="T45" fmla="*/ 40 h 41"/>
                    <a:gd name="T46" fmla="*/ 20 w 40"/>
                    <a:gd name="T47" fmla="*/ 40 h 41"/>
                    <a:gd name="T48" fmla="*/ 17 w 40"/>
                    <a:gd name="T49" fmla="*/ 41 h 41"/>
                    <a:gd name="T50" fmla="*/ 15 w 40"/>
                    <a:gd name="T51" fmla="*/ 40 h 41"/>
                    <a:gd name="T52" fmla="*/ 12 w 40"/>
                    <a:gd name="T53" fmla="*/ 39 h 41"/>
                    <a:gd name="T54" fmla="*/ 28 w 40"/>
                    <a:gd name="T55" fmla="*/ 6 h 41"/>
                    <a:gd name="T56" fmla="*/ 23 w 40"/>
                    <a:gd name="T57" fmla="*/ 4 h 41"/>
                    <a:gd name="T58" fmla="*/ 13 w 40"/>
                    <a:gd name="T59" fmla="*/ 6 h 41"/>
                    <a:gd name="T60" fmla="*/ 8 w 40"/>
                    <a:gd name="T61" fmla="*/ 14 h 41"/>
                    <a:gd name="T62" fmla="*/ 9 w 40"/>
                    <a:gd name="T63" fmla="*/ 17 h 41"/>
                    <a:gd name="T64" fmla="*/ 14 w 40"/>
                    <a:gd name="T65" fmla="*/ 21 h 41"/>
                    <a:gd name="T66" fmla="*/ 21 w 40"/>
                    <a:gd name="T67" fmla="*/ 21 h 41"/>
                    <a:gd name="T68" fmla="*/ 28 w 40"/>
                    <a:gd name="T69" fmla="*/ 19 h 41"/>
                    <a:gd name="T70" fmla="*/ 28 w 40"/>
                    <a:gd name="T7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 h="41">
                      <a:moveTo>
                        <a:pt x="12" y="39"/>
                      </a:moveTo>
                      <a:cubicBezTo>
                        <a:pt x="12" y="36"/>
                        <a:pt x="15" y="38"/>
                        <a:pt x="17" y="37"/>
                      </a:cubicBezTo>
                      <a:cubicBezTo>
                        <a:pt x="17" y="37"/>
                        <a:pt x="18" y="37"/>
                        <a:pt x="19" y="37"/>
                      </a:cubicBezTo>
                      <a:cubicBezTo>
                        <a:pt x="22" y="36"/>
                        <a:pt x="26" y="36"/>
                        <a:pt x="28" y="34"/>
                      </a:cubicBezTo>
                      <a:cubicBezTo>
                        <a:pt x="29" y="31"/>
                        <a:pt x="33" y="28"/>
                        <a:pt x="31" y="23"/>
                      </a:cubicBezTo>
                      <a:cubicBezTo>
                        <a:pt x="28" y="21"/>
                        <a:pt x="24" y="24"/>
                        <a:pt x="21" y="24"/>
                      </a:cubicBezTo>
                      <a:cubicBezTo>
                        <a:pt x="18" y="25"/>
                        <a:pt x="16" y="24"/>
                        <a:pt x="14" y="25"/>
                      </a:cubicBezTo>
                      <a:cubicBezTo>
                        <a:pt x="13" y="25"/>
                        <a:pt x="12" y="24"/>
                        <a:pt x="11" y="24"/>
                      </a:cubicBezTo>
                      <a:cubicBezTo>
                        <a:pt x="7" y="26"/>
                        <a:pt x="0" y="20"/>
                        <a:pt x="0" y="14"/>
                      </a:cubicBezTo>
                      <a:cubicBezTo>
                        <a:pt x="0" y="12"/>
                        <a:pt x="1" y="9"/>
                        <a:pt x="2" y="7"/>
                      </a:cubicBezTo>
                      <a:cubicBezTo>
                        <a:pt x="4" y="6"/>
                        <a:pt x="6" y="5"/>
                        <a:pt x="7" y="3"/>
                      </a:cubicBezTo>
                      <a:cubicBezTo>
                        <a:pt x="9" y="2"/>
                        <a:pt x="11" y="2"/>
                        <a:pt x="13" y="2"/>
                      </a:cubicBezTo>
                      <a:cubicBezTo>
                        <a:pt x="14" y="2"/>
                        <a:pt x="14" y="1"/>
                        <a:pt x="15" y="1"/>
                      </a:cubicBezTo>
                      <a:cubicBezTo>
                        <a:pt x="19" y="0"/>
                        <a:pt x="24" y="0"/>
                        <a:pt x="28" y="1"/>
                      </a:cubicBezTo>
                      <a:cubicBezTo>
                        <a:pt x="31" y="1"/>
                        <a:pt x="31" y="1"/>
                        <a:pt x="33" y="3"/>
                      </a:cubicBezTo>
                      <a:cubicBezTo>
                        <a:pt x="33" y="4"/>
                        <a:pt x="35" y="4"/>
                        <a:pt x="35" y="4"/>
                      </a:cubicBezTo>
                      <a:cubicBezTo>
                        <a:pt x="36" y="6"/>
                        <a:pt x="38" y="9"/>
                        <a:pt x="38" y="11"/>
                      </a:cubicBezTo>
                      <a:cubicBezTo>
                        <a:pt x="39" y="12"/>
                        <a:pt x="40" y="13"/>
                        <a:pt x="40" y="13"/>
                      </a:cubicBezTo>
                      <a:cubicBezTo>
                        <a:pt x="40" y="15"/>
                        <a:pt x="40" y="20"/>
                        <a:pt x="40" y="24"/>
                      </a:cubicBezTo>
                      <a:cubicBezTo>
                        <a:pt x="40" y="27"/>
                        <a:pt x="38" y="29"/>
                        <a:pt x="38" y="31"/>
                      </a:cubicBezTo>
                      <a:cubicBezTo>
                        <a:pt x="35" y="33"/>
                        <a:pt x="33" y="37"/>
                        <a:pt x="29" y="38"/>
                      </a:cubicBezTo>
                      <a:cubicBezTo>
                        <a:pt x="28" y="38"/>
                        <a:pt x="28" y="38"/>
                        <a:pt x="27" y="38"/>
                      </a:cubicBezTo>
                      <a:cubicBezTo>
                        <a:pt x="26" y="39"/>
                        <a:pt x="26" y="39"/>
                        <a:pt x="25" y="40"/>
                      </a:cubicBezTo>
                      <a:cubicBezTo>
                        <a:pt x="23" y="40"/>
                        <a:pt x="22" y="39"/>
                        <a:pt x="20" y="40"/>
                      </a:cubicBezTo>
                      <a:cubicBezTo>
                        <a:pt x="19" y="40"/>
                        <a:pt x="18" y="41"/>
                        <a:pt x="17" y="41"/>
                      </a:cubicBezTo>
                      <a:cubicBezTo>
                        <a:pt x="16" y="41"/>
                        <a:pt x="16" y="40"/>
                        <a:pt x="15" y="40"/>
                      </a:cubicBezTo>
                      <a:cubicBezTo>
                        <a:pt x="14" y="39"/>
                        <a:pt x="13" y="40"/>
                        <a:pt x="12" y="39"/>
                      </a:cubicBezTo>
                      <a:close/>
                      <a:moveTo>
                        <a:pt x="28" y="6"/>
                      </a:moveTo>
                      <a:cubicBezTo>
                        <a:pt x="26" y="7"/>
                        <a:pt x="25" y="4"/>
                        <a:pt x="23" y="4"/>
                      </a:cubicBezTo>
                      <a:cubicBezTo>
                        <a:pt x="20" y="3"/>
                        <a:pt x="15" y="4"/>
                        <a:pt x="13" y="6"/>
                      </a:cubicBezTo>
                      <a:cubicBezTo>
                        <a:pt x="11" y="7"/>
                        <a:pt x="8" y="11"/>
                        <a:pt x="8" y="14"/>
                      </a:cubicBezTo>
                      <a:cubicBezTo>
                        <a:pt x="9" y="15"/>
                        <a:pt x="10" y="16"/>
                        <a:pt x="9" y="17"/>
                      </a:cubicBezTo>
                      <a:cubicBezTo>
                        <a:pt x="11" y="18"/>
                        <a:pt x="12" y="21"/>
                        <a:pt x="14" y="21"/>
                      </a:cubicBezTo>
                      <a:cubicBezTo>
                        <a:pt x="16" y="21"/>
                        <a:pt x="19" y="21"/>
                        <a:pt x="21" y="21"/>
                      </a:cubicBezTo>
                      <a:cubicBezTo>
                        <a:pt x="24" y="21"/>
                        <a:pt x="26" y="19"/>
                        <a:pt x="28" y="19"/>
                      </a:cubicBezTo>
                      <a:cubicBezTo>
                        <a:pt x="29" y="15"/>
                        <a:pt x="31" y="10"/>
                        <a:pt x="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 name="Freeform 28">
                  <a:extLst>
                    <a:ext uri="{FF2B5EF4-FFF2-40B4-BE49-F238E27FC236}">
                      <a16:creationId xmlns="" xmlns:a16="http://schemas.microsoft.com/office/drawing/2014/main" id="{83DB2DDE-5E47-43B4-AFA2-5000258C496D}"/>
                    </a:ext>
                  </a:extLst>
                </p:cNvPr>
                <p:cNvSpPr>
                  <a:spLocks noEditPoints="1"/>
                </p:cNvSpPr>
                <p:nvPr/>
              </p:nvSpPr>
              <p:spPr bwMode="auto">
                <a:xfrm>
                  <a:off x="2893" y="2241"/>
                  <a:ext cx="86" cy="86"/>
                </a:xfrm>
                <a:custGeom>
                  <a:avLst/>
                  <a:gdLst>
                    <a:gd name="T0" fmla="*/ 8 w 41"/>
                    <a:gd name="T1" fmla="*/ 14 h 41"/>
                    <a:gd name="T2" fmla="*/ 9 w 41"/>
                    <a:gd name="T3" fmla="*/ 12 h 41"/>
                    <a:gd name="T4" fmla="*/ 7 w 41"/>
                    <a:gd name="T5" fmla="*/ 11 h 41"/>
                    <a:gd name="T6" fmla="*/ 8 w 41"/>
                    <a:gd name="T7" fmla="*/ 4 h 41"/>
                    <a:gd name="T8" fmla="*/ 12 w 41"/>
                    <a:gd name="T9" fmla="*/ 2 h 41"/>
                    <a:gd name="T10" fmla="*/ 18 w 41"/>
                    <a:gd name="T11" fmla="*/ 1 h 41"/>
                    <a:gd name="T12" fmla="*/ 37 w 41"/>
                    <a:gd name="T13" fmla="*/ 5 h 41"/>
                    <a:gd name="T14" fmla="*/ 41 w 41"/>
                    <a:gd name="T15" fmla="*/ 11 h 41"/>
                    <a:gd name="T16" fmla="*/ 39 w 41"/>
                    <a:gd name="T17" fmla="*/ 16 h 41"/>
                    <a:gd name="T18" fmla="*/ 37 w 41"/>
                    <a:gd name="T19" fmla="*/ 17 h 41"/>
                    <a:gd name="T20" fmla="*/ 36 w 41"/>
                    <a:gd name="T21" fmla="*/ 19 h 41"/>
                    <a:gd name="T22" fmla="*/ 34 w 41"/>
                    <a:gd name="T23" fmla="*/ 23 h 41"/>
                    <a:gd name="T24" fmla="*/ 36 w 41"/>
                    <a:gd name="T25" fmla="*/ 25 h 41"/>
                    <a:gd name="T26" fmla="*/ 39 w 41"/>
                    <a:gd name="T27" fmla="*/ 30 h 41"/>
                    <a:gd name="T28" fmla="*/ 34 w 41"/>
                    <a:gd name="T29" fmla="*/ 39 h 41"/>
                    <a:gd name="T30" fmla="*/ 29 w 41"/>
                    <a:gd name="T31" fmla="*/ 41 h 41"/>
                    <a:gd name="T32" fmla="*/ 26 w 41"/>
                    <a:gd name="T33" fmla="*/ 40 h 41"/>
                    <a:gd name="T34" fmla="*/ 22 w 41"/>
                    <a:gd name="T35" fmla="*/ 41 h 41"/>
                    <a:gd name="T36" fmla="*/ 14 w 41"/>
                    <a:gd name="T37" fmla="*/ 39 h 41"/>
                    <a:gd name="T38" fmla="*/ 12 w 41"/>
                    <a:gd name="T39" fmla="*/ 39 h 41"/>
                    <a:gd name="T40" fmla="*/ 8 w 41"/>
                    <a:gd name="T41" fmla="*/ 36 h 41"/>
                    <a:gd name="T42" fmla="*/ 4 w 41"/>
                    <a:gd name="T43" fmla="*/ 35 h 41"/>
                    <a:gd name="T44" fmla="*/ 1 w 41"/>
                    <a:gd name="T45" fmla="*/ 26 h 41"/>
                    <a:gd name="T46" fmla="*/ 8 w 41"/>
                    <a:gd name="T47" fmla="*/ 14 h 41"/>
                    <a:gd name="T48" fmla="*/ 29 w 41"/>
                    <a:gd name="T49" fmla="*/ 5 h 41"/>
                    <a:gd name="T50" fmla="*/ 25 w 41"/>
                    <a:gd name="T51" fmla="*/ 4 h 41"/>
                    <a:gd name="T52" fmla="*/ 23 w 41"/>
                    <a:gd name="T53" fmla="*/ 3 h 41"/>
                    <a:gd name="T54" fmla="*/ 15 w 41"/>
                    <a:gd name="T55" fmla="*/ 8 h 41"/>
                    <a:gd name="T56" fmla="*/ 15 w 41"/>
                    <a:gd name="T57" fmla="*/ 13 h 41"/>
                    <a:gd name="T58" fmla="*/ 22 w 41"/>
                    <a:gd name="T59" fmla="*/ 17 h 41"/>
                    <a:gd name="T60" fmla="*/ 27 w 41"/>
                    <a:gd name="T61" fmla="*/ 18 h 41"/>
                    <a:gd name="T62" fmla="*/ 30 w 41"/>
                    <a:gd name="T63" fmla="*/ 15 h 41"/>
                    <a:gd name="T64" fmla="*/ 32 w 41"/>
                    <a:gd name="T65" fmla="*/ 8 h 41"/>
                    <a:gd name="T66" fmla="*/ 29 w 41"/>
                    <a:gd name="T67" fmla="*/ 5 h 41"/>
                    <a:gd name="T68" fmla="*/ 31 w 41"/>
                    <a:gd name="T69" fmla="*/ 29 h 41"/>
                    <a:gd name="T70" fmla="*/ 26 w 41"/>
                    <a:gd name="T71" fmla="*/ 24 h 41"/>
                    <a:gd name="T72" fmla="*/ 20 w 41"/>
                    <a:gd name="T73" fmla="*/ 21 h 41"/>
                    <a:gd name="T74" fmla="*/ 13 w 41"/>
                    <a:gd name="T75" fmla="*/ 21 h 41"/>
                    <a:gd name="T76" fmla="*/ 9 w 41"/>
                    <a:gd name="T77" fmla="*/ 25 h 41"/>
                    <a:gd name="T78" fmla="*/ 8 w 41"/>
                    <a:gd name="T79" fmla="*/ 28 h 41"/>
                    <a:gd name="T80" fmla="*/ 11 w 41"/>
                    <a:gd name="T81" fmla="*/ 34 h 41"/>
                    <a:gd name="T82" fmla="*/ 21 w 41"/>
                    <a:gd name="T83" fmla="*/ 37 h 41"/>
                    <a:gd name="T84" fmla="*/ 26 w 41"/>
                    <a:gd name="T85" fmla="*/ 37 h 41"/>
                    <a:gd name="T86" fmla="*/ 31 w 41"/>
                    <a:gd name="T87" fmla="*/ 34 h 41"/>
                    <a:gd name="T88" fmla="*/ 31 w 41"/>
                    <a:gd name="T89"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 h="41">
                      <a:moveTo>
                        <a:pt x="8" y="14"/>
                      </a:moveTo>
                      <a:cubicBezTo>
                        <a:pt x="8" y="13"/>
                        <a:pt x="10" y="13"/>
                        <a:pt x="9" y="12"/>
                      </a:cubicBezTo>
                      <a:cubicBezTo>
                        <a:pt x="9" y="11"/>
                        <a:pt x="7" y="12"/>
                        <a:pt x="7" y="11"/>
                      </a:cubicBezTo>
                      <a:cubicBezTo>
                        <a:pt x="5" y="8"/>
                        <a:pt x="8" y="7"/>
                        <a:pt x="8" y="4"/>
                      </a:cubicBezTo>
                      <a:cubicBezTo>
                        <a:pt x="10" y="3"/>
                        <a:pt x="11" y="3"/>
                        <a:pt x="12" y="2"/>
                      </a:cubicBezTo>
                      <a:cubicBezTo>
                        <a:pt x="14" y="2"/>
                        <a:pt x="17" y="2"/>
                        <a:pt x="18" y="1"/>
                      </a:cubicBezTo>
                      <a:cubicBezTo>
                        <a:pt x="26" y="0"/>
                        <a:pt x="32" y="3"/>
                        <a:pt x="37" y="5"/>
                      </a:cubicBezTo>
                      <a:cubicBezTo>
                        <a:pt x="38" y="6"/>
                        <a:pt x="41" y="10"/>
                        <a:pt x="41" y="11"/>
                      </a:cubicBezTo>
                      <a:cubicBezTo>
                        <a:pt x="41" y="13"/>
                        <a:pt x="40" y="15"/>
                        <a:pt x="39" y="16"/>
                      </a:cubicBezTo>
                      <a:cubicBezTo>
                        <a:pt x="39" y="16"/>
                        <a:pt x="38" y="16"/>
                        <a:pt x="37" y="17"/>
                      </a:cubicBezTo>
                      <a:cubicBezTo>
                        <a:pt x="37" y="17"/>
                        <a:pt x="37" y="18"/>
                        <a:pt x="36" y="19"/>
                      </a:cubicBezTo>
                      <a:cubicBezTo>
                        <a:pt x="35" y="20"/>
                        <a:pt x="33" y="20"/>
                        <a:pt x="34" y="23"/>
                      </a:cubicBezTo>
                      <a:cubicBezTo>
                        <a:pt x="34" y="24"/>
                        <a:pt x="35" y="24"/>
                        <a:pt x="36" y="25"/>
                      </a:cubicBezTo>
                      <a:cubicBezTo>
                        <a:pt x="37" y="25"/>
                        <a:pt x="39" y="29"/>
                        <a:pt x="39" y="30"/>
                      </a:cubicBezTo>
                      <a:cubicBezTo>
                        <a:pt x="40" y="35"/>
                        <a:pt x="36" y="37"/>
                        <a:pt x="34" y="39"/>
                      </a:cubicBezTo>
                      <a:cubicBezTo>
                        <a:pt x="32" y="39"/>
                        <a:pt x="31" y="40"/>
                        <a:pt x="29" y="41"/>
                      </a:cubicBezTo>
                      <a:cubicBezTo>
                        <a:pt x="28" y="41"/>
                        <a:pt x="27" y="40"/>
                        <a:pt x="26" y="40"/>
                      </a:cubicBezTo>
                      <a:cubicBezTo>
                        <a:pt x="24" y="40"/>
                        <a:pt x="24" y="41"/>
                        <a:pt x="22" y="41"/>
                      </a:cubicBezTo>
                      <a:cubicBezTo>
                        <a:pt x="19" y="41"/>
                        <a:pt x="17" y="39"/>
                        <a:pt x="14" y="39"/>
                      </a:cubicBezTo>
                      <a:cubicBezTo>
                        <a:pt x="13" y="38"/>
                        <a:pt x="13" y="39"/>
                        <a:pt x="12" y="39"/>
                      </a:cubicBezTo>
                      <a:cubicBezTo>
                        <a:pt x="11" y="39"/>
                        <a:pt x="10" y="37"/>
                        <a:pt x="8" y="36"/>
                      </a:cubicBezTo>
                      <a:cubicBezTo>
                        <a:pt x="6" y="36"/>
                        <a:pt x="6" y="36"/>
                        <a:pt x="4" y="35"/>
                      </a:cubicBezTo>
                      <a:cubicBezTo>
                        <a:pt x="3" y="33"/>
                        <a:pt x="0" y="30"/>
                        <a:pt x="1" y="26"/>
                      </a:cubicBezTo>
                      <a:cubicBezTo>
                        <a:pt x="2" y="21"/>
                        <a:pt x="14" y="20"/>
                        <a:pt x="8" y="14"/>
                      </a:cubicBezTo>
                      <a:close/>
                      <a:moveTo>
                        <a:pt x="29" y="5"/>
                      </a:moveTo>
                      <a:cubicBezTo>
                        <a:pt x="28" y="4"/>
                        <a:pt x="27" y="4"/>
                        <a:pt x="25" y="4"/>
                      </a:cubicBezTo>
                      <a:cubicBezTo>
                        <a:pt x="24" y="3"/>
                        <a:pt x="24" y="3"/>
                        <a:pt x="23" y="3"/>
                      </a:cubicBezTo>
                      <a:cubicBezTo>
                        <a:pt x="19" y="2"/>
                        <a:pt x="15" y="5"/>
                        <a:pt x="15" y="8"/>
                      </a:cubicBezTo>
                      <a:cubicBezTo>
                        <a:pt x="15" y="10"/>
                        <a:pt x="16" y="11"/>
                        <a:pt x="15" y="13"/>
                      </a:cubicBezTo>
                      <a:cubicBezTo>
                        <a:pt x="17" y="14"/>
                        <a:pt x="19" y="16"/>
                        <a:pt x="22" y="17"/>
                      </a:cubicBezTo>
                      <a:cubicBezTo>
                        <a:pt x="24" y="16"/>
                        <a:pt x="25" y="18"/>
                        <a:pt x="27" y="18"/>
                      </a:cubicBezTo>
                      <a:cubicBezTo>
                        <a:pt x="27" y="18"/>
                        <a:pt x="29" y="16"/>
                        <a:pt x="30" y="15"/>
                      </a:cubicBezTo>
                      <a:cubicBezTo>
                        <a:pt x="32" y="14"/>
                        <a:pt x="33" y="11"/>
                        <a:pt x="32" y="8"/>
                      </a:cubicBezTo>
                      <a:cubicBezTo>
                        <a:pt x="31" y="8"/>
                        <a:pt x="31" y="6"/>
                        <a:pt x="29" y="5"/>
                      </a:cubicBezTo>
                      <a:close/>
                      <a:moveTo>
                        <a:pt x="31" y="29"/>
                      </a:moveTo>
                      <a:cubicBezTo>
                        <a:pt x="29" y="28"/>
                        <a:pt x="28" y="25"/>
                        <a:pt x="26" y="24"/>
                      </a:cubicBezTo>
                      <a:cubicBezTo>
                        <a:pt x="23" y="23"/>
                        <a:pt x="22" y="22"/>
                        <a:pt x="20" y="21"/>
                      </a:cubicBezTo>
                      <a:cubicBezTo>
                        <a:pt x="18" y="22"/>
                        <a:pt x="15" y="22"/>
                        <a:pt x="13" y="21"/>
                      </a:cubicBezTo>
                      <a:cubicBezTo>
                        <a:pt x="12" y="23"/>
                        <a:pt x="11" y="24"/>
                        <a:pt x="9" y="25"/>
                      </a:cubicBezTo>
                      <a:cubicBezTo>
                        <a:pt x="10" y="27"/>
                        <a:pt x="9" y="27"/>
                        <a:pt x="8" y="28"/>
                      </a:cubicBezTo>
                      <a:cubicBezTo>
                        <a:pt x="9" y="30"/>
                        <a:pt x="10" y="32"/>
                        <a:pt x="11" y="34"/>
                      </a:cubicBezTo>
                      <a:cubicBezTo>
                        <a:pt x="13" y="35"/>
                        <a:pt x="17" y="37"/>
                        <a:pt x="21" y="37"/>
                      </a:cubicBezTo>
                      <a:cubicBezTo>
                        <a:pt x="23" y="37"/>
                        <a:pt x="25" y="37"/>
                        <a:pt x="26" y="37"/>
                      </a:cubicBezTo>
                      <a:cubicBezTo>
                        <a:pt x="28" y="36"/>
                        <a:pt x="30" y="35"/>
                        <a:pt x="31" y="34"/>
                      </a:cubicBezTo>
                      <a:cubicBezTo>
                        <a:pt x="31" y="32"/>
                        <a:pt x="31" y="31"/>
                        <a:pt x="3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 name="Freeform 29">
                  <a:extLst>
                    <a:ext uri="{FF2B5EF4-FFF2-40B4-BE49-F238E27FC236}">
                      <a16:creationId xmlns="" xmlns:a16="http://schemas.microsoft.com/office/drawing/2014/main" id="{A7221935-33FF-45D9-9B5E-ABC50A13CDAC}"/>
                    </a:ext>
                  </a:extLst>
                </p:cNvPr>
                <p:cNvSpPr>
                  <a:spLocks/>
                </p:cNvSpPr>
                <p:nvPr/>
              </p:nvSpPr>
              <p:spPr bwMode="auto">
                <a:xfrm>
                  <a:off x="2525" y="2250"/>
                  <a:ext cx="141" cy="97"/>
                </a:xfrm>
                <a:custGeom>
                  <a:avLst/>
                  <a:gdLst>
                    <a:gd name="T0" fmla="*/ 68 w 68"/>
                    <a:gd name="T1" fmla="*/ 4 h 47"/>
                    <a:gd name="T2" fmla="*/ 58 w 68"/>
                    <a:gd name="T3" fmla="*/ 18 h 47"/>
                    <a:gd name="T4" fmla="*/ 47 w 68"/>
                    <a:gd name="T5" fmla="*/ 27 h 47"/>
                    <a:gd name="T6" fmla="*/ 39 w 68"/>
                    <a:gd name="T7" fmla="*/ 36 h 47"/>
                    <a:gd name="T8" fmla="*/ 37 w 68"/>
                    <a:gd name="T9" fmla="*/ 38 h 47"/>
                    <a:gd name="T10" fmla="*/ 31 w 68"/>
                    <a:gd name="T11" fmla="*/ 43 h 47"/>
                    <a:gd name="T12" fmla="*/ 25 w 68"/>
                    <a:gd name="T13" fmla="*/ 46 h 47"/>
                    <a:gd name="T14" fmla="*/ 17 w 68"/>
                    <a:gd name="T15" fmla="*/ 46 h 47"/>
                    <a:gd name="T16" fmla="*/ 14 w 68"/>
                    <a:gd name="T17" fmla="*/ 46 h 47"/>
                    <a:gd name="T18" fmla="*/ 7 w 68"/>
                    <a:gd name="T19" fmla="*/ 41 h 47"/>
                    <a:gd name="T20" fmla="*/ 1 w 68"/>
                    <a:gd name="T21" fmla="*/ 28 h 47"/>
                    <a:gd name="T22" fmla="*/ 6 w 68"/>
                    <a:gd name="T23" fmla="*/ 21 h 47"/>
                    <a:gd name="T24" fmla="*/ 10 w 68"/>
                    <a:gd name="T25" fmla="*/ 24 h 47"/>
                    <a:gd name="T26" fmla="*/ 13 w 68"/>
                    <a:gd name="T27" fmla="*/ 34 h 47"/>
                    <a:gd name="T28" fmla="*/ 26 w 68"/>
                    <a:gd name="T29" fmla="*/ 35 h 47"/>
                    <a:gd name="T30" fmla="*/ 31 w 68"/>
                    <a:gd name="T31" fmla="*/ 30 h 47"/>
                    <a:gd name="T32" fmla="*/ 34 w 68"/>
                    <a:gd name="T33" fmla="*/ 27 h 47"/>
                    <a:gd name="T34" fmla="*/ 42 w 68"/>
                    <a:gd name="T35" fmla="*/ 21 h 47"/>
                    <a:gd name="T36" fmla="*/ 47 w 68"/>
                    <a:gd name="T37" fmla="*/ 15 h 47"/>
                    <a:gd name="T38" fmla="*/ 49 w 68"/>
                    <a:gd name="T39" fmla="*/ 15 h 47"/>
                    <a:gd name="T40" fmla="*/ 49 w 68"/>
                    <a:gd name="T41" fmla="*/ 13 h 47"/>
                    <a:gd name="T42" fmla="*/ 53 w 68"/>
                    <a:gd name="T43" fmla="*/ 8 h 47"/>
                    <a:gd name="T44" fmla="*/ 59 w 68"/>
                    <a:gd name="T45" fmla="*/ 3 h 47"/>
                    <a:gd name="T46" fmla="*/ 63 w 68"/>
                    <a:gd name="T47" fmla="*/ 1 h 47"/>
                    <a:gd name="T48" fmla="*/ 68 w 68"/>
                    <a:gd name="T4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47">
                      <a:moveTo>
                        <a:pt x="68" y="4"/>
                      </a:moveTo>
                      <a:cubicBezTo>
                        <a:pt x="66" y="10"/>
                        <a:pt x="61" y="13"/>
                        <a:pt x="58" y="18"/>
                      </a:cubicBezTo>
                      <a:cubicBezTo>
                        <a:pt x="53" y="19"/>
                        <a:pt x="53" y="26"/>
                        <a:pt x="47" y="27"/>
                      </a:cubicBezTo>
                      <a:cubicBezTo>
                        <a:pt x="45" y="30"/>
                        <a:pt x="43" y="34"/>
                        <a:pt x="39" y="36"/>
                      </a:cubicBezTo>
                      <a:cubicBezTo>
                        <a:pt x="39" y="36"/>
                        <a:pt x="38" y="37"/>
                        <a:pt x="37" y="38"/>
                      </a:cubicBezTo>
                      <a:cubicBezTo>
                        <a:pt x="35" y="39"/>
                        <a:pt x="33" y="41"/>
                        <a:pt x="31" y="43"/>
                      </a:cubicBezTo>
                      <a:cubicBezTo>
                        <a:pt x="30" y="44"/>
                        <a:pt x="26" y="45"/>
                        <a:pt x="25" y="46"/>
                      </a:cubicBezTo>
                      <a:cubicBezTo>
                        <a:pt x="22" y="47"/>
                        <a:pt x="20" y="46"/>
                        <a:pt x="17" y="46"/>
                      </a:cubicBezTo>
                      <a:cubicBezTo>
                        <a:pt x="16" y="46"/>
                        <a:pt x="15" y="45"/>
                        <a:pt x="14" y="46"/>
                      </a:cubicBezTo>
                      <a:cubicBezTo>
                        <a:pt x="11" y="44"/>
                        <a:pt x="9" y="43"/>
                        <a:pt x="7" y="41"/>
                      </a:cubicBezTo>
                      <a:cubicBezTo>
                        <a:pt x="6" y="39"/>
                        <a:pt x="0" y="33"/>
                        <a:pt x="1" y="28"/>
                      </a:cubicBezTo>
                      <a:cubicBezTo>
                        <a:pt x="1" y="26"/>
                        <a:pt x="3" y="21"/>
                        <a:pt x="6" y="21"/>
                      </a:cubicBezTo>
                      <a:cubicBezTo>
                        <a:pt x="8" y="21"/>
                        <a:pt x="8" y="24"/>
                        <a:pt x="10" y="24"/>
                      </a:cubicBezTo>
                      <a:cubicBezTo>
                        <a:pt x="11" y="28"/>
                        <a:pt x="12" y="31"/>
                        <a:pt x="13" y="34"/>
                      </a:cubicBezTo>
                      <a:cubicBezTo>
                        <a:pt x="16" y="38"/>
                        <a:pt x="22" y="37"/>
                        <a:pt x="26" y="35"/>
                      </a:cubicBezTo>
                      <a:cubicBezTo>
                        <a:pt x="28" y="34"/>
                        <a:pt x="29" y="32"/>
                        <a:pt x="31" y="30"/>
                      </a:cubicBezTo>
                      <a:cubicBezTo>
                        <a:pt x="32" y="29"/>
                        <a:pt x="33" y="28"/>
                        <a:pt x="34" y="27"/>
                      </a:cubicBezTo>
                      <a:cubicBezTo>
                        <a:pt x="37" y="25"/>
                        <a:pt x="38" y="22"/>
                        <a:pt x="42" y="21"/>
                      </a:cubicBezTo>
                      <a:cubicBezTo>
                        <a:pt x="43" y="19"/>
                        <a:pt x="44" y="16"/>
                        <a:pt x="47" y="15"/>
                      </a:cubicBezTo>
                      <a:cubicBezTo>
                        <a:pt x="48" y="14"/>
                        <a:pt x="48" y="15"/>
                        <a:pt x="49" y="15"/>
                      </a:cubicBezTo>
                      <a:cubicBezTo>
                        <a:pt x="49" y="14"/>
                        <a:pt x="48" y="13"/>
                        <a:pt x="49" y="13"/>
                      </a:cubicBezTo>
                      <a:cubicBezTo>
                        <a:pt x="51" y="12"/>
                        <a:pt x="52" y="10"/>
                        <a:pt x="53" y="8"/>
                      </a:cubicBezTo>
                      <a:cubicBezTo>
                        <a:pt x="56" y="8"/>
                        <a:pt x="56" y="5"/>
                        <a:pt x="59" y="3"/>
                      </a:cubicBezTo>
                      <a:cubicBezTo>
                        <a:pt x="60" y="2"/>
                        <a:pt x="62" y="2"/>
                        <a:pt x="63" y="1"/>
                      </a:cubicBezTo>
                      <a:cubicBezTo>
                        <a:pt x="64" y="0"/>
                        <a:pt x="67" y="3"/>
                        <a:pt x="6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 name="Freeform 30">
                  <a:extLst>
                    <a:ext uri="{FF2B5EF4-FFF2-40B4-BE49-F238E27FC236}">
                      <a16:creationId xmlns="" xmlns:a16="http://schemas.microsoft.com/office/drawing/2014/main" id="{C988261B-2F7D-4037-ADA6-4F5F6865BF1B}"/>
                    </a:ext>
                  </a:extLst>
                </p:cNvPr>
                <p:cNvSpPr>
                  <a:spLocks/>
                </p:cNvSpPr>
                <p:nvPr/>
              </p:nvSpPr>
              <p:spPr bwMode="auto">
                <a:xfrm>
                  <a:off x="2595" y="2270"/>
                  <a:ext cx="102" cy="113"/>
                </a:xfrm>
                <a:custGeom>
                  <a:avLst/>
                  <a:gdLst>
                    <a:gd name="T0" fmla="*/ 5 w 49"/>
                    <a:gd name="T1" fmla="*/ 54 h 54"/>
                    <a:gd name="T2" fmla="*/ 0 w 49"/>
                    <a:gd name="T3" fmla="*/ 49 h 54"/>
                    <a:gd name="T4" fmla="*/ 3 w 49"/>
                    <a:gd name="T5" fmla="*/ 47 h 54"/>
                    <a:gd name="T6" fmla="*/ 3 w 49"/>
                    <a:gd name="T7" fmla="*/ 45 h 54"/>
                    <a:gd name="T8" fmla="*/ 13 w 49"/>
                    <a:gd name="T9" fmla="*/ 33 h 54"/>
                    <a:gd name="T10" fmla="*/ 15 w 49"/>
                    <a:gd name="T11" fmla="*/ 33 h 54"/>
                    <a:gd name="T12" fmla="*/ 17 w 49"/>
                    <a:gd name="T13" fmla="*/ 28 h 54"/>
                    <a:gd name="T14" fmla="*/ 25 w 49"/>
                    <a:gd name="T15" fmla="*/ 19 h 54"/>
                    <a:gd name="T16" fmla="*/ 31 w 49"/>
                    <a:gd name="T17" fmla="*/ 13 h 54"/>
                    <a:gd name="T18" fmla="*/ 32 w 49"/>
                    <a:gd name="T19" fmla="*/ 11 h 54"/>
                    <a:gd name="T20" fmla="*/ 36 w 49"/>
                    <a:gd name="T21" fmla="*/ 5 h 54"/>
                    <a:gd name="T22" fmla="*/ 38 w 49"/>
                    <a:gd name="T23" fmla="*/ 5 h 54"/>
                    <a:gd name="T24" fmla="*/ 40 w 49"/>
                    <a:gd name="T25" fmla="*/ 3 h 54"/>
                    <a:gd name="T26" fmla="*/ 41 w 49"/>
                    <a:gd name="T27" fmla="*/ 2 h 54"/>
                    <a:gd name="T28" fmla="*/ 47 w 49"/>
                    <a:gd name="T29" fmla="*/ 8 h 54"/>
                    <a:gd name="T30" fmla="*/ 44 w 49"/>
                    <a:gd name="T31" fmla="*/ 9 h 54"/>
                    <a:gd name="T32" fmla="*/ 42 w 49"/>
                    <a:gd name="T33" fmla="*/ 14 h 54"/>
                    <a:gd name="T34" fmla="*/ 37 w 49"/>
                    <a:gd name="T35" fmla="*/ 21 h 54"/>
                    <a:gd name="T36" fmla="*/ 30 w 49"/>
                    <a:gd name="T37" fmla="*/ 29 h 54"/>
                    <a:gd name="T38" fmla="*/ 29 w 49"/>
                    <a:gd name="T39" fmla="*/ 29 h 54"/>
                    <a:gd name="T40" fmla="*/ 23 w 49"/>
                    <a:gd name="T41" fmla="*/ 39 h 54"/>
                    <a:gd name="T42" fmla="*/ 18 w 49"/>
                    <a:gd name="T43" fmla="*/ 43 h 54"/>
                    <a:gd name="T44" fmla="*/ 13 w 49"/>
                    <a:gd name="T45" fmla="*/ 48 h 54"/>
                    <a:gd name="T46" fmla="*/ 5 w 49"/>
                    <a:gd name="T4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54">
                      <a:moveTo>
                        <a:pt x="5" y="54"/>
                      </a:moveTo>
                      <a:cubicBezTo>
                        <a:pt x="4" y="52"/>
                        <a:pt x="1" y="52"/>
                        <a:pt x="0" y="49"/>
                      </a:cubicBezTo>
                      <a:cubicBezTo>
                        <a:pt x="1" y="48"/>
                        <a:pt x="2" y="47"/>
                        <a:pt x="3" y="47"/>
                      </a:cubicBezTo>
                      <a:cubicBezTo>
                        <a:pt x="3" y="46"/>
                        <a:pt x="3" y="46"/>
                        <a:pt x="3" y="45"/>
                      </a:cubicBezTo>
                      <a:cubicBezTo>
                        <a:pt x="7" y="41"/>
                        <a:pt x="10" y="38"/>
                        <a:pt x="13" y="33"/>
                      </a:cubicBezTo>
                      <a:cubicBezTo>
                        <a:pt x="13" y="33"/>
                        <a:pt x="14" y="33"/>
                        <a:pt x="15" y="33"/>
                      </a:cubicBezTo>
                      <a:cubicBezTo>
                        <a:pt x="16" y="32"/>
                        <a:pt x="17" y="31"/>
                        <a:pt x="17" y="28"/>
                      </a:cubicBezTo>
                      <a:cubicBezTo>
                        <a:pt x="20" y="26"/>
                        <a:pt x="22" y="22"/>
                        <a:pt x="25" y="19"/>
                      </a:cubicBezTo>
                      <a:cubicBezTo>
                        <a:pt x="27" y="17"/>
                        <a:pt x="29" y="15"/>
                        <a:pt x="31" y="13"/>
                      </a:cubicBezTo>
                      <a:cubicBezTo>
                        <a:pt x="31" y="12"/>
                        <a:pt x="31" y="11"/>
                        <a:pt x="32" y="11"/>
                      </a:cubicBezTo>
                      <a:cubicBezTo>
                        <a:pt x="33" y="9"/>
                        <a:pt x="35" y="7"/>
                        <a:pt x="36" y="5"/>
                      </a:cubicBezTo>
                      <a:cubicBezTo>
                        <a:pt x="37" y="5"/>
                        <a:pt x="37" y="5"/>
                        <a:pt x="38" y="5"/>
                      </a:cubicBezTo>
                      <a:cubicBezTo>
                        <a:pt x="38" y="3"/>
                        <a:pt x="39" y="4"/>
                        <a:pt x="40" y="3"/>
                      </a:cubicBezTo>
                      <a:cubicBezTo>
                        <a:pt x="40" y="2"/>
                        <a:pt x="41" y="2"/>
                        <a:pt x="41" y="2"/>
                      </a:cubicBezTo>
                      <a:cubicBezTo>
                        <a:pt x="44" y="0"/>
                        <a:pt x="49" y="4"/>
                        <a:pt x="47" y="8"/>
                      </a:cubicBezTo>
                      <a:cubicBezTo>
                        <a:pt x="46" y="9"/>
                        <a:pt x="45" y="9"/>
                        <a:pt x="44" y="9"/>
                      </a:cubicBezTo>
                      <a:cubicBezTo>
                        <a:pt x="44" y="11"/>
                        <a:pt x="43" y="12"/>
                        <a:pt x="42" y="14"/>
                      </a:cubicBezTo>
                      <a:cubicBezTo>
                        <a:pt x="40" y="16"/>
                        <a:pt x="38" y="18"/>
                        <a:pt x="37" y="21"/>
                      </a:cubicBezTo>
                      <a:cubicBezTo>
                        <a:pt x="34" y="24"/>
                        <a:pt x="32" y="26"/>
                        <a:pt x="30" y="29"/>
                      </a:cubicBezTo>
                      <a:cubicBezTo>
                        <a:pt x="30" y="29"/>
                        <a:pt x="29" y="29"/>
                        <a:pt x="29" y="29"/>
                      </a:cubicBezTo>
                      <a:cubicBezTo>
                        <a:pt x="29" y="34"/>
                        <a:pt x="23" y="34"/>
                        <a:pt x="23" y="39"/>
                      </a:cubicBezTo>
                      <a:cubicBezTo>
                        <a:pt x="21" y="40"/>
                        <a:pt x="20" y="42"/>
                        <a:pt x="18" y="43"/>
                      </a:cubicBezTo>
                      <a:cubicBezTo>
                        <a:pt x="17" y="45"/>
                        <a:pt x="16" y="47"/>
                        <a:pt x="13" y="48"/>
                      </a:cubicBezTo>
                      <a:cubicBezTo>
                        <a:pt x="11" y="51"/>
                        <a:pt x="10" y="54"/>
                        <a:pt x="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 name="Freeform 31">
                  <a:extLst>
                    <a:ext uri="{FF2B5EF4-FFF2-40B4-BE49-F238E27FC236}">
                      <a16:creationId xmlns="" xmlns:a16="http://schemas.microsoft.com/office/drawing/2014/main" id="{C48912F1-18AD-4C49-B0FD-21E5F360F63C}"/>
                    </a:ext>
                  </a:extLst>
                </p:cNvPr>
                <p:cNvSpPr>
                  <a:spLocks/>
                </p:cNvSpPr>
                <p:nvPr/>
              </p:nvSpPr>
              <p:spPr bwMode="auto">
                <a:xfrm>
                  <a:off x="3260" y="2283"/>
                  <a:ext cx="127" cy="146"/>
                </a:xfrm>
                <a:custGeom>
                  <a:avLst/>
                  <a:gdLst>
                    <a:gd name="T0" fmla="*/ 29 w 61"/>
                    <a:gd name="T1" fmla="*/ 1 h 70"/>
                    <a:gd name="T2" fmla="*/ 29 w 61"/>
                    <a:gd name="T3" fmla="*/ 5 h 70"/>
                    <a:gd name="T4" fmla="*/ 16 w 61"/>
                    <a:gd name="T5" fmla="*/ 12 h 70"/>
                    <a:gd name="T6" fmla="*/ 13 w 61"/>
                    <a:gd name="T7" fmla="*/ 22 h 70"/>
                    <a:gd name="T8" fmla="*/ 20 w 61"/>
                    <a:gd name="T9" fmla="*/ 32 h 70"/>
                    <a:gd name="T10" fmla="*/ 30 w 61"/>
                    <a:gd name="T11" fmla="*/ 29 h 70"/>
                    <a:gd name="T12" fmla="*/ 40 w 61"/>
                    <a:gd name="T13" fmla="*/ 29 h 70"/>
                    <a:gd name="T14" fmla="*/ 39 w 61"/>
                    <a:gd name="T15" fmla="*/ 33 h 70"/>
                    <a:gd name="T16" fmla="*/ 30 w 61"/>
                    <a:gd name="T17" fmla="*/ 37 h 70"/>
                    <a:gd name="T18" fmla="*/ 27 w 61"/>
                    <a:gd name="T19" fmla="*/ 45 h 70"/>
                    <a:gd name="T20" fmla="*/ 28 w 61"/>
                    <a:gd name="T21" fmla="*/ 48 h 70"/>
                    <a:gd name="T22" fmla="*/ 30 w 61"/>
                    <a:gd name="T23" fmla="*/ 50 h 70"/>
                    <a:gd name="T24" fmla="*/ 30 w 61"/>
                    <a:gd name="T25" fmla="*/ 51 h 70"/>
                    <a:gd name="T26" fmla="*/ 32 w 61"/>
                    <a:gd name="T27" fmla="*/ 53 h 70"/>
                    <a:gd name="T28" fmla="*/ 35 w 61"/>
                    <a:gd name="T29" fmla="*/ 58 h 70"/>
                    <a:gd name="T30" fmla="*/ 43 w 61"/>
                    <a:gd name="T31" fmla="*/ 57 h 70"/>
                    <a:gd name="T32" fmla="*/ 46 w 61"/>
                    <a:gd name="T33" fmla="*/ 55 h 70"/>
                    <a:gd name="T34" fmla="*/ 49 w 61"/>
                    <a:gd name="T35" fmla="*/ 53 h 70"/>
                    <a:gd name="T36" fmla="*/ 53 w 61"/>
                    <a:gd name="T37" fmla="*/ 52 h 70"/>
                    <a:gd name="T38" fmla="*/ 59 w 61"/>
                    <a:gd name="T39" fmla="*/ 50 h 70"/>
                    <a:gd name="T40" fmla="*/ 60 w 61"/>
                    <a:gd name="T41" fmla="*/ 55 h 70"/>
                    <a:gd name="T42" fmla="*/ 59 w 61"/>
                    <a:gd name="T43" fmla="*/ 55 h 70"/>
                    <a:gd name="T44" fmla="*/ 55 w 61"/>
                    <a:gd name="T45" fmla="*/ 59 h 70"/>
                    <a:gd name="T46" fmla="*/ 51 w 61"/>
                    <a:gd name="T47" fmla="*/ 61 h 70"/>
                    <a:gd name="T48" fmla="*/ 47 w 61"/>
                    <a:gd name="T49" fmla="*/ 64 h 70"/>
                    <a:gd name="T50" fmla="*/ 38 w 61"/>
                    <a:gd name="T51" fmla="*/ 68 h 70"/>
                    <a:gd name="T52" fmla="*/ 34 w 61"/>
                    <a:gd name="T53" fmla="*/ 70 h 70"/>
                    <a:gd name="T54" fmla="*/ 30 w 61"/>
                    <a:gd name="T55" fmla="*/ 68 h 70"/>
                    <a:gd name="T56" fmla="*/ 24 w 61"/>
                    <a:gd name="T57" fmla="*/ 56 h 70"/>
                    <a:gd name="T58" fmla="*/ 22 w 61"/>
                    <a:gd name="T59" fmla="*/ 55 h 70"/>
                    <a:gd name="T60" fmla="*/ 22 w 61"/>
                    <a:gd name="T61" fmla="*/ 53 h 70"/>
                    <a:gd name="T62" fmla="*/ 19 w 61"/>
                    <a:gd name="T63" fmla="*/ 50 h 70"/>
                    <a:gd name="T64" fmla="*/ 19 w 61"/>
                    <a:gd name="T65" fmla="*/ 48 h 70"/>
                    <a:gd name="T66" fmla="*/ 11 w 61"/>
                    <a:gd name="T67" fmla="*/ 36 h 70"/>
                    <a:gd name="T68" fmla="*/ 9 w 61"/>
                    <a:gd name="T69" fmla="*/ 32 h 70"/>
                    <a:gd name="T70" fmla="*/ 6 w 61"/>
                    <a:gd name="T71" fmla="*/ 28 h 70"/>
                    <a:gd name="T72" fmla="*/ 5 w 61"/>
                    <a:gd name="T73" fmla="*/ 25 h 70"/>
                    <a:gd name="T74" fmla="*/ 3 w 61"/>
                    <a:gd name="T75" fmla="*/ 21 h 70"/>
                    <a:gd name="T76" fmla="*/ 1 w 61"/>
                    <a:gd name="T77" fmla="*/ 18 h 70"/>
                    <a:gd name="T78" fmla="*/ 6 w 61"/>
                    <a:gd name="T79" fmla="*/ 13 h 70"/>
                    <a:gd name="T80" fmla="*/ 9 w 61"/>
                    <a:gd name="T81" fmla="*/ 11 h 70"/>
                    <a:gd name="T82" fmla="*/ 10 w 61"/>
                    <a:gd name="T83" fmla="*/ 9 h 70"/>
                    <a:gd name="T84" fmla="*/ 24 w 61"/>
                    <a:gd name="T85" fmla="*/ 0 h 70"/>
                    <a:gd name="T86" fmla="*/ 25 w 61"/>
                    <a:gd name="T87" fmla="*/ 0 h 70"/>
                    <a:gd name="T88" fmla="*/ 29 w 61"/>
                    <a:gd name="T89"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 h="70">
                      <a:moveTo>
                        <a:pt x="29" y="1"/>
                      </a:moveTo>
                      <a:cubicBezTo>
                        <a:pt x="30" y="3"/>
                        <a:pt x="29" y="4"/>
                        <a:pt x="29" y="5"/>
                      </a:cubicBezTo>
                      <a:cubicBezTo>
                        <a:pt x="24" y="7"/>
                        <a:pt x="21" y="11"/>
                        <a:pt x="16" y="12"/>
                      </a:cubicBezTo>
                      <a:cubicBezTo>
                        <a:pt x="13" y="14"/>
                        <a:pt x="10" y="19"/>
                        <a:pt x="13" y="22"/>
                      </a:cubicBezTo>
                      <a:cubicBezTo>
                        <a:pt x="14" y="27"/>
                        <a:pt x="18" y="29"/>
                        <a:pt x="20" y="32"/>
                      </a:cubicBezTo>
                      <a:cubicBezTo>
                        <a:pt x="25" y="34"/>
                        <a:pt x="27" y="31"/>
                        <a:pt x="30" y="29"/>
                      </a:cubicBezTo>
                      <a:cubicBezTo>
                        <a:pt x="33" y="28"/>
                        <a:pt x="38" y="26"/>
                        <a:pt x="40" y="29"/>
                      </a:cubicBezTo>
                      <a:cubicBezTo>
                        <a:pt x="39" y="30"/>
                        <a:pt x="39" y="31"/>
                        <a:pt x="39" y="33"/>
                      </a:cubicBezTo>
                      <a:cubicBezTo>
                        <a:pt x="35" y="34"/>
                        <a:pt x="34" y="36"/>
                        <a:pt x="30" y="37"/>
                      </a:cubicBezTo>
                      <a:cubicBezTo>
                        <a:pt x="28" y="39"/>
                        <a:pt x="27" y="42"/>
                        <a:pt x="27" y="45"/>
                      </a:cubicBezTo>
                      <a:cubicBezTo>
                        <a:pt x="28" y="45"/>
                        <a:pt x="28" y="47"/>
                        <a:pt x="28" y="48"/>
                      </a:cubicBezTo>
                      <a:cubicBezTo>
                        <a:pt x="29" y="49"/>
                        <a:pt x="30" y="49"/>
                        <a:pt x="30" y="50"/>
                      </a:cubicBezTo>
                      <a:cubicBezTo>
                        <a:pt x="30" y="50"/>
                        <a:pt x="30" y="51"/>
                        <a:pt x="30" y="51"/>
                      </a:cubicBezTo>
                      <a:cubicBezTo>
                        <a:pt x="31" y="52"/>
                        <a:pt x="32" y="52"/>
                        <a:pt x="32" y="53"/>
                      </a:cubicBezTo>
                      <a:cubicBezTo>
                        <a:pt x="33" y="54"/>
                        <a:pt x="34" y="56"/>
                        <a:pt x="35" y="58"/>
                      </a:cubicBezTo>
                      <a:cubicBezTo>
                        <a:pt x="37" y="59"/>
                        <a:pt x="41" y="58"/>
                        <a:pt x="43" y="57"/>
                      </a:cubicBezTo>
                      <a:cubicBezTo>
                        <a:pt x="43" y="56"/>
                        <a:pt x="44" y="56"/>
                        <a:pt x="46" y="55"/>
                      </a:cubicBezTo>
                      <a:cubicBezTo>
                        <a:pt x="47" y="55"/>
                        <a:pt x="48" y="53"/>
                        <a:pt x="49" y="53"/>
                      </a:cubicBezTo>
                      <a:cubicBezTo>
                        <a:pt x="50" y="52"/>
                        <a:pt x="52" y="52"/>
                        <a:pt x="53" y="52"/>
                      </a:cubicBezTo>
                      <a:cubicBezTo>
                        <a:pt x="55" y="51"/>
                        <a:pt x="56" y="50"/>
                        <a:pt x="59" y="50"/>
                      </a:cubicBezTo>
                      <a:cubicBezTo>
                        <a:pt x="60" y="51"/>
                        <a:pt x="61" y="52"/>
                        <a:pt x="60" y="55"/>
                      </a:cubicBezTo>
                      <a:cubicBezTo>
                        <a:pt x="60" y="55"/>
                        <a:pt x="59" y="55"/>
                        <a:pt x="59" y="55"/>
                      </a:cubicBezTo>
                      <a:cubicBezTo>
                        <a:pt x="57" y="56"/>
                        <a:pt x="56" y="58"/>
                        <a:pt x="55" y="59"/>
                      </a:cubicBezTo>
                      <a:cubicBezTo>
                        <a:pt x="54" y="60"/>
                        <a:pt x="52" y="60"/>
                        <a:pt x="51" y="61"/>
                      </a:cubicBezTo>
                      <a:cubicBezTo>
                        <a:pt x="50" y="62"/>
                        <a:pt x="48" y="63"/>
                        <a:pt x="47" y="64"/>
                      </a:cubicBezTo>
                      <a:cubicBezTo>
                        <a:pt x="45" y="65"/>
                        <a:pt x="41" y="66"/>
                        <a:pt x="38" y="68"/>
                      </a:cubicBezTo>
                      <a:cubicBezTo>
                        <a:pt x="37" y="69"/>
                        <a:pt x="35" y="70"/>
                        <a:pt x="34" y="70"/>
                      </a:cubicBezTo>
                      <a:cubicBezTo>
                        <a:pt x="32" y="70"/>
                        <a:pt x="32" y="68"/>
                        <a:pt x="30" y="68"/>
                      </a:cubicBezTo>
                      <a:cubicBezTo>
                        <a:pt x="29" y="63"/>
                        <a:pt x="25" y="61"/>
                        <a:pt x="24" y="56"/>
                      </a:cubicBezTo>
                      <a:cubicBezTo>
                        <a:pt x="24" y="55"/>
                        <a:pt x="22" y="55"/>
                        <a:pt x="22" y="55"/>
                      </a:cubicBezTo>
                      <a:cubicBezTo>
                        <a:pt x="22" y="54"/>
                        <a:pt x="22" y="53"/>
                        <a:pt x="22" y="53"/>
                      </a:cubicBezTo>
                      <a:cubicBezTo>
                        <a:pt x="21" y="52"/>
                        <a:pt x="20" y="51"/>
                        <a:pt x="19" y="50"/>
                      </a:cubicBezTo>
                      <a:cubicBezTo>
                        <a:pt x="19" y="49"/>
                        <a:pt x="19" y="49"/>
                        <a:pt x="19" y="48"/>
                      </a:cubicBezTo>
                      <a:cubicBezTo>
                        <a:pt x="16" y="45"/>
                        <a:pt x="14" y="40"/>
                        <a:pt x="11" y="36"/>
                      </a:cubicBezTo>
                      <a:cubicBezTo>
                        <a:pt x="11" y="35"/>
                        <a:pt x="9" y="34"/>
                        <a:pt x="9" y="32"/>
                      </a:cubicBezTo>
                      <a:cubicBezTo>
                        <a:pt x="8" y="31"/>
                        <a:pt x="7" y="29"/>
                        <a:pt x="6" y="28"/>
                      </a:cubicBezTo>
                      <a:cubicBezTo>
                        <a:pt x="6" y="27"/>
                        <a:pt x="5" y="26"/>
                        <a:pt x="5" y="25"/>
                      </a:cubicBezTo>
                      <a:cubicBezTo>
                        <a:pt x="4" y="24"/>
                        <a:pt x="3" y="23"/>
                        <a:pt x="3" y="21"/>
                      </a:cubicBezTo>
                      <a:cubicBezTo>
                        <a:pt x="2" y="20"/>
                        <a:pt x="0" y="19"/>
                        <a:pt x="1" y="18"/>
                      </a:cubicBezTo>
                      <a:cubicBezTo>
                        <a:pt x="1" y="15"/>
                        <a:pt x="4" y="14"/>
                        <a:pt x="6" y="13"/>
                      </a:cubicBezTo>
                      <a:cubicBezTo>
                        <a:pt x="7" y="12"/>
                        <a:pt x="7" y="11"/>
                        <a:pt x="9" y="11"/>
                      </a:cubicBezTo>
                      <a:cubicBezTo>
                        <a:pt x="10" y="10"/>
                        <a:pt x="10" y="10"/>
                        <a:pt x="10" y="9"/>
                      </a:cubicBezTo>
                      <a:cubicBezTo>
                        <a:pt x="14" y="7"/>
                        <a:pt x="20" y="2"/>
                        <a:pt x="24" y="0"/>
                      </a:cubicBezTo>
                      <a:cubicBezTo>
                        <a:pt x="24" y="0"/>
                        <a:pt x="25" y="0"/>
                        <a:pt x="25" y="0"/>
                      </a:cubicBezTo>
                      <a:cubicBezTo>
                        <a:pt x="27" y="0"/>
                        <a:pt x="28" y="1"/>
                        <a:pt x="2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 name="Freeform 32">
                  <a:extLst>
                    <a:ext uri="{FF2B5EF4-FFF2-40B4-BE49-F238E27FC236}">
                      <a16:creationId xmlns="" xmlns:a16="http://schemas.microsoft.com/office/drawing/2014/main" id="{9992BEEE-3F0F-4DD2-A111-CF7457282DA2}"/>
                    </a:ext>
                  </a:extLst>
                </p:cNvPr>
                <p:cNvSpPr>
                  <a:spLocks noEditPoints="1"/>
                </p:cNvSpPr>
                <p:nvPr/>
              </p:nvSpPr>
              <p:spPr bwMode="auto">
                <a:xfrm>
                  <a:off x="2633" y="2300"/>
                  <a:ext cx="117" cy="141"/>
                </a:xfrm>
                <a:custGeom>
                  <a:avLst/>
                  <a:gdLst>
                    <a:gd name="T0" fmla="*/ 28 w 56"/>
                    <a:gd name="T1" fmla="*/ 49 h 68"/>
                    <a:gd name="T2" fmla="*/ 29 w 56"/>
                    <a:gd name="T3" fmla="*/ 46 h 68"/>
                    <a:gd name="T4" fmla="*/ 20 w 56"/>
                    <a:gd name="T5" fmla="*/ 41 h 68"/>
                    <a:gd name="T6" fmla="*/ 17 w 56"/>
                    <a:gd name="T7" fmla="*/ 42 h 68"/>
                    <a:gd name="T8" fmla="*/ 9 w 56"/>
                    <a:gd name="T9" fmla="*/ 50 h 68"/>
                    <a:gd name="T10" fmla="*/ 0 w 56"/>
                    <a:gd name="T11" fmla="*/ 48 h 68"/>
                    <a:gd name="T12" fmla="*/ 3 w 56"/>
                    <a:gd name="T13" fmla="*/ 43 h 68"/>
                    <a:gd name="T14" fmla="*/ 8 w 56"/>
                    <a:gd name="T15" fmla="*/ 38 h 68"/>
                    <a:gd name="T16" fmla="*/ 8 w 56"/>
                    <a:gd name="T17" fmla="*/ 37 h 68"/>
                    <a:gd name="T18" fmla="*/ 15 w 56"/>
                    <a:gd name="T19" fmla="*/ 30 h 68"/>
                    <a:gd name="T20" fmla="*/ 21 w 56"/>
                    <a:gd name="T21" fmla="*/ 26 h 68"/>
                    <a:gd name="T22" fmla="*/ 20 w 56"/>
                    <a:gd name="T23" fmla="*/ 24 h 68"/>
                    <a:gd name="T24" fmla="*/ 29 w 56"/>
                    <a:gd name="T25" fmla="*/ 15 h 68"/>
                    <a:gd name="T26" fmla="*/ 31 w 56"/>
                    <a:gd name="T27" fmla="*/ 14 h 68"/>
                    <a:gd name="T28" fmla="*/ 41 w 56"/>
                    <a:gd name="T29" fmla="*/ 3 h 68"/>
                    <a:gd name="T30" fmla="*/ 44 w 56"/>
                    <a:gd name="T31" fmla="*/ 1 h 68"/>
                    <a:gd name="T32" fmla="*/ 50 w 56"/>
                    <a:gd name="T33" fmla="*/ 1 h 68"/>
                    <a:gd name="T34" fmla="*/ 55 w 56"/>
                    <a:gd name="T35" fmla="*/ 5 h 68"/>
                    <a:gd name="T36" fmla="*/ 55 w 56"/>
                    <a:gd name="T37" fmla="*/ 12 h 68"/>
                    <a:gd name="T38" fmla="*/ 53 w 56"/>
                    <a:gd name="T39" fmla="*/ 14 h 68"/>
                    <a:gd name="T40" fmla="*/ 45 w 56"/>
                    <a:gd name="T41" fmla="*/ 36 h 68"/>
                    <a:gd name="T42" fmla="*/ 42 w 56"/>
                    <a:gd name="T43" fmla="*/ 42 h 68"/>
                    <a:gd name="T44" fmla="*/ 41 w 56"/>
                    <a:gd name="T45" fmla="*/ 48 h 68"/>
                    <a:gd name="T46" fmla="*/ 39 w 56"/>
                    <a:gd name="T47" fmla="*/ 49 h 68"/>
                    <a:gd name="T48" fmla="*/ 39 w 56"/>
                    <a:gd name="T49" fmla="*/ 51 h 68"/>
                    <a:gd name="T50" fmla="*/ 38 w 56"/>
                    <a:gd name="T51" fmla="*/ 53 h 68"/>
                    <a:gd name="T52" fmla="*/ 35 w 56"/>
                    <a:gd name="T53" fmla="*/ 60 h 68"/>
                    <a:gd name="T54" fmla="*/ 35 w 56"/>
                    <a:gd name="T55" fmla="*/ 61 h 68"/>
                    <a:gd name="T56" fmla="*/ 33 w 56"/>
                    <a:gd name="T57" fmla="*/ 63 h 68"/>
                    <a:gd name="T58" fmla="*/ 31 w 56"/>
                    <a:gd name="T59" fmla="*/ 67 h 68"/>
                    <a:gd name="T60" fmla="*/ 26 w 56"/>
                    <a:gd name="T61" fmla="*/ 66 h 68"/>
                    <a:gd name="T62" fmla="*/ 24 w 56"/>
                    <a:gd name="T63" fmla="*/ 64 h 68"/>
                    <a:gd name="T64" fmla="*/ 25 w 56"/>
                    <a:gd name="T65" fmla="*/ 61 h 68"/>
                    <a:gd name="T66" fmla="*/ 28 w 56"/>
                    <a:gd name="T67" fmla="*/ 49 h 68"/>
                    <a:gd name="T68" fmla="*/ 34 w 56"/>
                    <a:gd name="T69" fmla="*/ 25 h 68"/>
                    <a:gd name="T70" fmla="*/ 29 w 56"/>
                    <a:gd name="T71" fmla="*/ 34 h 68"/>
                    <a:gd name="T72" fmla="*/ 37 w 56"/>
                    <a:gd name="T73" fmla="*/ 30 h 68"/>
                    <a:gd name="T74" fmla="*/ 37 w 56"/>
                    <a:gd name="T75" fmla="*/ 28 h 68"/>
                    <a:gd name="T76" fmla="*/ 38 w 56"/>
                    <a:gd name="T77" fmla="*/ 24 h 68"/>
                    <a:gd name="T78" fmla="*/ 34 w 56"/>
                    <a:gd name="T79" fmla="*/ 2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 h="68">
                      <a:moveTo>
                        <a:pt x="28" y="49"/>
                      </a:moveTo>
                      <a:cubicBezTo>
                        <a:pt x="28" y="48"/>
                        <a:pt x="29" y="47"/>
                        <a:pt x="29" y="46"/>
                      </a:cubicBezTo>
                      <a:cubicBezTo>
                        <a:pt x="28" y="43"/>
                        <a:pt x="23" y="40"/>
                        <a:pt x="20" y="41"/>
                      </a:cubicBezTo>
                      <a:cubicBezTo>
                        <a:pt x="19" y="41"/>
                        <a:pt x="18" y="42"/>
                        <a:pt x="17" y="42"/>
                      </a:cubicBezTo>
                      <a:cubicBezTo>
                        <a:pt x="14" y="44"/>
                        <a:pt x="10" y="47"/>
                        <a:pt x="9" y="50"/>
                      </a:cubicBezTo>
                      <a:cubicBezTo>
                        <a:pt x="6" y="53"/>
                        <a:pt x="0" y="52"/>
                        <a:pt x="0" y="48"/>
                      </a:cubicBezTo>
                      <a:cubicBezTo>
                        <a:pt x="0" y="47"/>
                        <a:pt x="3" y="44"/>
                        <a:pt x="3" y="43"/>
                      </a:cubicBezTo>
                      <a:cubicBezTo>
                        <a:pt x="5" y="41"/>
                        <a:pt x="6" y="39"/>
                        <a:pt x="8" y="38"/>
                      </a:cubicBezTo>
                      <a:cubicBezTo>
                        <a:pt x="8" y="38"/>
                        <a:pt x="8" y="37"/>
                        <a:pt x="8" y="37"/>
                      </a:cubicBezTo>
                      <a:cubicBezTo>
                        <a:pt x="11" y="35"/>
                        <a:pt x="13" y="33"/>
                        <a:pt x="15" y="30"/>
                      </a:cubicBezTo>
                      <a:cubicBezTo>
                        <a:pt x="17" y="29"/>
                        <a:pt x="18" y="27"/>
                        <a:pt x="21" y="26"/>
                      </a:cubicBezTo>
                      <a:cubicBezTo>
                        <a:pt x="21" y="25"/>
                        <a:pt x="20" y="25"/>
                        <a:pt x="20" y="24"/>
                      </a:cubicBezTo>
                      <a:cubicBezTo>
                        <a:pt x="23" y="21"/>
                        <a:pt x="27" y="18"/>
                        <a:pt x="29" y="15"/>
                      </a:cubicBezTo>
                      <a:cubicBezTo>
                        <a:pt x="30" y="14"/>
                        <a:pt x="31" y="14"/>
                        <a:pt x="31" y="14"/>
                      </a:cubicBezTo>
                      <a:cubicBezTo>
                        <a:pt x="34" y="11"/>
                        <a:pt x="38" y="5"/>
                        <a:pt x="41" y="3"/>
                      </a:cubicBezTo>
                      <a:cubicBezTo>
                        <a:pt x="42" y="2"/>
                        <a:pt x="43" y="2"/>
                        <a:pt x="44" y="1"/>
                      </a:cubicBezTo>
                      <a:cubicBezTo>
                        <a:pt x="44" y="0"/>
                        <a:pt x="49" y="0"/>
                        <a:pt x="50" y="1"/>
                      </a:cubicBezTo>
                      <a:cubicBezTo>
                        <a:pt x="52" y="2"/>
                        <a:pt x="52" y="4"/>
                        <a:pt x="55" y="5"/>
                      </a:cubicBezTo>
                      <a:cubicBezTo>
                        <a:pt x="56" y="7"/>
                        <a:pt x="56" y="9"/>
                        <a:pt x="55" y="12"/>
                      </a:cubicBezTo>
                      <a:cubicBezTo>
                        <a:pt x="55" y="13"/>
                        <a:pt x="54" y="13"/>
                        <a:pt x="53" y="14"/>
                      </a:cubicBezTo>
                      <a:cubicBezTo>
                        <a:pt x="51" y="22"/>
                        <a:pt x="49" y="29"/>
                        <a:pt x="45" y="36"/>
                      </a:cubicBezTo>
                      <a:cubicBezTo>
                        <a:pt x="45" y="38"/>
                        <a:pt x="44" y="40"/>
                        <a:pt x="42" y="42"/>
                      </a:cubicBezTo>
                      <a:cubicBezTo>
                        <a:pt x="42" y="44"/>
                        <a:pt x="41" y="45"/>
                        <a:pt x="41" y="48"/>
                      </a:cubicBezTo>
                      <a:cubicBezTo>
                        <a:pt x="41" y="48"/>
                        <a:pt x="40" y="49"/>
                        <a:pt x="39" y="49"/>
                      </a:cubicBezTo>
                      <a:cubicBezTo>
                        <a:pt x="39" y="50"/>
                        <a:pt x="40" y="50"/>
                        <a:pt x="39" y="51"/>
                      </a:cubicBezTo>
                      <a:cubicBezTo>
                        <a:pt x="39" y="52"/>
                        <a:pt x="38" y="52"/>
                        <a:pt x="38" y="53"/>
                      </a:cubicBezTo>
                      <a:cubicBezTo>
                        <a:pt x="39" y="55"/>
                        <a:pt x="36" y="57"/>
                        <a:pt x="35" y="60"/>
                      </a:cubicBezTo>
                      <a:cubicBezTo>
                        <a:pt x="35" y="60"/>
                        <a:pt x="35" y="61"/>
                        <a:pt x="35" y="61"/>
                      </a:cubicBezTo>
                      <a:cubicBezTo>
                        <a:pt x="34" y="62"/>
                        <a:pt x="33" y="63"/>
                        <a:pt x="33" y="63"/>
                      </a:cubicBezTo>
                      <a:cubicBezTo>
                        <a:pt x="32" y="65"/>
                        <a:pt x="32" y="66"/>
                        <a:pt x="31" y="67"/>
                      </a:cubicBezTo>
                      <a:cubicBezTo>
                        <a:pt x="29" y="68"/>
                        <a:pt x="28" y="67"/>
                        <a:pt x="26" y="66"/>
                      </a:cubicBezTo>
                      <a:cubicBezTo>
                        <a:pt x="25" y="65"/>
                        <a:pt x="24" y="65"/>
                        <a:pt x="24" y="64"/>
                      </a:cubicBezTo>
                      <a:cubicBezTo>
                        <a:pt x="24" y="63"/>
                        <a:pt x="25" y="62"/>
                        <a:pt x="25" y="61"/>
                      </a:cubicBezTo>
                      <a:cubicBezTo>
                        <a:pt x="26" y="57"/>
                        <a:pt x="26" y="52"/>
                        <a:pt x="28" y="49"/>
                      </a:cubicBezTo>
                      <a:close/>
                      <a:moveTo>
                        <a:pt x="34" y="25"/>
                      </a:moveTo>
                      <a:cubicBezTo>
                        <a:pt x="31" y="26"/>
                        <a:pt x="28" y="29"/>
                        <a:pt x="29" y="34"/>
                      </a:cubicBezTo>
                      <a:cubicBezTo>
                        <a:pt x="33" y="35"/>
                        <a:pt x="35" y="33"/>
                        <a:pt x="37" y="30"/>
                      </a:cubicBezTo>
                      <a:cubicBezTo>
                        <a:pt x="37" y="29"/>
                        <a:pt x="37" y="29"/>
                        <a:pt x="37" y="28"/>
                      </a:cubicBezTo>
                      <a:cubicBezTo>
                        <a:pt x="38" y="27"/>
                        <a:pt x="39" y="26"/>
                        <a:pt x="38" y="24"/>
                      </a:cubicBezTo>
                      <a:cubicBezTo>
                        <a:pt x="37" y="23"/>
                        <a:pt x="35" y="24"/>
                        <a:pt x="3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0" name="Freeform 33">
                  <a:extLst>
                    <a:ext uri="{FF2B5EF4-FFF2-40B4-BE49-F238E27FC236}">
                      <a16:creationId xmlns="" xmlns:a16="http://schemas.microsoft.com/office/drawing/2014/main" id="{BD89179B-213A-49AB-9202-67563E9FCF8B}"/>
                    </a:ext>
                  </a:extLst>
                </p:cNvPr>
                <p:cNvSpPr>
                  <a:spLocks/>
                </p:cNvSpPr>
                <p:nvPr/>
              </p:nvSpPr>
              <p:spPr bwMode="auto">
                <a:xfrm>
                  <a:off x="3181" y="2320"/>
                  <a:ext cx="94" cy="146"/>
                </a:xfrm>
                <a:custGeom>
                  <a:avLst/>
                  <a:gdLst>
                    <a:gd name="T0" fmla="*/ 15 w 45"/>
                    <a:gd name="T1" fmla="*/ 21 h 70"/>
                    <a:gd name="T2" fmla="*/ 15 w 45"/>
                    <a:gd name="T3" fmla="*/ 22 h 70"/>
                    <a:gd name="T4" fmla="*/ 24 w 45"/>
                    <a:gd name="T5" fmla="*/ 34 h 70"/>
                    <a:gd name="T6" fmla="*/ 24 w 45"/>
                    <a:gd name="T7" fmla="*/ 36 h 70"/>
                    <a:gd name="T8" fmla="*/ 29 w 45"/>
                    <a:gd name="T9" fmla="*/ 38 h 70"/>
                    <a:gd name="T10" fmla="*/ 29 w 45"/>
                    <a:gd name="T11" fmla="*/ 30 h 70"/>
                    <a:gd name="T12" fmla="*/ 28 w 45"/>
                    <a:gd name="T13" fmla="*/ 20 h 70"/>
                    <a:gd name="T14" fmla="*/ 28 w 45"/>
                    <a:gd name="T15" fmla="*/ 16 h 70"/>
                    <a:gd name="T16" fmla="*/ 26 w 45"/>
                    <a:gd name="T17" fmla="*/ 4 h 70"/>
                    <a:gd name="T18" fmla="*/ 33 w 45"/>
                    <a:gd name="T19" fmla="*/ 0 h 70"/>
                    <a:gd name="T20" fmla="*/ 37 w 45"/>
                    <a:gd name="T21" fmla="*/ 6 h 70"/>
                    <a:gd name="T22" fmla="*/ 36 w 45"/>
                    <a:gd name="T23" fmla="*/ 8 h 70"/>
                    <a:gd name="T24" fmla="*/ 37 w 45"/>
                    <a:gd name="T25" fmla="*/ 12 h 70"/>
                    <a:gd name="T26" fmla="*/ 38 w 45"/>
                    <a:gd name="T27" fmla="*/ 20 h 70"/>
                    <a:gd name="T28" fmla="*/ 39 w 45"/>
                    <a:gd name="T29" fmla="*/ 23 h 70"/>
                    <a:gd name="T30" fmla="*/ 39 w 45"/>
                    <a:gd name="T31" fmla="*/ 26 h 70"/>
                    <a:gd name="T32" fmla="*/ 40 w 45"/>
                    <a:gd name="T33" fmla="*/ 29 h 70"/>
                    <a:gd name="T34" fmla="*/ 40 w 45"/>
                    <a:gd name="T35" fmla="*/ 34 h 70"/>
                    <a:gd name="T36" fmla="*/ 40 w 45"/>
                    <a:gd name="T37" fmla="*/ 40 h 70"/>
                    <a:gd name="T38" fmla="*/ 42 w 45"/>
                    <a:gd name="T39" fmla="*/ 44 h 70"/>
                    <a:gd name="T40" fmla="*/ 42 w 45"/>
                    <a:gd name="T41" fmla="*/ 48 h 70"/>
                    <a:gd name="T42" fmla="*/ 43 w 45"/>
                    <a:gd name="T43" fmla="*/ 51 h 70"/>
                    <a:gd name="T44" fmla="*/ 43 w 45"/>
                    <a:gd name="T45" fmla="*/ 53 h 70"/>
                    <a:gd name="T46" fmla="*/ 45 w 45"/>
                    <a:gd name="T47" fmla="*/ 64 h 70"/>
                    <a:gd name="T48" fmla="*/ 43 w 45"/>
                    <a:gd name="T49" fmla="*/ 67 h 70"/>
                    <a:gd name="T50" fmla="*/ 41 w 45"/>
                    <a:gd name="T51" fmla="*/ 67 h 70"/>
                    <a:gd name="T52" fmla="*/ 36 w 45"/>
                    <a:gd name="T53" fmla="*/ 68 h 70"/>
                    <a:gd name="T54" fmla="*/ 33 w 45"/>
                    <a:gd name="T55" fmla="*/ 65 h 70"/>
                    <a:gd name="T56" fmla="*/ 29 w 45"/>
                    <a:gd name="T57" fmla="*/ 62 h 70"/>
                    <a:gd name="T58" fmla="*/ 28 w 45"/>
                    <a:gd name="T59" fmla="*/ 60 h 70"/>
                    <a:gd name="T60" fmla="*/ 23 w 45"/>
                    <a:gd name="T61" fmla="*/ 53 h 70"/>
                    <a:gd name="T62" fmla="*/ 24 w 45"/>
                    <a:gd name="T63" fmla="*/ 52 h 70"/>
                    <a:gd name="T64" fmla="*/ 21 w 45"/>
                    <a:gd name="T65" fmla="*/ 49 h 70"/>
                    <a:gd name="T66" fmla="*/ 16 w 45"/>
                    <a:gd name="T67" fmla="*/ 41 h 70"/>
                    <a:gd name="T68" fmla="*/ 12 w 45"/>
                    <a:gd name="T69" fmla="*/ 36 h 70"/>
                    <a:gd name="T70" fmla="*/ 8 w 45"/>
                    <a:gd name="T71" fmla="*/ 30 h 70"/>
                    <a:gd name="T72" fmla="*/ 3 w 45"/>
                    <a:gd name="T73" fmla="*/ 22 h 70"/>
                    <a:gd name="T74" fmla="*/ 0 w 45"/>
                    <a:gd name="T75" fmla="*/ 17 h 70"/>
                    <a:gd name="T76" fmla="*/ 7 w 45"/>
                    <a:gd name="T77" fmla="*/ 12 h 70"/>
                    <a:gd name="T78" fmla="*/ 15 w 45"/>
                    <a:gd name="T79" fmla="*/ 2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 h="70">
                      <a:moveTo>
                        <a:pt x="15" y="21"/>
                      </a:moveTo>
                      <a:cubicBezTo>
                        <a:pt x="15" y="21"/>
                        <a:pt x="15" y="22"/>
                        <a:pt x="15" y="22"/>
                      </a:cubicBezTo>
                      <a:cubicBezTo>
                        <a:pt x="19" y="26"/>
                        <a:pt x="20" y="31"/>
                        <a:pt x="24" y="34"/>
                      </a:cubicBezTo>
                      <a:cubicBezTo>
                        <a:pt x="24" y="35"/>
                        <a:pt x="24" y="36"/>
                        <a:pt x="24" y="36"/>
                      </a:cubicBezTo>
                      <a:cubicBezTo>
                        <a:pt x="26" y="36"/>
                        <a:pt x="27" y="39"/>
                        <a:pt x="29" y="38"/>
                      </a:cubicBezTo>
                      <a:cubicBezTo>
                        <a:pt x="30" y="38"/>
                        <a:pt x="30" y="33"/>
                        <a:pt x="29" y="30"/>
                      </a:cubicBezTo>
                      <a:cubicBezTo>
                        <a:pt x="29" y="27"/>
                        <a:pt x="28" y="24"/>
                        <a:pt x="28" y="20"/>
                      </a:cubicBezTo>
                      <a:cubicBezTo>
                        <a:pt x="28" y="19"/>
                        <a:pt x="28" y="17"/>
                        <a:pt x="28" y="16"/>
                      </a:cubicBezTo>
                      <a:cubicBezTo>
                        <a:pt x="27" y="14"/>
                        <a:pt x="25" y="8"/>
                        <a:pt x="26" y="4"/>
                      </a:cubicBezTo>
                      <a:cubicBezTo>
                        <a:pt x="27" y="1"/>
                        <a:pt x="30" y="1"/>
                        <a:pt x="33" y="0"/>
                      </a:cubicBezTo>
                      <a:cubicBezTo>
                        <a:pt x="35" y="1"/>
                        <a:pt x="36" y="4"/>
                        <a:pt x="37" y="6"/>
                      </a:cubicBezTo>
                      <a:cubicBezTo>
                        <a:pt x="37" y="7"/>
                        <a:pt x="36" y="7"/>
                        <a:pt x="36" y="8"/>
                      </a:cubicBezTo>
                      <a:cubicBezTo>
                        <a:pt x="36" y="9"/>
                        <a:pt x="37" y="10"/>
                        <a:pt x="37" y="12"/>
                      </a:cubicBezTo>
                      <a:cubicBezTo>
                        <a:pt x="38" y="14"/>
                        <a:pt x="37" y="18"/>
                        <a:pt x="38" y="20"/>
                      </a:cubicBezTo>
                      <a:cubicBezTo>
                        <a:pt x="38" y="21"/>
                        <a:pt x="39" y="22"/>
                        <a:pt x="39" y="23"/>
                      </a:cubicBezTo>
                      <a:cubicBezTo>
                        <a:pt x="39" y="24"/>
                        <a:pt x="39" y="25"/>
                        <a:pt x="39" y="26"/>
                      </a:cubicBezTo>
                      <a:cubicBezTo>
                        <a:pt x="39" y="27"/>
                        <a:pt x="40" y="28"/>
                        <a:pt x="40" y="29"/>
                      </a:cubicBezTo>
                      <a:cubicBezTo>
                        <a:pt x="40" y="30"/>
                        <a:pt x="40" y="32"/>
                        <a:pt x="40" y="34"/>
                      </a:cubicBezTo>
                      <a:cubicBezTo>
                        <a:pt x="40" y="36"/>
                        <a:pt x="40" y="38"/>
                        <a:pt x="40" y="40"/>
                      </a:cubicBezTo>
                      <a:cubicBezTo>
                        <a:pt x="41" y="42"/>
                        <a:pt x="41" y="43"/>
                        <a:pt x="42" y="44"/>
                      </a:cubicBezTo>
                      <a:cubicBezTo>
                        <a:pt x="42" y="45"/>
                        <a:pt x="42" y="47"/>
                        <a:pt x="42" y="48"/>
                      </a:cubicBezTo>
                      <a:cubicBezTo>
                        <a:pt x="43" y="49"/>
                        <a:pt x="43" y="50"/>
                        <a:pt x="43" y="51"/>
                      </a:cubicBezTo>
                      <a:cubicBezTo>
                        <a:pt x="43" y="52"/>
                        <a:pt x="43" y="52"/>
                        <a:pt x="43" y="53"/>
                      </a:cubicBezTo>
                      <a:cubicBezTo>
                        <a:pt x="43" y="55"/>
                        <a:pt x="45" y="62"/>
                        <a:pt x="45" y="64"/>
                      </a:cubicBezTo>
                      <a:cubicBezTo>
                        <a:pt x="45" y="64"/>
                        <a:pt x="43" y="66"/>
                        <a:pt x="43" y="67"/>
                      </a:cubicBezTo>
                      <a:cubicBezTo>
                        <a:pt x="42" y="67"/>
                        <a:pt x="42" y="67"/>
                        <a:pt x="41" y="67"/>
                      </a:cubicBezTo>
                      <a:cubicBezTo>
                        <a:pt x="39" y="68"/>
                        <a:pt x="39" y="70"/>
                        <a:pt x="36" y="68"/>
                      </a:cubicBezTo>
                      <a:cubicBezTo>
                        <a:pt x="35" y="68"/>
                        <a:pt x="34" y="66"/>
                        <a:pt x="33" y="65"/>
                      </a:cubicBezTo>
                      <a:cubicBezTo>
                        <a:pt x="31" y="64"/>
                        <a:pt x="30" y="63"/>
                        <a:pt x="29" y="62"/>
                      </a:cubicBezTo>
                      <a:cubicBezTo>
                        <a:pt x="28" y="61"/>
                        <a:pt x="28" y="60"/>
                        <a:pt x="28" y="60"/>
                      </a:cubicBezTo>
                      <a:cubicBezTo>
                        <a:pt x="27" y="58"/>
                        <a:pt x="25" y="55"/>
                        <a:pt x="23" y="53"/>
                      </a:cubicBezTo>
                      <a:cubicBezTo>
                        <a:pt x="23" y="53"/>
                        <a:pt x="24" y="52"/>
                        <a:pt x="24" y="52"/>
                      </a:cubicBezTo>
                      <a:cubicBezTo>
                        <a:pt x="23" y="51"/>
                        <a:pt x="22" y="50"/>
                        <a:pt x="21" y="49"/>
                      </a:cubicBezTo>
                      <a:cubicBezTo>
                        <a:pt x="19" y="46"/>
                        <a:pt x="18" y="43"/>
                        <a:pt x="16" y="41"/>
                      </a:cubicBezTo>
                      <a:cubicBezTo>
                        <a:pt x="15" y="39"/>
                        <a:pt x="14" y="38"/>
                        <a:pt x="12" y="36"/>
                      </a:cubicBezTo>
                      <a:cubicBezTo>
                        <a:pt x="11" y="34"/>
                        <a:pt x="10" y="32"/>
                        <a:pt x="8" y="30"/>
                      </a:cubicBezTo>
                      <a:cubicBezTo>
                        <a:pt x="8" y="27"/>
                        <a:pt x="5" y="24"/>
                        <a:pt x="3" y="22"/>
                      </a:cubicBezTo>
                      <a:cubicBezTo>
                        <a:pt x="3" y="20"/>
                        <a:pt x="0" y="19"/>
                        <a:pt x="0" y="17"/>
                      </a:cubicBezTo>
                      <a:cubicBezTo>
                        <a:pt x="0" y="14"/>
                        <a:pt x="3" y="11"/>
                        <a:pt x="7" y="12"/>
                      </a:cubicBezTo>
                      <a:cubicBezTo>
                        <a:pt x="10" y="12"/>
                        <a:pt x="11"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 name="Freeform 34">
                  <a:extLst>
                    <a:ext uri="{FF2B5EF4-FFF2-40B4-BE49-F238E27FC236}">
                      <a16:creationId xmlns="" xmlns:a16="http://schemas.microsoft.com/office/drawing/2014/main" id="{8C116BE9-CB95-4310-90FD-44285FD1C803}"/>
                    </a:ext>
                  </a:extLst>
                </p:cNvPr>
                <p:cNvSpPr>
                  <a:spLocks/>
                </p:cNvSpPr>
                <p:nvPr/>
              </p:nvSpPr>
              <p:spPr bwMode="auto">
                <a:xfrm>
                  <a:off x="2714" y="2327"/>
                  <a:ext cx="129" cy="149"/>
                </a:xfrm>
                <a:custGeom>
                  <a:avLst/>
                  <a:gdLst>
                    <a:gd name="T0" fmla="*/ 38 w 62"/>
                    <a:gd name="T1" fmla="*/ 28 h 72"/>
                    <a:gd name="T2" fmla="*/ 43 w 62"/>
                    <a:gd name="T3" fmla="*/ 29 h 72"/>
                    <a:gd name="T4" fmla="*/ 51 w 62"/>
                    <a:gd name="T5" fmla="*/ 14 h 72"/>
                    <a:gd name="T6" fmla="*/ 54 w 62"/>
                    <a:gd name="T7" fmla="*/ 11 h 72"/>
                    <a:gd name="T8" fmla="*/ 58 w 62"/>
                    <a:gd name="T9" fmla="*/ 21 h 72"/>
                    <a:gd name="T10" fmla="*/ 50 w 62"/>
                    <a:gd name="T11" fmla="*/ 36 h 72"/>
                    <a:gd name="T12" fmla="*/ 47 w 62"/>
                    <a:gd name="T13" fmla="*/ 40 h 72"/>
                    <a:gd name="T14" fmla="*/ 44 w 62"/>
                    <a:gd name="T15" fmla="*/ 47 h 72"/>
                    <a:gd name="T16" fmla="*/ 41 w 62"/>
                    <a:gd name="T17" fmla="*/ 53 h 72"/>
                    <a:gd name="T18" fmla="*/ 39 w 62"/>
                    <a:gd name="T19" fmla="*/ 55 h 72"/>
                    <a:gd name="T20" fmla="*/ 40 w 62"/>
                    <a:gd name="T21" fmla="*/ 57 h 72"/>
                    <a:gd name="T22" fmla="*/ 38 w 62"/>
                    <a:gd name="T23" fmla="*/ 58 h 72"/>
                    <a:gd name="T24" fmla="*/ 37 w 62"/>
                    <a:gd name="T25" fmla="*/ 61 h 72"/>
                    <a:gd name="T26" fmla="*/ 35 w 62"/>
                    <a:gd name="T27" fmla="*/ 65 h 72"/>
                    <a:gd name="T28" fmla="*/ 32 w 62"/>
                    <a:gd name="T29" fmla="*/ 67 h 72"/>
                    <a:gd name="T30" fmla="*/ 27 w 62"/>
                    <a:gd name="T31" fmla="*/ 71 h 72"/>
                    <a:gd name="T32" fmla="*/ 26 w 62"/>
                    <a:gd name="T33" fmla="*/ 70 h 72"/>
                    <a:gd name="T34" fmla="*/ 24 w 62"/>
                    <a:gd name="T35" fmla="*/ 69 h 72"/>
                    <a:gd name="T36" fmla="*/ 23 w 62"/>
                    <a:gd name="T37" fmla="*/ 61 h 72"/>
                    <a:gd name="T38" fmla="*/ 23 w 62"/>
                    <a:gd name="T39" fmla="*/ 55 h 72"/>
                    <a:gd name="T40" fmla="*/ 24 w 62"/>
                    <a:gd name="T41" fmla="*/ 52 h 72"/>
                    <a:gd name="T42" fmla="*/ 23 w 62"/>
                    <a:gd name="T43" fmla="*/ 50 h 72"/>
                    <a:gd name="T44" fmla="*/ 24 w 62"/>
                    <a:gd name="T45" fmla="*/ 42 h 72"/>
                    <a:gd name="T46" fmla="*/ 17 w 62"/>
                    <a:gd name="T47" fmla="*/ 45 h 72"/>
                    <a:gd name="T48" fmla="*/ 18 w 62"/>
                    <a:gd name="T49" fmla="*/ 47 h 72"/>
                    <a:gd name="T50" fmla="*/ 10 w 62"/>
                    <a:gd name="T51" fmla="*/ 60 h 72"/>
                    <a:gd name="T52" fmla="*/ 1 w 62"/>
                    <a:gd name="T53" fmla="*/ 57 h 72"/>
                    <a:gd name="T54" fmla="*/ 4 w 62"/>
                    <a:gd name="T55" fmla="*/ 47 h 72"/>
                    <a:gd name="T56" fmla="*/ 6 w 62"/>
                    <a:gd name="T57" fmla="*/ 46 h 72"/>
                    <a:gd name="T58" fmla="*/ 7 w 62"/>
                    <a:gd name="T59" fmla="*/ 41 h 72"/>
                    <a:gd name="T60" fmla="*/ 9 w 62"/>
                    <a:gd name="T61" fmla="*/ 38 h 72"/>
                    <a:gd name="T62" fmla="*/ 11 w 62"/>
                    <a:gd name="T63" fmla="*/ 36 h 72"/>
                    <a:gd name="T64" fmla="*/ 10 w 62"/>
                    <a:gd name="T65" fmla="*/ 35 h 72"/>
                    <a:gd name="T66" fmla="*/ 15 w 62"/>
                    <a:gd name="T67" fmla="*/ 26 h 72"/>
                    <a:gd name="T68" fmla="*/ 17 w 62"/>
                    <a:gd name="T69" fmla="*/ 22 h 72"/>
                    <a:gd name="T70" fmla="*/ 24 w 62"/>
                    <a:gd name="T71" fmla="*/ 11 h 72"/>
                    <a:gd name="T72" fmla="*/ 34 w 62"/>
                    <a:gd name="T73" fmla="*/ 2 h 72"/>
                    <a:gd name="T74" fmla="*/ 38 w 62"/>
                    <a:gd name="T75" fmla="*/ 4 h 72"/>
                    <a:gd name="T76" fmla="*/ 40 w 62"/>
                    <a:gd name="T77" fmla="*/ 8 h 72"/>
                    <a:gd name="T78" fmla="*/ 39 w 62"/>
                    <a:gd name="T79" fmla="*/ 12 h 72"/>
                    <a:gd name="T80" fmla="*/ 39 w 62"/>
                    <a:gd name="T81" fmla="*/ 22 h 72"/>
                    <a:gd name="T82" fmla="*/ 38 w 62"/>
                    <a:gd name="T83" fmla="*/ 2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72">
                      <a:moveTo>
                        <a:pt x="38" y="28"/>
                      </a:moveTo>
                      <a:cubicBezTo>
                        <a:pt x="38" y="30"/>
                        <a:pt x="42" y="29"/>
                        <a:pt x="43" y="29"/>
                      </a:cubicBezTo>
                      <a:cubicBezTo>
                        <a:pt x="44" y="22"/>
                        <a:pt x="48" y="19"/>
                        <a:pt x="51" y="14"/>
                      </a:cubicBezTo>
                      <a:cubicBezTo>
                        <a:pt x="53" y="13"/>
                        <a:pt x="53" y="12"/>
                        <a:pt x="54" y="11"/>
                      </a:cubicBezTo>
                      <a:cubicBezTo>
                        <a:pt x="59" y="10"/>
                        <a:pt x="62" y="18"/>
                        <a:pt x="58" y="21"/>
                      </a:cubicBezTo>
                      <a:cubicBezTo>
                        <a:pt x="55" y="26"/>
                        <a:pt x="52" y="31"/>
                        <a:pt x="50" y="36"/>
                      </a:cubicBezTo>
                      <a:cubicBezTo>
                        <a:pt x="49" y="37"/>
                        <a:pt x="48" y="39"/>
                        <a:pt x="47" y="40"/>
                      </a:cubicBezTo>
                      <a:cubicBezTo>
                        <a:pt x="46" y="42"/>
                        <a:pt x="46" y="45"/>
                        <a:pt x="44" y="47"/>
                      </a:cubicBezTo>
                      <a:cubicBezTo>
                        <a:pt x="44" y="50"/>
                        <a:pt x="41" y="51"/>
                        <a:pt x="41" y="53"/>
                      </a:cubicBezTo>
                      <a:cubicBezTo>
                        <a:pt x="40" y="54"/>
                        <a:pt x="39" y="54"/>
                        <a:pt x="39" y="55"/>
                      </a:cubicBezTo>
                      <a:cubicBezTo>
                        <a:pt x="38" y="56"/>
                        <a:pt x="40" y="56"/>
                        <a:pt x="40" y="57"/>
                      </a:cubicBezTo>
                      <a:cubicBezTo>
                        <a:pt x="40" y="57"/>
                        <a:pt x="39" y="57"/>
                        <a:pt x="38" y="58"/>
                      </a:cubicBezTo>
                      <a:cubicBezTo>
                        <a:pt x="39" y="60"/>
                        <a:pt x="38" y="60"/>
                        <a:pt x="37" y="61"/>
                      </a:cubicBezTo>
                      <a:cubicBezTo>
                        <a:pt x="36" y="62"/>
                        <a:pt x="36" y="64"/>
                        <a:pt x="35" y="65"/>
                      </a:cubicBezTo>
                      <a:cubicBezTo>
                        <a:pt x="35" y="66"/>
                        <a:pt x="33" y="66"/>
                        <a:pt x="32" y="67"/>
                      </a:cubicBezTo>
                      <a:cubicBezTo>
                        <a:pt x="34" y="71"/>
                        <a:pt x="30" y="72"/>
                        <a:pt x="27" y="71"/>
                      </a:cubicBezTo>
                      <a:cubicBezTo>
                        <a:pt x="27" y="70"/>
                        <a:pt x="26" y="70"/>
                        <a:pt x="26" y="70"/>
                      </a:cubicBezTo>
                      <a:cubicBezTo>
                        <a:pt x="25" y="69"/>
                        <a:pt x="24" y="70"/>
                        <a:pt x="24" y="69"/>
                      </a:cubicBezTo>
                      <a:cubicBezTo>
                        <a:pt x="21" y="68"/>
                        <a:pt x="22" y="64"/>
                        <a:pt x="23" y="61"/>
                      </a:cubicBezTo>
                      <a:cubicBezTo>
                        <a:pt x="23" y="59"/>
                        <a:pt x="23" y="57"/>
                        <a:pt x="23" y="55"/>
                      </a:cubicBezTo>
                      <a:cubicBezTo>
                        <a:pt x="23" y="54"/>
                        <a:pt x="24" y="53"/>
                        <a:pt x="24" y="52"/>
                      </a:cubicBezTo>
                      <a:cubicBezTo>
                        <a:pt x="24" y="52"/>
                        <a:pt x="23" y="51"/>
                        <a:pt x="23" y="50"/>
                      </a:cubicBezTo>
                      <a:cubicBezTo>
                        <a:pt x="23" y="48"/>
                        <a:pt x="26" y="45"/>
                        <a:pt x="24" y="42"/>
                      </a:cubicBezTo>
                      <a:cubicBezTo>
                        <a:pt x="20" y="40"/>
                        <a:pt x="20" y="45"/>
                        <a:pt x="17" y="45"/>
                      </a:cubicBezTo>
                      <a:cubicBezTo>
                        <a:pt x="17" y="46"/>
                        <a:pt x="18" y="46"/>
                        <a:pt x="18" y="47"/>
                      </a:cubicBezTo>
                      <a:cubicBezTo>
                        <a:pt x="15" y="51"/>
                        <a:pt x="13" y="56"/>
                        <a:pt x="10" y="60"/>
                      </a:cubicBezTo>
                      <a:cubicBezTo>
                        <a:pt x="6" y="61"/>
                        <a:pt x="2" y="61"/>
                        <a:pt x="1" y="57"/>
                      </a:cubicBezTo>
                      <a:cubicBezTo>
                        <a:pt x="0" y="53"/>
                        <a:pt x="4" y="51"/>
                        <a:pt x="4" y="47"/>
                      </a:cubicBezTo>
                      <a:cubicBezTo>
                        <a:pt x="4" y="46"/>
                        <a:pt x="5" y="46"/>
                        <a:pt x="6" y="46"/>
                      </a:cubicBezTo>
                      <a:cubicBezTo>
                        <a:pt x="5" y="43"/>
                        <a:pt x="8" y="44"/>
                        <a:pt x="7" y="41"/>
                      </a:cubicBezTo>
                      <a:cubicBezTo>
                        <a:pt x="8" y="40"/>
                        <a:pt x="9" y="40"/>
                        <a:pt x="9" y="38"/>
                      </a:cubicBezTo>
                      <a:cubicBezTo>
                        <a:pt x="9" y="37"/>
                        <a:pt x="10" y="37"/>
                        <a:pt x="11" y="36"/>
                      </a:cubicBezTo>
                      <a:cubicBezTo>
                        <a:pt x="11" y="36"/>
                        <a:pt x="10" y="36"/>
                        <a:pt x="10" y="35"/>
                      </a:cubicBezTo>
                      <a:cubicBezTo>
                        <a:pt x="12" y="32"/>
                        <a:pt x="14" y="30"/>
                        <a:pt x="15" y="26"/>
                      </a:cubicBezTo>
                      <a:cubicBezTo>
                        <a:pt x="16" y="25"/>
                        <a:pt x="17" y="24"/>
                        <a:pt x="17" y="22"/>
                      </a:cubicBezTo>
                      <a:cubicBezTo>
                        <a:pt x="20" y="19"/>
                        <a:pt x="21" y="14"/>
                        <a:pt x="24" y="11"/>
                      </a:cubicBezTo>
                      <a:cubicBezTo>
                        <a:pt x="25" y="7"/>
                        <a:pt x="29" y="0"/>
                        <a:pt x="34" y="2"/>
                      </a:cubicBezTo>
                      <a:cubicBezTo>
                        <a:pt x="35" y="2"/>
                        <a:pt x="36" y="4"/>
                        <a:pt x="38" y="4"/>
                      </a:cubicBezTo>
                      <a:cubicBezTo>
                        <a:pt x="38" y="5"/>
                        <a:pt x="40" y="6"/>
                        <a:pt x="40" y="8"/>
                      </a:cubicBezTo>
                      <a:cubicBezTo>
                        <a:pt x="40" y="9"/>
                        <a:pt x="39" y="10"/>
                        <a:pt x="39" y="12"/>
                      </a:cubicBezTo>
                      <a:cubicBezTo>
                        <a:pt x="38" y="14"/>
                        <a:pt x="39" y="19"/>
                        <a:pt x="39" y="22"/>
                      </a:cubicBezTo>
                      <a:cubicBezTo>
                        <a:pt x="39" y="24"/>
                        <a:pt x="39" y="26"/>
                        <a:pt x="38"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2" name="Freeform 35">
                  <a:extLst>
                    <a:ext uri="{FF2B5EF4-FFF2-40B4-BE49-F238E27FC236}">
                      <a16:creationId xmlns="" xmlns:a16="http://schemas.microsoft.com/office/drawing/2014/main" id="{1EBD0E4C-AA92-421E-8C12-B0FE367B6DC1}"/>
                    </a:ext>
                  </a:extLst>
                </p:cNvPr>
                <p:cNvSpPr>
                  <a:spLocks/>
                </p:cNvSpPr>
                <p:nvPr/>
              </p:nvSpPr>
              <p:spPr bwMode="auto">
                <a:xfrm>
                  <a:off x="3148" y="2356"/>
                  <a:ext cx="60" cy="133"/>
                </a:xfrm>
                <a:custGeom>
                  <a:avLst/>
                  <a:gdLst>
                    <a:gd name="T0" fmla="*/ 10 w 29"/>
                    <a:gd name="T1" fmla="*/ 1 h 64"/>
                    <a:gd name="T2" fmla="*/ 12 w 29"/>
                    <a:gd name="T3" fmla="*/ 4 h 64"/>
                    <a:gd name="T4" fmla="*/ 13 w 29"/>
                    <a:gd name="T5" fmla="*/ 8 h 64"/>
                    <a:gd name="T6" fmla="*/ 14 w 29"/>
                    <a:gd name="T7" fmla="*/ 14 h 64"/>
                    <a:gd name="T8" fmla="*/ 15 w 29"/>
                    <a:gd name="T9" fmla="*/ 16 h 64"/>
                    <a:gd name="T10" fmla="*/ 17 w 29"/>
                    <a:gd name="T11" fmla="*/ 21 h 64"/>
                    <a:gd name="T12" fmla="*/ 18 w 29"/>
                    <a:gd name="T13" fmla="*/ 24 h 64"/>
                    <a:gd name="T14" fmla="*/ 19 w 29"/>
                    <a:gd name="T15" fmla="*/ 29 h 64"/>
                    <a:gd name="T16" fmla="*/ 20 w 29"/>
                    <a:gd name="T17" fmla="*/ 33 h 64"/>
                    <a:gd name="T18" fmla="*/ 20 w 29"/>
                    <a:gd name="T19" fmla="*/ 35 h 64"/>
                    <a:gd name="T20" fmla="*/ 22 w 29"/>
                    <a:gd name="T21" fmla="*/ 39 h 64"/>
                    <a:gd name="T22" fmla="*/ 24 w 29"/>
                    <a:gd name="T23" fmla="*/ 47 h 64"/>
                    <a:gd name="T24" fmla="*/ 27 w 29"/>
                    <a:gd name="T25" fmla="*/ 59 h 64"/>
                    <a:gd name="T26" fmla="*/ 19 w 29"/>
                    <a:gd name="T27" fmla="*/ 61 h 64"/>
                    <a:gd name="T28" fmla="*/ 14 w 29"/>
                    <a:gd name="T29" fmla="*/ 48 h 64"/>
                    <a:gd name="T30" fmla="*/ 14 w 29"/>
                    <a:gd name="T31" fmla="*/ 46 h 64"/>
                    <a:gd name="T32" fmla="*/ 13 w 29"/>
                    <a:gd name="T33" fmla="*/ 43 h 64"/>
                    <a:gd name="T34" fmla="*/ 12 w 29"/>
                    <a:gd name="T35" fmla="*/ 40 h 64"/>
                    <a:gd name="T36" fmla="*/ 11 w 29"/>
                    <a:gd name="T37" fmla="*/ 38 h 64"/>
                    <a:gd name="T38" fmla="*/ 11 w 29"/>
                    <a:gd name="T39" fmla="*/ 35 h 64"/>
                    <a:gd name="T40" fmla="*/ 6 w 29"/>
                    <a:gd name="T41" fmla="*/ 22 h 64"/>
                    <a:gd name="T42" fmla="*/ 5 w 29"/>
                    <a:gd name="T43" fmla="*/ 18 h 64"/>
                    <a:gd name="T44" fmla="*/ 4 w 29"/>
                    <a:gd name="T45" fmla="*/ 16 h 64"/>
                    <a:gd name="T46" fmla="*/ 4 w 29"/>
                    <a:gd name="T47" fmla="*/ 13 h 64"/>
                    <a:gd name="T48" fmla="*/ 1 w 29"/>
                    <a:gd name="T49" fmla="*/ 8 h 64"/>
                    <a:gd name="T50" fmla="*/ 0 w 29"/>
                    <a:gd name="T51" fmla="*/ 4 h 64"/>
                    <a:gd name="T52" fmla="*/ 10 w 29"/>
                    <a:gd name="T53"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64">
                      <a:moveTo>
                        <a:pt x="10" y="1"/>
                      </a:moveTo>
                      <a:cubicBezTo>
                        <a:pt x="11" y="2"/>
                        <a:pt x="11" y="3"/>
                        <a:pt x="12" y="4"/>
                      </a:cubicBezTo>
                      <a:cubicBezTo>
                        <a:pt x="11" y="6"/>
                        <a:pt x="13" y="7"/>
                        <a:pt x="13" y="8"/>
                      </a:cubicBezTo>
                      <a:cubicBezTo>
                        <a:pt x="14" y="10"/>
                        <a:pt x="14" y="12"/>
                        <a:pt x="14" y="14"/>
                      </a:cubicBezTo>
                      <a:cubicBezTo>
                        <a:pt x="14" y="15"/>
                        <a:pt x="15" y="15"/>
                        <a:pt x="15" y="16"/>
                      </a:cubicBezTo>
                      <a:cubicBezTo>
                        <a:pt x="16" y="17"/>
                        <a:pt x="16" y="19"/>
                        <a:pt x="17" y="21"/>
                      </a:cubicBezTo>
                      <a:cubicBezTo>
                        <a:pt x="17" y="22"/>
                        <a:pt x="18" y="23"/>
                        <a:pt x="18" y="24"/>
                      </a:cubicBezTo>
                      <a:cubicBezTo>
                        <a:pt x="19" y="26"/>
                        <a:pt x="19" y="27"/>
                        <a:pt x="19" y="29"/>
                      </a:cubicBezTo>
                      <a:cubicBezTo>
                        <a:pt x="19" y="30"/>
                        <a:pt x="20" y="31"/>
                        <a:pt x="20" y="33"/>
                      </a:cubicBezTo>
                      <a:cubicBezTo>
                        <a:pt x="20" y="33"/>
                        <a:pt x="20" y="34"/>
                        <a:pt x="20" y="35"/>
                      </a:cubicBezTo>
                      <a:cubicBezTo>
                        <a:pt x="21" y="36"/>
                        <a:pt x="22" y="37"/>
                        <a:pt x="22" y="39"/>
                      </a:cubicBezTo>
                      <a:cubicBezTo>
                        <a:pt x="23" y="42"/>
                        <a:pt x="24" y="44"/>
                        <a:pt x="24" y="47"/>
                      </a:cubicBezTo>
                      <a:cubicBezTo>
                        <a:pt x="25" y="49"/>
                        <a:pt x="29" y="56"/>
                        <a:pt x="27" y="59"/>
                      </a:cubicBezTo>
                      <a:cubicBezTo>
                        <a:pt x="26" y="62"/>
                        <a:pt x="22" y="64"/>
                        <a:pt x="19" y="61"/>
                      </a:cubicBezTo>
                      <a:cubicBezTo>
                        <a:pt x="18" y="57"/>
                        <a:pt x="15" y="52"/>
                        <a:pt x="14" y="48"/>
                      </a:cubicBezTo>
                      <a:cubicBezTo>
                        <a:pt x="14" y="47"/>
                        <a:pt x="15" y="47"/>
                        <a:pt x="14" y="46"/>
                      </a:cubicBezTo>
                      <a:cubicBezTo>
                        <a:pt x="14" y="45"/>
                        <a:pt x="13" y="44"/>
                        <a:pt x="13" y="43"/>
                      </a:cubicBezTo>
                      <a:cubicBezTo>
                        <a:pt x="12" y="42"/>
                        <a:pt x="13" y="41"/>
                        <a:pt x="12" y="40"/>
                      </a:cubicBezTo>
                      <a:cubicBezTo>
                        <a:pt x="12" y="39"/>
                        <a:pt x="11" y="39"/>
                        <a:pt x="11" y="38"/>
                      </a:cubicBezTo>
                      <a:cubicBezTo>
                        <a:pt x="11" y="37"/>
                        <a:pt x="11" y="36"/>
                        <a:pt x="11" y="35"/>
                      </a:cubicBezTo>
                      <a:cubicBezTo>
                        <a:pt x="9" y="31"/>
                        <a:pt x="8" y="27"/>
                        <a:pt x="6" y="22"/>
                      </a:cubicBezTo>
                      <a:cubicBezTo>
                        <a:pt x="6" y="21"/>
                        <a:pt x="6" y="19"/>
                        <a:pt x="5" y="18"/>
                      </a:cubicBezTo>
                      <a:cubicBezTo>
                        <a:pt x="5" y="17"/>
                        <a:pt x="4" y="16"/>
                        <a:pt x="4" y="16"/>
                      </a:cubicBezTo>
                      <a:cubicBezTo>
                        <a:pt x="4" y="15"/>
                        <a:pt x="4" y="14"/>
                        <a:pt x="4" y="13"/>
                      </a:cubicBezTo>
                      <a:cubicBezTo>
                        <a:pt x="3" y="11"/>
                        <a:pt x="2" y="10"/>
                        <a:pt x="1" y="8"/>
                      </a:cubicBezTo>
                      <a:cubicBezTo>
                        <a:pt x="1" y="7"/>
                        <a:pt x="0" y="5"/>
                        <a:pt x="0" y="4"/>
                      </a:cubicBezTo>
                      <a:cubicBezTo>
                        <a:pt x="1" y="1"/>
                        <a:pt x="5"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3" name="Freeform 36">
                  <a:extLst>
                    <a:ext uri="{FF2B5EF4-FFF2-40B4-BE49-F238E27FC236}">
                      <a16:creationId xmlns="" xmlns:a16="http://schemas.microsoft.com/office/drawing/2014/main" id="{20543E68-54A7-4CAF-82FA-511E340BDBD9}"/>
                    </a:ext>
                  </a:extLst>
                </p:cNvPr>
                <p:cNvSpPr>
                  <a:spLocks/>
                </p:cNvSpPr>
                <p:nvPr/>
              </p:nvSpPr>
              <p:spPr bwMode="auto">
                <a:xfrm>
                  <a:off x="2814" y="2360"/>
                  <a:ext cx="100" cy="141"/>
                </a:xfrm>
                <a:custGeom>
                  <a:avLst/>
                  <a:gdLst>
                    <a:gd name="T0" fmla="*/ 41 w 48"/>
                    <a:gd name="T1" fmla="*/ 5 h 68"/>
                    <a:gd name="T2" fmla="*/ 40 w 48"/>
                    <a:gd name="T3" fmla="*/ 7 h 68"/>
                    <a:gd name="T4" fmla="*/ 44 w 48"/>
                    <a:gd name="T5" fmla="*/ 10 h 68"/>
                    <a:gd name="T6" fmla="*/ 46 w 48"/>
                    <a:gd name="T7" fmla="*/ 21 h 68"/>
                    <a:gd name="T8" fmla="*/ 38 w 48"/>
                    <a:gd name="T9" fmla="*/ 22 h 68"/>
                    <a:gd name="T10" fmla="*/ 36 w 48"/>
                    <a:gd name="T11" fmla="*/ 16 h 68"/>
                    <a:gd name="T12" fmla="*/ 34 w 48"/>
                    <a:gd name="T13" fmla="*/ 13 h 68"/>
                    <a:gd name="T14" fmla="*/ 30 w 48"/>
                    <a:gd name="T15" fmla="*/ 9 h 68"/>
                    <a:gd name="T16" fmla="*/ 17 w 48"/>
                    <a:gd name="T17" fmla="*/ 17 h 68"/>
                    <a:gd name="T18" fmla="*/ 15 w 48"/>
                    <a:gd name="T19" fmla="*/ 22 h 68"/>
                    <a:gd name="T20" fmla="*/ 11 w 48"/>
                    <a:gd name="T21" fmla="*/ 46 h 68"/>
                    <a:gd name="T22" fmla="*/ 12 w 48"/>
                    <a:gd name="T23" fmla="*/ 48 h 68"/>
                    <a:gd name="T24" fmla="*/ 13 w 48"/>
                    <a:gd name="T25" fmla="*/ 50 h 68"/>
                    <a:gd name="T26" fmla="*/ 21 w 48"/>
                    <a:gd name="T27" fmla="*/ 52 h 68"/>
                    <a:gd name="T28" fmla="*/ 23 w 48"/>
                    <a:gd name="T29" fmla="*/ 53 h 68"/>
                    <a:gd name="T30" fmla="*/ 26 w 48"/>
                    <a:gd name="T31" fmla="*/ 50 h 68"/>
                    <a:gd name="T32" fmla="*/ 28 w 48"/>
                    <a:gd name="T33" fmla="*/ 46 h 68"/>
                    <a:gd name="T34" fmla="*/ 23 w 48"/>
                    <a:gd name="T35" fmla="*/ 39 h 68"/>
                    <a:gd name="T36" fmla="*/ 20 w 48"/>
                    <a:gd name="T37" fmla="*/ 35 h 68"/>
                    <a:gd name="T38" fmla="*/ 33 w 48"/>
                    <a:gd name="T39" fmla="*/ 36 h 68"/>
                    <a:gd name="T40" fmla="*/ 34 w 48"/>
                    <a:gd name="T41" fmla="*/ 35 h 68"/>
                    <a:gd name="T42" fmla="*/ 40 w 48"/>
                    <a:gd name="T43" fmla="*/ 40 h 68"/>
                    <a:gd name="T44" fmla="*/ 39 w 48"/>
                    <a:gd name="T45" fmla="*/ 44 h 68"/>
                    <a:gd name="T46" fmla="*/ 37 w 48"/>
                    <a:gd name="T47" fmla="*/ 50 h 68"/>
                    <a:gd name="T48" fmla="*/ 33 w 48"/>
                    <a:gd name="T49" fmla="*/ 57 h 68"/>
                    <a:gd name="T50" fmla="*/ 33 w 48"/>
                    <a:gd name="T51" fmla="*/ 60 h 68"/>
                    <a:gd name="T52" fmla="*/ 32 w 48"/>
                    <a:gd name="T53" fmla="*/ 62 h 68"/>
                    <a:gd name="T54" fmla="*/ 26 w 48"/>
                    <a:gd name="T55" fmla="*/ 68 h 68"/>
                    <a:gd name="T56" fmla="*/ 22 w 48"/>
                    <a:gd name="T57" fmla="*/ 63 h 68"/>
                    <a:gd name="T58" fmla="*/ 13 w 48"/>
                    <a:gd name="T59" fmla="*/ 63 h 68"/>
                    <a:gd name="T60" fmla="*/ 4 w 48"/>
                    <a:gd name="T61" fmla="*/ 56 h 68"/>
                    <a:gd name="T62" fmla="*/ 2 w 48"/>
                    <a:gd name="T63" fmla="*/ 53 h 68"/>
                    <a:gd name="T64" fmla="*/ 0 w 48"/>
                    <a:gd name="T65" fmla="*/ 48 h 68"/>
                    <a:gd name="T66" fmla="*/ 2 w 48"/>
                    <a:gd name="T67" fmla="*/ 31 h 68"/>
                    <a:gd name="T68" fmla="*/ 5 w 48"/>
                    <a:gd name="T69" fmla="*/ 22 h 68"/>
                    <a:gd name="T70" fmla="*/ 8 w 48"/>
                    <a:gd name="T71" fmla="*/ 16 h 68"/>
                    <a:gd name="T72" fmla="*/ 12 w 48"/>
                    <a:gd name="T73" fmla="*/ 9 h 68"/>
                    <a:gd name="T74" fmla="*/ 14 w 48"/>
                    <a:gd name="T75" fmla="*/ 8 h 68"/>
                    <a:gd name="T76" fmla="*/ 14 w 48"/>
                    <a:gd name="T77" fmla="*/ 6 h 68"/>
                    <a:gd name="T78" fmla="*/ 18 w 48"/>
                    <a:gd name="T79" fmla="*/ 3 h 68"/>
                    <a:gd name="T80" fmla="*/ 36 w 48"/>
                    <a:gd name="T81" fmla="*/ 1 h 68"/>
                    <a:gd name="T82" fmla="*/ 41 w 48"/>
                    <a:gd name="T8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68">
                      <a:moveTo>
                        <a:pt x="41" y="5"/>
                      </a:moveTo>
                      <a:cubicBezTo>
                        <a:pt x="41" y="6"/>
                        <a:pt x="40" y="6"/>
                        <a:pt x="40" y="7"/>
                      </a:cubicBezTo>
                      <a:cubicBezTo>
                        <a:pt x="42" y="7"/>
                        <a:pt x="43" y="9"/>
                        <a:pt x="44" y="10"/>
                      </a:cubicBezTo>
                      <a:cubicBezTo>
                        <a:pt x="43" y="13"/>
                        <a:pt x="48" y="17"/>
                        <a:pt x="46" y="21"/>
                      </a:cubicBezTo>
                      <a:cubicBezTo>
                        <a:pt x="44" y="23"/>
                        <a:pt x="40" y="23"/>
                        <a:pt x="38" y="22"/>
                      </a:cubicBezTo>
                      <a:cubicBezTo>
                        <a:pt x="37" y="20"/>
                        <a:pt x="35" y="19"/>
                        <a:pt x="36" y="16"/>
                      </a:cubicBezTo>
                      <a:cubicBezTo>
                        <a:pt x="35" y="15"/>
                        <a:pt x="34" y="14"/>
                        <a:pt x="34" y="13"/>
                      </a:cubicBezTo>
                      <a:cubicBezTo>
                        <a:pt x="33" y="11"/>
                        <a:pt x="31" y="10"/>
                        <a:pt x="30" y="9"/>
                      </a:cubicBezTo>
                      <a:cubicBezTo>
                        <a:pt x="23" y="9"/>
                        <a:pt x="22" y="14"/>
                        <a:pt x="17" y="17"/>
                      </a:cubicBezTo>
                      <a:cubicBezTo>
                        <a:pt x="17" y="19"/>
                        <a:pt x="16" y="21"/>
                        <a:pt x="15" y="22"/>
                      </a:cubicBezTo>
                      <a:cubicBezTo>
                        <a:pt x="13" y="28"/>
                        <a:pt x="10" y="38"/>
                        <a:pt x="11" y="46"/>
                      </a:cubicBezTo>
                      <a:cubicBezTo>
                        <a:pt x="11" y="47"/>
                        <a:pt x="12" y="47"/>
                        <a:pt x="12" y="48"/>
                      </a:cubicBezTo>
                      <a:cubicBezTo>
                        <a:pt x="13" y="49"/>
                        <a:pt x="12" y="50"/>
                        <a:pt x="13" y="50"/>
                      </a:cubicBezTo>
                      <a:cubicBezTo>
                        <a:pt x="14" y="53"/>
                        <a:pt x="19" y="55"/>
                        <a:pt x="21" y="52"/>
                      </a:cubicBezTo>
                      <a:cubicBezTo>
                        <a:pt x="22" y="52"/>
                        <a:pt x="22" y="53"/>
                        <a:pt x="23" y="53"/>
                      </a:cubicBezTo>
                      <a:cubicBezTo>
                        <a:pt x="24" y="52"/>
                        <a:pt x="25" y="50"/>
                        <a:pt x="26" y="50"/>
                      </a:cubicBezTo>
                      <a:cubicBezTo>
                        <a:pt x="26" y="48"/>
                        <a:pt x="28" y="47"/>
                        <a:pt x="28" y="46"/>
                      </a:cubicBezTo>
                      <a:cubicBezTo>
                        <a:pt x="28" y="42"/>
                        <a:pt x="25" y="41"/>
                        <a:pt x="23" y="39"/>
                      </a:cubicBezTo>
                      <a:cubicBezTo>
                        <a:pt x="21" y="38"/>
                        <a:pt x="19" y="37"/>
                        <a:pt x="20" y="35"/>
                      </a:cubicBezTo>
                      <a:cubicBezTo>
                        <a:pt x="21" y="31"/>
                        <a:pt x="31" y="34"/>
                        <a:pt x="33" y="36"/>
                      </a:cubicBezTo>
                      <a:cubicBezTo>
                        <a:pt x="33" y="36"/>
                        <a:pt x="34" y="35"/>
                        <a:pt x="34" y="35"/>
                      </a:cubicBezTo>
                      <a:cubicBezTo>
                        <a:pt x="36" y="38"/>
                        <a:pt x="40" y="37"/>
                        <a:pt x="40" y="40"/>
                      </a:cubicBezTo>
                      <a:cubicBezTo>
                        <a:pt x="40" y="41"/>
                        <a:pt x="39" y="42"/>
                        <a:pt x="39" y="44"/>
                      </a:cubicBezTo>
                      <a:cubicBezTo>
                        <a:pt x="38" y="46"/>
                        <a:pt x="37" y="47"/>
                        <a:pt x="37" y="50"/>
                      </a:cubicBezTo>
                      <a:cubicBezTo>
                        <a:pt x="36" y="53"/>
                        <a:pt x="34" y="55"/>
                        <a:pt x="33" y="57"/>
                      </a:cubicBezTo>
                      <a:cubicBezTo>
                        <a:pt x="33" y="58"/>
                        <a:pt x="33" y="59"/>
                        <a:pt x="33" y="60"/>
                      </a:cubicBezTo>
                      <a:cubicBezTo>
                        <a:pt x="33" y="60"/>
                        <a:pt x="32" y="61"/>
                        <a:pt x="32" y="62"/>
                      </a:cubicBezTo>
                      <a:cubicBezTo>
                        <a:pt x="30" y="65"/>
                        <a:pt x="30" y="68"/>
                        <a:pt x="26" y="68"/>
                      </a:cubicBezTo>
                      <a:cubicBezTo>
                        <a:pt x="25" y="66"/>
                        <a:pt x="22" y="66"/>
                        <a:pt x="22" y="63"/>
                      </a:cubicBezTo>
                      <a:cubicBezTo>
                        <a:pt x="19" y="62"/>
                        <a:pt x="15" y="63"/>
                        <a:pt x="13" y="63"/>
                      </a:cubicBezTo>
                      <a:cubicBezTo>
                        <a:pt x="8" y="62"/>
                        <a:pt x="6" y="58"/>
                        <a:pt x="4" y="56"/>
                      </a:cubicBezTo>
                      <a:cubicBezTo>
                        <a:pt x="3" y="55"/>
                        <a:pt x="3" y="54"/>
                        <a:pt x="2" y="53"/>
                      </a:cubicBezTo>
                      <a:cubicBezTo>
                        <a:pt x="2" y="50"/>
                        <a:pt x="1" y="49"/>
                        <a:pt x="0" y="48"/>
                      </a:cubicBezTo>
                      <a:cubicBezTo>
                        <a:pt x="0" y="43"/>
                        <a:pt x="0" y="35"/>
                        <a:pt x="2" y="31"/>
                      </a:cubicBezTo>
                      <a:cubicBezTo>
                        <a:pt x="2" y="27"/>
                        <a:pt x="4" y="25"/>
                        <a:pt x="5" y="22"/>
                      </a:cubicBezTo>
                      <a:cubicBezTo>
                        <a:pt x="6" y="20"/>
                        <a:pt x="7" y="18"/>
                        <a:pt x="8" y="16"/>
                      </a:cubicBezTo>
                      <a:cubicBezTo>
                        <a:pt x="9" y="14"/>
                        <a:pt x="10" y="11"/>
                        <a:pt x="12" y="9"/>
                      </a:cubicBezTo>
                      <a:cubicBezTo>
                        <a:pt x="12" y="9"/>
                        <a:pt x="13" y="8"/>
                        <a:pt x="14" y="8"/>
                      </a:cubicBezTo>
                      <a:cubicBezTo>
                        <a:pt x="14" y="8"/>
                        <a:pt x="14" y="7"/>
                        <a:pt x="14" y="6"/>
                      </a:cubicBezTo>
                      <a:cubicBezTo>
                        <a:pt x="15" y="5"/>
                        <a:pt x="17" y="4"/>
                        <a:pt x="18" y="3"/>
                      </a:cubicBezTo>
                      <a:cubicBezTo>
                        <a:pt x="23" y="2"/>
                        <a:pt x="29" y="0"/>
                        <a:pt x="36" y="1"/>
                      </a:cubicBezTo>
                      <a:cubicBezTo>
                        <a:pt x="37" y="2"/>
                        <a:pt x="39" y="3"/>
                        <a:pt x="4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4" name="Freeform 37">
                  <a:extLst>
                    <a:ext uri="{FF2B5EF4-FFF2-40B4-BE49-F238E27FC236}">
                      <a16:creationId xmlns="" xmlns:a16="http://schemas.microsoft.com/office/drawing/2014/main" id="{6943B4BC-0358-4EB5-9ADE-FE2F2B1A3CB3}"/>
                    </a:ext>
                  </a:extLst>
                </p:cNvPr>
                <p:cNvSpPr>
                  <a:spLocks/>
                </p:cNvSpPr>
                <p:nvPr/>
              </p:nvSpPr>
              <p:spPr bwMode="auto">
                <a:xfrm>
                  <a:off x="3066" y="2364"/>
                  <a:ext cx="90" cy="146"/>
                </a:xfrm>
                <a:custGeom>
                  <a:avLst/>
                  <a:gdLst>
                    <a:gd name="T0" fmla="*/ 35 w 43"/>
                    <a:gd name="T1" fmla="*/ 2 h 70"/>
                    <a:gd name="T2" fmla="*/ 35 w 43"/>
                    <a:gd name="T3" fmla="*/ 6 h 70"/>
                    <a:gd name="T4" fmla="*/ 36 w 43"/>
                    <a:gd name="T5" fmla="*/ 8 h 70"/>
                    <a:gd name="T6" fmla="*/ 36 w 43"/>
                    <a:gd name="T7" fmla="*/ 12 h 70"/>
                    <a:gd name="T8" fmla="*/ 37 w 43"/>
                    <a:gd name="T9" fmla="*/ 15 h 70"/>
                    <a:gd name="T10" fmla="*/ 37 w 43"/>
                    <a:gd name="T11" fmla="*/ 17 h 70"/>
                    <a:gd name="T12" fmla="*/ 38 w 43"/>
                    <a:gd name="T13" fmla="*/ 20 h 70"/>
                    <a:gd name="T14" fmla="*/ 38 w 43"/>
                    <a:gd name="T15" fmla="*/ 22 h 70"/>
                    <a:gd name="T16" fmla="*/ 39 w 43"/>
                    <a:gd name="T17" fmla="*/ 32 h 70"/>
                    <a:gd name="T18" fmla="*/ 40 w 43"/>
                    <a:gd name="T19" fmla="*/ 36 h 70"/>
                    <a:gd name="T20" fmla="*/ 40 w 43"/>
                    <a:gd name="T21" fmla="*/ 40 h 70"/>
                    <a:gd name="T22" fmla="*/ 41 w 43"/>
                    <a:gd name="T23" fmla="*/ 43 h 70"/>
                    <a:gd name="T24" fmla="*/ 41 w 43"/>
                    <a:gd name="T25" fmla="*/ 45 h 70"/>
                    <a:gd name="T26" fmla="*/ 42 w 43"/>
                    <a:gd name="T27" fmla="*/ 53 h 70"/>
                    <a:gd name="T28" fmla="*/ 42 w 43"/>
                    <a:gd name="T29" fmla="*/ 55 h 70"/>
                    <a:gd name="T30" fmla="*/ 43 w 43"/>
                    <a:gd name="T31" fmla="*/ 59 h 70"/>
                    <a:gd name="T32" fmla="*/ 41 w 43"/>
                    <a:gd name="T33" fmla="*/ 63 h 70"/>
                    <a:gd name="T34" fmla="*/ 33 w 43"/>
                    <a:gd name="T35" fmla="*/ 62 h 70"/>
                    <a:gd name="T36" fmla="*/ 34 w 43"/>
                    <a:gd name="T37" fmla="*/ 60 h 70"/>
                    <a:gd name="T38" fmla="*/ 31 w 43"/>
                    <a:gd name="T39" fmla="*/ 59 h 70"/>
                    <a:gd name="T40" fmla="*/ 26 w 43"/>
                    <a:gd name="T41" fmla="*/ 51 h 70"/>
                    <a:gd name="T42" fmla="*/ 24 w 43"/>
                    <a:gd name="T43" fmla="*/ 46 h 70"/>
                    <a:gd name="T44" fmla="*/ 21 w 43"/>
                    <a:gd name="T45" fmla="*/ 39 h 70"/>
                    <a:gd name="T46" fmla="*/ 17 w 43"/>
                    <a:gd name="T47" fmla="*/ 35 h 70"/>
                    <a:gd name="T48" fmla="*/ 15 w 43"/>
                    <a:gd name="T49" fmla="*/ 45 h 70"/>
                    <a:gd name="T50" fmla="*/ 16 w 43"/>
                    <a:gd name="T51" fmla="*/ 49 h 70"/>
                    <a:gd name="T52" fmla="*/ 17 w 43"/>
                    <a:gd name="T53" fmla="*/ 56 h 70"/>
                    <a:gd name="T54" fmla="*/ 17 w 43"/>
                    <a:gd name="T55" fmla="*/ 59 h 70"/>
                    <a:gd name="T56" fmla="*/ 17 w 43"/>
                    <a:gd name="T57" fmla="*/ 61 h 70"/>
                    <a:gd name="T58" fmla="*/ 17 w 43"/>
                    <a:gd name="T59" fmla="*/ 64 h 70"/>
                    <a:gd name="T60" fmla="*/ 9 w 43"/>
                    <a:gd name="T61" fmla="*/ 68 h 70"/>
                    <a:gd name="T62" fmla="*/ 5 w 43"/>
                    <a:gd name="T63" fmla="*/ 49 h 70"/>
                    <a:gd name="T64" fmla="*/ 4 w 43"/>
                    <a:gd name="T65" fmla="*/ 46 h 70"/>
                    <a:gd name="T66" fmla="*/ 4 w 43"/>
                    <a:gd name="T67" fmla="*/ 32 h 70"/>
                    <a:gd name="T68" fmla="*/ 3 w 43"/>
                    <a:gd name="T69" fmla="*/ 30 h 70"/>
                    <a:gd name="T70" fmla="*/ 2 w 43"/>
                    <a:gd name="T71" fmla="*/ 21 h 70"/>
                    <a:gd name="T72" fmla="*/ 1 w 43"/>
                    <a:gd name="T73" fmla="*/ 18 h 70"/>
                    <a:gd name="T74" fmla="*/ 2 w 43"/>
                    <a:gd name="T75" fmla="*/ 6 h 70"/>
                    <a:gd name="T76" fmla="*/ 13 w 43"/>
                    <a:gd name="T77" fmla="*/ 5 h 70"/>
                    <a:gd name="T78" fmla="*/ 15 w 43"/>
                    <a:gd name="T79" fmla="*/ 9 h 70"/>
                    <a:gd name="T80" fmla="*/ 21 w 43"/>
                    <a:gd name="T81" fmla="*/ 17 h 70"/>
                    <a:gd name="T82" fmla="*/ 26 w 43"/>
                    <a:gd name="T83" fmla="*/ 19 h 70"/>
                    <a:gd name="T84" fmla="*/ 27 w 43"/>
                    <a:gd name="T85" fmla="*/ 2 h 70"/>
                    <a:gd name="T86" fmla="*/ 31 w 43"/>
                    <a:gd name="T87" fmla="*/ 0 h 70"/>
                    <a:gd name="T88" fmla="*/ 35 w 43"/>
                    <a:gd name="T8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 h="70">
                      <a:moveTo>
                        <a:pt x="35" y="2"/>
                      </a:moveTo>
                      <a:cubicBezTo>
                        <a:pt x="36" y="3"/>
                        <a:pt x="35" y="4"/>
                        <a:pt x="35" y="6"/>
                      </a:cubicBezTo>
                      <a:cubicBezTo>
                        <a:pt x="35" y="6"/>
                        <a:pt x="36" y="7"/>
                        <a:pt x="36" y="8"/>
                      </a:cubicBezTo>
                      <a:cubicBezTo>
                        <a:pt x="37" y="9"/>
                        <a:pt x="36" y="10"/>
                        <a:pt x="36" y="12"/>
                      </a:cubicBezTo>
                      <a:cubicBezTo>
                        <a:pt x="36" y="13"/>
                        <a:pt x="37" y="14"/>
                        <a:pt x="37" y="15"/>
                      </a:cubicBezTo>
                      <a:cubicBezTo>
                        <a:pt x="37" y="15"/>
                        <a:pt x="37" y="16"/>
                        <a:pt x="37" y="17"/>
                      </a:cubicBezTo>
                      <a:cubicBezTo>
                        <a:pt x="37" y="18"/>
                        <a:pt x="38" y="19"/>
                        <a:pt x="38" y="20"/>
                      </a:cubicBezTo>
                      <a:cubicBezTo>
                        <a:pt x="38" y="21"/>
                        <a:pt x="38" y="21"/>
                        <a:pt x="38" y="22"/>
                      </a:cubicBezTo>
                      <a:cubicBezTo>
                        <a:pt x="38" y="25"/>
                        <a:pt x="39" y="29"/>
                        <a:pt x="39" y="32"/>
                      </a:cubicBezTo>
                      <a:cubicBezTo>
                        <a:pt x="39" y="34"/>
                        <a:pt x="40" y="35"/>
                        <a:pt x="40" y="36"/>
                      </a:cubicBezTo>
                      <a:cubicBezTo>
                        <a:pt x="40" y="37"/>
                        <a:pt x="40" y="39"/>
                        <a:pt x="40" y="40"/>
                      </a:cubicBezTo>
                      <a:cubicBezTo>
                        <a:pt x="40" y="41"/>
                        <a:pt x="41" y="42"/>
                        <a:pt x="41" y="43"/>
                      </a:cubicBezTo>
                      <a:cubicBezTo>
                        <a:pt x="41" y="43"/>
                        <a:pt x="41" y="44"/>
                        <a:pt x="41" y="45"/>
                      </a:cubicBezTo>
                      <a:cubicBezTo>
                        <a:pt x="41" y="48"/>
                        <a:pt x="42" y="50"/>
                        <a:pt x="42" y="53"/>
                      </a:cubicBezTo>
                      <a:cubicBezTo>
                        <a:pt x="42" y="54"/>
                        <a:pt x="42" y="55"/>
                        <a:pt x="42" y="55"/>
                      </a:cubicBezTo>
                      <a:cubicBezTo>
                        <a:pt x="42" y="57"/>
                        <a:pt x="43" y="58"/>
                        <a:pt x="43" y="59"/>
                      </a:cubicBezTo>
                      <a:cubicBezTo>
                        <a:pt x="43" y="60"/>
                        <a:pt x="42" y="63"/>
                        <a:pt x="41" y="63"/>
                      </a:cubicBezTo>
                      <a:cubicBezTo>
                        <a:pt x="38" y="66"/>
                        <a:pt x="35" y="63"/>
                        <a:pt x="33" y="62"/>
                      </a:cubicBezTo>
                      <a:cubicBezTo>
                        <a:pt x="32" y="61"/>
                        <a:pt x="34" y="61"/>
                        <a:pt x="34" y="60"/>
                      </a:cubicBezTo>
                      <a:cubicBezTo>
                        <a:pt x="33" y="59"/>
                        <a:pt x="32" y="59"/>
                        <a:pt x="31" y="59"/>
                      </a:cubicBezTo>
                      <a:cubicBezTo>
                        <a:pt x="30" y="56"/>
                        <a:pt x="28" y="54"/>
                        <a:pt x="26" y="51"/>
                      </a:cubicBezTo>
                      <a:cubicBezTo>
                        <a:pt x="25" y="49"/>
                        <a:pt x="25" y="48"/>
                        <a:pt x="24" y="46"/>
                      </a:cubicBezTo>
                      <a:cubicBezTo>
                        <a:pt x="23" y="44"/>
                        <a:pt x="22" y="41"/>
                        <a:pt x="21" y="39"/>
                      </a:cubicBezTo>
                      <a:cubicBezTo>
                        <a:pt x="20" y="38"/>
                        <a:pt x="18" y="35"/>
                        <a:pt x="17" y="35"/>
                      </a:cubicBezTo>
                      <a:cubicBezTo>
                        <a:pt x="14" y="34"/>
                        <a:pt x="14" y="42"/>
                        <a:pt x="15" y="45"/>
                      </a:cubicBezTo>
                      <a:cubicBezTo>
                        <a:pt x="15" y="46"/>
                        <a:pt x="16" y="47"/>
                        <a:pt x="16" y="49"/>
                      </a:cubicBezTo>
                      <a:cubicBezTo>
                        <a:pt x="17" y="51"/>
                        <a:pt x="16" y="54"/>
                        <a:pt x="17" y="56"/>
                      </a:cubicBezTo>
                      <a:cubicBezTo>
                        <a:pt x="17" y="57"/>
                        <a:pt x="17" y="58"/>
                        <a:pt x="17" y="59"/>
                      </a:cubicBezTo>
                      <a:cubicBezTo>
                        <a:pt x="17" y="59"/>
                        <a:pt x="17" y="60"/>
                        <a:pt x="17" y="61"/>
                      </a:cubicBezTo>
                      <a:cubicBezTo>
                        <a:pt x="17" y="62"/>
                        <a:pt x="17" y="63"/>
                        <a:pt x="17" y="64"/>
                      </a:cubicBezTo>
                      <a:cubicBezTo>
                        <a:pt x="17" y="66"/>
                        <a:pt x="12" y="70"/>
                        <a:pt x="9" y="68"/>
                      </a:cubicBezTo>
                      <a:cubicBezTo>
                        <a:pt x="5" y="65"/>
                        <a:pt x="6" y="55"/>
                        <a:pt x="5" y="49"/>
                      </a:cubicBezTo>
                      <a:cubicBezTo>
                        <a:pt x="5" y="48"/>
                        <a:pt x="4" y="47"/>
                        <a:pt x="4" y="46"/>
                      </a:cubicBezTo>
                      <a:cubicBezTo>
                        <a:pt x="3" y="42"/>
                        <a:pt x="4" y="36"/>
                        <a:pt x="4" y="32"/>
                      </a:cubicBezTo>
                      <a:cubicBezTo>
                        <a:pt x="3" y="31"/>
                        <a:pt x="3" y="31"/>
                        <a:pt x="3" y="30"/>
                      </a:cubicBezTo>
                      <a:cubicBezTo>
                        <a:pt x="2" y="27"/>
                        <a:pt x="3" y="23"/>
                        <a:pt x="2" y="21"/>
                      </a:cubicBezTo>
                      <a:cubicBezTo>
                        <a:pt x="2" y="20"/>
                        <a:pt x="1" y="19"/>
                        <a:pt x="1" y="18"/>
                      </a:cubicBezTo>
                      <a:cubicBezTo>
                        <a:pt x="0" y="14"/>
                        <a:pt x="2" y="9"/>
                        <a:pt x="2" y="6"/>
                      </a:cubicBezTo>
                      <a:cubicBezTo>
                        <a:pt x="3" y="3"/>
                        <a:pt x="10" y="3"/>
                        <a:pt x="13" y="5"/>
                      </a:cubicBezTo>
                      <a:cubicBezTo>
                        <a:pt x="14" y="6"/>
                        <a:pt x="15" y="7"/>
                        <a:pt x="15" y="9"/>
                      </a:cubicBezTo>
                      <a:cubicBezTo>
                        <a:pt x="17" y="12"/>
                        <a:pt x="20" y="13"/>
                        <a:pt x="21" y="17"/>
                      </a:cubicBezTo>
                      <a:cubicBezTo>
                        <a:pt x="22" y="18"/>
                        <a:pt x="23" y="20"/>
                        <a:pt x="26" y="19"/>
                      </a:cubicBezTo>
                      <a:cubicBezTo>
                        <a:pt x="27" y="14"/>
                        <a:pt x="24" y="6"/>
                        <a:pt x="27" y="2"/>
                      </a:cubicBezTo>
                      <a:cubicBezTo>
                        <a:pt x="27" y="1"/>
                        <a:pt x="30" y="0"/>
                        <a:pt x="31" y="0"/>
                      </a:cubicBezTo>
                      <a:cubicBezTo>
                        <a:pt x="32" y="0"/>
                        <a:pt x="33" y="2"/>
                        <a:pt x="3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5" name="Freeform 38">
                  <a:extLst>
                    <a:ext uri="{FF2B5EF4-FFF2-40B4-BE49-F238E27FC236}">
                      <a16:creationId xmlns="" xmlns:a16="http://schemas.microsoft.com/office/drawing/2014/main" id="{E5E217D8-4B80-4A42-A0F1-ABDE87EEFDD9}"/>
                    </a:ext>
                  </a:extLst>
                </p:cNvPr>
                <p:cNvSpPr>
                  <a:spLocks/>
                </p:cNvSpPr>
                <p:nvPr/>
              </p:nvSpPr>
              <p:spPr bwMode="auto">
                <a:xfrm>
                  <a:off x="2979" y="2374"/>
                  <a:ext cx="83" cy="140"/>
                </a:xfrm>
                <a:custGeom>
                  <a:avLst/>
                  <a:gdLst>
                    <a:gd name="T0" fmla="*/ 37 w 40"/>
                    <a:gd name="T1" fmla="*/ 53 h 67"/>
                    <a:gd name="T2" fmla="*/ 38 w 40"/>
                    <a:gd name="T3" fmla="*/ 55 h 67"/>
                    <a:gd name="T4" fmla="*/ 32 w 40"/>
                    <a:gd name="T5" fmla="*/ 59 h 67"/>
                    <a:gd name="T6" fmla="*/ 29 w 40"/>
                    <a:gd name="T7" fmla="*/ 64 h 67"/>
                    <a:gd name="T8" fmla="*/ 25 w 40"/>
                    <a:gd name="T9" fmla="*/ 65 h 67"/>
                    <a:gd name="T10" fmla="*/ 22 w 40"/>
                    <a:gd name="T11" fmla="*/ 67 h 67"/>
                    <a:gd name="T12" fmla="*/ 13 w 40"/>
                    <a:gd name="T13" fmla="*/ 64 h 67"/>
                    <a:gd name="T14" fmla="*/ 11 w 40"/>
                    <a:gd name="T15" fmla="*/ 63 h 67"/>
                    <a:gd name="T16" fmla="*/ 7 w 40"/>
                    <a:gd name="T17" fmla="*/ 60 h 67"/>
                    <a:gd name="T18" fmla="*/ 5 w 40"/>
                    <a:gd name="T19" fmla="*/ 58 h 67"/>
                    <a:gd name="T20" fmla="*/ 4 w 40"/>
                    <a:gd name="T21" fmla="*/ 54 h 67"/>
                    <a:gd name="T22" fmla="*/ 2 w 40"/>
                    <a:gd name="T23" fmla="*/ 51 h 67"/>
                    <a:gd name="T24" fmla="*/ 2 w 40"/>
                    <a:gd name="T25" fmla="*/ 48 h 67"/>
                    <a:gd name="T26" fmla="*/ 2 w 40"/>
                    <a:gd name="T27" fmla="*/ 45 h 67"/>
                    <a:gd name="T28" fmla="*/ 3 w 40"/>
                    <a:gd name="T29" fmla="*/ 42 h 67"/>
                    <a:gd name="T30" fmla="*/ 2 w 40"/>
                    <a:gd name="T31" fmla="*/ 37 h 67"/>
                    <a:gd name="T32" fmla="*/ 2 w 40"/>
                    <a:gd name="T33" fmla="*/ 32 h 67"/>
                    <a:gd name="T34" fmla="*/ 2 w 40"/>
                    <a:gd name="T35" fmla="*/ 23 h 67"/>
                    <a:gd name="T36" fmla="*/ 2 w 40"/>
                    <a:gd name="T37" fmla="*/ 14 h 67"/>
                    <a:gd name="T38" fmla="*/ 3 w 40"/>
                    <a:gd name="T39" fmla="*/ 6 h 67"/>
                    <a:gd name="T40" fmla="*/ 2 w 40"/>
                    <a:gd name="T41" fmla="*/ 4 h 67"/>
                    <a:gd name="T42" fmla="*/ 11 w 40"/>
                    <a:gd name="T43" fmla="*/ 2 h 67"/>
                    <a:gd name="T44" fmla="*/ 12 w 40"/>
                    <a:gd name="T45" fmla="*/ 10 h 67"/>
                    <a:gd name="T46" fmla="*/ 12 w 40"/>
                    <a:gd name="T47" fmla="*/ 15 h 67"/>
                    <a:gd name="T48" fmla="*/ 11 w 40"/>
                    <a:gd name="T49" fmla="*/ 25 h 67"/>
                    <a:gd name="T50" fmla="*/ 12 w 40"/>
                    <a:gd name="T51" fmla="*/ 27 h 67"/>
                    <a:gd name="T52" fmla="*/ 12 w 40"/>
                    <a:gd name="T53" fmla="*/ 29 h 67"/>
                    <a:gd name="T54" fmla="*/ 12 w 40"/>
                    <a:gd name="T55" fmla="*/ 31 h 67"/>
                    <a:gd name="T56" fmla="*/ 11 w 40"/>
                    <a:gd name="T57" fmla="*/ 34 h 67"/>
                    <a:gd name="T58" fmla="*/ 12 w 40"/>
                    <a:gd name="T59" fmla="*/ 37 h 67"/>
                    <a:gd name="T60" fmla="*/ 12 w 40"/>
                    <a:gd name="T61" fmla="*/ 39 h 67"/>
                    <a:gd name="T62" fmla="*/ 12 w 40"/>
                    <a:gd name="T63" fmla="*/ 42 h 67"/>
                    <a:gd name="T64" fmla="*/ 12 w 40"/>
                    <a:gd name="T65" fmla="*/ 45 h 67"/>
                    <a:gd name="T66" fmla="*/ 13 w 40"/>
                    <a:gd name="T67" fmla="*/ 50 h 67"/>
                    <a:gd name="T68" fmla="*/ 15 w 40"/>
                    <a:gd name="T69" fmla="*/ 55 h 67"/>
                    <a:gd name="T70" fmla="*/ 24 w 40"/>
                    <a:gd name="T71" fmla="*/ 56 h 67"/>
                    <a:gd name="T72" fmla="*/ 26 w 40"/>
                    <a:gd name="T73" fmla="*/ 53 h 67"/>
                    <a:gd name="T74" fmla="*/ 28 w 40"/>
                    <a:gd name="T75" fmla="*/ 50 h 67"/>
                    <a:gd name="T76" fmla="*/ 29 w 40"/>
                    <a:gd name="T77" fmla="*/ 40 h 67"/>
                    <a:gd name="T78" fmla="*/ 29 w 40"/>
                    <a:gd name="T79" fmla="*/ 37 h 67"/>
                    <a:gd name="T80" fmla="*/ 29 w 40"/>
                    <a:gd name="T81" fmla="*/ 35 h 67"/>
                    <a:gd name="T82" fmla="*/ 29 w 40"/>
                    <a:gd name="T83" fmla="*/ 31 h 67"/>
                    <a:gd name="T84" fmla="*/ 29 w 40"/>
                    <a:gd name="T85" fmla="*/ 29 h 67"/>
                    <a:gd name="T86" fmla="*/ 28 w 40"/>
                    <a:gd name="T87" fmla="*/ 9 h 67"/>
                    <a:gd name="T88" fmla="*/ 29 w 40"/>
                    <a:gd name="T89" fmla="*/ 6 h 67"/>
                    <a:gd name="T90" fmla="*/ 29 w 40"/>
                    <a:gd name="T91" fmla="*/ 4 h 67"/>
                    <a:gd name="T92" fmla="*/ 33 w 40"/>
                    <a:gd name="T93" fmla="*/ 0 h 67"/>
                    <a:gd name="T94" fmla="*/ 38 w 40"/>
                    <a:gd name="T95" fmla="*/ 2 h 67"/>
                    <a:gd name="T96" fmla="*/ 38 w 40"/>
                    <a:gd name="T97" fmla="*/ 4 h 67"/>
                    <a:gd name="T98" fmla="*/ 39 w 40"/>
                    <a:gd name="T99" fmla="*/ 6 h 67"/>
                    <a:gd name="T100" fmla="*/ 38 w 40"/>
                    <a:gd name="T101" fmla="*/ 11 h 67"/>
                    <a:gd name="T102" fmla="*/ 39 w 40"/>
                    <a:gd name="T103" fmla="*/ 13 h 67"/>
                    <a:gd name="T104" fmla="*/ 39 w 40"/>
                    <a:gd name="T105" fmla="*/ 18 h 67"/>
                    <a:gd name="T106" fmla="*/ 39 w 40"/>
                    <a:gd name="T107" fmla="*/ 28 h 67"/>
                    <a:gd name="T108" fmla="*/ 39 w 40"/>
                    <a:gd name="T109" fmla="*/ 30 h 67"/>
                    <a:gd name="T110" fmla="*/ 39 w 40"/>
                    <a:gd name="T111" fmla="*/ 35 h 67"/>
                    <a:gd name="T112" fmla="*/ 39 w 40"/>
                    <a:gd name="T113" fmla="*/ 37 h 67"/>
                    <a:gd name="T114" fmla="*/ 39 w 40"/>
                    <a:gd name="T115" fmla="*/ 52 h 67"/>
                    <a:gd name="T116" fmla="*/ 37 w 40"/>
                    <a:gd name="T117"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 h="67">
                      <a:moveTo>
                        <a:pt x="37" y="53"/>
                      </a:moveTo>
                      <a:cubicBezTo>
                        <a:pt x="36" y="54"/>
                        <a:pt x="38" y="54"/>
                        <a:pt x="38" y="55"/>
                      </a:cubicBezTo>
                      <a:cubicBezTo>
                        <a:pt x="36" y="57"/>
                        <a:pt x="35" y="59"/>
                        <a:pt x="32" y="59"/>
                      </a:cubicBezTo>
                      <a:cubicBezTo>
                        <a:pt x="32" y="60"/>
                        <a:pt x="31" y="63"/>
                        <a:pt x="29" y="64"/>
                      </a:cubicBezTo>
                      <a:cubicBezTo>
                        <a:pt x="28" y="64"/>
                        <a:pt x="27" y="64"/>
                        <a:pt x="25" y="65"/>
                      </a:cubicBezTo>
                      <a:cubicBezTo>
                        <a:pt x="24" y="65"/>
                        <a:pt x="23" y="66"/>
                        <a:pt x="22" y="67"/>
                      </a:cubicBezTo>
                      <a:cubicBezTo>
                        <a:pt x="19" y="67"/>
                        <a:pt x="15" y="66"/>
                        <a:pt x="13" y="64"/>
                      </a:cubicBezTo>
                      <a:cubicBezTo>
                        <a:pt x="12" y="64"/>
                        <a:pt x="12" y="63"/>
                        <a:pt x="11" y="63"/>
                      </a:cubicBezTo>
                      <a:cubicBezTo>
                        <a:pt x="9" y="63"/>
                        <a:pt x="8" y="61"/>
                        <a:pt x="7" y="60"/>
                      </a:cubicBezTo>
                      <a:cubicBezTo>
                        <a:pt x="7" y="59"/>
                        <a:pt x="6" y="59"/>
                        <a:pt x="5" y="58"/>
                      </a:cubicBezTo>
                      <a:cubicBezTo>
                        <a:pt x="5" y="57"/>
                        <a:pt x="4" y="56"/>
                        <a:pt x="4" y="54"/>
                      </a:cubicBezTo>
                      <a:cubicBezTo>
                        <a:pt x="3" y="53"/>
                        <a:pt x="2" y="52"/>
                        <a:pt x="2" y="51"/>
                      </a:cubicBezTo>
                      <a:cubicBezTo>
                        <a:pt x="2" y="50"/>
                        <a:pt x="2" y="49"/>
                        <a:pt x="2" y="48"/>
                      </a:cubicBezTo>
                      <a:cubicBezTo>
                        <a:pt x="2" y="47"/>
                        <a:pt x="2" y="46"/>
                        <a:pt x="2" y="45"/>
                      </a:cubicBezTo>
                      <a:cubicBezTo>
                        <a:pt x="2" y="44"/>
                        <a:pt x="3" y="43"/>
                        <a:pt x="3" y="42"/>
                      </a:cubicBezTo>
                      <a:cubicBezTo>
                        <a:pt x="3" y="40"/>
                        <a:pt x="1" y="39"/>
                        <a:pt x="2" y="37"/>
                      </a:cubicBezTo>
                      <a:cubicBezTo>
                        <a:pt x="2" y="35"/>
                        <a:pt x="4" y="33"/>
                        <a:pt x="2" y="32"/>
                      </a:cubicBezTo>
                      <a:cubicBezTo>
                        <a:pt x="2" y="29"/>
                        <a:pt x="2" y="26"/>
                        <a:pt x="2" y="23"/>
                      </a:cubicBezTo>
                      <a:cubicBezTo>
                        <a:pt x="1" y="20"/>
                        <a:pt x="2" y="17"/>
                        <a:pt x="2" y="14"/>
                      </a:cubicBezTo>
                      <a:cubicBezTo>
                        <a:pt x="2" y="11"/>
                        <a:pt x="0" y="7"/>
                        <a:pt x="3" y="6"/>
                      </a:cubicBezTo>
                      <a:cubicBezTo>
                        <a:pt x="3" y="5"/>
                        <a:pt x="2" y="5"/>
                        <a:pt x="2" y="4"/>
                      </a:cubicBezTo>
                      <a:cubicBezTo>
                        <a:pt x="3" y="1"/>
                        <a:pt x="8" y="0"/>
                        <a:pt x="11" y="2"/>
                      </a:cubicBezTo>
                      <a:cubicBezTo>
                        <a:pt x="12" y="4"/>
                        <a:pt x="12" y="7"/>
                        <a:pt x="12" y="10"/>
                      </a:cubicBezTo>
                      <a:cubicBezTo>
                        <a:pt x="12" y="12"/>
                        <a:pt x="12" y="13"/>
                        <a:pt x="12" y="15"/>
                      </a:cubicBezTo>
                      <a:cubicBezTo>
                        <a:pt x="12" y="18"/>
                        <a:pt x="11" y="21"/>
                        <a:pt x="11" y="25"/>
                      </a:cubicBezTo>
                      <a:cubicBezTo>
                        <a:pt x="11" y="26"/>
                        <a:pt x="12" y="26"/>
                        <a:pt x="12" y="27"/>
                      </a:cubicBezTo>
                      <a:cubicBezTo>
                        <a:pt x="12" y="27"/>
                        <a:pt x="12" y="28"/>
                        <a:pt x="12" y="29"/>
                      </a:cubicBezTo>
                      <a:cubicBezTo>
                        <a:pt x="12" y="30"/>
                        <a:pt x="12" y="31"/>
                        <a:pt x="12" y="31"/>
                      </a:cubicBezTo>
                      <a:cubicBezTo>
                        <a:pt x="12" y="32"/>
                        <a:pt x="11" y="33"/>
                        <a:pt x="11" y="34"/>
                      </a:cubicBezTo>
                      <a:cubicBezTo>
                        <a:pt x="11" y="35"/>
                        <a:pt x="12" y="36"/>
                        <a:pt x="12" y="37"/>
                      </a:cubicBezTo>
                      <a:cubicBezTo>
                        <a:pt x="13" y="38"/>
                        <a:pt x="12" y="39"/>
                        <a:pt x="12" y="39"/>
                      </a:cubicBezTo>
                      <a:cubicBezTo>
                        <a:pt x="12" y="40"/>
                        <a:pt x="12" y="41"/>
                        <a:pt x="12" y="42"/>
                      </a:cubicBezTo>
                      <a:cubicBezTo>
                        <a:pt x="12" y="43"/>
                        <a:pt x="12" y="44"/>
                        <a:pt x="12" y="45"/>
                      </a:cubicBezTo>
                      <a:cubicBezTo>
                        <a:pt x="12" y="46"/>
                        <a:pt x="13" y="48"/>
                        <a:pt x="13" y="50"/>
                      </a:cubicBezTo>
                      <a:cubicBezTo>
                        <a:pt x="14" y="52"/>
                        <a:pt x="15" y="53"/>
                        <a:pt x="15" y="55"/>
                      </a:cubicBezTo>
                      <a:cubicBezTo>
                        <a:pt x="19" y="56"/>
                        <a:pt x="20" y="58"/>
                        <a:pt x="24" y="56"/>
                      </a:cubicBezTo>
                      <a:cubicBezTo>
                        <a:pt x="25" y="56"/>
                        <a:pt x="26" y="55"/>
                        <a:pt x="26" y="53"/>
                      </a:cubicBezTo>
                      <a:cubicBezTo>
                        <a:pt x="28" y="53"/>
                        <a:pt x="28" y="52"/>
                        <a:pt x="28" y="50"/>
                      </a:cubicBezTo>
                      <a:cubicBezTo>
                        <a:pt x="28" y="47"/>
                        <a:pt x="28" y="43"/>
                        <a:pt x="29" y="40"/>
                      </a:cubicBezTo>
                      <a:cubicBezTo>
                        <a:pt x="29" y="39"/>
                        <a:pt x="29" y="38"/>
                        <a:pt x="29" y="37"/>
                      </a:cubicBezTo>
                      <a:cubicBezTo>
                        <a:pt x="29" y="36"/>
                        <a:pt x="29" y="36"/>
                        <a:pt x="29" y="35"/>
                      </a:cubicBezTo>
                      <a:cubicBezTo>
                        <a:pt x="29" y="33"/>
                        <a:pt x="30" y="32"/>
                        <a:pt x="29" y="31"/>
                      </a:cubicBezTo>
                      <a:cubicBezTo>
                        <a:pt x="29" y="30"/>
                        <a:pt x="29" y="29"/>
                        <a:pt x="29" y="29"/>
                      </a:cubicBezTo>
                      <a:cubicBezTo>
                        <a:pt x="29" y="23"/>
                        <a:pt x="28" y="16"/>
                        <a:pt x="28" y="9"/>
                      </a:cubicBezTo>
                      <a:cubicBezTo>
                        <a:pt x="28" y="8"/>
                        <a:pt x="29" y="7"/>
                        <a:pt x="29" y="6"/>
                      </a:cubicBezTo>
                      <a:cubicBezTo>
                        <a:pt x="29" y="6"/>
                        <a:pt x="29" y="5"/>
                        <a:pt x="29" y="4"/>
                      </a:cubicBezTo>
                      <a:cubicBezTo>
                        <a:pt x="29" y="4"/>
                        <a:pt x="32" y="1"/>
                        <a:pt x="33" y="0"/>
                      </a:cubicBezTo>
                      <a:cubicBezTo>
                        <a:pt x="35" y="0"/>
                        <a:pt x="38" y="1"/>
                        <a:pt x="38" y="2"/>
                      </a:cubicBezTo>
                      <a:cubicBezTo>
                        <a:pt x="39" y="3"/>
                        <a:pt x="38" y="3"/>
                        <a:pt x="38" y="4"/>
                      </a:cubicBezTo>
                      <a:cubicBezTo>
                        <a:pt x="38" y="5"/>
                        <a:pt x="39" y="5"/>
                        <a:pt x="39" y="6"/>
                      </a:cubicBezTo>
                      <a:cubicBezTo>
                        <a:pt x="39" y="7"/>
                        <a:pt x="39" y="10"/>
                        <a:pt x="38" y="11"/>
                      </a:cubicBezTo>
                      <a:cubicBezTo>
                        <a:pt x="38" y="12"/>
                        <a:pt x="39" y="13"/>
                        <a:pt x="39" y="13"/>
                      </a:cubicBezTo>
                      <a:cubicBezTo>
                        <a:pt x="40" y="15"/>
                        <a:pt x="39" y="16"/>
                        <a:pt x="39" y="18"/>
                      </a:cubicBezTo>
                      <a:cubicBezTo>
                        <a:pt x="38" y="22"/>
                        <a:pt x="40" y="25"/>
                        <a:pt x="39" y="28"/>
                      </a:cubicBezTo>
                      <a:cubicBezTo>
                        <a:pt x="38" y="29"/>
                        <a:pt x="39" y="29"/>
                        <a:pt x="39" y="30"/>
                      </a:cubicBezTo>
                      <a:cubicBezTo>
                        <a:pt x="39" y="32"/>
                        <a:pt x="38" y="33"/>
                        <a:pt x="39" y="35"/>
                      </a:cubicBezTo>
                      <a:cubicBezTo>
                        <a:pt x="39" y="36"/>
                        <a:pt x="39" y="36"/>
                        <a:pt x="39" y="37"/>
                      </a:cubicBezTo>
                      <a:cubicBezTo>
                        <a:pt x="40" y="41"/>
                        <a:pt x="39" y="47"/>
                        <a:pt x="39" y="52"/>
                      </a:cubicBezTo>
                      <a:cubicBezTo>
                        <a:pt x="38" y="52"/>
                        <a:pt x="37" y="53"/>
                        <a:pt x="3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sp>
          <p:nvSpPr>
            <p:cNvPr id="56" name="文本框 55">
              <a:extLst>
                <a:ext uri="{FF2B5EF4-FFF2-40B4-BE49-F238E27FC236}">
                  <a16:creationId xmlns="" xmlns:a16="http://schemas.microsoft.com/office/drawing/2014/main" id="{1DB9BBDD-9833-4736-A42D-1C11FE34356C}"/>
                </a:ext>
              </a:extLst>
            </p:cNvPr>
            <p:cNvSpPr txBox="1"/>
            <p:nvPr/>
          </p:nvSpPr>
          <p:spPr>
            <a:xfrm>
              <a:off x="1063665" y="265481"/>
              <a:ext cx="9661667" cy="461665"/>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三维动画与交互技术读书</a:t>
              </a: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报告 </a:t>
              </a:r>
              <a:r>
                <a:rPr kumimoji="0" lang="en-US" altLang="zh-CN"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 </a:t>
              </a:r>
              <a:r>
                <a:rPr lang="zh-CN" altLang="en-US" sz="2400" b="1" dirty="0">
                  <a:solidFill>
                    <a:srgbClr val="FFFFFF"/>
                  </a:solidFill>
                  <a:latin typeface="微软雅黑" panose="020B0503020204020204" pitchFamily="34" charset="-122"/>
                  <a:ea typeface="微软雅黑" panose="020B0503020204020204" pitchFamily="34" charset="-122"/>
                </a:rPr>
                <a:t>论文</a:t>
              </a: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结果</a:t>
              </a:r>
              <a:endParaRPr kumimoji="0" lang="zh-CN" altLang="en-US" sz="2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4" name="矩形 3"/>
          <p:cNvSpPr/>
          <p:nvPr/>
        </p:nvSpPr>
        <p:spPr>
          <a:xfrm>
            <a:off x="5469065" y="3244334"/>
            <a:ext cx="1253869" cy="369332"/>
          </a:xfrm>
          <a:prstGeom prst="rect">
            <a:avLst/>
          </a:prstGeom>
        </p:spPr>
        <p:txBody>
          <a:bodyPr wrap="none">
            <a:spAutoFit/>
          </a:bodyPr>
          <a:lstStyle/>
          <a:p>
            <a:r>
              <a:rPr lang="en-US" altLang="zh-CN" dirty="0">
                <a:solidFill>
                  <a:srgbClr val="FFFFFF"/>
                </a:solidFill>
                <a:latin typeface="微软雅黑" panose="020B0503020204020204" pitchFamily="34" charset="-122"/>
                <a:ea typeface="微软雅黑" panose="020B0503020204020204" pitchFamily="34" charset="-122"/>
              </a:rPr>
              <a:t>Frank</a:t>
            </a:r>
            <a:r>
              <a:rPr lang="zh-CN" altLang="en-US" dirty="0">
                <a:solidFill>
                  <a:srgbClr val="FFFFFF"/>
                </a:solidFill>
                <a:latin typeface="微软雅黑" panose="020B0503020204020204" pitchFamily="34" charset="-122"/>
                <a:ea typeface="微软雅黑" panose="020B0503020204020204" pitchFamily="34" charset="-122"/>
              </a:rPr>
              <a:t>模型</a:t>
            </a:r>
            <a:endParaRPr lang="zh-CN" altLang="en-US" dirty="0"/>
          </a:p>
        </p:txBody>
      </p:sp>
      <p:sp>
        <p:nvSpPr>
          <p:cNvPr id="6" name="矩形 5"/>
          <p:cNvSpPr/>
          <p:nvPr/>
        </p:nvSpPr>
        <p:spPr>
          <a:xfrm>
            <a:off x="856505" y="1296537"/>
            <a:ext cx="10116294" cy="4401205"/>
          </a:xfrm>
          <a:prstGeom prst="rect">
            <a:avLst/>
          </a:prstGeom>
        </p:spPr>
        <p:txBody>
          <a:bodyPr wrap="square">
            <a:spAutoFit/>
          </a:bodyPr>
          <a:lstStyle/>
          <a:p>
            <a:r>
              <a:rPr lang="zh-CN" altLang="zh-CN" sz="2800" dirty="0"/>
              <a:t>本文使用两个模型，</a:t>
            </a:r>
            <a:r>
              <a:rPr lang="en-US" altLang="zh-CN" sz="2800" dirty="0"/>
              <a:t>Frank</a:t>
            </a:r>
            <a:r>
              <a:rPr lang="zh-CN" altLang="zh-CN" sz="2800" dirty="0"/>
              <a:t>和</a:t>
            </a:r>
            <a:r>
              <a:rPr lang="en-US" altLang="zh-CN" sz="2800" dirty="0"/>
              <a:t>Adam</a:t>
            </a:r>
            <a:r>
              <a:rPr lang="zh-CN" altLang="zh-CN" sz="2800" dirty="0"/>
              <a:t>，在各种具有挑战性的序列上执行全动作捕捉</a:t>
            </a:r>
            <a:r>
              <a:rPr lang="zh-CN" altLang="zh-CN" sz="2800" dirty="0" smtClean="0"/>
              <a:t>。</a:t>
            </a:r>
            <a:endParaRPr lang="en-US" altLang="zh-CN" sz="2800" dirty="0" smtClean="0"/>
          </a:p>
          <a:p>
            <a:endParaRPr lang="en-US" altLang="zh-CN" sz="2800" dirty="0"/>
          </a:p>
          <a:p>
            <a:r>
              <a:rPr lang="zh-CN" altLang="zh-CN" sz="2800" dirty="0" smtClean="0"/>
              <a:t>对于</a:t>
            </a:r>
            <a:r>
              <a:rPr lang="zh-CN" altLang="zh-CN" sz="2800" dirty="0"/>
              <a:t>实验，使用</a:t>
            </a:r>
            <a:r>
              <a:rPr lang="en-US" altLang="zh-CN" sz="2800" dirty="0"/>
              <a:t>CMU panoptical Studio</a:t>
            </a:r>
            <a:r>
              <a:rPr lang="zh-CN" altLang="zh-CN" sz="2800" dirty="0"/>
              <a:t>捕获的数据集</a:t>
            </a:r>
            <a:r>
              <a:rPr lang="en-US" altLang="zh-CN" sz="2800" dirty="0"/>
              <a:t>[28,29]</a:t>
            </a:r>
            <a:r>
              <a:rPr lang="zh-CN" altLang="zh-CN" sz="2800" dirty="0"/>
              <a:t>。使用</a:t>
            </a:r>
            <a:r>
              <a:rPr lang="en-US" altLang="zh-CN" sz="2800" dirty="0"/>
              <a:t>140</a:t>
            </a:r>
            <a:r>
              <a:rPr lang="zh-CN" altLang="zh-CN" sz="2800" dirty="0"/>
              <a:t>个</a:t>
            </a:r>
            <a:r>
              <a:rPr lang="en-US" altLang="zh-CN" sz="2800" dirty="0"/>
              <a:t>VGA</a:t>
            </a:r>
            <a:r>
              <a:rPr lang="zh-CN" altLang="zh-CN" sz="2800" dirty="0"/>
              <a:t>摄像机重建三维人体关键点，</a:t>
            </a:r>
            <a:r>
              <a:rPr lang="en-US" altLang="zh-CN" sz="2800" dirty="0"/>
              <a:t>480</a:t>
            </a:r>
            <a:r>
              <a:rPr lang="zh-CN" altLang="zh-CN" sz="2800" dirty="0"/>
              <a:t>个</a:t>
            </a:r>
            <a:r>
              <a:rPr lang="en-US" altLang="zh-CN" sz="2800" dirty="0"/>
              <a:t>VGA</a:t>
            </a:r>
            <a:r>
              <a:rPr lang="zh-CN" altLang="zh-CN" sz="2800" dirty="0"/>
              <a:t>摄像机重建足部关键点，</a:t>
            </a:r>
            <a:r>
              <a:rPr lang="en-US" altLang="zh-CN" sz="2800" dirty="0"/>
              <a:t>31</a:t>
            </a:r>
            <a:r>
              <a:rPr lang="zh-CN" altLang="zh-CN" sz="2800" dirty="0"/>
              <a:t>个高清摄像机重建面部和手部关键点，以及三维点云</a:t>
            </a:r>
            <a:r>
              <a:rPr lang="zh-CN" altLang="zh-CN" sz="2800" dirty="0" smtClean="0"/>
              <a:t>。</a:t>
            </a:r>
            <a:endParaRPr lang="en-US" altLang="zh-CN" sz="2800" dirty="0" smtClean="0"/>
          </a:p>
          <a:p>
            <a:endParaRPr lang="en-US" altLang="zh-CN" sz="2800" dirty="0"/>
          </a:p>
          <a:p>
            <a:r>
              <a:rPr lang="zh-CN" altLang="zh-CN" sz="2800" dirty="0" smtClean="0"/>
              <a:t>本文</a:t>
            </a:r>
            <a:r>
              <a:rPr lang="zh-CN" altLang="zh-CN" sz="2800" dirty="0"/>
              <a:t>将模型与简化的</a:t>
            </a:r>
            <a:r>
              <a:rPr lang="en-US" altLang="zh-CN" sz="2800" dirty="0"/>
              <a:t>SMPL</a:t>
            </a:r>
            <a:r>
              <a:rPr lang="zh-CN" altLang="zh-CN" sz="2800" dirty="0"/>
              <a:t>模型</a:t>
            </a:r>
            <a:r>
              <a:rPr lang="en-US" altLang="zh-CN" sz="2800" dirty="0"/>
              <a:t>[34]</a:t>
            </a:r>
            <a:r>
              <a:rPr lang="zh-CN" altLang="zh-CN" sz="2800" dirty="0"/>
              <a:t>进行比较。</a:t>
            </a:r>
          </a:p>
          <a:p>
            <a:endParaRPr lang="en-US" altLang="zh-CN" sz="2800" dirty="0"/>
          </a:p>
        </p:txBody>
      </p:sp>
    </p:spTree>
    <p:extLst>
      <p:ext uri="{BB962C8B-B14F-4D97-AF65-F5344CB8AC3E}">
        <p14:creationId xmlns:p14="http://schemas.microsoft.com/office/powerpoint/2010/main" val="1164605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81040912-18DF-4E4C-96A5-5206406BB19A}"/>
              </a:ext>
            </a:extLst>
          </p:cNvPr>
          <p:cNvGrpSpPr/>
          <p:nvPr/>
        </p:nvGrpSpPr>
        <p:grpSpPr>
          <a:xfrm>
            <a:off x="360610" y="404447"/>
            <a:ext cx="7331108" cy="520662"/>
            <a:chOff x="334001" y="260612"/>
            <a:chExt cx="10787055" cy="520662"/>
          </a:xfrm>
        </p:grpSpPr>
        <p:sp>
          <p:nvSpPr>
            <p:cNvPr id="57" name="矩形: 圆角 56">
              <a:extLst>
                <a:ext uri="{FF2B5EF4-FFF2-40B4-BE49-F238E27FC236}">
                  <a16:creationId xmlns="" xmlns:a16="http://schemas.microsoft.com/office/drawing/2014/main" id="{B2738A0F-2CB2-40AB-AD15-00074C386109}"/>
                </a:ext>
              </a:extLst>
            </p:cNvPr>
            <p:cNvSpPr/>
            <p:nvPr/>
          </p:nvSpPr>
          <p:spPr>
            <a:xfrm>
              <a:off x="334001" y="260612"/>
              <a:ext cx="10787055" cy="520662"/>
            </a:xfrm>
            <a:prstGeom prst="roundRect">
              <a:avLst>
                <a:gd name="adj" fmla="val 50000"/>
              </a:avLst>
            </a:prstGeom>
            <a:solidFill>
              <a:srgbClr val="1A4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 name="组合 1">
              <a:extLst>
                <a:ext uri="{FF2B5EF4-FFF2-40B4-BE49-F238E27FC236}">
                  <a16:creationId xmlns="" xmlns:a16="http://schemas.microsoft.com/office/drawing/2014/main" id="{13C672A9-91E5-4FD6-80AE-B3205485100C}"/>
                </a:ext>
              </a:extLst>
            </p:cNvPr>
            <p:cNvGrpSpPr/>
            <p:nvPr/>
          </p:nvGrpSpPr>
          <p:grpSpPr>
            <a:xfrm>
              <a:off x="362504" y="283741"/>
              <a:ext cx="708003" cy="450242"/>
              <a:chOff x="362504" y="283741"/>
              <a:chExt cx="708003" cy="450242"/>
            </a:xfrm>
          </p:grpSpPr>
          <p:sp>
            <p:nvSpPr>
              <p:cNvPr id="17" name="椭圆 16">
                <a:extLst>
                  <a:ext uri="{FF2B5EF4-FFF2-40B4-BE49-F238E27FC236}">
                    <a16:creationId xmlns="" xmlns:a16="http://schemas.microsoft.com/office/drawing/2014/main" id="{C4F69BAF-1976-4CEF-A6E1-81BACCBAD6B1}"/>
                  </a:ext>
                </a:extLst>
              </p:cNvPr>
              <p:cNvSpPr/>
              <p:nvPr/>
            </p:nvSpPr>
            <p:spPr>
              <a:xfrm>
                <a:off x="539095" y="311421"/>
                <a:ext cx="531412" cy="422562"/>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9" name="Group 4">
                <a:extLst>
                  <a:ext uri="{FF2B5EF4-FFF2-40B4-BE49-F238E27FC236}">
                    <a16:creationId xmlns="" xmlns:a16="http://schemas.microsoft.com/office/drawing/2014/main" id="{39D04D76-1514-48F6-BE7C-7622D29922FD}"/>
                  </a:ext>
                </a:extLst>
              </p:cNvPr>
              <p:cNvGrpSpPr>
                <a:grpSpLocks noChangeAspect="1"/>
              </p:cNvGrpSpPr>
              <p:nvPr/>
            </p:nvGrpSpPr>
            <p:grpSpPr bwMode="auto">
              <a:xfrm>
                <a:off x="362504" y="283741"/>
                <a:ext cx="707814" cy="443684"/>
                <a:chOff x="2377" y="1255"/>
                <a:chExt cx="2235" cy="1401"/>
              </a:xfrm>
              <a:solidFill>
                <a:srgbClr val="014590"/>
              </a:solidFill>
            </p:grpSpPr>
            <p:sp>
              <p:nvSpPr>
                <p:cNvPr id="22" name="Freeform 5">
                  <a:extLst>
                    <a:ext uri="{FF2B5EF4-FFF2-40B4-BE49-F238E27FC236}">
                      <a16:creationId xmlns="" xmlns:a16="http://schemas.microsoft.com/office/drawing/2014/main" id="{1F3DEE1E-BBDC-4614-A7AF-EE1152D2602C}"/>
                    </a:ext>
                  </a:extLst>
                </p:cNvPr>
                <p:cNvSpPr>
                  <a:spLocks noEditPoints="1"/>
                </p:cNvSpPr>
                <p:nvPr/>
              </p:nvSpPr>
              <p:spPr bwMode="auto">
                <a:xfrm>
                  <a:off x="2934" y="1355"/>
                  <a:ext cx="1678" cy="1301"/>
                </a:xfrm>
                <a:custGeom>
                  <a:avLst/>
                  <a:gdLst>
                    <a:gd name="T0" fmla="*/ 624 w 693"/>
                    <a:gd name="T1" fmla="*/ 138 h 677"/>
                    <a:gd name="T2" fmla="*/ 676 w 693"/>
                    <a:gd name="T3" fmla="*/ 240 h 677"/>
                    <a:gd name="T4" fmla="*/ 686 w 693"/>
                    <a:gd name="T5" fmla="*/ 401 h 677"/>
                    <a:gd name="T6" fmla="*/ 646 w 693"/>
                    <a:gd name="T7" fmla="*/ 509 h 677"/>
                    <a:gd name="T8" fmla="*/ 551 w 693"/>
                    <a:gd name="T9" fmla="*/ 613 h 677"/>
                    <a:gd name="T10" fmla="*/ 451 w 693"/>
                    <a:gd name="T11" fmla="*/ 660 h 677"/>
                    <a:gd name="T12" fmla="*/ 269 w 693"/>
                    <a:gd name="T13" fmla="*/ 667 h 677"/>
                    <a:gd name="T14" fmla="*/ 189 w 693"/>
                    <a:gd name="T15" fmla="*/ 639 h 677"/>
                    <a:gd name="T16" fmla="*/ 53 w 693"/>
                    <a:gd name="T17" fmla="*/ 520 h 677"/>
                    <a:gd name="T18" fmla="*/ 10 w 693"/>
                    <a:gd name="T19" fmla="*/ 422 h 677"/>
                    <a:gd name="T20" fmla="*/ 8 w 693"/>
                    <a:gd name="T21" fmla="*/ 272 h 677"/>
                    <a:gd name="T22" fmla="*/ 47 w 693"/>
                    <a:gd name="T23" fmla="*/ 167 h 677"/>
                    <a:gd name="T24" fmla="*/ 154 w 693"/>
                    <a:gd name="T25" fmla="*/ 56 h 677"/>
                    <a:gd name="T26" fmla="*/ 264 w 693"/>
                    <a:gd name="T27" fmla="*/ 9 h 677"/>
                    <a:gd name="T28" fmla="*/ 391 w 693"/>
                    <a:gd name="T29" fmla="*/ 4 h 677"/>
                    <a:gd name="T30" fmla="*/ 514 w 693"/>
                    <a:gd name="T31" fmla="*/ 60 h 677"/>
                    <a:gd name="T32" fmla="*/ 431 w 693"/>
                    <a:gd name="T33" fmla="*/ 25 h 677"/>
                    <a:gd name="T34" fmla="*/ 273 w 693"/>
                    <a:gd name="T35" fmla="*/ 23 h 677"/>
                    <a:gd name="T36" fmla="*/ 174 w 693"/>
                    <a:gd name="T37" fmla="*/ 61 h 677"/>
                    <a:gd name="T38" fmla="*/ 53 w 693"/>
                    <a:gd name="T39" fmla="*/ 189 h 677"/>
                    <a:gd name="T40" fmla="*/ 17 w 693"/>
                    <a:gd name="T41" fmla="*/ 352 h 677"/>
                    <a:gd name="T42" fmla="*/ 41 w 693"/>
                    <a:gd name="T43" fmla="*/ 462 h 677"/>
                    <a:gd name="T44" fmla="*/ 102 w 693"/>
                    <a:gd name="T45" fmla="*/ 557 h 677"/>
                    <a:gd name="T46" fmla="*/ 196 w 693"/>
                    <a:gd name="T47" fmla="*/ 627 h 677"/>
                    <a:gd name="T48" fmla="*/ 302 w 693"/>
                    <a:gd name="T49" fmla="*/ 658 h 677"/>
                    <a:gd name="T50" fmla="*/ 430 w 693"/>
                    <a:gd name="T51" fmla="*/ 651 h 677"/>
                    <a:gd name="T52" fmla="*/ 552 w 693"/>
                    <a:gd name="T53" fmla="*/ 593 h 677"/>
                    <a:gd name="T54" fmla="*/ 637 w 693"/>
                    <a:gd name="T55" fmla="*/ 495 h 677"/>
                    <a:gd name="T56" fmla="*/ 672 w 693"/>
                    <a:gd name="T57" fmla="*/ 397 h 677"/>
                    <a:gd name="T58" fmla="*/ 673 w 693"/>
                    <a:gd name="T59" fmla="*/ 292 h 677"/>
                    <a:gd name="T60" fmla="*/ 638 w 693"/>
                    <a:gd name="T61" fmla="*/ 250 h 677"/>
                    <a:gd name="T62" fmla="*/ 541 w 693"/>
                    <a:gd name="T63" fmla="*/ 289 h 677"/>
                    <a:gd name="T64" fmla="*/ 525 w 693"/>
                    <a:gd name="T65" fmla="*/ 401 h 677"/>
                    <a:gd name="T66" fmla="*/ 468 w 693"/>
                    <a:gd name="T67" fmla="*/ 473 h 677"/>
                    <a:gd name="T68" fmla="*/ 517 w 693"/>
                    <a:gd name="T69" fmla="*/ 399 h 677"/>
                    <a:gd name="T70" fmla="*/ 517 w 693"/>
                    <a:gd name="T71" fmla="*/ 278 h 677"/>
                    <a:gd name="T72" fmla="*/ 482 w 693"/>
                    <a:gd name="T73" fmla="*/ 292 h 677"/>
                    <a:gd name="T74" fmla="*/ 458 w 693"/>
                    <a:gd name="T75" fmla="*/ 332 h 677"/>
                    <a:gd name="T76" fmla="*/ 407 w 693"/>
                    <a:gd name="T77" fmla="*/ 404 h 677"/>
                    <a:gd name="T78" fmla="*/ 370 w 693"/>
                    <a:gd name="T79" fmla="*/ 483 h 677"/>
                    <a:gd name="T80" fmla="*/ 320 w 693"/>
                    <a:gd name="T81" fmla="*/ 466 h 677"/>
                    <a:gd name="T82" fmla="*/ 268 w 693"/>
                    <a:gd name="T83" fmla="*/ 385 h 677"/>
                    <a:gd name="T84" fmla="*/ 263 w 693"/>
                    <a:gd name="T85" fmla="*/ 328 h 677"/>
                    <a:gd name="T86" fmla="*/ 207 w 693"/>
                    <a:gd name="T87" fmla="*/ 282 h 677"/>
                    <a:gd name="T88" fmla="*/ 164 w 693"/>
                    <a:gd name="T89" fmla="*/ 338 h 677"/>
                    <a:gd name="T90" fmla="*/ 208 w 693"/>
                    <a:gd name="T91" fmla="*/ 457 h 677"/>
                    <a:gd name="T92" fmla="*/ 179 w 693"/>
                    <a:gd name="T93" fmla="*/ 430 h 677"/>
                    <a:gd name="T94" fmla="*/ 155 w 693"/>
                    <a:gd name="T95" fmla="*/ 323 h 677"/>
                    <a:gd name="T96" fmla="*/ 201 w 693"/>
                    <a:gd name="T97" fmla="*/ 219 h 677"/>
                    <a:gd name="T98" fmla="*/ 285 w 693"/>
                    <a:gd name="T99" fmla="*/ 162 h 677"/>
                    <a:gd name="T100" fmla="*/ 415 w 693"/>
                    <a:gd name="T101" fmla="*/ 164 h 677"/>
                    <a:gd name="T102" fmla="*/ 497 w 693"/>
                    <a:gd name="T103" fmla="*/ 226 h 677"/>
                    <a:gd name="T104" fmla="*/ 563 w 693"/>
                    <a:gd name="T105" fmla="*/ 236 h 677"/>
                    <a:gd name="T106" fmla="*/ 594 w 693"/>
                    <a:gd name="T107" fmla="*/ 219 h 677"/>
                    <a:gd name="T108" fmla="*/ 617 w 693"/>
                    <a:gd name="T109" fmla="*/ 153 h 677"/>
                    <a:gd name="T110" fmla="*/ 483 w 693"/>
                    <a:gd name="T111" fmla="*/ 223 h 677"/>
                    <a:gd name="T112" fmla="*/ 421 w 693"/>
                    <a:gd name="T113" fmla="*/ 176 h 677"/>
                    <a:gd name="T114" fmla="*/ 319 w 693"/>
                    <a:gd name="T115" fmla="*/ 162 h 677"/>
                    <a:gd name="T116" fmla="*/ 219 w 693"/>
                    <a:gd name="T117" fmla="*/ 212 h 677"/>
                    <a:gd name="T118" fmla="*/ 299 w 693"/>
                    <a:gd name="T119" fmla="*/ 268 h 677"/>
                    <a:gd name="T120" fmla="*/ 367 w 693"/>
                    <a:gd name="T121" fmla="*/ 251 h 677"/>
                    <a:gd name="T122" fmla="*/ 452 w 693"/>
                    <a:gd name="T123" fmla="*/ 253 h 677"/>
                    <a:gd name="T124" fmla="*/ 532 w 693"/>
                    <a:gd name="T125" fmla="*/ 272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3" h="677">
                      <a:moveTo>
                        <a:pt x="528" y="51"/>
                      </a:moveTo>
                      <a:cubicBezTo>
                        <a:pt x="529" y="52"/>
                        <a:pt x="529" y="51"/>
                        <a:pt x="530" y="51"/>
                      </a:cubicBezTo>
                      <a:cubicBezTo>
                        <a:pt x="532" y="54"/>
                        <a:pt x="537" y="54"/>
                        <a:pt x="538" y="57"/>
                      </a:cubicBezTo>
                      <a:cubicBezTo>
                        <a:pt x="541" y="57"/>
                        <a:pt x="542" y="60"/>
                        <a:pt x="544" y="60"/>
                      </a:cubicBezTo>
                      <a:cubicBezTo>
                        <a:pt x="546" y="61"/>
                        <a:pt x="547" y="63"/>
                        <a:pt x="549" y="63"/>
                      </a:cubicBezTo>
                      <a:cubicBezTo>
                        <a:pt x="551" y="66"/>
                        <a:pt x="554" y="67"/>
                        <a:pt x="555" y="70"/>
                      </a:cubicBezTo>
                      <a:cubicBezTo>
                        <a:pt x="558" y="70"/>
                        <a:pt x="560" y="72"/>
                        <a:pt x="562" y="75"/>
                      </a:cubicBezTo>
                      <a:cubicBezTo>
                        <a:pt x="565" y="76"/>
                        <a:pt x="568" y="79"/>
                        <a:pt x="571" y="81"/>
                      </a:cubicBezTo>
                      <a:cubicBezTo>
                        <a:pt x="572" y="82"/>
                        <a:pt x="572" y="83"/>
                        <a:pt x="572" y="84"/>
                      </a:cubicBezTo>
                      <a:cubicBezTo>
                        <a:pt x="573" y="84"/>
                        <a:pt x="574" y="84"/>
                        <a:pt x="574" y="84"/>
                      </a:cubicBezTo>
                      <a:cubicBezTo>
                        <a:pt x="577" y="88"/>
                        <a:pt x="582" y="89"/>
                        <a:pt x="584" y="93"/>
                      </a:cubicBezTo>
                      <a:cubicBezTo>
                        <a:pt x="587" y="94"/>
                        <a:pt x="589" y="97"/>
                        <a:pt x="591" y="100"/>
                      </a:cubicBezTo>
                      <a:cubicBezTo>
                        <a:pt x="594" y="102"/>
                        <a:pt x="597" y="104"/>
                        <a:pt x="598" y="108"/>
                      </a:cubicBezTo>
                      <a:cubicBezTo>
                        <a:pt x="602" y="112"/>
                        <a:pt x="606" y="116"/>
                        <a:pt x="609" y="119"/>
                      </a:cubicBezTo>
                      <a:cubicBezTo>
                        <a:pt x="609" y="120"/>
                        <a:pt x="608" y="120"/>
                        <a:pt x="608" y="121"/>
                      </a:cubicBezTo>
                      <a:cubicBezTo>
                        <a:pt x="609" y="122"/>
                        <a:pt x="610" y="121"/>
                        <a:pt x="611" y="122"/>
                      </a:cubicBezTo>
                      <a:cubicBezTo>
                        <a:pt x="612" y="124"/>
                        <a:pt x="614" y="125"/>
                        <a:pt x="615" y="126"/>
                      </a:cubicBezTo>
                      <a:cubicBezTo>
                        <a:pt x="616" y="127"/>
                        <a:pt x="617" y="128"/>
                        <a:pt x="617" y="129"/>
                      </a:cubicBezTo>
                      <a:cubicBezTo>
                        <a:pt x="618" y="130"/>
                        <a:pt x="618" y="130"/>
                        <a:pt x="618" y="131"/>
                      </a:cubicBezTo>
                      <a:cubicBezTo>
                        <a:pt x="619" y="132"/>
                        <a:pt x="619" y="132"/>
                        <a:pt x="620" y="132"/>
                      </a:cubicBezTo>
                      <a:cubicBezTo>
                        <a:pt x="621" y="133"/>
                        <a:pt x="622" y="136"/>
                        <a:pt x="624" y="138"/>
                      </a:cubicBezTo>
                      <a:cubicBezTo>
                        <a:pt x="624" y="138"/>
                        <a:pt x="625" y="139"/>
                        <a:pt x="626" y="140"/>
                      </a:cubicBezTo>
                      <a:cubicBezTo>
                        <a:pt x="626" y="140"/>
                        <a:pt x="626" y="141"/>
                        <a:pt x="626" y="141"/>
                      </a:cubicBezTo>
                      <a:cubicBezTo>
                        <a:pt x="627" y="142"/>
                        <a:pt x="628" y="142"/>
                        <a:pt x="628" y="142"/>
                      </a:cubicBezTo>
                      <a:cubicBezTo>
                        <a:pt x="629" y="143"/>
                        <a:pt x="629" y="144"/>
                        <a:pt x="630" y="144"/>
                      </a:cubicBezTo>
                      <a:cubicBezTo>
                        <a:pt x="630" y="145"/>
                        <a:pt x="630" y="145"/>
                        <a:pt x="630" y="146"/>
                      </a:cubicBezTo>
                      <a:cubicBezTo>
                        <a:pt x="634" y="151"/>
                        <a:pt x="638" y="156"/>
                        <a:pt x="641" y="162"/>
                      </a:cubicBezTo>
                      <a:cubicBezTo>
                        <a:pt x="642" y="163"/>
                        <a:pt x="642" y="164"/>
                        <a:pt x="643" y="164"/>
                      </a:cubicBezTo>
                      <a:cubicBezTo>
                        <a:pt x="643" y="166"/>
                        <a:pt x="644" y="168"/>
                        <a:pt x="645" y="169"/>
                      </a:cubicBezTo>
                      <a:cubicBezTo>
                        <a:pt x="646" y="172"/>
                        <a:pt x="649" y="174"/>
                        <a:pt x="650" y="177"/>
                      </a:cubicBezTo>
                      <a:cubicBezTo>
                        <a:pt x="650" y="177"/>
                        <a:pt x="650" y="178"/>
                        <a:pt x="650" y="179"/>
                      </a:cubicBezTo>
                      <a:cubicBezTo>
                        <a:pt x="651" y="180"/>
                        <a:pt x="652" y="180"/>
                        <a:pt x="652" y="181"/>
                      </a:cubicBezTo>
                      <a:cubicBezTo>
                        <a:pt x="652" y="182"/>
                        <a:pt x="652" y="182"/>
                        <a:pt x="652" y="183"/>
                      </a:cubicBezTo>
                      <a:cubicBezTo>
                        <a:pt x="654" y="187"/>
                        <a:pt x="656" y="190"/>
                        <a:pt x="658" y="193"/>
                      </a:cubicBezTo>
                      <a:cubicBezTo>
                        <a:pt x="659" y="195"/>
                        <a:pt x="660" y="198"/>
                        <a:pt x="661" y="200"/>
                      </a:cubicBezTo>
                      <a:cubicBezTo>
                        <a:pt x="660" y="202"/>
                        <a:pt x="662" y="202"/>
                        <a:pt x="663" y="204"/>
                      </a:cubicBezTo>
                      <a:cubicBezTo>
                        <a:pt x="663" y="204"/>
                        <a:pt x="663" y="205"/>
                        <a:pt x="664" y="206"/>
                      </a:cubicBezTo>
                      <a:cubicBezTo>
                        <a:pt x="665" y="209"/>
                        <a:pt x="667" y="214"/>
                        <a:pt x="669" y="218"/>
                      </a:cubicBezTo>
                      <a:cubicBezTo>
                        <a:pt x="669" y="218"/>
                        <a:pt x="670" y="219"/>
                        <a:pt x="670" y="220"/>
                      </a:cubicBezTo>
                      <a:cubicBezTo>
                        <a:pt x="671" y="222"/>
                        <a:pt x="671" y="225"/>
                        <a:pt x="673" y="226"/>
                      </a:cubicBezTo>
                      <a:cubicBezTo>
                        <a:pt x="672" y="229"/>
                        <a:pt x="674" y="230"/>
                        <a:pt x="674" y="231"/>
                      </a:cubicBezTo>
                      <a:cubicBezTo>
                        <a:pt x="675" y="234"/>
                        <a:pt x="676" y="237"/>
                        <a:pt x="676" y="240"/>
                      </a:cubicBezTo>
                      <a:cubicBezTo>
                        <a:pt x="677" y="241"/>
                        <a:pt x="678" y="242"/>
                        <a:pt x="678" y="244"/>
                      </a:cubicBezTo>
                      <a:cubicBezTo>
                        <a:pt x="678" y="245"/>
                        <a:pt x="678" y="246"/>
                        <a:pt x="678" y="247"/>
                      </a:cubicBezTo>
                      <a:cubicBezTo>
                        <a:pt x="679" y="248"/>
                        <a:pt x="679" y="248"/>
                        <a:pt x="680" y="249"/>
                      </a:cubicBezTo>
                      <a:cubicBezTo>
                        <a:pt x="680" y="250"/>
                        <a:pt x="680" y="252"/>
                        <a:pt x="680" y="253"/>
                      </a:cubicBezTo>
                      <a:cubicBezTo>
                        <a:pt x="681" y="254"/>
                        <a:pt x="682" y="256"/>
                        <a:pt x="682" y="257"/>
                      </a:cubicBezTo>
                      <a:cubicBezTo>
                        <a:pt x="682" y="258"/>
                        <a:pt x="682" y="259"/>
                        <a:pt x="682" y="260"/>
                      </a:cubicBezTo>
                      <a:cubicBezTo>
                        <a:pt x="683" y="266"/>
                        <a:pt x="685" y="273"/>
                        <a:pt x="686" y="278"/>
                      </a:cubicBezTo>
                      <a:cubicBezTo>
                        <a:pt x="686" y="280"/>
                        <a:pt x="687" y="281"/>
                        <a:pt x="687" y="282"/>
                      </a:cubicBezTo>
                      <a:cubicBezTo>
                        <a:pt x="687" y="283"/>
                        <a:pt x="687" y="284"/>
                        <a:pt x="687" y="286"/>
                      </a:cubicBezTo>
                      <a:cubicBezTo>
                        <a:pt x="687" y="286"/>
                        <a:pt x="688" y="287"/>
                        <a:pt x="688" y="288"/>
                      </a:cubicBezTo>
                      <a:cubicBezTo>
                        <a:pt x="688" y="289"/>
                        <a:pt x="688" y="291"/>
                        <a:pt x="688" y="292"/>
                      </a:cubicBezTo>
                      <a:cubicBezTo>
                        <a:pt x="688" y="294"/>
                        <a:pt x="690" y="296"/>
                        <a:pt x="689" y="298"/>
                      </a:cubicBezTo>
                      <a:cubicBezTo>
                        <a:pt x="691" y="302"/>
                        <a:pt x="689" y="310"/>
                        <a:pt x="691" y="313"/>
                      </a:cubicBezTo>
                      <a:cubicBezTo>
                        <a:pt x="692" y="330"/>
                        <a:pt x="693" y="347"/>
                        <a:pt x="692" y="364"/>
                      </a:cubicBezTo>
                      <a:cubicBezTo>
                        <a:pt x="691" y="366"/>
                        <a:pt x="691" y="368"/>
                        <a:pt x="690" y="370"/>
                      </a:cubicBezTo>
                      <a:cubicBezTo>
                        <a:pt x="690" y="371"/>
                        <a:pt x="690" y="372"/>
                        <a:pt x="690" y="373"/>
                      </a:cubicBezTo>
                      <a:cubicBezTo>
                        <a:pt x="690" y="376"/>
                        <a:pt x="689" y="378"/>
                        <a:pt x="689" y="381"/>
                      </a:cubicBezTo>
                      <a:cubicBezTo>
                        <a:pt x="688" y="385"/>
                        <a:pt x="689" y="389"/>
                        <a:pt x="688" y="392"/>
                      </a:cubicBezTo>
                      <a:cubicBezTo>
                        <a:pt x="688" y="393"/>
                        <a:pt x="687" y="394"/>
                        <a:pt x="687" y="395"/>
                      </a:cubicBezTo>
                      <a:cubicBezTo>
                        <a:pt x="687" y="396"/>
                        <a:pt x="687" y="397"/>
                        <a:pt x="687" y="398"/>
                      </a:cubicBezTo>
                      <a:cubicBezTo>
                        <a:pt x="687" y="399"/>
                        <a:pt x="686" y="400"/>
                        <a:pt x="686" y="401"/>
                      </a:cubicBezTo>
                      <a:cubicBezTo>
                        <a:pt x="685" y="402"/>
                        <a:pt x="686" y="402"/>
                        <a:pt x="686" y="403"/>
                      </a:cubicBezTo>
                      <a:cubicBezTo>
                        <a:pt x="685" y="406"/>
                        <a:pt x="684" y="408"/>
                        <a:pt x="683" y="410"/>
                      </a:cubicBezTo>
                      <a:cubicBezTo>
                        <a:pt x="684" y="412"/>
                        <a:pt x="683" y="413"/>
                        <a:pt x="683" y="415"/>
                      </a:cubicBezTo>
                      <a:cubicBezTo>
                        <a:pt x="682" y="416"/>
                        <a:pt x="683" y="417"/>
                        <a:pt x="683" y="418"/>
                      </a:cubicBezTo>
                      <a:cubicBezTo>
                        <a:pt x="682" y="420"/>
                        <a:pt x="681" y="422"/>
                        <a:pt x="680" y="425"/>
                      </a:cubicBezTo>
                      <a:cubicBezTo>
                        <a:pt x="679" y="428"/>
                        <a:pt x="679" y="431"/>
                        <a:pt x="678" y="434"/>
                      </a:cubicBezTo>
                      <a:cubicBezTo>
                        <a:pt x="678" y="435"/>
                        <a:pt x="677" y="437"/>
                        <a:pt x="676" y="439"/>
                      </a:cubicBezTo>
                      <a:cubicBezTo>
                        <a:pt x="676" y="440"/>
                        <a:pt x="676" y="441"/>
                        <a:pt x="676" y="442"/>
                      </a:cubicBezTo>
                      <a:cubicBezTo>
                        <a:pt x="676" y="443"/>
                        <a:pt x="674" y="446"/>
                        <a:pt x="674" y="448"/>
                      </a:cubicBezTo>
                      <a:cubicBezTo>
                        <a:pt x="672" y="452"/>
                        <a:pt x="671" y="457"/>
                        <a:pt x="669" y="461"/>
                      </a:cubicBezTo>
                      <a:cubicBezTo>
                        <a:pt x="670" y="463"/>
                        <a:pt x="668" y="464"/>
                        <a:pt x="667" y="465"/>
                      </a:cubicBezTo>
                      <a:cubicBezTo>
                        <a:pt x="668" y="468"/>
                        <a:pt x="665" y="470"/>
                        <a:pt x="664" y="472"/>
                      </a:cubicBezTo>
                      <a:cubicBezTo>
                        <a:pt x="663" y="474"/>
                        <a:pt x="663" y="476"/>
                        <a:pt x="663" y="478"/>
                      </a:cubicBezTo>
                      <a:cubicBezTo>
                        <a:pt x="662" y="479"/>
                        <a:pt x="660" y="481"/>
                        <a:pt x="660" y="482"/>
                      </a:cubicBezTo>
                      <a:cubicBezTo>
                        <a:pt x="659" y="485"/>
                        <a:pt x="659" y="487"/>
                        <a:pt x="657" y="488"/>
                      </a:cubicBezTo>
                      <a:cubicBezTo>
                        <a:pt x="657" y="489"/>
                        <a:pt x="657" y="490"/>
                        <a:pt x="657" y="490"/>
                      </a:cubicBezTo>
                      <a:cubicBezTo>
                        <a:pt x="656" y="491"/>
                        <a:pt x="655" y="492"/>
                        <a:pt x="655" y="494"/>
                      </a:cubicBezTo>
                      <a:cubicBezTo>
                        <a:pt x="654" y="494"/>
                        <a:pt x="653" y="494"/>
                        <a:pt x="653" y="495"/>
                      </a:cubicBezTo>
                      <a:cubicBezTo>
                        <a:pt x="653" y="496"/>
                        <a:pt x="653" y="496"/>
                        <a:pt x="652" y="497"/>
                      </a:cubicBezTo>
                      <a:cubicBezTo>
                        <a:pt x="651" y="499"/>
                        <a:pt x="650" y="501"/>
                        <a:pt x="649" y="503"/>
                      </a:cubicBezTo>
                      <a:cubicBezTo>
                        <a:pt x="648" y="505"/>
                        <a:pt x="647" y="507"/>
                        <a:pt x="646" y="509"/>
                      </a:cubicBezTo>
                      <a:cubicBezTo>
                        <a:pt x="644" y="514"/>
                        <a:pt x="639" y="517"/>
                        <a:pt x="638" y="523"/>
                      </a:cubicBezTo>
                      <a:cubicBezTo>
                        <a:pt x="634" y="526"/>
                        <a:pt x="632" y="532"/>
                        <a:pt x="628" y="535"/>
                      </a:cubicBezTo>
                      <a:cubicBezTo>
                        <a:pt x="628" y="537"/>
                        <a:pt x="626" y="539"/>
                        <a:pt x="625" y="540"/>
                      </a:cubicBezTo>
                      <a:cubicBezTo>
                        <a:pt x="622" y="545"/>
                        <a:pt x="617" y="547"/>
                        <a:pt x="615" y="553"/>
                      </a:cubicBezTo>
                      <a:cubicBezTo>
                        <a:pt x="613" y="553"/>
                        <a:pt x="613" y="555"/>
                        <a:pt x="612" y="555"/>
                      </a:cubicBezTo>
                      <a:cubicBezTo>
                        <a:pt x="612" y="557"/>
                        <a:pt x="611" y="557"/>
                        <a:pt x="611" y="558"/>
                      </a:cubicBezTo>
                      <a:cubicBezTo>
                        <a:pt x="610" y="558"/>
                        <a:pt x="610" y="558"/>
                        <a:pt x="609" y="559"/>
                      </a:cubicBezTo>
                      <a:cubicBezTo>
                        <a:pt x="608" y="562"/>
                        <a:pt x="605" y="562"/>
                        <a:pt x="605" y="566"/>
                      </a:cubicBezTo>
                      <a:cubicBezTo>
                        <a:pt x="604" y="566"/>
                        <a:pt x="603" y="567"/>
                        <a:pt x="603" y="568"/>
                      </a:cubicBezTo>
                      <a:cubicBezTo>
                        <a:pt x="601" y="568"/>
                        <a:pt x="599" y="570"/>
                        <a:pt x="598" y="572"/>
                      </a:cubicBezTo>
                      <a:cubicBezTo>
                        <a:pt x="595" y="574"/>
                        <a:pt x="593" y="577"/>
                        <a:pt x="590" y="580"/>
                      </a:cubicBezTo>
                      <a:cubicBezTo>
                        <a:pt x="589" y="581"/>
                        <a:pt x="588" y="581"/>
                        <a:pt x="587" y="583"/>
                      </a:cubicBezTo>
                      <a:cubicBezTo>
                        <a:pt x="586" y="583"/>
                        <a:pt x="586" y="584"/>
                        <a:pt x="585" y="585"/>
                      </a:cubicBezTo>
                      <a:cubicBezTo>
                        <a:pt x="584" y="585"/>
                        <a:pt x="583" y="585"/>
                        <a:pt x="583" y="586"/>
                      </a:cubicBezTo>
                      <a:cubicBezTo>
                        <a:pt x="582" y="586"/>
                        <a:pt x="582" y="587"/>
                        <a:pt x="581" y="588"/>
                      </a:cubicBezTo>
                      <a:cubicBezTo>
                        <a:pt x="580" y="588"/>
                        <a:pt x="579" y="588"/>
                        <a:pt x="579" y="589"/>
                      </a:cubicBezTo>
                      <a:cubicBezTo>
                        <a:pt x="578" y="590"/>
                        <a:pt x="578" y="592"/>
                        <a:pt x="576" y="592"/>
                      </a:cubicBezTo>
                      <a:cubicBezTo>
                        <a:pt x="574" y="595"/>
                        <a:pt x="571" y="596"/>
                        <a:pt x="568" y="598"/>
                      </a:cubicBezTo>
                      <a:cubicBezTo>
                        <a:pt x="566" y="600"/>
                        <a:pt x="565" y="602"/>
                        <a:pt x="563" y="603"/>
                      </a:cubicBezTo>
                      <a:cubicBezTo>
                        <a:pt x="560" y="605"/>
                        <a:pt x="557" y="607"/>
                        <a:pt x="555" y="610"/>
                      </a:cubicBezTo>
                      <a:cubicBezTo>
                        <a:pt x="553" y="610"/>
                        <a:pt x="552" y="611"/>
                        <a:pt x="551" y="613"/>
                      </a:cubicBezTo>
                      <a:cubicBezTo>
                        <a:pt x="550" y="613"/>
                        <a:pt x="550" y="612"/>
                        <a:pt x="549" y="612"/>
                      </a:cubicBezTo>
                      <a:cubicBezTo>
                        <a:pt x="547" y="614"/>
                        <a:pt x="546" y="615"/>
                        <a:pt x="544" y="617"/>
                      </a:cubicBezTo>
                      <a:cubicBezTo>
                        <a:pt x="542" y="617"/>
                        <a:pt x="540" y="618"/>
                        <a:pt x="539" y="619"/>
                      </a:cubicBezTo>
                      <a:cubicBezTo>
                        <a:pt x="538" y="620"/>
                        <a:pt x="537" y="621"/>
                        <a:pt x="536" y="622"/>
                      </a:cubicBezTo>
                      <a:cubicBezTo>
                        <a:pt x="535" y="623"/>
                        <a:pt x="533" y="623"/>
                        <a:pt x="532" y="625"/>
                      </a:cubicBezTo>
                      <a:cubicBezTo>
                        <a:pt x="531" y="625"/>
                        <a:pt x="531" y="625"/>
                        <a:pt x="530" y="625"/>
                      </a:cubicBezTo>
                      <a:cubicBezTo>
                        <a:pt x="528" y="627"/>
                        <a:pt x="525" y="628"/>
                        <a:pt x="523" y="629"/>
                      </a:cubicBezTo>
                      <a:cubicBezTo>
                        <a:pt x="520" y="631"/>
                        <a:pt x="518" y="633"/>
                        <a:pt x="516" y="634"/>
                      </a:cubicBezTo>
                      <a:cubicBezTo>
                        <a:pt x="513" y="635"/>
                        <a:pt x="510" y="636"/>
                        <a:pt x="508" y="637"/>
                      </a:cubicBezTo>
                      <a:cubicBezTo>
                        <a:pt x="507" y="638"/>
                        <a:pt x="507" y="637"/>
                        <a:pt x="506" y="637"/>
                      </a:cubicBezTo>
                      <a:cubicBezTo>
                        <a:pt x="505" y="638"/>
                        <a:pt x="504" y="639"/>
                        <a:pt x="503" y="640"/>
                      </a:cubicBezTo>
                      <a:cubicBezTo>
                        <a:pt x="503" y="640"/>
                        <a:pt x="503" y="640"/>
                        <a:pt x="502" y="640"/>
                      </a:cubicBezTo>
                      <a:cubicBezTo>
                        <a:pt x="500" y="641"/>
                        <a:pt x="498" y="642"/>
                        <a:pt x="497" y="644"/>
                      </a:cubicBezTo>
                      <a:cubicBezTo>
                        <a:pt x="493" y="644"/>
                        <a:pt x="491" y="646"/>
                        <a:pt x="489" y="647"/>
                      </a:cubicBezTo>
                      <a:cubicBezTo>
                        <a:pt x="483" y="647"/>
                        <a:pt x="482" y="651"/>
                        <a:pt x="476" y="650"/>
                      </a:cubicBezTo>
                      <a:cubicBezTo>
                        <a:pt x="475" y="651"/>
                        <a:pt x="474" y="654"/>
                        <a:pt x="472" y="653"/>
                      </a:cubicBezTo>
                      <a:cubicBezTo>
                        <a:pt x="469" y="655"/>
                        <a:pt x="466" y="655"/>
                        <a:pt x="463" y="656"/>
                      </a:cubicBezTo>
                      <a:cubicBezTo>
                        <a:pt x="462" y="656"/>
                        <a:pt x="461" y="657"/>
                        <a:pt x="460" y="657"/>
                      </a:cubicBezTo>
                      <a:cubicBezTo>
                        <a:pt x="460" y="658"/>
                        <a:pt x="458" y="658"/>
                        <a:pt x="457" y="658"/>
                      </a:cubicBezTo>
                      <a:cubicBezTo>
                        <a:pt x="456" y="658"/>
                        <a:pt x="455" y="659"/>
                        <a:pt x="454" y="659"/>
                      </a:cubicBezTo>
                      <a:cubicBezTo>
                        <a:pt x="453" y="660"/>
                        <a:pt x="452" y="659"/>
                        <a:pt x="451" y="660"/>
                      </a:cubicBezTo>
                      <a:cubicBezTo>
                        <a:pt x="449" y="660"/>
                        <a:pt x="447" y="662"/>
                        <a:pt x="445" y="662"/>
                      </a:cubicBezTo>
                      <a:cubicBezTo>
                        <a:pt x="444" y="663"/>
                        <a:pt x="442" y="662"/>
                        <a:pt x="441" y="663"/>
                      </a:cubicBezTo>
                      <a:cubicBezTo>
                        <a:pt x="440" y="663"/>
                        <a:pt x="439" y="664"/>
                        <a:pt x="439" y="664"/>
                      </a:cubicBezTo>
                      <a:cubicBezTo>
                        <a:pt x="437" y="665"/>
                        <a:pt x="436" y="664"/>
                        <a:pt x="435" y="665"/>
                      </a:cubicBezTo>
                      <a:cubicBezTo>
                        <a:pt x="427" y="666"/>
                        <a:pt x="419" y="668"/>
                        <a:pt x="412" y="670"/>
                      </a:cubicBezTo>
                      <a:cubicBezTo>
                        <a:pt x="408" y="671"/>
                        <a:pt x="405" y="671"/>
                        <a:pt x="401" y="672"/>
                      </a:cubicBezTo>
                      <a:cubicBezTo>
                        <a:pt x="398" y="672"/>
                        <a:pt x="396" y="673"/>
                        <a:pt x="393" y="673"/>
                      </a:cubicBezTo>
                      <a:cubicBezTo>
                        <a:pt x="388" y="674"/>
                        <a:pt x="383" y="674"/>
                        <a:pt x="378" y="674"/>
                      </a:cubicBezTo>
                      <a:cubicBezTo>
                        <a:pt x="376" y="674"/>
                        <a:pt x="375" y="675"/>
                        <a:pt x="374" y="675"/>
                      </a:cubicBezTo>
                      <a:cubicBezTo>
                        <a:pt x="369" y="675"/>
                        <a:pt x="365" y="675"/>
                        <a:pt x="360" y="675"/>
                      </a:cubicBezTo>
                      <a:cubicBezTo>
                        <a:pt x="358" y="676"/>
                        <a:pt x="356" y="676"/>
                        <a:pt x="353" y="676"/>
                      </a:cubicBezTo>
                      <a:cubicBezTo>
                        <a:pt x="348" y="676"/>
                        <a:pt x="341" y="677"/>
                        <a:pt x="336" y="675"/>
                      </a:cubicBezTo>
                      <a:cubicBezTo>
                        <a:pt x="333" y="676"/>
                        <a:pt x="330" y="675"/>
                        <a:pt x="326" y="675"/>
                      </a:cubicBezTo>
                      <a:cubicBezTo>
                        <a:pt x="321" y="675"/>
                        <a:pt x="316" y="675"/>
                        <a:pt x="313" y="674"/>
                      </a:cubicBezTo>
                      <a:cubicBezTo>
                        <a:pt x="309" y="675"/>
                        <a:pt x="302" y="673"/>
                        <a:pt x="298" y="672"/>
                      </a:cubicBezTo>
                      <a:cubicBezTo>
                        <a:pt x="296" y="672"/>
                        <a:pt x="293" y="672"/>
                        <a:pt x="290" y="672"/>
                      </a:cubicBezTo>
                      <a:cubicBezTo>
                        <a:pt x="290" y="672"/>
                        <a:pt x="289" y="671"/>
                        <a:pt x="289" y="671"/>
                      </a:cubicBezTo>
                      <a:cubicBezTo>
                        <a:pt x="286" y="670"/>
                        <a:pt x="283" y="671"/>
                        <a:pt x="280" y="670"/>
                      </a:cubicBezTo>
                      <a:cubicBezTo>
                        <a:pt x="279" y="670"/>
                        <a:pt x="278" y="669"/>
                        <a:pt x="278" y="669"/>
                      </a:cubicBezTo>
                      <a:cubicBezTo>
                        <a:pt x="276" y="669"/>
                        <a:pt x="275" y="669"/>
                        <a:pt x="274" y="669"/>
                      </a:cubicBezTo>
                      <a:cubicBezTo>
                        <a:pt x="273" y="669"/>
                        <a:pt x="271" y="668"/>
                        <a:pt x="269" y="667"/>
                      </a:cubicBezTo>
                      <a:cubicBezTo>
                        <a:pt x="268" y="667"/>
                        <a:pt x="267" y="667"/>
                        <a:pt x="266" y="667"/>
                      </a:cubicBezTo>
                      <a:cubicBezTo>
                        <a:pt x="265" y="667"/>
                        <a:pt x="264" y="666"/>
                        <a:pt x="263" y="666"/>
                      </a:cubicBezTo>
                      <a:cubicBezTo>
                        <a:pt x="261" y="665"/>
                        <a:pt x="259" y="665"/>
                        <a:pt x="257" y="665"/>
                      </a:cubicBezTo>
                      <a:cubicBezTo>
                        <a:pt x="256" y="665"/>
                        <a:pt x="255" y="663"/>
                        <a:pt x="253" y="663"/>
                      </a:cubicBezTo>
                      <a:cubicBezTo>
                        <a:pt x="253" y="663"/>
                        <a:pt x="252" y="663"/>
                        <a:pt x="251" y="663"/>
                      </a:cubicBezTo>
                      <a:cubicBezTo>
                        <a:pt x="250" y="663"/>
                        <a:pt x="250" y="662"/>
                        <a:pt x="249" y="662"/>
                      </a:cubicBezTo>
                      <a:cubicBezTo>
                        <a:pt x="247" y="661"/>
                        <a:pt x="244" y="661"/>
                        <a:pt x="241" y="660"/>
                      </a:cubicBezTo>
                      <a:cubicBezTo>
                        <a:pt x="241" y="660"/>
                        <a:pt x="240" y="659"/>
                        <a:pt x="240" y="659"/>
                      </a:cubicBezTo>
                      <a:cubicBezTo>
                        <a:pt x="239" y="659"/>
                        <a:pt x="238" y="659"/>
                        <a:pt x="237" y="659"/>
                      </a:cubicBezTo>
                      <a:cubicBezTo>
                        <a:pt x="236" y="658"/>
                        <a:pt x="235" y="658"/>
                        <a:pt x="234" y="657"/>
                      </a:cubicBezTo>
                      <a:cubicBezTo>
                        <a:pt x="234" y="657"/>
                        <a:pt x="233" y="658"/>
                        <a:pt x="232" y="657"/>
                      </a:cubicBezTo>
                      <a:cubicBezTo>
                        <a:pt x="230" y="657"/>
                        <a:pt x="230" y="654"/>
                        <a:pt x="227" y="656"/>
                      </a:cubicBezTo>
                      <a:cubicBezTo>
                        <a:pt x="227" y="655"/>
                        <a:pt x="226" y="654"/>
                        <a:pt x="226" y="654"/>
                      </a:cubicBezTo>
                      <a:cubicBezTo>
                        <a:pt x="225" y="654"/>
                        <a:pt x="225" y="655"/>
                        <a:pt x="224" y="654"/>
                      </a:cubicBezTo>
                      <a:cubicBezTo>
                        <a:pt x="222" y="652"/>
                        <a:pt x="217" y="652"/>
                        <a:pt x="214" y="651"/>
                      </a:cubicBezTo>
                      <a:cubicBezTo>
                        <a:pt x="213" y="650"/>
                        <a:pt x="213" y="650"/>
                        <a:pt x="212" y="649"/>
                      </a:cubicBezTo>
                      <a:cubicBezTo>
                        <a:pt x="211" y="649"/>
                        <a:pt x="210" y="649"/>
                        <a:pt x="208" y="649"/>
                      </a:cubicBezTo>
                      <a:cubicBezTo>
                        <a:pt x="207" y="648"/>
                        <a:pt x="205" y="647"/>
                        <a:pt x="204" y="646"/>
                      </a:cubicBezTo>
                      <a:cubicBezTo>
                        <a:pt x="202" y="645"/>
                        <a:pt x="201" y="645"/>
                        <a:pt x="199" y="644"/>
                      </a:cubicBezTo>
                      <a:cubicBezTo>
                        <a:pt x="198" y="644"/>
                        <a:pt x="197" y="643"/>
                        <a:pt x="196" y="642"/>
                      </a:cubicBezTo>
                      <a:cubicBezTo>
                        <a:pt x="193" y="642"/>
                        <a:pt x="190" y="641"/>
                        <a:pt x="189" y="639"/>
                      </a:cubicBezTo>
                      <a:cubicBezTo>
                        <a:pt x="185" y="639"/>
                        <a:pt x="182" y="635"/>
                        <a:pt x="179" y="634"/>
                      </a:cubicBezTo>
                      <a:cubicBezTo>
                        <a:pt x="176" y="632"/>
                        <a:pt x="173" y="631"/>
                        <a:pt x="170" y="630"/>
                      </a:cubicBezTo>
                      <a:cubicBezTo>
                        <a:pt x="170" y="629"/>
                        <a:pt x="169" y="629"/>
                        <a:pt x="169" y="628"/>
                      </a:cubicBezTo>
                      <a:cubicBezTo>
                        <a:pt x="163" y="626"/>
                        <a:pt x="159" y="623"/>
                        <a:pt x="154" y="620"/>
                      </a:cubicBezTo>
                      <a:cubicBezTo>
                        <a:pt x="154" y="620"/>
                        <a:pt x="153" y="619"/>
                        <a:pt x="153" y="618"/>
                      </a:cubicBezTo>
                      <a:cubicBezTo>
                        <a:pt x="149" y="618"/>
                        <a:pt x="146" y="615"/>
                        <a:pt x="144" y="612"/>
                      </a:cubicBezTo>
                      <a:cubicBezTo>
                        <a:pt x="141" y="610"/>
                        <a:pt x="137" y="609"/>
                        <a:pt x="135" y="607"/>
                      </a:cubicBezTo>
                      <a:cubicBezTo>
                        <a:pt x="133" y="605"/>
                        <a:pt x="131" y="603"/>
                        <a:pt x="128" y="602"/>
                      </a:cubicBezTo>
                      <a:cubicBezTo>
                        <a:pt x="127" y="600"/>
                        <a:pt x="124" y="597"/>
                        <a:pt x="122" y="596"/>
                      </a:cubicBezTo>
                      <a:cubicBezTo>
                        <a:pt x="120" y="594"/>
                        <a:pt x="119" y="594"/>
                        <a:pt x="118" y="592"/>
                      </a:cubicBezTo>
                      <a:cubicBezTo>
                        <a:pt x="117" y="592"/>
                        <a:pt x="116" y="592"/>
                        <a:pt x="115" y="591"/>
                      </a:cubicBezTo>
                      <a:cubicBezTo>
                        <a:pt x="114" y="590"/>
                        <a:pt x="114" y="589"/>
                        <a:pt x="113" y="588"/>
                      </a:cubicBezTo>
                      <a:cubicBezTo>
                        <a:pt x="112" y="587"/>
                        <a:pt x="110" y="586"/>
                        <a:pt x="109" y="585"/>
                      </a:cubicBezTo>
                      <a:cubicBezTo>
                        <a:pt x="108" y="584"/>
                        <a:pt x="108" y="583"/>
                        <a:pt x="107" y="583"/>
                      </a:cubicBezTo>
                      <a:cubicBezTo>
                        <a:pt x="104" y="580"/>
                        <a:pt x="100" y="577"/>
                        <a:pt x="98" y="574"/>
                      </a:cubicBezTo>
                      <a:cubicBezTo>
                        <a:pt x="94" y="571"/>
                        <a:pt x="91" y="567"/>
                        <a:pt x="87" y="563"/>
                      </a:cubicBezTo>
                      <a:cubicBezTo>
                        <a:pt x="84" y="560"/>
                        <a:pt x="82" y="557"/>
                        <a:pt x="79" y="554"/>
                      </a:cubicBezTo>
                      <a:cubicBezTo>
                        <a:pt x="75" y="547"/>
                        <a:pt x="68" y="543"/>
                        <a:pt x="65" y="535"/>
                      </a:cubicBezTo>
                      <a:cubicBezTo>
                        <a:pt x="65" y="534"/>
                        <a:pt x="64" y="534"/>
                        <a:pt x="63" y="534"/>
                      </a:cubicBezTo>
                      <a:cubicBezTo>
                        <a:pt x="63" y="532"/>
                        <a:pt x="61" y="531"/>
                        <a:pt x="60" y="529"/>
                      </a:cubicBezTo>
                      <a:cubicBezTo>
                        <a:pt x="58" y="526"/>
                        <a:pt x="56" y="522"/>
                        <a:pt x="53" y="520"/>
                      </a:cubicBezTo>
                      <a:cubicBezTo>
                        <a:pt x="54" y="517"/>
                        <a:pt x="51" y="518"/>
                        <a:pt x="51" y="515"/>
                      </a:cubicBezTo>
                      <a:cubicBezTo>
                        <a:pt x="49" y="513"/>
                        <a:pt x="48" y="511"/>
                        <a:pt x="46" y="508"/>
                      </a:cubicBezTo>
                      <a:cubicBezTo>
                        <a:pt x="43" y="504"/>
                        <a:pt x="42" y="500"/>
                        <a:pt x="39" y="496"/>
                      </a:cubicBezTo>
                      <a:cubicBezTo>
                        <a:pt x="39" y="493"/>
                        <a:pt x="37" y="492"/>
                        <a:pt x="36" y="490"/>
                      </a:cubicBezTo>
                      <a:cubicBezTo>
                        <a:pt x="34" y="486"/>
                        <a:pt x="33" y="481"/>
                        <a:pt x="30" y="478"/>
                      </a:cubicBezTo>
                      <a:cubicBezTo>
                        <a:pt x="30" y="477"/>
                        <a:pt x="30" y="477"/>
                        <a:pt x="30" y="476"/>
                      </a:cubicBezTo>
                      <a:cubicBezTo>
                        <a:pt x="30" y="475"/>
                        <a:pt x="29" y="475"/>
                        <a:pt x="28" y="473"/>
                      </a:cubicBezTo>
                      <a:cubicBezTo>
                        <a:pt x="28" y="473"/>
                        <a:pt x="29" y="472"/>
                        <a:pt x="29" y="472"/>
                      </a:cubicBezTo>
                      <a:cubicBezTo>
                        <a:pt x="28" y="471"/>
                        <a:pt x="27" y="470"/>
                        <a:pt x="26" y="470"/>
                      </a:cubicBezTo>
                      <a:cubicBezTo>
                        <a:pt x="26" y="468"/>
                        <a:pt x="26" y="466"/>
                        <a:pt x="25" y="464"/>
                      </a:cubicBezTo>
                      <a:cubicBezTo>
                        <a:pt x="24" y="463"/>
                        <a:pt x="23" y="462"/>
                        <a:pt x="23" y="461"/>
                      </a:cubicBezTo>
                      <a:cubicBezTo>
                        <a:pt x="23" y="460"/>
                        <a:pt x="23" y="459"/>
                        <a:pt x="23" y="458"/>
                      </a:cubicBezTo>
                      <a:cubicBezTo>
                        <a:pt x="22" y="455"/>
                        <a:pt x="19" y="451"/>
                        <a:pt x="18" y="449"/>
                      </a:cubicBezTo>
                      <a:cubicBezTo>
                        <a:pt x="18" y="448"/>
                        <a:pt x="18" y="447"/>
                        <a:pt x="18" y="446"/>
                      </a:cubicBezTo>
                      <a:cubicBezTo>
                        <a:pt x="18" y="445"/>
                        <a:pt x="17" y="444"/>
                        <a:pt x="17" y="443"/>
                      </a:cubicBezTo>
                      <a:cubicBezTo>
                        <a:pt x="17" y="442"/>
                        <a:pt x="17" y="441"/>
                        <a:pt x="16" y="440"/>
                      </a:cubicBezTo>
                      <a:cubicBezTo>
                        <a:pt x="16" y="439"/>
                        <a:pt x="15" y="438"/>
                        <a:pt x="15" y="437"/>
                      </a:cubicBezTo>
                      <a:cubicBezTo>
                        <a:pt x="14" y="435"/>
                        <a:pt x="14" y="433"/>
                        <a:pt x="14" y="431"/>
                      </a:cubicBezTo>
                      <a:cubicBezTo>
                        <a:pt x="13" y="430"/>
                        <a:pt x="12" y="429"/>
                        <a:pt x="12" y="428"/>
                      </a:cubicBezTo>
                      <a:cubicBezTo>
                        <a:pt x="12" y="427"/>
                        <a:pt x="12" y="426"/>
                        <a:pt x="11" y="424"/>
                      </a:cubicBezTo>
                      <a:cubicBezTo>
                        <a:pt x="11" y="424"/>
                        <a:pt x="10" y="423"/>
                        <a:pt x="10" y="422"/>
                      </a:cubicBezTo>
                      <a:cubicBezTo>
                        <a:pt x="10" y="420"/>
                        <a:pt x="10" y="419"/>
                        <a:pt x="10" y="418"/>
                      </a:cubicBezTo>
                      <a:cubicBezTo>
                        <a:pt x="10" y="416"/>
                        <a:pt x="9" y="415"/>
                        <a:pt x="9" y="414"/>
                      </a:cubicBezTo>
                      <a:cubicBezTo>
                        <a:pt x="9" y="413"/>
                        <a:pt x="9" y="412"/>
                        <a:pt x="9" y="411"/>
                      </a:cubicBezTo>
                      <a:cubicBezTo>
                        <a:pt x="8" y="411"/>
                        <a:pt x="8" y="410"/>
                        <a:pt x="7" y="409"/>
                      </a:cubicBezTo>
                      <a:cubicBezTo>
                        <a:pt x="7" y="407"/>
                        <a:pt x="7" y="405"/>
                        <a:pt x="7" y="403"/>
                      </a:cubicBezTo>
                      <a:cubicBezTo>
                        <a:pt x="7" y="402"/>
                        <a:pt x="6" y="401"/>
                        <a:pt x="6" y="401"/>
                      </a:cubicBezTo>
                      <a:cubicBezTo>
                        <a:pt x="5" y="399"/>
                        <a:pt x="6" y="397"/>
                        <a:pt x="5" y="396"/>
                      </a:cubicBezTo>
                      <a:cubicBezTo>
                        <a:pt x="5" y="394"/>
                        <a:pt x="4" y="393"/>
                        <a:pt x="5" y="391"/>
                      </a:cubicBezTo>
                      <a:cubicBezTo>
                        <a:pt x="4" y="389"/>
                        <a:pt x="4" y="386"/>
                        <a:pt x="3" y="385"/>
                      </a:cubicBezTo>
                      <a:cubicBezTo>
                        <a:pt x="3" y="380"/>
                        <a:pt x="3" y="375"/>
                        <a:pt x="2" y="369"/>
                      </a:cubicBezTo>
                      <a:cubicBezTo>
                        <a:pt x="2" y="368"/>
                        <a:pt x="1" y="367"/>
                        <a:pt x="1" y="367"/>
                      </a:cubicBezTo>
                      <a:cubicBezTo>
                        <a:pt x="1" y="366"/>
                        <a:pt x="1" y="364"/>
                        <a:pt x="1" y="363"/>
                      </a:cubicBezTo>
                      <a:cubicBezTo>
                        <a:pt x="1" y="354"/>
                        <a:pt x="0" y="344"/>
                        <a:pt x="1" y="335"/>
                      </a:cubicBezTo>
                      <a:cubicBezTo>
                        <a:pt x="1" y="331"/>
                        <a:pt x="0" y="327"/>
                        <a:pt x="0" y="323"/>
                      </a:cubicBezTo>
                      <a:cubicBezTo>
                        <a:pt x="0" y="322"/>
                        <a:pt x="1" y="321"/>
                        <a:pt x="1" y="320"/>
                      </a:cubicBezTo>
                      <a:cubicBezTo>
                        <a:pt x="2" y="318"/>
                        <a:pt x="1" y="315"/>
                        <a:pt x="1" y="313"/>
                      </a:cubicBezTo>
                      <a:cubicBezTo>
                        <a:pt x="2" y="311"/>
                        <a:pt x="2" y="309"/>
                        <a:pt x="2" y="307"/>
                      </a:cubicBezTo>
                      <a:cubicBezTo>
                        <a:pt x="3" y="304"/>
                        <a:pt x="3" y="301"/>
                        <a:pt x="3" y="298"/>
                      </a:cubicBezTo>
                      <a:cubicBezTo>
                        <a:pt x="4" y="294"/>
                        <a:pt x="4" y="289"/>
                        <a:pt x="5" y="285"/>
                      </a:cubicBezTo>
                      <a:cubicBezTo>
                        <a:pt x="5" y="284"/>
                        <a:pt x="5" y="284"/>
                        <a:pt x="5" y="283"/>
                      </a:cubicBezTo>
                      <a:cubicBezTo>
                        <a:pt x="7" y="279"/>
                        <a:pt x="6" y="275"/>
                        <a:pt x="8" y="272"/>
                      </a:cubicBezTo>
                      <a:cubicBezTo>
                        <a:pt x="8" y="271"/>
                        <a:pt x="7" y="270"/>
                        <a:pt x="7" y="268"/>
                      </a:cubicBezTo>
                      <a:cubicBezTo>
                        <a:pt x="7" y="268"/>
                        <a:pt x="8" y="267"/>
                        <a:pt x="9" y="266"/>
                      </a:cubicBezTo>
                      <a:cubicBezTo>
                        <a:pt x="9" y="265"/>
                        <a:pt x="9" y="264"/>
                        <a:pt x="9" y="263"/>
                      </a:cubicBezTo>
                      <a:cubicBezTo>
                        <a:pt x="9" y="262"/>
                        <a:pt x="10" y="261"/>
                        <a:pt x="10" y="260"/>
                      </a:cubicBezTo>
                      <a:cubicBezTo>
                        <a:pt x="10" y="259"/>
                        <a:pt x="10" y="258"/>
                        <a:pt x="10" y="257"/>
                      </a:cubicBezTo>
                      <a:cubicBezTo>
                        <a:pt x="10" y="256"/>
                        <a:pt x="11" y="255"/>
                        <a:pt x="11" y="255"/>
                      </a:cubicBezTo>
                      <a:cubicBezTo>
                        <a:pt x="13" y="251"/>
                        <a:pt x="13" y="247"/>
                        <a:pt x="14" y="243"/>
                      </a:cubicBezTo>
                      <a:cubicBezTo>
                        <a:pt x="14" y="242"/>
                        <a:pt x="15" y="240"/>
                        <a:pt x="15" y="239"/>
                      </a:cubicBezTo>
                      <a:cubicBezTo>
                        <a:pt x="16" y="237"/>
                        <a:pt x="17" y="235"/>
                        <a:pt x="18" y="234"/>
                      </a:cubicBezTo>
                      <a:cubicBezTo>
                        <a:pt x="19" y="231"/>
                        <a:pt x="19" y="228"/>
                        <a:pt x="20" y="226"/>
                      </a:cubicBezTo>
                      <a:cubicBezTo>
                        <a:pt x="20" y="225"/>
                        <a:pt x="21" y="224"/>
                        <a:pt x="21" y="223"/>
                      </a:cubicBezTo>
                      <a:cubicBezTo>
                        <a:pt x="22" y="222"/>
                        <a:pt x="21" y="221"/>
                        <a:pt x="22" y="220"/>
                      </a:cubicBezTo>
                      <a:cubicBezTo>
                        <a:pt x="22" y="218"/>
                        <a:pt x="24" y="217"/>
                        <a:pt x="25" y="215"/>
                      </a:cubicBezTo>
                      <a:cubicBezTo>
                        <a:pt x="24" y="210"/>
                        <a:pt x="28" y="209"/>
                        <a:pt x="28" y="205"/>
                      </a:cubicBezTo>
                      <a:cubicBezTo>
                        <a:pt x="30" y="204"/>
                        <a:pt x="30" y="201"/>
                        <a:pt x="32" y="200"/>
                      </a:cubicBezTo>
                      <a:cubicBezTo>
                        <a:pt x="31" y="197"/>
                        <a:pt x="33" y="196"/>
                        <a:pt x="34" y="193"/>
                      </a:cubicBezTo>
                      <a:cubicBezTo>
                        <a:pt x="34" y="192"/>
                        <a:pt x="34" y="191"/>
                        <a:pt x="34" y="190"/>
                      </a:cubicBezTo>
                      <a:cubicBezTo>
                        <a:pt x="35" y="190"/>
                        <a:pt x="36" y="189"/>
                        <a:pt x="36" y="188"/>
                      </a:cubicBezTo>
                      <a:cubicBezTo>
                        <a:pt x="37" y="188"/>
                        <a:pt x="37" y="186"/>
                        <a:pt x="37" y="186"/>
                      </a:cubicBezTo>
                      <a:cubicBezTo>
                        <a:pt x="39" y="182"/>
                        <a:pt x="42" y="180"/>
                        <a:pt x="42" y="175"/>
                      </a:cubicBezTo>
                      <a:cubicBezTo>
                        <a:pt x="44" y="173"/>
                        <a:pt x="47" y="171"/>
                        <a:pt x="47" y="167"/>
                      </a:cubicBezTo>
                      <a:cubicBezTo>
                        <a:pt x="48" y="167"/>
                        <a:pt x="49" y="166"/>
                        <a:pt x="49" y="166"/>
                      </a:cubicBezTo>
                      <a:cubicBezTo>
                        <a:pt x="50" y="163"/>
                        <a:pt x="52" y="161"/>
                        <a:pt x="53" y="159"/>
                      </a:cubicBezTo>
                      <a:cubicBezTo>
                        <a:pt x="54" y="156"/>
                        <a:pt x="56" y="153"/>
                        <a:pt x="59" y="152"/>
                      </a:cubicBezTo>
                      <a:cubicBezTo>
                        <a:pt x="59" y="149"/>
                        <a:pt x="60" y="148"/>
                        <a:pt x="62" y="147"/>
                      </a:cubicBezTo>
                      <a:cubicBezTo>
                        <a:pt x="62" y="147"/>
                        <a:pt x="61" y="146"/>
                        <a:pt x="61" y="146"/>
                      </a:cubicBezTo>
                      <a:cubicBezTo>
                        <a:pt x="62" y="145"/>
                        <a:pt x="63" y="144"/>
                        <a:pt x="63" y="142"/>
                      </a:cubicBezTo>
                      <a:cubicBezTo>
                        <a:pt x="64" y="142"/>
                        <a:pt x="65" y="140"/>
                        <a:pt x="66" y="139"/>
                      </a:cubicBezTo>
                      <a:cubicBezTo>
                        <a:pt x="67" y="136"/>
                        <a:pt x="68" y="134"/>
                        <a:pt x="71" y="133"/>
                      </a:cubicBezTo>
                      <a:cubicBezTo>
                        <a:pt x="71" y="133"/>
                        <a:pt x="71" y="133"/>
                        <a:pt x="71" y="132"/>
                      </a:cubicBezTo>
                      <a:cubicBezTo>
                        <a:pt x="73" y="131"/>
                        <a:pt x="74" y="128"/>
                        <a:pt x="76" y="127"/>
                      </a:cubicBezTo>
                      <a:cubicBezTo>
                        <a:pt x="78" y="122"/>
                        <a:pt x="83" y="120"/>
                        <a:pt x="85" y="115"/>
                      </a:cubicBezTo>
                      <a:cubicBezTo>
                        <a:pt x="88" y="112"/>
                        <a:pt x="92" y="108"/>
                        <a:pt x="95" y="104"/>
                      </a:cubicBezTo>
                      <a:cubicBezTo>
                        <a:pt x="95" y="104"/>
                        <a:pt x="96" y="104"/>
                        <a:pt x="96" y="104"/>
                      </a:cubicBezTo>
                      <a:cubicBezTo>
                        <a:pt x="98" y="100"/>
                        <a:pt x="101" y="99"/>
                        <a:pt x="104" y="96"/>
                      </a:cubicBezTo>
                      <a:cubicBezTo>
                        <a:pt x="104" y="95"/>
                        <a:pt x="105" y="95"/>
                        <a:pt x="106" y="95"/>
                      </a:cubicBezTo>
                      <a:cubicBezTo>
                        <a:pt x="107" y="93"/>
                        <a:pt x="108" y="91"/>
                        <a:pt x="110" y="90"/>
                      </a:cubicBezTo>
                      <a:cubicBezTo>
                        <a:pt x="111" y="90"/>
                        <a:pt x="111" y="89"/>
                        <a:pt x="111" y="88"/>
                      </a:cubicBezTo>
                      <a:cubicBezTo>
                        <a:pt x="115" y="86"/>
                        <a:pt x="118" y="82"/>
                        <a:pt x="122" y="79"/>
                      </a:cubicBezTo>
                      <a:cubicBezTo>
                        <a:pt x="129" y="75"/>
                        <a:pt x="133" y="68"/>
                        <a:pt x="141" y="65"/>
                      </a:cubicBezTo>
                      <a:cubicBezTo>
                        <a:pt x="142" y="65"/>
                        <a:pt x="142" y="64"/>
                        <a:pt x="142" y="63"/>
                      </a:cubicBezTo>
                      <a:cubicBezTo>
                        <a:pt x="146" y="61"/>
                        <a:pt x="150" y="59"/>
                        <a:pt x="154" y="56"/>
                      </a:cubicBezTo>
                      <a:cubicBezTo>
                        <a:pt x="155" y="56"/>
                        <a:pt x="155" y="55"/>
                        <a:pt x="156" y="55"/>
                      </a:cubicBezTo>
                      <a:cubicBezTo>
                        <a:pt x="157" y="54"/>
                        <a:pt x="158" y="54"/>
                        <a:pt x="158" y="54"/>
                      </a:cubicBezTo>
                      <a:cubicBezTo>
                        <a:pt x="159" y="53"/>
                        <a:pt x="160" y="52"/>
                        <a:pt x="161" y="51"/>
                      </a:cubicBezTo>
                      <a:cubicBezTo>
                        <a:pt x="162" y="50"/>
                        <a:pt x="164" y="50"/>
                        <a:pt x="166" y="49"/>
                      </a:cubicBezTo>
                      <a:cubicBezTo>
                        <a:pt x="167" y="48"/>
                        <a:pt x="167" y="48"/>
                        <a:pt x="168" y="47"/>
                      </a:cubicBezTo>
                      <a:cubicBezTo>
                        <a:pt x="170" y="46"/>
                        <a:pt x="173" y="45"/>
                        <a:pt x="175" y="44"/>
                      </a:cubicBezTo>
                      <a:cubicBezTo>
                        <a:pt x="176" y="44"/>
                        <a:pt x="176" y="43"/>
                        <a:pt x="177" y="42"/>
                      </a:cubicBezTo>
                      <a:cubicBezTo>
                        <a:pt x="179" y="41"/>
                        <a:pt x="182" y="41"/>
                        <a:pt x="183" y="39"/>
                      </a:cubicBezTo>
                      <a:cubicBezTo>
                        <a:pt x="185" y="38"/>
                        <a:pt x="187" y="37"/>
                        <a:pt x="189" y="36"/>
                      </a:cubicBezTo>
                      <a:cubicBezTo>
                        <a:pt x="190" y="36"/>
                        <a:pt x="191" y="35"/>
                        <a:pt x="192" y="34"/>
                      </a:cubicBezTo>
                      <a:cubicBezTo>
                        <a:pt x="192" y="34"/>
                        <a:pt x="193" y="34"/>
                        <a:pt x="194" y="34"/>
                      </a:cubicBezTo>
                      <a:cubicBezTo>
                        <a:pt x="196" y="33"/>
                        <a:pt x="197" y="32"/>
                        <a:pt x="199" y="31"/>
                      </a:cubicBezTo>
                      <a:cubicBezTo>
                        <a:pt x="201" y="30"/>
                        <a:pt x="202" y="30"/>
                        <a:pt x="204" y="29"/>
                      </a:cubicBezTo>
                      <a:cubicBezTo>
                        <a:pt x="206" y="29"/>
                        <a:pt x="207" y="28"/>
                        <a:pt x="210" y="27"/>
                      </a:cubicBezTo>
                      <a:cubicBezTo>
                        <a:pt x="214" y="26"/>
                        <a:pt x="217" y="24"/>
                        <a:pt x="221" y="23"/>
                      </a:cubicBezTo>
                      <a:cubicBezTo>
                        <a:pt x="225" y="22"/>
                        <a:pt x="228" y="19"/>
                        <a:pt x="231" y="19"/>
                      </a:cubicBezTo>
                      <a:cubicBezTo>
                        <a:pt x="231" y="19"/>
                        <a:pt x="233" y="19"/>
                        <a:pt x="234" y="19"/>
                      </a:cubicBezTo>
                      <a:cubicBezTo>
                        <a:pt x="235" y="18"/>
                        <a:pt x="236" y="17"/>
                        <a:pt x="237" y="17"/>
                      </a:cubicBezTo>
                      <a:cubicBezTo>
                        <a:pt x="238" y="16"/>
                        <a:pt x="240" y="17"/>
                        <a:pt x="241" y="16"/>
                      </a:cubicBezTo>
                      <a:cubicBezTo>
                        <a:pt x="245" y="15"/>
                        <a:pt x="250" y="13"/>
                        <a:pt x="254" y="13"/>
                      </a:cubicBezTo>
                      <a:cubicBezTo>
                        <a:pt x="258" y="12"/>
                        <a:pt x="261" y="11"/>
                        <a:pt x="264" y="9"/>
                      </a:cubicBezTo>
                      <a:cubicBezTo>
                        <a:pt x="265" y="9"/>
                        <a:pt x="268" y="10"/>
                        <a:pt x="270" y="8"/>
                      </a:cubicBezTo>
                      <a:cubicBezTo>
                        <a:pt x="272" y="8"/>
                        <a:pt x="273" y="8"/>
                        <a:pt x="274" y="7"/>
                      </a:cubicBezTo>
                      <a:cubicBezTo>
                        <a:pt x="281" y="6"/>
                        <a:pt x="288" y="5"/>
                        <a:pt x="295" y="4"/>
                      </a:cubicBezTo>
                      <a:cubicBezTo>
                        <a:pt x="297" y="4"/>
                        <a:pt x="299" y="3"/>
                        <a:pt x="300" y="3"/>
                      </a:cubicBezTo>
                      <a:cubicBezTo>
                        <a:pt x="303" y="3"/>
                        <a:pt x="305" y="3"/>
                        <a:pt x="307" y="3"/>
                      </a:cubicBezTo>
                      <a:cubicBezTo>
                        <a:pt x="309" y="2"/>
                        <a:pt x="312" y="1"/>
                        <a:pt x="314" y="1"/>
                      </a:cubicBezTo>
                      <a:cubicBezTo>
                        <a:pt x="317" y="1"/>
                        <a:pt x="320" y="2"/>
                        <a:pt x="323" y="1"/>
                      </a:cubicBezTo>
                      <a:cubicBezTo>
                        <a:pt x="323" y="1"/>
                        <a:pt x="324" y="1"/>
                        <a:pt x="325" y="0"/>
                      </a:cubicBezTo>
                      <a:cubicBezTo>
                        <a:pt x="327" y="0"/>
                        <a:pt x="328" y="1"/>
                        <a:pt x="330" y="1"/>
                      </a:cubicBezTo>
                      <a:cubicBezTo>
                        <a:pt x="330" y="1"/>
                        <a:pt x="331" y="0"/>
                        <a:pt x="332" y="0"/>
                      </a:cubicBezTo>
                      <a:cubicBezTo>
                        <a:pt x="334" y="0"/>
                        <a:pt x="336" y="1"/>
                        <a:pt x="337" y="1"/>
                      </a:cubicBezTo>
                      <a:cubicBezTo>
                        <a:pt x="339" y="1"/>
                        <a:pt x="340" y="0"/>
                        <a:pt x="341" y="0"/>
                      </a:cubicBezTo>
                      <a:cubicBezTo>
                        <a:pt x="343" y="0"/>
                        <a:pt x="344" y="0"/>
                        <a:pt x="345" y="0"/>
                      </a:cubicBezTo>
                      <a:cubicBezTo>
                        <a:pt x="346" y="0"/>
                        <a:pt x="346" y="0"/>
                        <a:pt x="347" y="0"/>
                      </a:cubicBezTo>
                      <a:cubicBezTo>
                        <a:pt x="350" y="0"/>
                        <a:pt x="353" y="1"/>
                        <a:pt x="355" y="1"/>
                      </a:cubicBezTo>
                      <a:cubicBezTo>
                        <a:pt x="356" y="1"/>
                        <a:pt x="357" y="0"/>
                        <a:pt x="358" y="0"/>
                      </a:cubicBezTo>
                      <a:cubicBezTo>
                        <a:pt x="359" y="0"/>
                        <a:pt x="359" y="1"/>
                        <a:pt x="360" y="1"/>
                      </a:cubicBezTo>
                      <a:cubicBezTo>
                        <a:pt x="365" y="2"/>
                        <a:pt x="372" y="1"/>
                        <a:pt x="378" y="1"/>
                      </a:cubicBezTo>
                      <a:cubicBezTo>
                        <a:pt x="380" y="1"/>
                        <a:pt x="383" y="2"/>
                        <a:pt x="385" y="3"/>
                      </a:cubicBezTo>
                      <a:cubicBezTo>
                        <a:pt x="386" y="3"/>
                        <a:pt x="387" y="3"/>
                        <a:pt x="388" y="3"/>
                      </a:cubicBezTo>
                      <a:cubicBezTo>
                        <a:pt x="389" y="3"/>
                        <a:pt x="390" y="3"/>
                        <a:pt x="391" y="4"/>
                      </a:cubicBezTo>
                      <a:cubicBezTo>
                        <a:pt x="393" y="4"/>
                        <a:pt x="395" y="3"/>
                        <a:pt x="396" y="4"/>
                      </a:cubicBezTo>
                      <a:cubicBezTo>
                        <a:pt x="407" y="4"/>
                        <a:pt x="414" y="7"/>
                        <a:pt x="422" y="9"/>
                      </a:cubicBezTo>
                      <a:cubicBezTo>
                        <a:pt x="423" y="9"/>
                        <a:pt x="424" y="10"/>
                        <a:pt x="425" y="10"/>
                      </a:cubicBezTo>
                      <a:cubicBezTo>
                        <a:pt x="429" y="9"/>
                        <a:pt x="435" y="11"/>
                        <a:pt x="439" y="13"/>
                      </a:cubicBezTo>
                      <a:cubicBezTo>
                        <a:pt x="443" y="14"/>
                        <a:pt x="447" y="14"/>
                        <a:pt x="450" y="16"/>
                      </a:cubicBezTo>
                      <a:cubicBezTo>
                        <a:pt x="455" y="16"/>
                        <a:pt x="460" y="18"/>
                        <a:pt x="463" y="20"/>
                      </a:cubicBezTo>
                      <a:cubicBezTo>
                        <a:pt x="472" y="22"/>
                        <a:pt x="477" y="26"/>
                        <a:pt x="486" y="28"/>
                      </a:cubicBezTo>
                      <a:cubicBezTo>
                        <a:pt x="486" y="29"/>
                        <a:pt x="487" y="30"/>
                        <a:pt x="488" y="30"/>
                      </a:cubicBezTo>
                      <a:cubicBezTo>
                        <a:pt x="495" y="31"/>
                        <a:pt x="499" y="35"/>
                        <a:pt x="505" y="37"/>
                      </a:cubicBezTo>
                      <a:cubicBezTo>
                        <a:pt x="509" y="41"/>
                        <a:pt x="515" y="43"/>
                        <a:pt x="520" y="45"/>
                      </a:cubicBezTo>
                      <a:cubicBezTo>
                        <a:pt x="522" y="46"/>
                        <a:pt x="523" y="46"/>
                        <a:pt x="524" y="48"/>
                      </a:cubicBezTo>
                      <a:cubicBezTo>
                        <a:pt x="526" y="48"/>
                        <a:pt x="526" y="49"/>
                        <a:pt x="528" y="50"/>
                      </a:cubicBezTo>
                      <a:cubicBezTo>
                        <a:pt x="528" y="50"/>
                        <a:pt x="528" y="51"/>
                        <a:pt x="528" y="51"/>
                      </a:cubicBezTo>
                      <a:close/>
                      <a:moveTo>
                        <a:pt x="543" y="78"/>
                      </a:moveTo>
                      <a:cubicBezTo>
                        <a:pt x="538" y="76"/>
                        <a:pt x="536" y="73"/>
                        <a:pt x="532" y="70"/>
                      </a:cubicBezTo>
                      <a:cubicBezTo>
                        <a:pt x="529" y="71"/>
                        <a:pt x="529" y="68"/>
                        <a:pt x="527" y="67"/>
                      </a:cubicBezTo>
                      <a:cubicBezTo>
                        <a:pt x="526" y="67"/>
                        <a:pt x="525" y="67"/>
                        <a:pt x="524" y="66"/>
                      </a:cubicBezTo>
                      <a:cubicBezTo>
                        <a:pt x="523" y="65"/>
                        <a:pt x="523" y="64"/>
                        <a:pt x="522" y="63"/>
                      </a:cubicBezTo>
                      <a:cubicBezTo>
                        <a:pt x="521" y="63"/>
                        <a:pt x="520" y="63"/>
                        <a:pt x="519" y="63"/>
                      </a:cubicBezTo>
                      <a:cubicBezTo>
                        <a:pt x="519" y="63"/>
                        <a:pt x="518" y="62"/>
                        <a:pt x="517" y="61"/>
                      </a:cubicBezTo>
                      <a:cubicBezTo>
                        <a:pt x="517" y="61"/>
                        <a:pt x="515" y="60"/>
                        <a:pt x="514" y="60"/>
                      </a:cubicBezTo>
                      <a:cubicBezTo>
                        <a:pt x="514" y="59"/>
                        <a:pt x="513" y="58"/>
                        <a:pt x="512" y="58"/>
                      </a:cubicBezTo>
                      <a:cubicBezTo>
                        <a:pt x="510" y="57"/>
                        <a:pt x="508" y="56"/>
                        <a:pt x="506" y="55"/>
                      </a:cubicBezTo>
                      <a:cubicBezTo>
                        <a:pt x="505" y="54"/>
                        <a:pt x="504" y="53"/>
                        <a:pt x="503" y="53"/>
                      </a:cubicBezTo>
                      <a:cubicBezTo>
                        <a:pt x="502" y="52"/>
                        <a:pt x="501" y="52"/>
                        <a:pt x="500" y="52"/>
                      </a:cubicBezTo>
                      <a:cubicBezTo>
                        <a:pt x="500" y="52"/>
                        <a:pt x="499" y="50"/>
                        <a:pt x="499" y="50"/>
                      </a:cubicBezTo>
                      <a:cubicBezTo>
                        <a:pt x="498" y="50"/>
                        <a:pt x="497" y="50"/>
                        <a:pt x="496" y="50"/>
                      </a:cubicBezTo>
                      <a:cubicBezTo>
                        <a:pt x="494" y="49"/>
                        <a:pt x="492" y="47"/>
                        <a:pt x="491" y="46"/>
                      </a:cubicBezTo>
                      <a:cubicBezTo>
                        <a:pt x="490" y="46"/>
                        <a:pt x="489" y="46"/>
                        <a:pt x="488" y="46"/>
                      </a:cubicBezTo>
                      <a:cubicBezTo>
                        <a:pt x="487" y="45"/>
                        <a:pt x="486" y="44"/>
                        <a:pt x="484" y="43"/>
                      </a:cubicBezTo>
                      <a:cubicBezTo>
                        <a:pt x="483" y="43"/>
                        <a:pt x="483" y="43"/>
                        <a:pt x="482" y="43"/>
                      </a:cubicBezTo>
                      <a:cubicBezTo>
                        <a:pt x="480" y="42"/>
                        <a:pt x="478" y="41"/>
                        <a:pt x="476" y="40"/>
                      </a:cubicBezTo>
                      <a:cubicBezTo>
                        <a:pt x="476" y="40"/>
                        <a:pt x="475" y="40"/>
                        <a:pt x="474" y="40"/>
                      </a:cubicBezTo>
                      <a:cubicBezTo>
                        <a:pt x="473" y="39"/>
                        <a:pt x="473" y="39"/>
                        <a:pt x="472" y="38"/>
                      </a:cubicBezTo>
                      <a:cubicBezTo>
                        <a:pt x="471" y="38"/>
                        <a:pt x="470" y="38"/>
                        <a:pt x="469" y="38"/>
                      </a:cubicBezTo>
                      <a:cubicBezTo>
                        <a:pt x="467" y="37"/>
                        <a:pt x="465" y="35"/>
                        <a:pt x="463" y="35"/>
                      </a:cubicBezTo>
                      <a:cubicBezTo>
                        <a:pt x="463" y="35"/>
                        <a:pt x="462" y="35"/>
                        <a:pt x="461" y="35"/>
                      </a:cubicBezTo>
                      <a:cubicBezTo>
                        <a:pt x="460" y="35"/>
                        <a:pt x="459" y="34"/>
                        <a:pt x="459" y="34"/>
                      </a:cubicBezTo>
                      <a:cubicBezTo>
                        <a:pt x="457" y="33"/>
                        <a:pt x="455" y="33"/>
                        <a:pt x="453" y="32"/>
                      </a:cubicBezTo>
                      <a:cubicBezTo>
                        <a:pt x="452" y="31"/>
                        <a:pt x="450" y="30"/>
                        <a:pt x="448" y="30"/>
                      </a:cubicBezTo>
                      <a:cubicBezTo>
                        <a:pt x="447" y="29"/>
                        <a:pt x="445" y="30"/>
                        <a:pt x="444" y="29"/>
                      </a:cubicBezTo>
                      <a:cubicBezTo>
                        <a:pt x="440" y="28"/>
                        <a:pt x="435" y="26"/>
                        <a:pt x="431" y="25"/>
                      </a:cubicBezTo>
                      <a:cubicBezTo>
                        <a:pt x="429" y="24"/>
                        <a:pt x="426" y="23"/>
                        <a:pt x="424" y="23"/>
                      </a:cubicBezTo>
                      <a:cubicBezTo>
                        <a:pt x="423" y="23"/>
                        <a:pt x="422" y="23"/>
                        <a:pt x="422" y="23"/>
                      </a:cubicBezTo>
                      <a:cubicBezTo>
                        <a:pt x="421" y="23"/>
                        <a:pt x="419" y="22"/>
                        <a:pt x="419" y="22"/>
                      </a:cubicBezTo>
                      <a:cubicBezTo>
                        <a:pt x="416" y="22"/>
                        <a:pt x="413" y="21"/>
                        <a:pt x="410" y="20"/>
                      </a:cubicBezTo>
                      <a:cubicBezTo>
                        <a:pt x="408" y="20"/>
                        <a:pt x="406" y="20"/>
                        <a:pt x="404" y="20"/>
                      </a:cubicBezTo>
                      <a:cubicBezTo>
                        <a:pt x="401" y="19"/>
                        <a:pt x="399" y="18"/>
                        <a:pt x="396" y="18"/>
                      </a:cubicBezTo>
                      <a:cubicBezTo>
                        <a:pt x="395" y="18"/>
                        <a:pt x="394" y="17"/>
                        <a:pt x="392" y="17"/>
                      </a:cubicBezTo>
                      <a:cubicBezTo>
                        <a:pt x="388" y="17"/>
                        <a:pt x="383" y="17"/>
                        <a:pt x="378" y="16"/>
                      </a:cubicBezTo>
                      <a:cubicBezTo>
                        <a:pt x="377" y="16"/>
                        <a:pt x="376" y="16"/>
                        <a:pt x="375" y="15"/>
                      </a:cubicBezTo>
                      <a:cubicBezTo>
                        <a:pt x="365" y="14"/>
                        <a:pt x="353" y="15"/>
                        <a:pt x="345" y="14"/>
                      </a:cubicBezTo>
                      <a:cubicBezTo>
                        <a:pt x="344" y="15"/>
                        <a:pt x="341" y="15"/>
                        <a:pt x="339" y="14"/>
                      </a:cubicBezTo>
                      <a:cubicBezTo>
                        <a:pt x="338" y="15"/>
                        <a:pt x="336" y="14"/>
                        <a:pt x="335" y="14"/>
                      </a:cubicBezTo>
                      <a:cubicBezTo>
                        <a:pt x="334" y="14"/>
                        <a:pt x="333" y="15"/>
                        <a:pt x="333" y="15"/>
                      </a:cubicBezTo>
                      <a:cubicBezTo>
                        <a:pt x="330" y="16"/>
                        <a:pt x="327" y="15"/>
                        <a:pt x="324" y="15"/>
                      </a:cubicBezTo>
                      <a:cubicBezTo>
                        <a:pt x="319" y="16"/>
                        <a:pt x="315" y="16"/>
                        <a:pt x="311" y="16"/>
                      </a:cubicBezTo>
                      <a:cubicBezTo>
                        <a:pt x="307" y="17"/>
                        <a:pt x="302" y="17"/>
                        <a:pt x="297" y="18"/>
                      </a:cubicBezTo>
                      <a:cubicBezTo>
                        <a:pt x="292" y="18"/>
                        <a:pt x="288" y="21"/>
                        <a:pt x="284" y="21"/>
                      </a:cubicBezTo>
                      <a:cubicBezTo>
                        <a:pt x="283" y="21"/>
                        <a:pt x="282" y="20"/>
                        <a:pt x="281" y="20"/>
                      </a:cubicBezTo>
                      <a:cubicBezTo>
                        <a:pt x="281" y="20"/>
                        <a:pt x="280" y="21"/>
                        <a:pt x="279" y="21"/>
                      </a:cubicBezTo>
                      <a:cubicBezTo>
                        <a:pt x="278" y="21"/>
                        <a:pt x="277" y="21"/>
                        <a:pt x="276" y="22"/>
                      </a:cubicBezTo>
                      <a:cubicBezTo>
                        <a:pt x="275" y="22"/>
                        <a:pt x="274" y="23"/>
                        <a:pt x="273" y="23"/>
                      </a:cubicBezTo>
                      <a:cubicBezTo>
                        <a:pt x="271" y="23"/>
                        <a:pt x="270" y="23"/>
                        <a:pt x="268" y="23"/>
                      </a:cubicBezTo>
                      <a:cubicBezTo>
                        <a:pt x="268" y="23"/>
                        <a:pt x="267" y="24"/>
                        <a:pt x="267" y="24"/>
                      </a:cubicBezTo>
                      <a:cubicBezTo>
                        <a:pt x="265" y="24"/>
                        <a:pt x="263" y="24"/>
                        <a:pt x="262" y="25"/>
                      </a:cubicBezTo>
                      <a:cubicBezTo>
                        <a:pt x="260" y="25"/>
                        <a:pt x="259" y="26"/>
                        <a:pt x="257" y="26"/>
                      </a:cubicBezTo>
                      <a:cubicBezTo>
                        <a:pt x="255" y="27"/>
                        <a:pt x="254" y="27"/>
                        <a:pt x="252" y="28"/>
                      </a:cubicBezTo>
                      <a:cubicBezTo>
                        <a:pt x="251" y="28"/>
                        <a:pt x="250" y="28"/>
                        <a:pt x="249" y="28"/>
                      </a:cubicBezTo>
                      <a:cubicBezTo>
                        <a:pt x="247" y="29"/>
                        <a:pt x="245" y="31"/>
                        <a:pt x="242" y="30"/>
                      </a:cubicBezTo>
                      <a:cubicBezTo>
                        <a:pt x="241" y="31"/>
                        <a:pt x="241" y="32"/>
                        <a:pt x="240" y="32"/>
                      </a:cubicBezTo>
                      <a:cubicBezTo>
                        <a:pt x="239" y="32"/>
                        <a:pt x="239" y="31"/>
                        <a:pt x="238" y="31"/>
                      </a:cubicBezTo>
                      <a:cubicBezTo>
                        <a:pt x="237" y="31"/>
                        <a:pt x="237" y="32"/>
                        <a:pt x="237" y="32"/>
                      </a:cubicBezTo>
                      <a:cubicBezTo>
                        <a:pt x="232" y="34"/>
                        <a:pt x="228" y="35"/>
                        <a:pt x="224" y="36"/>
                      </a:cubicBezTo>
                      <a:cubicBezTo>
                        <a:pt x="222" y="38"/>
                        <a:pt x="220" y="39"/>
                        <a:pt x="217" y="40"/>
                      </a:cubicBezTo>
                      <a:cubicBezTo>
                        <a:pt x="216" y="40"/>
                        <a:pt x="215" y="41"/>
                        <a:pt x="214" y="41"/>
                      </a:cubicBezTo>
                      <a:cubicBezTo>
                        <a:pt x="205" y="44"/>
                        <a:pt x="197" y="49"/>
                        <a:pt x="189" y="53"/>
                      </a:cubicBezTo>
                      <a:cubicBezTo>
                        <a:pt x="189" y="53"/>
                        <a:pt x="188" y="53"/>
                        <a:pt x="188" y="53"/>
                      </a:cubicBezTo>
                      <a:cubicBezTo>
                        <a:pt x="187" y="54"/>
                        <a:pt x="187" y="55"/>
                        <a:pt x="186" y="55"/>
                      </a:cubicBezTo>
                      <a:cubicBezTo>
                        <a:pt x="185" y="56"/>
                        <a:pt x="184" y="56"/>
                        <a:pt x="183" y="56"/>
                      </a:cubicBezTo>
                      <a:cubicBezTo>
                        <a:pt x="182" y="56"/>
                        <a:pt x="182" y="57"/>
                        <a:pt x="181" y="57"/>
                      </a:cubicBezTo>
                      <a:cubicBezTo>
                        <a:pt x="181" y="58"/>
                        <a:pt x="180" y="57"/>
                        <a:pt x="180" y="58"/>
                      </a:cubicBezTo>
                      <a:cubicBezTo>
                        <a:pt x="178" y="58"/>
                        <a:pt x="178" y="59"/>
                        <a:pt x="176" y="60"/>
                      </a:cubicBezTo>
                      <a:cubicBezTo>
                        <a:pt x="176" y="60"/>
                        <a:pt x="175" y="60"/>
                        <a:pt x="174" y="61"/>
                      </a:cubicBezTo>
                      <a:cubicBezTo>
                        <a:pt x="173" y="61"/>
                        <a:pt x="172" y="62"/>
                        <a:pt x="171" y="63"/>
                      </a:cubicBezTo>
                      <a:cubicBezTo>
                        <a:pt x="170" y="64"/>
                        <a:pt x="167" y="65"/>
                        <a:pt x="165" y="66"/>
                      </a:cubicBezTo>
                      <a:cubicBezTo>
                        <a:pt x="163" y="67"/>
                        <a:pt x="161" y="70"/>
                        <a:pt x="158" y="70"/>
                      </a:cubicBezTo>
                      <a:cubicBezTo>
                        <a:pt x="155" y="75"/>
                        <a:pt x="147" y="76"/>
                        <a:pt x="143" y="82"/>
                      </a:cubicBezTo>
                      <a:cubicBezTo>
                        <a:pt x="138" y="85"/>
                        <a:pt x="133" y="89"/>
                        <a:pt x="129" y="93"/>
                      </a:cubicBezTo>
                      <a:cubicBezTo>
                        <a:pt x="127" y="94"/>
                        <a:pt x="125" y="95"/>
                        <a:pt x="124" y="97"/>
                      </a:cubicBezTo>
                      <a:cubicBezTo>
                        <a:pt x="124" y="98"/>
                        <a:pt x="123" y="99"/>
                        <a:pt x="123" y="99"/>
                      </a:cubicBezTo>
                      <a:cubicBezTo>
                        <a:pt x="122" y="99"/>
                        <a:pt x="122" y="100"/>
                        <a:pt x="121" y="100"/>
                      </a:cubicBezTo>
                      <a:cubicBezTo>
                        <a:pt x="120" y="101"/>
                        <a:pt x="119" y="103"/>
                        <a:pt x="118" y="104"/>
                      </a:cubicBezTo>
                      <a:cubicBezTo>
                        <a:pt x="117" y="104"/>
                        <a:pt x="116" y="105"/>
                        <a:pt x="115" y="106"/>
                      </a:cubicBezTo>
                      <a:cubicBezTo>
                        <a:pt x="112" y="108"/>
                        <a:pt x="110" y="111"/>
                        <a:pt x="107" y="114"/>
                      </a:cubicBezTo>
                      <a:cubicBezTo>
                        <a:pt x="107" y="114"/>
                        <a:pt x="106" y="114"/>
                        <a:pt x="105" y="115"/>
                      </a:cubicBezTo>
                      <a:cubicBezTo>
                        <a:pt x="105" y="117"/>
                        <a:pt x="102" y="119"/>
                        <a:pt x="101" y="121"/>
                      </a:cubicBezTo>
                      <a:cubicBezTo>
                        <a:pt x="99" y="121"/>
                        <a:pt x="99" y="122"/>
                        <a:pt x="97" y="122"/>
                      </a:cubicBezTo>
                      <a:cubicBezTo>
                        <a:pt x="96" y="125"/>
                        <a:pt x="94" y="128"/>
                        <a:pt x="92" y="129"/>
                      </a:cubicBezTo>
                      <a:cubicBezTo>
                        <a:pt x="88" y="135"/>
                        <a:pt x="84" y="140"/>
                        <a:pt x="80" y="145"/>
                      </a:cubicBezTo>
                      <a:cubicBezTo>
                        <a:pt x="79" y="146"/>
                        <a:pt x="78" y="148"/>
                        <a:pt x="77" y="149"/>
                      </a:cubicBezTo>
                      <a:cubicBezTo>
                        <a:pt x="75" y="155"/>
                        <a:pt x="70" y="157"/>
                        <a:pt x="69" y="163"/>
                      </a:cubicBezTo>
                      <a:cubicBezTo>
                        <a:pt x="68" y="163"/>
                        <a:pt x="67" y="164"/>
                        <a:pt x="67" y="164"/>
                      </a:cubicBezTo>
                      <a:cubicBezTo>
                        <a:pt x="66" y="168"/>
                        <a:pt x="64" y="169"/>
                        <a:pt x="62" y="172"/>
                      </a:cubicBezTo>
                      <a:cubicBezTo>
                        <a:pt x="60" y="179"/>
                        <a:pt x="56" y="183"/>
                        <a:pt x="53" y="189"/>
                      </a:cubicBezTo>
                      <a:cubicBezTo>
                        <a:pt x="53" y="195"/>
                        <a:pt x="48" y="196"/>
                        <a:pt x="47" y="201"/>
                      </a:cubicBezTo>
                      <a:cubicBezTo>
                        <a:pt x="47" y="202"/>
                        <a:pt x="46" y="203"/>
                        <a:pt x="45" y="203"/>
                      </a:cubicBezTo>
                      <a:cubicBezTo>
                        <a:pt x="45" y="207"/>
                        <a:pt x="43" y="209"/>
                        <a:pt x="42" y="213"/>
                      </a:cubicBezTo>
                      <a:cubicBezTo>
                        <a:pt x="41" y="217"/>
                        <a:pt x="39" y="221"/>
                        <a:pt x="38" y="224"/>
                      </a:cubicBezTo>
                      <a:cubicBezTo>
                        <a:pt x="37" y="227"/>
                        <a:pt x="37" y="229"/>
                        <a:pt x="35" y="231"/>
                      </a:cubicBezTo>
                      <a:cubicBezTo>
                        <a:pt x="36" y="234"/>
                        <a:pt x="32" y="234"/>
                        <a:pt x="33" y="237"/>
                      </a:cubicBezTo>
                      <a:cubicBezTo>
                        <a:pt x="31" y="241"/>
                        <a:pt x="31" y="245"/>
                        <a:pt x="30" y="249"/>
                      </a:cubicBezTo>
                      <a:cubicBezTo>
                        <a:pt x="29" y="252"/>
                        <a:pt x="27" y="254"/>
                        <a:pt x="26" y="257"/>
                      </a:cubicBezTo>
                      <a:cubicBezTo>
                        <a:pt x="26" y="258"/>
                        <a:pt x="26" y="259"/>
                        <a:pt x="26" y="260"/>
                      </a:cubicBezTo>
                      <a:cubicBezTo>
                        <a:pt x="26" y="260"/>
                        <a:pt x="25" y="261"/>
                        <a:pt x="25" y="262"/>
                      </a:cubicBezTo>
                      <a:cubicBezTo>
                        <a:pt x="24" y="264"/>
                        <a:pt x="25" y="267"/>
                        <a:pt x="24" y="270"/>
                      </a:cubicBezTo>
                      <a:cubicBezTo>
                        <a:pt x="23" y="274"/>
                        <a:pt x="22" y="278"/>
                        <a:pt x="21" y="282"/>
                      </a:cubicBezTo>
                      <a:cubicBezTo>
                        <a:pt x="21" y="283"/>
                        <a:pt x="22" y="285"/>
                        <a:pt x="21" y="287"/>
                      </a:cubicBezTo>
                      <a:cubicBezTo>
                        <a:pt x="21" y="289"/>
                        <a:pt x="20" y="293"/>
                        <a:pt x="20" y="296"/>
                      </a:cubicBezTo>
                      <a:cubicBezTo>
                        <a:pt x="19" y="299"/>
                        <a:pt x="19" y="301"/>
                        <a:pt x="18" y="304"/>
                      </a:cubicBezTo>
                      <a:cubicBezTo>
                        <a:pt x="18" y="305"/>
                        <a:pt x="18" y="306"/>
                        <a:pt x="18" y="308"/>
                      </a:cubicBezTo>
                      <a:cubicBezTo>
                        <a:pt x="18" y="310"/>
                        <a:pt x="17" y="312"/>
                        <a:pt x="17" y="314"/>
                      </a:cubicBezTo>
                      <a:cubicBezTo>
                        <a:pt x="16" y="318"/>
                        <a:pt x="17" y="321"/>
                        <a:pt x="17" y="324"/>
                      </a:cubicBezTo>
                      <a:cubicBezTo>
                        <a:pt x="16" y="327"/>
                        <a:pt x="17" y="330"/>
                        <a:pt x="17" y="333"/>
                      </a:cubicBezTo>
                      <a:cubicBezTo>
                        <a:pt x="16" y="338"/>
                        <a:pt x="17" y="341"/>
                        <a:pt x="17" y="345"/>
                      </a:cubicBezTo>
                      <a:cubicBezTo>
                        <a:pt x="16" y="347"/>
                        <a:pt x="17" y="350"/>
                        <a:pt x="17" y="352"/>
                      </a:cubicBezTo>
                      <a:cubicBezTo>
                        <a:pt x="17" y="355"/>
                        <a:pt x="17" y="358"/>
                        <a:pt x="17" y="360"/>
                      </a:cubicBezTo>
                      <a:cubicBezTo>
                        <a:pt x="17" y="361"/>
                        <a:pt x="18" y="362"/>
                        <a:pt x="18" y="362"/>
                      </a:cubicBezTo>
                      <a:cubicBezTo>
                        <a:pt x="17" y="367"/>
                        <a:pt x="18" y="370"/>
                        <a:pt x="18" y="374"/>
                      </a:cubicBezTo>
                      <a:cubicBezTo>
                        <a:pt x="18" y="376"/>
                        <a:pt x="19" y="378"/>
                        <a:pt x="19" y="379"/>
                      </a:cubicBezTo>
                      <a:cubicBezTo>
                        <a:pt x="19" y="382"/>
                        <a:pt x="20" y="383"/>
                        <a:pt x="20" y="384"/>
                      </a:cubicBezTo>
                      <a:cubicBezTo>
                        <a:pt x="20" y="385"/>
                        <a:pt x="20" y="387"/>
                        <a:pt x="20" y="388"/>
                      </a:cubicBezTo>
                      <a:cubicBezTo>
                        <a:pt x="20" y="389"/>
                        <a:pt x="21" y="391"/>
                        <a:pt x="21" y="392"/>
                      </a:cubicBezTo>
                      <a:cubicBezTo>
                        <a:pt x="22" y="395"/>
                        <a:pt x="22" y="398"/>
                        <a:pt x="22" y="400"/>
                      </a:cubicBezTo>
                      <a:cubicBezTo>
                        <a:pt x="23" y="401"/>
                        <a:pt x="23" y="402"/>
                        <a:pt x="23" y="402"/>
                      </a:cubicBezTo>
                      <a:cubicBezTo>
                        <a:pt x="24" y="405"/>
                        <a:pt x="23" y="408"/>
                        <a:pt x="24" y="410"/>
                      </a:cubicBezTo>
                      <a:cubicBezTo>
                        <a:pt x="24" y="411"/>
                        <a:pt x="25" y="412"/>
                        <a:pt x="25" y="413"/>
                      </a:cubicBezTo>
                      <a:cubicBezTo>
                        <a:pt x="26" y="416"/>
                        <a:pt x="27" y="418"/>
                        <a:pt x="27" y="421"/>
                      </a:cubicBezTo>
                      <a:cubicBezTo>
                        <a:pt x="28" y="422"/>
                        <a:pt x="27" y="423"/>
                        <a:pt x="28" y="424"/>
                      </a:cubicBezTo>
                      <a:cubicBezTo>
                        <a:pt x="28" y="424"/>
                        <a:pt x="29" y="425"/>
                        <a:pt x="29" y="426"/>
                      </a:cubicBezTo>
                      <a:cubicBezTo>
                        <a:pt x="30" y="429"/>
                        <a:pt x="31" y="434"/>
                        <a:pt x="32" y="437"/>
                      </a:cubicBezTo>
                      <a:cubicBezTo>
                        <a:pt x="33" y="438"/>
                        <a:pt x="34" y="439"/>
                        <a:pt x="34" y="440"/>
                      </a:cubicBezTo>
                      <a:cubicBezTo>
                        <a:pt x="34" y="443"/>
                        <a:pt x="35" y="444"/>
                        <a:pt x="35" y="446"/>
                      </a:cubicBezTo>
                      <a:cubicBezTo>
                        <a:pt x="35" y="447"/>
                        <a:pt x="35" y="447"/>
                        <a:pt x="35" y="448"/>
                      </a:cubicBezTo>
                      <a:cubicBezTo>
                        <a:pt x="36" y="449"/>
                        <a:pt x="37" y="450"/>
                        <a:pt x="37" y="451"/>
                      </a:cubicBezTo>
                      <a:cubicBezTo>
                        <a:pt x="37" y="452"/>
                        <a:pt x="37" y="453"/>
                        <a:pt x="37" y="454"/>
                      </a:cubicBezTo>
                      <a:cubicBezTo>
                        <a:pt x="38" y="456"/>
                        <a:pt x="41" y="459"/>
                        <a:pt x="41" y="462"/>
                      </a:cubicBezTo>
                      <a:cubicBezTo>
                        <a:pt x="43" y="464"/>
                        <a:pt x="42" y="466"/>
                        <a:pt x="43" y="468"/>
                      </a:cubicBezTo>
                      <a:cubicBezTo>
                        <a:pt x="43" y="470"/>
                        <a:pt x="46" y="471"/>
                        <a:pt x="46" y="473"/>
                      </a:cubicBezTo>
                      <a:cubicBezTo>
                        <a:pt x="46" y="474"/>
                        <a:pt x="45" y="474"/>
                        <a:pt x="45" y="475"/>
                      </a:cubicBezTo>
                      <a:cubicBezTo>
                        <a:pt x="47" y="477"/>
                        <a:pt x="51" y="479"/>
                        <a:pt x="51" y="483"/>
                      </a:cubicBezTo>
                      <a:cubicBezTo>
                        <a:pt x="52" y="484"/>
                        <a:pt x="51" y="485"/>
                        <a:pt x="51" y="486"/>
                      </a:cubicBezTo>
                      <a:cubicBezTo>
                        <a:pt x="52" y="489"/>
                        <a:pt x="55" y="492"/>
                        <a:pt x="57" y="495"/>
                      </a:cubicBezTo>
                      <a:cubicBezTo>
                        <a:pt x="58" y="497"/>
                        <a:pt x="60" y="499"/>
                        <a:pt x="61" y="501"/>
                      </a:cubicBezTo>
                      <a:cubicBezTo>
                        <a:pt x="61" y="503"/>
                        <a:pt x="62" y="504"/>
                        <a:pt x="63" y="505"/>
                      </a:cubicBezTo>
                      <a:cubicBezTo>
                        <a:pt x="63" y="506"/>
                        <a:pt x="63" y="506"/>
                        <a:pt x="63" y="507"/>
                      </a:cubicBezTo>
                      <a:cubicBezTo>
                        <a:pt x="64" y="508"/>
                        <a:pt x="66" y="509"/>
                        <a:pt x="66" y="511"/>
                      </a:cubicBezTo>
                      <a:cubicBezTo>
                        <a:pt x="68" y="513"/>
                        <a:pt x="68" y="516"/>
                        <a:pt x="70" y="517"/>
                      </a:cubicBezTo>
                      <a:cubicBezTo>
                        <a:pt x="71" y="518"/>
                        <a:pt x="71" y="518"/>
                        <a:pt x="71" y="519"/>
                      </a:cubicBezTo>
                      <a:cubicBezTo>
                        <a:pt x="74" y="522"/>
                        <a:pt x="77" y="526"/>
                        <a:pt x="79" y="529"/>
                      </a:cubicBezTo>
                      <a:cubicBezTo>
                        <a:pt x="80" y="530"/>
                        <a:pt x="81" y="532"/>
                        <a:pt x="82" y="533"/>
                      </a:cubicBezTo>
                      <a:cubicBezTo>
                        <a:pt x="83" y="535"/>
                        <a:pt x="85" y="536"/>
                        <a:pt x="85" y="538"/>
                      </a:cubicBezTo>
                      <a:cubicBezTo>
                        <a:pt x="86" y="539"/>
                        <a:pt x="87" y="539"/>
                        <a:pt x="88" y="540"/>
                      </a:cubicBezTo>
                      <a:cubicBezTo>
                        <a:pt x="88" y="541"/>
                        <a:pt x="88" y="541"/>
                        <a:pt x="88" y="542"/>
                      </a:cubicBezTo>
                      <a:cubicBezTo>
                        <a:pt x="91" y="543"/>
                        <a:pt x="92" y="546"/>
                        <a:pt x="93" y="548"/>
                      </a:cubicBezTo>
                      <a:cubicBezTo>
                        <a:pt x="94" y="548"/>
                        <a:pt x="95" y="548"/>
                        <a:pt x="95" y="549"/>
                      </a:cubicBezTo>
                      <a:cubicBezTo>
                        <a:pt x="96" y="549"/>
                        <a:pt x="96" y="550"/>
                        <a:pt x="97" y="551"/>
                      </a:cubicBezTo>
                      <a:cubicBezTo>
                        <a:pt x="99" y="553"/>
                        <a:pt x="101" y="554"/>
                        <a:pt x="102" y="557"/>
                      </a:cubicBezTo>
                      <a:cubicBezTo>
                        <a:pt x="102" y="557"/>
                        <a:pt x="102" y="558"/>
                        <a:pt x="102" y="558"/>
                      </a:cubicBezTo>
                      <a:cubicBezTo>
                        <a:pt x="107" y="562"/>
                        <a:pt x="114" y="565"/>
                        <a:pt x="117" y="572"/>
                      </a:cubicBezTo>
                      <a:cubicBezTo>
                        <a:pt x="122" y="575"/>
                        <a:pt x="126" y="580"/>
                        <a:pt x="130" y="584"/>
                      </a:cubicBezTo>
                      <a:cubicBezTo>
                        <a:pt x="132" y="586"/>
                        <a:pt x="135" y="586"/>
                        <a:pt x="136" y="589"/>
                      </a:cubicBezTo>
                      <a:cubicBezTo>
                        <a:pt x="139" y="589"/>
                        <a:pt x="139" y="591"/>
                        <a:pt x="140" y="593"/>
                      </a:cubicBezTo>
                      <a:cubicBezTo>
                        <a:pt x="145" y="593"/>
                        <a:pt x="146" y="597"/>
                        <a:pt x="150" y="598"/>
                      </a:cubicBezTo>
                      <a:cubicBezTo>
                        <a:pt x="150" y="599"/>
                        <a:pt x="150" y="599"/>
                        <a:pt x="150" y="600"/>
                      </a:cubicBezTo>
                      <a:cubicBezTo>
                        <a:pt x="153" y="599"/>
                        <a:pt x="152" y="602"/>
                        <a:pt x="155" y="601"/>
                      </a:cubicBezTo>
                      <a:cubicBezTo>
                        <a:pt x="155" y="602"/>
                        <a:pt x="156" y="603"/>
                        <a:pt x="156" y="604"/>
                      </a:cubicBezTo>
                      <a:cubicBezTo>
                        <a:pt x="158" y="604"/>
                        <a:pt x="158" y="604"/>
                        <a:pt x="159" y="604"/>
                      </a:cubicBezTo>
                      <a:cubicBezTo>
                        <a:pt x="160" y="608"/>
                        <a:pt x="165" y="608"/>
                        <a:pt x="167" y="610"/>
                      </a:cubicBezTo>
                      <a:cubicBezTo>
                        <a:pt x="168" y="611"/>
                        <a:pt x="169" y="610"/>
                        <a:pt x="169" y="611"/>
                      </a:cubicBezTo>
                      <a:cubicBezTo>
                        <a:pt x="170" y="612"/>
                        <a:pt x="171" y="614"/>
                        <a:pt x="174" y="614"/>
                      </a:cubicBezTo>
                      <a:cubicBezTo>
                        <a:pt x="175" y="615"/>
                        <a:pt x="176" y="616"/>
                        <a:pt x="177" y="617"/>
                      </a:cubicBezTo>
                      <a:cubicBezTo>
                        <a:pt x="179" y="617"/>
                        <a:pt x="180" y="618"/>
                        <a:pt x="181" y="619"/>
                      </a:cubicBezTo>
                      <a:cubicBezTo>
                        <a:pt x="182" y="619"/>
                        <a:pt x="183" y="619"/>
                        <a:pt x="184" y="620"/>
                      </a:cubicBezTo>
                      <a:cubicBezTo>
                        <a:pt x="185" y="620"/>
                        <a:pt x="186" y="622"/>
                        <a:pt x="187" y="622"/>
                      </a:cubicBezTo>
                      <a:cubicBezTo>
                        <a:pt x="188" y="623"/>
                        <a:pt x="189" y="623"/>
                        <a:pt x="190" y="623"/>
                      </a:cubicBezTo>
                      <a:cubicBezTo>
                        <a:pt x="190" y="623"/>
                        <a:pt x="191" y="625"/>
                        <a:pt x="192" y="625"/>
                      </a:cubicBezTo>
                      <a:cubicBezTo>
                        <a:pt x="192" y="625"/>
                        <a:pt x="193" y="625"/>
                        <a:pt x="194" y="625"/>
                      </a:cubicBezTo>
                      <a:cubicBezTo>
                        <a:pt x="195" y="626"/>
                        <a:pt x="195" y="627"/>
                        <a:pt x="196" y="627"/>
                      </a:cubicBezTo>
                      <a:cubicBezTo>
                        <a:pt x="197" y="627"/>
                        <a:pt x="198" y="627"/>
                        <a:pt x="198" y="627"/>
                      </a:cubicBezTo>
                      <a:cubicBezTo>
                        <a:pt x="202" y="628"/>
                        <a:pt x="206" y="630"/>
                        <a:pt x="209" y="632"/>
                      </a:cubicBezTo>
                      <a:cubicBezTo>
                        <a:pt x="210" y="632"/>
                        <a:pt x="212" y="633"/>
                        <a:pt x="213" y="633"/>
                      </a:cubicBezTo>
                      <a:cubicBezTo>
                        <a:pt x="214" y="634"/>
                        <a:pt x="214" y="635"/>
                        <a:pt x="215" y="635"/>
                      </a:cubicBezTo>
                      <a:cubicBezTo>
                        <a:pt x="216" y="636"/>
                        <a:pt x="218" y="636"/>
                        <a:pt x="219" y="636"/>
                      </a:cubicBezTo>
                      <a:cubicBezTo>
                        <a:pt x="222" y="637"/>
                        <a:pt x="224" y="639"/>
                        <a:pt x="227" y="640"/>
                      </a:cubicBezTo>
                      <a:cubicBezTo>
                        <a:pt x="227" y="641"/>
                        <a:pt x="228" y="640"/>
                        <a:pt x="229" y="641"/>
                      </a:cubicBezTo>
                      <a:cubicBezTo>
                        <a:pt x="230" y="641"/>
                        <a:pt x="230" y="642"/>
                        <a:pt x="231" y="642"/>
                      </a:cubicBezTo>
                      <a:cubicBezTo>
                        <a:pt x="232" y="642"/>
                        <a:pt x="233" y="642"/>
                        <a:pt x="234" y="643"/>
                      </a:cubicBezTo>
                      <a:cubicBezTo>
                        <a:pt x="235" y="643"/>
                        <a:pt x="236" y="644"/>
                        <a:pt x="237" y="644"/>
                      </a:cubicBezTo>
                      <a:cubicBezTo>
                        <a:pt x="238" y="644"/>
                        <a:pt x="239" y="644"/>
                        <a:pt x="240" y="644"/>
                      </a:cubicBezTo>
                      <a:cubicBezTo>
                        <a:pt x="240" y="644"/>
                        <a:pt x="241" y="645"/>
                        <a:pt x="242" y="645"/>
                      </a:cubicBezTo>
                      <a:cubicBezTo>
                        <a:pt x="243" y="646"/>
                        <a:pt x="244" y="645"/>
                        <a:pt x="245" y="646"/>
                      </a:cubicBezTo>
                      <a:cubicBezTo>
                        <a:pt x="246" y="646"/>
                        <a:pt x="248" y="647"/>
                        <a:pt x="249" y="648"/>
                      </a:cubicBezTo>
                      <a:cubicBezTo>
                        <a:pt x="251" y="648"/>
                        <a:pt x="253" y="648"/>
                        <a:pt x="255" y="649"/>
                      </a:cubicBezTo>
                      <a:cubicBezTo>
                        <a:pt x="260" y="650"/>
                        <a:pt x="266" y="653"/>
                        <a:pt x="271" y="653"/>
                      </a:cubicBezTo>
                      <a:cubicBezTo>
                        <a:pt x="275" y="654"/>
                        <a:pt x="279" y="653"/>
                        <a:pt x="282" y="655"/>
                      </a:cubicBezTo>
                      <a:cubicBezTo>
                        <a:pt x="283" y="655"/>
                        <a:pt x="283" y="656"/>
                        <a:pt x="284" y="656"/>
                      </a:cubicBezTo>
                      <a:cubicBezTo>
                        <a:pt x="286" y="656"/>
                        <a:pt x="288" y="656"/>
                        <a:pt x="289" y="656"/>
                      </a:cubicBezTo>
                      <a:cubicBezTo>
                        <a:pt x="291" y="656"/>
                        <a:pt x="292" y="657"/>
                        <a:pt x="293" y="657"/>
                      </a:cubicBezTo>
                      <a:cubicBezTo>
                        <a:pt x="296" y="658"/>
                        <a:pt x="299" y="658"/>
                        <a:pt x="302" y="658"/>
                      </a:cubicBezTo>
                      <a:cubicBezTo>
                        <a:pt x="304" y="658"/>
                        <a:pt x="307" y="659"/>
                        <a:pt x="309" y="659"/>
                      </a:cubicBezTo>
                      <a:cubicBezTo>
                        <a:pt x="313" y="660"/>
                        <a:pt x="317" y="660"/>
                        <a:pt x="320" y="660"/>
                      </a:cubicBezTo>
                      <a:cubicBezTo>
                        <a:pt x="326" y="661"/>
                        <a:pt x="334" y="661"/>
                        <a:pt x="340" y="661"/>
                      </a:cubicBezTo>
                      <a:cubicBezTo>
                        <a:pt x="341" y="661"/>
                        <a:pt x="342" y="662"/>
                        <a:pt x="343" y="662"/>
                      </a:cubicBezTo>
                      <a:cubicBezTo>
                        <a:pt x="345" y="662"/>
                        <a:pt x="348" y="661"/>
                        <a:pt x="351" y="661"/>
                      </a:cubicBezTo>
                      <a:cubicBezTo>
                        <a:pt x="351" y="661"/>
                        <a:pt x="352" y="662"/>
                        <a:pt x="353" y="662"/>
                      </a:cubicBezTo>
                      <a:cubicBezTo>
                        <a:pt x="355" y="662"/>
                        <a:pt x="357" y="661"/>
                        <a:pt x="359" y="661"/>
                      </a:cubicBezTo>
                      <a:cubicBezTo>
                        <a:pt x="363" y="661"/>
                        <a:pt x="369" y="661"/>
                        <a:pt x="372" y="661"/>
                      </a:cubicBezTo>
                      <a:cubicBezTo>
                        <a:pt x="373" y="661"/>
                        <a:pt x="374" y="660"/>
                        <a:pt x="375" y="660"/>
                      </a:cubicBezTo>
                      <a:cubicBezTo>
                        <a:pt x="376" y="660"/>
                        <a:pt x="377" y="660"/>
                        <a:pt x="377" y="660"/>
                      </a:cubicBezTo>
                      <a:cubicBezTo>
                        <a:pt x="378" y="660"/>
                        <a:pt x="379" y="660"/>
                        <a:pt x="380" y="659"/>
                      </a:cubicBezTo>
                      <a:cubicBezTo>
                        <a:pt x="382" y="659"/>
                        <a:pt x="384" y="660"/>
                        <a:pt x="386" y="659"/>
                      </a:cubicBezTo>
                      <a:cubicBezTo>
                        <a:pt x="387" y="659"/>
                        <a:pt x="388" y="658"/>
                        <a:pt x="389" y="658"/>
                      </a:cubicBezTo>
                      <a:cubicBezTo>
                        <a:pt x="391" y="658"/>
                        <a:pt x="392" y="659"/>
                        <a:pt x="393" y="659"/>
                      </a:cubicBezTo>
                      <a:cubicBezTo>
                        <a:pt x="394" y="659"/>
                        <a:pt x="395" y="658"/>
                        <a:pt x="396" y="658"/>
                      </a:cubicBezTo>
                      <a:cubicBezTo>
                        <a:pt x="397" y="658"/>
                        <a:pt x="399" y="658"/>
                        <a:pt x="401" y="657"/>
                      </a:cubicBezTo>
                      <a:cubicBezTo>
                        <a:pt x="402" y="657"/>
                        <a:pt x="402" y="657"/>
                        <a:pt x="402" y="657"/>
                      </a:cubicBezTo>
                      <a:cubicBezTo>
                        <a:pt x="409" y="655"/>
                        <a:pt x="416" y="655"/>
                        <a:pt x="423" y="653"/>
                      </a:cubicBezTo>
                      <a:cubicBezTo>
                        <a:pt x="423" y="653"/>
                        <a:pt x="424" y="652"/>
                        <a:pt x="425" y="652"/>
                      </a:cubicBezTo>
                      <a:cubicBezTo>
                        <a:pt x="426" y="652"/>
                        <a:pt x="426" y="652"/>
                        <a:pt x="427" y="652"/>
                      </a:cubicBezTo>
                      <a:cubicBezTo>
                        <a:pt x="428" y="652"/>
                        <a:pt x="429" y="651"/>
                        <a:pt x="430" y="651"/>
                      </a:cubicBezTo>
                      <a:cubicBezTo>
                        <a:pt x="431" y="650"/>
                        <a:pt x="432" y="651"/>
                        <a:pt x="433" y="650"/>
                      </a:cubicBezTo>
                      <a:cubicBezTo>
                        <a:pt x="434" y="650"/>
                        <a:pt x="435" y="649"/>
                        <a:pt x="436" y="649"/>
                      </a:cubicBezTo>
                      <a:cubicBezTo>
                        <a:pt x="436" y="649"/>
                        <a:pt x="437" y="649"/>
                        <a:pt x="438" y="649"/>
                      </a:cubicBezTo>
                      <a:cubicBezTo>
                        <a:pt x="442" y="648"/>
                        <a:pt x="445" y="645"/>
                        <a:pt x="448" y="647"/>
                      </a:cubicBezTo>
                      <a:cubicBezTo>
                        <a:pt x="450" y="646"/>
                        <a:pt x="452" y="645"/>
                        <a:pt x="453" y="644"/>
                      </a:cubicBezTo>
                      <a:cubicBezTo>
                        <a:pt x="460" y="643"/>
                        <a:pt x="465" y="639"/>
                        <a:pt x="471" y="639"/>
                      </a:cubicBezTo>
                      <a:cubicBezTo>
                        <a:pt x="476" y="636"/>
                        <a:pt x="482" y="635"/>
                        <a:pt x="486" y="632"/>
                      </a:cubicBezTo>
                      <a:cubicBezTo>
                        <a:pt x="492" y="630"/>
                        <a:pt x="496" y="627"/>
                        <a:pt x="502" y="625"/>
                      </a:cubicBezTo>
                      <a:cubicBezTo>
                        <a:pt x="502" y="624"/>
                        <a:pt x="503" y="623"/>
                        <a:pt x="503" y="623"/>
                      </a:cubicBezTo>
                      <a:cubicBezTo>
                        <a:pt x="504" y="623"/>
                        <a:pt x="505" y="623"/>
                        <a:pt x="505" y="623"/>
                      </a:cubicBezTo>
                      <a:cubicBezTo>
                        <a:pt x="507" y="621"/>
                        <a:pt x="509" y="621"/>
                        <a:pt x="511" y="620"/>
                      </a:cubicBezTo>
                      <a:cubicBezTo>
                        <a:pt x="514" y="619"/>
                        <a:pt x="515" y="615"/>
                        <a:pt x="519" y="616"/>
                      </a:cubicBezTo>
                      <a:cubicBezTo>
                        <a:pt x="520" y="616"/>
                        <a:pt x="520" y="614"/>
                        <a:pt x="521" y="614"/>
                      </a:cubicBezTo>
                      <a:cubicBezTo>
                        <a:pt x="523" y="614"/>
                        <a:pt x="523" y="612"/>
                        <a:pt x="525" y="612"/>
                      </a:cubicBezTo>
                      <a:cubicBezTo>
                        <a:pt x="529" y="608"/>
                        <a:pt x="536" y="605"/>
                        <a:pt x="541" y="602"/>
                      </a:cubicBezTo>
                      <a:cubicBezTo>
                        <a:pt x="541" y="601"/>
                        <a:pt x="542" y="601"/>
                        <a:pt x="542" y="601"/>
                      </a:cubicBezTo>
                      <a:cubicBezTo>
                        <a:pt x="543" y="600"/>
                        <a:pt x="543" y="600"/>
                        <a:pt x="543" y="599"/>
                      </a:cubicBezTo>
                      <a:cubicBezTo>
                        <a:pt x="544" y="598"/>
                        <a:pt x="546" y="598"/>
                        <a:pt x="547" y="597"/>
                      </a:cubicBezTo>
                      <a:cubicBezTo>
                        <a:pt x="548" y="597"/>
                        <a:pt x="548" y="596"/>
                        <a:pt x="549" y="595"/>
                      </a:cubicBezTo>
                      <a:cubicBezTo>
                        <a:pt x="549" y="595"/>
                        <a:pt x="550" y="595"/>
                        <a:pt x="550" y="595"/>
                      </a:cubicBezTo>
                      <a:cubicBezTo>
                        <a:pt x="551" y="595"/>
                        <a:pt x="552" y="593"/>
                        <a:pt x="552" y="593"/>
                      </a:cubicBezTo>
                      <a:cubicBezTo>
                        <a:pt x="553" y="592"/>
                        <a:pt x="553" y="592"/>
                        <a:pt x="554" y="591"/>
                      </a:cubicBezTo>
                      <a:cubicBezTo>
                        <a:pt x="556" y="590"/>
                        <a:pt x="559" y="589"/>
                        <a:pt x="560" y="588"/>
                      </a:cubicBezTo>
                      <a:cubicBezTo>
                        <a:pt x="562" y="586"/>
                        <a:pt x="563" y="583"/>
                        <a:pt x="566" y="583"/>
                      </a:cubicBezTo>
                      <a:cubicBezTo>
                        <a:pt x="567" y="583"/>
                        <a:pt x="566" y="582"/>
                        <a:pt x="566" y="581"/>
                      </a:cubicBezTo>
                      <a:cubicBezTo>
                        <a:pt x="567" y="581"/>
                        <a:pt x="568" y="580"/>
                        <a:pt x="569" y="580"/>
                      </a:cubicBezTo>
                      <a:cubicBezTo>
                        <a:pt x="570" y="580"/>
                        <a:pt x="570" y="579"/>
                        <a:pt x="570" y="578"/>
                      </a:cubicBezTo>
                      <a:cubicBezTo>
                        <a:pt x="575" y="574"/>
                        <a:pt x="581" y="569"/>
                        <a:pt x="585" y="564"/>
                      </a:cubicBezTo>
                      <a:cubicBezTo>
                        <a:pt x="589" y="563"/>
                        <a:pt x="588" y="559"/>
                        <a:pt x="592" y="558"/>
                      </a:cubicBezTo>
                      <a:cubicBezTo>
                        <a:pt x="594" y="553"/>
                        <a:pt x="597" y="550"/>
                        <a:pt x="601" y="548"/>
                      </a:cubicBezTo>
                      <a:cubicBezTo>
                        <a:pt x="601" y="547"/>
                        <a:pt x="601" y="546"/>
                        <a:pt x="601" y="546"/>
                      </a:cubicBezTo>
                      <a:cubicBezTo>
                        <a:pt x="603" y="543"/>
                        <a:pt x="606" y="542"/>
                        <a:pt x="607" y="539"/>
                      </a:cubicBezTo>
                      <a:cubicBezTo>
                        <a:pt x="609" y="537"/>
                        <a:pt x="609" y="534"/>
                        <a:pt x="612" y="533"/>
                      </a:cubicBezTo>
                      <a:cubicBezTo>
                        <a:pt x="612" y="531"/>
                        <a:pt x="615" y="530"/>
                        <a:pt x="615" y="527"/>
                      </a:cubicBezTo>
                      <a:cubicBezTo>
                        <a:pt x="615" y="527"/>
                        <a:pt x="616" y="526"/>
                        <a:pt x="617" y="526"/>
                      </a:cubicBezTo>
                      <a:cubicBezTo>
                        <a:pt x="617" y="523"/>
                        <a:pt x="620" y="523"/>
                        <a:pt x="620" y="520"/>
                      </a:cubicBezTo>
                      <a:cubicBezTo>
                        <a:pt x="622" y="518"/>
                        <a:pt x="623" y="516"/>
                        <a:pt x="625" y="515"/>
                      </a:cubicBezTo>
                      <a:cubicBezTo>
                        <a:pt x="625" y="513"/>
                        <a:pt x="627" y="512"/>
                        <a:pt x="627" y="511"/>
                      </a:cubicBezTo>
                      <a:cubicBezTo>
                        <a:pt x="628" y="510"/>
                        <a:pt x="627" y="509"/>
                        <a:pt x="628" y="509"/>
                      </a:cubicBezTo>
                      <a:cubicBezTo>
                        <a:pt x="628" y="507"/>
                        <a:pt x="631" y="506"/>
                        <a:pt x="632" y="504"/>
                      </a:cubicBezTo>
                      <a:cubicBezTo>
                        <a:pt x="632" y="503"/>
                        <a:pt x="632" y="502"/>
                        <a:pt x="632" y="501"/>
                      </a:cubicBezTo>
                      <a:cubicBezTo>
                        <a:pt x="633" y="499"/>
                        <a:pt x="636" y="497"/>
                        <a:pt x="637" y="495"/>
                      </a:cubicBezTo>
                      <a:cubicBezTo>
                        <a:pt x="638" y="493"/>
                        <a:pt x="638" y="491"/>
                        <a:pt x="638" y="489"/>
                      </a:cubicBezTo>
                      <a:cubicBezTo>
                        <a:pt x="639" y="488"/>
                        <a:pt x="640" y="487"/>
                        <a:pt x="641" y="487"/>
                      </a:cubicBezTo>
                      <a:cubicBezTo>
                        <a:pt x="641" y="486"/>
                        <a:pt x="641" y="485"/>
                        <a:pt x="642" y="484"/>
                      </a:cubicBezTo>
                      <a:cubicBezTo>
                        <a:pt x="645" y="480"/>
                        <a:pt x="647" y="474"/>
                        <a:pt x="650" y="469"/>
                      </a:cubicBezTo>
                      <a:cubicBezTo>
                        <a:pt x="650" y="468"/>
                        <a:pt x="650" y="468"/>
                        <a:pt x="650" y="467"/>
                      </a:cubicBezTo>
                      <a:cubicBezTo>
                        <a:pt x="650" y="466"/>
                        <a:pt x="652" y="466"/>
                        <a:pt x="652" y="465"/>
                      </a:cubicBezTo>
                      <a:cubicBezTo>
                        <a:pt x="652" y="465"/>
                        <a:pt x="651" y="464"/>
                        <a:pt x="652" y="464"/>
                      </a:cubicBezTo>
                      <a:cubicBezTo>
                        <a:pt x="653" y="462"/>
                        <a:pt x="653" y="461"/>
                        <a:pt x="654" y="458"/>
                      </a:cubicBezTo>
                      <a:cubicBezTo>
                        <a:pt x="655" y="455"/>
                        <a:pt x="658" y="453"/>
                        <a:pt x="658" y="449"/>
                      </a:cubicBezTo>
                      <a:cubicBezTo>
                        <a:pt x="659" y="446"/>
                        <a:pt x="660" y="443"/>
                        <a:pt x="661" y="439"/>
                      </a:cubicBezTo>
                      <a:cubicBezTo>
                        <a:pt x="662" y="439"/>
                        <a:pt x="663" y="438"/>
                        <a:pt x="663" y="438"/>
                      </a:cubicBezTo>
                      <a:cubicBezTo>
                        <a:pt x="663" y="437"/>
                        <a:pt x="662" y="436"/>
                        <a:pt x="662" y="435"/>
                      </a:cubicBezTo>
                      <a:cubicBezTo>
                        <a:pt x="663" y="434"/>
                        <a:pt x="664" y="433"/>
                        <a:pt x="664" y="431"/>
                      </a:cubicBezTo>
                      <a:cubicBezTo>
                        <a:pt x="665" y="429"/>
                        <a:pt x="665" y="425"/>
                        <a:pt x="666" y="423"/>
                      </a:cubicBezTo>
                      <a:cubicBezTo>
                        <a:pt x="667" y="422"/>
                        <a:pt x="667" y="421"/>
                        <a:pt x="667" y="421"/>
                      </a:cubicBezTo>
                      <a:cubicBezTo>
                        <a:pt x="668" y="419"/>
                        <a:pt x="668" y="418"/>
                        <a:pt x="668" y="416"/>
                      </a:cubicBezTo>
                      <a:cubicBezTo>
                        <a:pt x="668" y="415"/>
                        <a:pt x="669" y="414"/>
                        <a:pt x="669" y="412"/>
                      </a:cubicBezTo>
                      <a:cubicBezTo>
                        <a:pt x="669" y="411"/>
                        <a:pt x="669" y="410"/>
                        <a:pt x="669" y="409"/>
                      </a:cubicBezTo>
                      <a:cubicBezTo>
                        <a:pt x="669" y="408"/>
                        <a:pt x="670" y="407"/>
                        <a:pt x="670" y="406"/>
                      </a:cubicBezTo>
                      <a:cubicBezTo>
                        <a:pt x="671" y="404"/>
                        <a:pt x="671" y="402"/>
                        <a:pt x="671" y="399"/>
                      </a:cubicBezTo>
                      <a:cubicBezTo>
                        <a:pt x="671" y="398"/>
                        <a:pt x="672" y="398"/>
                        <a:pt x="672" y="397"/>
                      </a:cubicBezTo>
                      <a:cubicBezTo>
                        <a:pt x="673" y="394"/>
                        <a:pt x="672" y="390"/>
                        <a:pt x="673" y="387"/>
                      </a:cubicBezTo>
                      <a:cubicBezTo>
                        <a:pt x="673" y="386"/>
                        <a:pt x="674" y="386"/>
                        <a:pt x="674" y="385"/>
                      </a:cubicBezTo>
                      <a:cubicBezTo>
                        <a:pt x="674" y="384"/>
                        <a:pt x="674" y="383"/>
                        <a:pt x="674" y="383"/>
                      </a:cubicBezTo>
                      <a:cubicBezTo>
                        <a:pt x="674" y="380"/>
                        <a:pt x="675" y="377"/>
                        <a:pt x="675" y="374"/>
                      </a:cubicBezTo>
                      <a:cubicBezTo>
                        <a:pt x="675" y="373"/>
                        <a:pt x="675" y="372"/>
                        <a:pt x="675" y="371"/>
                      </a:cubicBezTo>
                      <a:cubicBezTo>
                        <a:pt x="675" y="370"/>
                        <a:pt x="675" y="369"/>
                        <a:pt x="676" y="368"/>
                      </a:cubicBezTo>
                      <a:cubicBezTo>
                        <a:pt x="676" y="366"/>
                        <a:pt x="675" y="364"/>
                        <a:pt x="675" y="363"/>
                      </a:cubicBezTo>
                      <a:cubicBezTo>
                        <a:pt x="675" y="362"/>
                        <a:pt x="676" y="361"/>
                        <a:pt x="676" y="361"/>
                      </a:cubicBezTo>
                      <a:cubicBezTo>
                        <a:pt x="676" y="359"/>
                        <a:pt x="676" y="357"/>
                        <a:pt x="676" y="355"/>
                      </a:cubicBezTo>
                      <a:cubicBezTo>
                        <a:pt x="676" y="352"/>
                        <a:pt x="678" y="351"/>
                        <a:pt x="676" y="350"/>
                      </a:cubicBezTo>
                      <a:cubicBezTo>
                        <a:pt x="678" y="347"/>
                        <a:pt x="676" y="342"/>
                        <a:pt x="676" y="338"/>
                      </a:cubicBezTo>
                      <a:cubicBezTo>
                        <a:pt x="676" y="337"/>
                        <a:pt x="677" y="336"/>
                        <a:pt x="677" y="336"/>
                      </a:cubicBezTo>
                      <a:cubicBezTo>
                        <a:pt x="677" y="335"/>
                        <a:pt x="676" y="334"/>
                        <a:pt x="676" y="333"/>
                      </a:cubicBezTo>
                      <a:cubicBezTo>
                        <a:pt x="676" y="331"/>
                        <a:pt x="677" y="330"/>
                        <a:pt x="677" y="329"/>
                      </a:cubicBezTo>
                      <a:cubicBezTo>
                        <a:pt x="677" y="327"/>
                        <a:pt x="676" y="326"/>
                        <a:pt x="676" y="325"/>
                      </a:cubicBezTo>
                      <a:cubicBezTo>
                        <a:pt x="676" y="324"/>
                        <a:pt x="677" y="323"/>
                        <a:pt x="677" y="322"/>
                      </a:cubicBezTo>
                      <a:cubicBezTo>
                        <a:pt x="677" y="320"/>
                        <a:pt x="676" y="318"/>
                        <a:pt x="676" y="315"/>
                      </a:cubicBezTo>
                      <a:cubicBezTo>
                        <a:pt x="676" y="313"/>
                        <a:pt x="676" y="311"/>
                        <a:pt x="676" y="309"/>
                      </a:cubicBezTo>
                      <a:cubicBezTo>
                        <a:pt x="676" y="308"/>
                        <a:pt x="675" y="307"/>
                        <a:pt x="675" y="306"/>
                      </a:cubicBezTo>
                      <a:cubicBezTo>
                        <a:pt x="675" y="305"/>
                        <a:pt x="675" y="304"/>
                        <a:pt x="675" y="302"/>
                      </a:cubicBezTo>
                      <a:cubicBezTo>
                        <a:pt x="675" y="299"/>
                        <a:pt x="673" y="295"/>
                        <a:pt x="673" y="292"/>
                      </a:cubicBezTo>
                      <a:cubicBezTo>
                        <a:pt x="672" y="289"/>
                        <a:pt x="673" y="286"/>
                        <a:pt x="672" y="283"/>
                      </a:cubicBezTo>
                      <a:cubicBezTo>
                        <a:pt x="672" y="281"/>
                        <a:pt x="671" y="279"/>
                        <a:pt x="670" y="277"/>
                      </a:cubicBezTo>
                      <a:cubicBezTo>
                        <a:pt x="670" y="275"/>
                        <a:pt x="669" y="275"/>
                        <a:pt x="669" y="274"/>
                      </a:cubicBezTo>
                      <a:cubicBezTo>
                        <a:pt x="668" y="269"/>
                        <a:pt x="668" y="264"/>
                        <a:pt x="666" y="260"/>
                      </a:cubicBezTo>
                      <a:cubicBezTo>
                        <a:pt x="666" y="259"/>
                        <a:pt x="665" y="259"/>
                        <a:pt x="665" y="258"/>
                      </a:cubicBezTo>
                      <a:cubicBezTo>
                        <a:pt x="665" y="256"/>
                        <a:pt x="665" y="255"/>
                        <a:pt x="665" y="254"/>
                      </a:cubicBezTo>
                      <a:cubicBezTo>
                        <a:pt x="665" y="253"/>
                        <a:pt x="664" y="252"/>
                        <a:pt x="664" y="252"/>
                      </a:cubicBezTo>
                      <a:cubicBezTo>
                        <a:pt x="662" y="247"/>
                        <a:pt x="661" y="242"/>
                        <a:pt x="659" y="238"/>
                      </a:cubicBezTo>
                      <a:cubicBezTo>
                        <a:pt x="659" y="238"/>
                        <a:pt x="660" y="237"/>
                        <a:pt x="659" y="237"/>
                      </a:cubicBezTo>
                      <a:cubicBezTo>
                        <a:pt x="657" y="236"/>
                        <a:pt x="658" y="233"/>
                        <a:pt x="657" y="231"/>
                      </a:cubicBezTo>
                      <a:cubicBezTo>
                        <a:pt x="656" y="230"/>
                        <a:pt x="655" y="228"/>
                        <a:pt x="655" y="226"/>
                      </a:cubicBezTo>
                      <a:cubicBezTo>
                        <a:pt x="653" y="224"/>
                        <a:pt x="652" y="216"/>
                        <a:pt x="649" y="216"/>
                      </a:cubicBezTo>
                      <a:cubicBezTo>
                        <a:pt x="646" y="216"/>
                        <a:pt x="645" y="219"/>
                        <a:pt x="644" y="221"/>
                      </a:cubicBezTo>
                      <a:cubicBezTo>
                        <a:pt x="643" y="222"/>
                        <a:pt x="641" y="223"/>
                        <a:pt x="641" y="225"/>
                      </a:cubicBezTo>
                      <a:cubicBezTo>
                        <a:pt x="640" y="227"/>
                        <a:pt x="644" y="229"/>
                        <a:pt x="645" y="232"/>
                      </a:cubicBezTo>
                      <a:cubicBezTo>
                        <a:pt x="645" y="234"/>
                        <a:pt x="645" y="236"/>
                        <a:pt x="646" y="238"/>
                      </a:cubicBezTo>
                      <a:cubicBezTo>
                        <a:pt x="646" y="239"/>
                        <a:pt x="645" y="239"/>
                        <a:pt x="645" y="240"/>
                      </a:cubicBezTo>
                      <a:cubicBezTo>
                        <a:pt x="645" y="241"/>
                        <a:pt x="646" y="241"/>
                        <a:pt x="646" y="242"/>
                      </a:cubicBezTo>
                      <a:cubicBezTo>
                        <a:pt x="645" y="243"/>
                        <a:pt x="645" y="245"/>
                        <a:pt x="644" y="246"/>
                      </a:cubicBezTo>
                      <a:cubicBezTo>
                        <a:pt x="642" y="247"/>
                        <a:pt x="640" y="249"/>
                        <a:pt x="639" y="248"/>
                      </a:cubicBezTo>
                      <a:cubicBezTo>
                        <a:pt x="638" y="248"/>
                        <a:pt x="638" y="249"/>
                        <a:pt x="638" y="250"/>
                      </a:cubicBezTo>
                      <a:cubicBezTo>
                        <a:pt x="637" y="250"/>
                        <a:pt x="636" y="249"/>
                        <a:pt x="635" y="250"/>
                      </a:cubicBezTo>
                      <a:cubicBezTo>
                        <a:pt x="631" y="252"/>
                        <a:pt x="626" y="254"/>
                        <a:pt x="620" y="255"/>
                      </a:cubicBezTo>
                      <a:cubicBezTo>
                        <a:pt x="620" y="256"/>
                        <a:pt x="619" y="257"/>
                        <a:pt x="619" y="257"/>
                      </a:cubicBezTo>
                      <a:cubicBezTo>
                        <a:pt x="618" y="261"/>
                        <a:pt x="616" y="263"/>
                        <a:pt x="614" y="265"/>
                      </a:cubicBezTo>
                      <a:cubicBezTo>
                        <a:pt x="613" y="267"/>
                        <a:pt x="611" y="268"/>
                        <a:pt x="610" y="268"/>
                      </a:cubicBezTo>
                      <a:cubicBezTo>
                        <a:pt x="604" y="270"/>
                        <a:pt x="600" y="265"/>
                        <a:pt x="594" y="264"/>
                      </a:cubicBezTo>
                      <a:cubicBezTo>
                        <a:pt x="593" y="264"/>
                        <a:pt x="593" y="264"/>
                        <a:pt x="592" y="264"/>
                      </a:cubicBezTo>
                      <a:cubicBezTo>
                        <a:pt x="590" y="264"/>
                        <a:pt x="589" y="263"/>
                        <a:pt x="587" y="262"/>
                      </a:cubicBezTo>
                      <a:cubicBezTo>
                        <a:pt x="585" y="262"/>
                        <a:pt x="584" y="263"/>
                        <a:pt x="582" y="262"/>
                      </a:cubicBezTo>
                      <a:cubicBezTo>
                        <a:pt x="581" y="263"/>
                        <a:pt x="580" y="265"/>
                        <a:pt x="581" y="266"/>
                      </a:cubicBezTo>
                      <a:cubicBezTo>
                        <a:pt x="581" y="267"/>
                        <a:pt x="582" y="268"/>
                        <a:pt x="583" y="269"/>
                      </a:cubicBezTo>
                      <a:cubicBezTo>
                        <a:pt x="583" y="270"/>
                        <a:pt x="583" y="271"/>
                        <a:pt x="582" y="272"/>
                      </a:cubicBezTo>
                      <a:cubicBezTo>
                        <a:pt x="582" y="273"/>
                        <a:pt x="581" y="273"/>
                        <a:pt x="581" y="274"/>
                      </a:cubicBezTo>
                      <a:cubicBezTo>
                        <a:pt x="580" y="274"/>
                        <a:pt x="580" y="275"/>
                        <a:pt x="580" y="275"/>
                      </a:cubicBezTo>
                      <a:cubicBezTo>
                        <a:pt x="579" y="277"/>
                        <a:pt x="576" y="278"/>
                        <a:pt x="573" y="278"/>
                      </a:cubicBezTo>
                      <a:cubicBezTo>
                        <a:pt x="572" y="277"/>
                        <a:pt x="571" y="276"/>
                        <a:pt x="570" y="276"/>
                      </a:cubicBezTo>
                      <a:cubicBezTo>
                        <a:pt x="567" y="276"/>
                        <a:pt x="563" y="278"/>
                        <a:pt x="562" y="280"/>
                      </a:cubicBezTo>
                      <a:cubicBezTo>
                        <a:pt x="562" y="281"/>
                        <a:pt x="561" y="282"/>
                        <a:pt x="561" y="282"/>
                      </a:cubicBezTo>
                      <a:cubicBezTo>
                        <a:pt x="559" y="285"/>
                        <a:pt x="558" y="286"/>
                        <a:pt x="555" y="287"/>
                      </a:cubicBezTo>
                      <a:cubicBezTo>
                        <a:pt x="555" y="288"/>
                        <a:pt x="554" y="287"/>
                        <a:pt x="554" y="287"/>
                      </a:cubicBezTo>
                      <a:cubicBezTo>
                        <a:pt x="553" y="292"/>
                        <a:pt x="543" y="294"/>
                        <a:pt x="541" y="289"/>
                      </a:cubicBezTo>
                      <a:cubicBezTo>
                        <a:pt x="537" y="288"/>
                        <a:pt x="536" y="285"/>
                        <a:pt x="531" y="285"/>
                      </a:cubicBezTo>
                      <a:cubicBezTo>
                        <a:pt x="531" y="286"/>
                        <a:pt x="531" y="288"/>
                        <a:pt x="530" y="290"/>
                      </a:cubicBezTo>
                      <a:cubicBezTo>
                        <a:pt x="531" y="293"/>
                        <a:pt x="532" y="295"/>
                        <a:pt x="533" y="299"/>
                      </a:cubicBezTo>
                      <a:cubicBezTo>
                        <a:pt x="535" y="302"/>
                        <a:pt x="534" y="305"/>
                        <a:pt x="534" y="309"/>
                      </a:cubicBezTo>
                      <a:cubicBezTo>
                        <a:pt x="534" y="310"/>
                        <a:pt x="535" y="311"/>
                        <a:pt x="535" y="312"/>
                      </a:cubicBezTo>
                      <a:cubicBezTo>
                        <a:pt x="536" y="314"/>
                        <a:pt x="536" y="316"/>
                        <a:pt x="537" y="318"/>
                      </a:cubicBezTo>
                      <a:cubicBezTo>
                        <a:pt x="537" y="320"/>
                        <a:pt x="536" y="323"/>
                        <a:pt x="536" y="326"/>
                      </a:cubicBezTo>
                      <a:cubicBezTo>
                        <a:pt x="536" y="327"/>
                        <a:pt x="537" y="328"/>
                        <a:pt x="537" y="329"/>
                      </a:cubicBezTo>
                      <a:cubicBezTo>
                        <a:pt x="538" y="336"/>
                        <a:pt x="536" y="345"/>
                        <a:pt x="537" y="350"/>
                      </a:cubicBezTo>
                      <a:cubicBezTo>
                        <a:pt x="536" y="351"/>
                        <a:pt x="537" y="353"/>
                        <a:pt x="537" y="355"/>
                      </a:cubicBezTo>
                      <a:cubicBezTo>
                        <a:pt x="537" y="356"/>
                        <a:pt x="536" y="357"/>
                        <a:pt x="536" y="358"/>
                      </a:cubicBezTo>
                      <a:cubicBezTo>
                        <a:pt x="535" y="359"/>
                        <a:pt x="535" y="362"/>
                        <a:pt x="534" y="364"/>
                      </a:cubicBezTo>
                      <a:cubicBezTo>
                        <a:pt x="534" y="366"/>
                        <a:pt x="535" y="367"/>
                        <a:pt x="535" y="369"/>
                      </a:cubicBezTo>
                      <a:cubicBezTo>
                        <a:pt x="535" y="369"/>
                        <a:pt x="534" y="370"/>
                        <a:pt x="534" y="371"/>
                      </a:cubicBezTo>
                      <a:cubicBezTo>
                        <a:pt x="534" y="372"/>
                        <a:pt x="534" y="373"/>
                        <a:pt x="534" y="374"/>
                      </a:cubicBezTo>
                      <a:cubicBezTo>
                        <a:pt x="533" y="377"/>
                        <a:pt x="531" y="379"/>
                        <a:pt x="532" y="382"/>
                      </a:cubicBezTo>
                      <a:cubicBezTo>
                        <a:pt x="532" y="384"/>
                        <a:pt x="530" y="386"/>
                        <a:pt x="530" y="387"/>
                      </a:cubicBezTo>
                      <a:cubicBezTo>
                        <a:pt x="530" y="388"/>
                        <a:pt x="530" y="388"/>
                        <a:pt x="530" y="389"/>
                      </a:cubicBezTo>
                      <a:cubicBezTo>
                        <a:pt x="530" y="391"/>
                        <a:pt x="528" y="392"/>
                        <a:pt x="528" y="394"/>
                      </a:cubicBezTo>
                      <a:cubicBezTo>
                        <a:pt x="527" y="396"/>
                        <a:pt x="526" y="398"/>
                        <a:pt x="525" y="399"/>
                      </a:cubicBezTo>
                      <a:cubicBezTo>
                        <a:pt x="525" y="400"/>
                        <a:pt x="525" y="401"/>
                        <a:pt x="525" y="401"/>
                      </a:cubicBezTo>
                      <a:cubicBezTo>
                        <a:pt x="525" y="403"/>
                        <a:pt x="523" y="405"/>
                        <a:pt x="523" y="407"/>
                      </a:cubicBezTo>
                      <a:cubicBezTo>
                        <a:pt x="522" y="407"/>
                        <a:pt x="523" y="408"/>
                        <a:pt x="523" y="408"/>
                      </a:cubicBezTo>
                      <a:cubicBezTo>
                        <a:pt x="522" y="410"/>
                        <a:pt x="521" y="411"/>
                        <a:pt x="520" y="412"/>
                      </a:cubicBezTo>
                      <a:cubicBezTo>
                        <a:pt x="520" y="413"/>
                        <a:pt x="520" y="414"/>
                        <a:pt x="520" y="415"/>
                      </a:cubicBezTo>
                      <a:cubicBezTo>
                        <a:pt x="519" y="416"/>
                        <a:pt x="517" y="417"/>
                        <a:pt x="518" y="419"/>
                      </a:cubicBezTo>
                      <a:cubicBezTo>
                        <a:pt x="515" y="421"/>
                        <a:pt x="516" y="426"/>
                        <a:pt x="513" y="427"/>
                      </a:cubicBezTo>
                      <a:cubicBezTo>
                        <a:pt x="513" y="431"/>
                        <a:pt x="511" y="432"/>
                        <a:pt x="509" y="435"/>
                      </a:cubicBezTo>
                      <a:cubicBezTo>
                        <a:pt x="508" y="437"/>
                        <a:pt x="507" y="438"/>
                        <a:pt x="506" y="439"/>
                      </a:cubicBezTo>
                      <a:cubicBezTo>
                        <a:pt x="505" y="441"/>
                        <a:pt x="504" y="444"/>
                        <a:pt x="503" y="445"/>
                      </a:cubicBezTo>
                      <a:cubicBezTo>
                        <a:pt x="501" y="447"/>
                        <a:pt x="499" y="449"/>
                        <a:pt x="499" y="451"/>
                      </a:cubicBezTo>
                      <a:cubicBezTo>
                        <a:pt x="498" y="451"/>
                        <a:pt x="497" y="451"/>
                        <a:pt x="497" y="451"/>
                      </a:cubicBezTo>
                      <a:cubicBezTo>
                        <a:pt x="497" y="452"/>
                        <a:pt x="496" y="453"/>
                        <a:pt x="496" y="454"/>
                      </a:cubicBezTo>
                      <a:cubicBezTo>
                        <a:pt x="495" y="455"/>
                        <a:pt x="495" y="456"/>
                        <a:pt x="493" y="456"/>
                      </a:cubicBezTo>
                      <a:cubicBezTo>
                        <a:pt x="492" y="461"/>
                        <a:pt x="488" y="463"/>
                        <a:pt x="485" y="466"/>
                      </a:cubicBezTo>
                      <a:cubicBezTo>
                        <a:pt x="484" y="467"/>
                        <a:pt x="484" y="468"/>
                        <a:pt x="483" y="469"/>
                      </a:cubicBezTo>
                      <a:cubicBezTo>
                        <a:pt x="483" y="469"/>
                        <a:pt x="482" y="469"/>
                        <a:pt x="482" y="470"/>
                      </a:cubicBezTo>
                      <a:cubicBezTo>
                        <a:pt x="480" y="471"/>
                        <a:pt x="480" y="472"/>
                        <a:pt x="479" y="473"/>
                      </a:cubicBezTo>
                      <a:cubicBezTo>
                        <a:pt x="476" y="474"/>
                        <a:pt x="476" y="477"/>
                        <a:pt x="473" y="478"/>
                      </a:cubicBezTo>
                      <a:cubicBezTo>
                        <a:pt x="471" y="478"/>
                        <a:pt x="471" y="479"/>
                        <a:pt x="470" y="479"/>
                      </a:cubicBezTo>
                      <a:cubicBezTo>
                        <a:pt x="469" y="478"/>
                        <a:pt x="467" y="478"/>
                        <a:pt x="467" y="477"/>
                      </a:cubicBezTo>
                      <a:cubicBezTo>
                        <a:pt x="467" y="476"/>
                        <a:pt x="467" y="474"/>
                        <a:pt x="468" y="473"/>
                      </a:cubicBezTo>
                      <a:cubicBezTo>
                        <a:pt x="468" y="472"/>
                        <a:pt x="469" y="472"/>
                        <a:pt x="470" y="472"/>
                      </a:cubicBezTo>
                      <a:cubicBezTo>
                        <a:pt x="471" y="471"/>
                        <a:pt x="471" y="470"/>
                        <a:pt x="472" y="469"/>
                      </a:cubicBezTo>
                      <a:cubicBezTo>
                        <a:pt x="473" y="468"/>
                        <a:pt x="475" y="466"/>
                        <a:pt x="477" y="465"/>
                      </a:cubicBezTo>
                      <a:cubicBezTo>
                        <a:pt x="477" y="463"/>
                        <a:pt x="479" y="463"/>
                        <a:pt x="480" y="462"/>
                      </a:cubicBezTo>
                      <a:cubicBezTo>
                        <a:pt x="480" y="461"/>
                        <a:pt x="480" y="461"/>
                        <a:pt x="480" y="460"/>
                      </a:cubicBezTo>
                      <a:cubicBezTo>
                        <a:pt x="486" y="456"/>
                        <a:pt x="487" y="450"/>
                        <a:pt x="493" y="447"/>
                      </a:cubicBezTo>
                      <a:cubicBezTo>
                        <a:pt x="493" y="445"/>
                        <a:pt x="494" y="443"/>
                        <a:pt x="496" y="442"/>
                      </a:cubicBezTo>
                      <a:cubicBezTo>
                        <a:pt x="496" y="441"/>
                        <a:pt x="496" y="440"/>
                        <a:pt x="496" y="439"/>
                      </a:cubicBezTo>
                      <a:cubicBezTo>
                        <a:pt x="497" y="439"/>
                        <a:pt x="498" y="438"/>
                        <a:pt x="499" y="437"/>
                      </a:cubicBezTo>
                      <a:cubicBezTo>
                        <a:pt x="500" y="436"/>
                        <a:pt x="500" y="434"/>
                        <a:pt x="501" y="432"/>
                      </a:cubicBezTo>
                      <a:cubicBezTo>
                        <a:pt x="502" y="431"/>
                        <a:pt x="503" y="430"/>
                        <a:pt x="504" y="428"/>
                      </a:cubicBezTo>
                      <a:cubicBezTo>
                        <a:pt x="505" y="427"/>
                        <a:pt x="506" y="425"/>
                        <a:pt x="507" y="423"/>
                      </a:cubicBezTo>
                      <a:cubicBezTo>
                        <a:pt x="507" y="423"/>
                        <a:pt x="507" y="422"/>
                        <a:pt x="507" y="421"/>
                      </a:cubicBezTo>
                      <a:cubicBezTo>
                        <a:pt x="508" y="420"/>
                        <a:pt x="508" y="419"/>
                        <a:pt x="509" y="419"/>
                      </a:cubicBezTo>
                      <a:cubicBezTo>
                        <a:pt x="509" y="418"/>
                        <a:pt x="509" y="417"/>
                        <a:pt x="510" y="416"/>
                      </a:cubicBezTo>
                      <a:cubicBezTo>
                        <a:pt x="510" y="415"/>
                        <a:pt x="511" y="414"/>
                        <a:pt x="512" y="413"/>
                      </a:cubicBezTo>
                      <a:cubicBezTo>
                        <a:pt x="512" y="413"/>
                        <a:pt x="512" y="412"/>
                        <a:pt x="512" y="411"/>
                      </a:cubicBezTo>
                      <a:cubicBezTo>
                        <a:pt x="513" y="409"/>
                        <a:pt x="515" y="407"/>
                        <a:pt x="515" y="405"/>
                      </a:cubicBezTo>
                      <a:cubicBezTo>
                        <a:pt x="515" y="404"/>
                        <a:pt x="515" y="404"/>
                        <a:pt x="515" y="403"/>
                      </a:cubicBezTo>
                      <a:cubicBezTo>
                        <a:pt x="516" y="402"/>
                        <a:pt x="516" y="401"/>
                        <a:pt x="517" y="401"/>
                      </a:cubicBezTo>
                      <a:cubicBezTo>
                        <a:pt x="517" y="400"/>
                        <a:pt x="517" y="399"/>
                        <a:pt x="517" y="399"/>
                      </a:cubicBezTo>
                      <a:cubicBezTo>
                        <a:pt x="517" y="398"/>
                        <a:pt x="518" y="398"/>
                        <a:pt x="518" y="397"/>
                      </a:cubicBezTo>
                      <a:cubicBezTo>
                        <a:pt x="519" y="396"/>
                        <a:pt x="518" y="394"/>
                        <a:pt x="519" y="392"/>
                      </a:cubicBezTo>
                      <a:cubicBezTo>
                        <a:pt x="519" y="391"/>
                        <a:pt x="520" y="390"/>
                        <a:pt x="520" y="389"/>
                      </a:cubicBezTo>
                      <a:cubicBezTo>
                        <a:pt x="520" y="389"/>
                        <a:pt x="520" y="388"/>
                        <a:pt x="520" y="387"/>
                      </a:cubicBezTo>
                      <a:cubicBezTo>
                        <a:pt x="520" y="385"/>
                        <a:pt x="522" y="384"/>
                        <a:pt x="523" y="382"/>
                      </a:cubicBezTo>
                      <a:cubicBezTo>
                        <a:pt x="523" y="380"/>
                        <a:pt x="523" y="377"/>
                        <a:pt x="523" y="374"/>
                      </a:cubicBezTo>
                      <a:cubicBezTo>
                        <a:pt x="524" y="373"/>
                        <a:pt x="524" y="372"/>
                        <a:pt x="524" y="370"/>
                      </a:cubicBezTo>
                      <a:cubicBezTo>
                        <a:pt x="525" y="368"/>
                        <a:pt x="526" y="364"/>
                        <a:pt x="526" y="362"/>
                      </a:cubicBezTo>
                      <a:cubicBezTo>
                        <a:pt x="526" y="360"/>
                        <a:pt x="525" y="357"/>
                        <a:pt x="527" y="356"/>
                      </a:cubicBezTo>
                      <a:cubicBezTo>
                        <a:pt x="527" y="355"/>
                        <a:pt x="526" y="355"/>
                        <a:pt x="526" y="354"/>
                      </a:cubicBezTo>
                      <a:cubicBezTo>
                        <a:pt x="526" y="353"/>
                        <a:pt x="527" y="353"/>
                        <a:pt x="527" y="352"/>
                      </a:cubicBezTo>
                      <a:cubicBezTo>
                        <a:pt x="526" y="347"/>
                        <a:pt x="527" y="341"/>
                        <a:pt x="528" y="335"/>
                      </a:cubicBezTo>
                      <a:cubicBezTo>
                        <a:pt x="528" y="331"/>
                        <a:pt x="526" y="327"/>
                        <a:pt x="526" y="322"/>
                      </a:cubicBezTo>
                      <a:cubicBezTo>
                        <a:pt x="526" y="319"/>
                        <a:pt x="526" y="316"/>
                        <a:pt x="526" y="313"/>
                      </a:cubicBezTo>
                      <a:cubicBezTo>
                        <a:pt x="526" y="310"/>
                        <a:pt x="523" y="307"/>
                        <a:pt x="524" y="303"/>
                      </a:cubicBezTo>
                      <a:cubicBezTo>
                        <a:pt x="524" y="302"/>
                        <a:pt x="523" y="300"/>
                        <a:pt x="522" y="298"/>
                      </a:cubicBezTo>
                      <a:cubicBezTo>
                        <a:pt x="522" y="297"/>
                        <a:pt x="522" y="296"/>
                        <a:pt x="522" y="295"/>
                      </a:cubicBezTo>
                      <a:cubicBezTo>
                        <a:pt x="522" y="294"/>
                        <a:pt x="521" y="293"/>
                        <a:pt x="520" y="292"/>
                      </a:cubicBezTo>
                      <a:cubicBezTo>
                        <a:pt x="520" y="291"/>
                        <a:pt x="521" y="290"/>
                        <a:pt x="520" y="290"/>
                      </a:cubicBezTo>
                      <a:cubicBezTo>
                        <a:pt x="520" y="286"/>
                        <a:pt x="518" y="284"/>
                        <a:pt x="517" y="281"/>
                      </a:cubicBezTo>
                      <a:cubicBezTo>
                        <a:pt x="517" y="280"/>
                        <a:pt x="517" y="279"/>
                        <a:pt x="517" y="278"/>
                      </a:cubicBezTo>
                      <a:cubicBezTo>
                        <a:pt x="516" y="275"/>
                        <a:pt x="513" y="273"/>
                        <a:pt x="513" y="270"/>
                      </a:cubicBezTo>
                      <a:cubicBezTo>
                        <a:pt x="511" y="268"/>
                        <a:pt x="511" y="267"/>
                        <a:pt x="510" y="265"/>
                      </a:cubicBezTo>
                      <a:cubicBezTo>
                        <a:pt x="509" y="263"/>
                        <a:pt x="507" y="262"/>
                        <a:pt x="506" y="260"/>
                      </a:cubicBezTo>
                      <a:cubicBezTo>
                        <a:pt x="502" y="260"/>
                        <a:pt x="502" y="264"/>
                        <a:pt x="499" y="265"/>
                      </a:cubicBezTo>
                      <a:cubicBezTo>
                        <a:pt x="497" y="267"/>
                        <a:pt x="496" y="270"/>
                        <a:pt x="494" y="271"/>
                      </a:cubicBezTo>
                      <a:cubicBezTo>
                        <a:pt x="493" y="271"/>
                        <a:pt x="493" y="271"/>
                        <a:pt x="492" y="271"/>
                      </a:cubicBezTo>
                      <a:cubicBezTo>
                        <a:pt x="492" y="272"/>
                        <a:pt x="491" y="273"/>
                        <a:pt x="491" y="273"/>
                      </a:cubicBezTo>
                      <a:cubicBezTo>
                        <a:pt x="488" y="274"/>
                        <a:pt x="487" y="275"/>
                        <a:pt x="484" y="276"/>
                      </a:cubicBezTo>
                      <a:cubicBezTo>
                        <a:pt x="483" y="276"/>
                        <a:pt x="481" y="276"/>
                        <a:pt x="480" y="276"/>
                      </a:cubicBezTo>
                      <a:cubicBezTo>
                        <a:pt x="478" y="277"/>
                        <a:pt x="477" y="278"/>
                        <a:pt x="476" y="278"/>
                      </a:cubicBezTo>
                      <a:cubicBezTo>
                        <a:pt x="474" y="278"/>
                        <a:pt x="472" y="278"/>
                        <a:pt x="469" y="278"/>
                      </a:cubicBezTo>
                      <a:cubicBezTo>
                        <a:pt x="466" y="278"/>
                        <a:pt x="463" y="280"/>
                        <a:pt x="461" y="278"/>
                      </a:cubicBezTo>
                      <a:cubicBezTo>
                        <a:pt x="460" y="278"/>
                        <a:pt x="460" y="279"/>
                        <a:pt x="459" y="279"/>
                      </a:cubicBezTo>
                      <a:cubicBezTo>
                        <a:pt x="458" y="279"/>
                        <a:pt x="457" y="278"/>
                        <a:pt x="456" y="278"/>
                      </a:cubicBezTo>
                      <a:cubicBezTo>
                        <a:pt x="455" y="278"/>
                        <a:pt x="454" y="279"/>
                        <a:pt x="453" y="278"/>
                      </a:cubicBezTo>
                      <a:cubicBezTo>
                        <a:pt x="452" y="278"/>
                        <a:pt x="452" y="279"/>
                        <a:pt x="451" y="279"/>
                      </a:cubicBezTo>
                      <a:cubicBezTo>
                        <a:pt x="446" y="278"/>
                        <a:pt x="445" y="282"/>
                        <a:pt x="443" y="285"/>
                      </a:cubicBezTo>
                      <a:cubicBezTo>
                        <a:pt x="443" y="286"/>
                        <a:pt x="442" y="287"/>
                        <a:pt x="443" y="288"/>
                      </a:cubicBezTo>
                      <a:cubicBezTo>
                        <a:pt x="446" y="292"/>
                        <a:pt x="457" y="289"/>
                        <a:pt x="462" y="291"/>
                      </a:cubicBezTo>
                      <a:cubicBezTo>
                        <a:pt x="465" y="289"/>
                        <a:pt x="472" y="291"/>
                        <a:pt x="475" y="291"/>
                      </a:cubicBezTo>
                      <a:cubicBezTo>
                        <a:pt x="478" y="292"/>
                        <a:pt x="481" y="292"/>
                        <a:pt x="482" y="292"/>
                      </a:cubicBezTo>
                      <a:cubicBezTo>
                        <a:pt x="484" y="295"/>
                        <a:pt x="481" y="297"/>
                        <a:pt x="480" y="299"/>
                      </a:cubicBezTo>
                      <a:cubicBezTo>
                        <a:pt x="480" y="299"/>
                        <a:pt x="480" y="300"/>
                        <a:pt x="480" y="300"/>
                      </a:cubicBezTo>
                      <a:cubicBezTo>
                        <a:pt x="479" y="302"/>
                        <a:pt x="476" y="304"/>
                        <a:pt x="474" y="306"/>
                      </a:cubicBezTo>
                      <a:cubicBezTo>
                        <a:pt x="474" y="307"/>
                        <a:pt x="474" y="308"/>
                        <a:pt x="473" y="308"/>
                      </a:cubicBezTo>
                      <a:cubicBezTo>
                        <a:pt x="472" y="309"/>
                        <a:pt x="471" y="309"/>
                        <a:pt x="470" y="309"/>
                      </a:cubicBezTo>
                      <a:cubicBezTo>
                        <a:pt x="469" y="310"/>
                        <a:pt x="469" y="311"/>
                        <a:pt x="469" y="312"/>
                      </a:cubicBezTo>
                      <a:cubicBezTo>
                        <a:pt x="467" y="312"/>
                        <a:pt x="466" y="313"/>
                        <a:pt x="465" y="313"/>
                      </a:cubicBezTo>
                      <a:cubicBezTo>
                        <a:pt x="464" y="314"/>
                        <a:pt x="462" y="314"/>
                        <a:pt x="461" y="315"/>
                      </a:cubicBezTo>
                      <a:cubicBezTo>
                        <a:pt x="460" y="315"/>
                        <a:pt x="459" y="316"/>
                        <a:pt x="459" y="316"/>
                      </a:cubicBezTo>
                      <a:cubicBezTo>
                        <a:pt x="457" y="316"/>
                        <a:pt x="456" y="315"/>
                        <a:pt x="454" y="315"/>
                      </a:cubicBezTo>
                      <a:cubicBezTo>
                        <a:pt x="453" y="315"/>
                        <a:pt x="451" y="316"/>
                        <a:pt x="449" y="316"/>
                      </a:cubicBezTo>
                      <a:cubicBezTo>
                        <a:pt x="448" y="316"/>
                        <a:pt x="447" y="316"/>
                        <a:pt x="446" y="316"/>
                      </a:cubicBezTo>
                      <a:cubicBezTo>
                        <a:pt x="445" y="316"/>
                        <a:pt x="444" y="316"/>
                        <a:pt x="443" y="316"/>
                      </a:cubicBezTo>
                      <a:cubicBezTo>
                        <a:pt x="440" y="317"/>
                        <a:pt x="437" y="316"/>
                        <a:pt x="435" y="317"/>
                      </a:cubicBezTo>
                      <a:cubicBezTo>
                        <a:pt x="432" y="317"/>
                        <a:pt x="431" y="320"/>
                        <a:pt x="429" y="320"/>
                      </a:cubicBezTo>
                      <a:cubicBezTo>
                        <a:pt x="429" y="323"/>
                        <a:pt x="428" y="324"/>
                        <a:pt x="427" y="326"/>
                      </a:cubicBezTo>
                      <a:cubicBezTo>
                        <a:pt x="427" y="327"/>
                        <a:pt x="428" y="328"/>
                        <a:pt x="429" y="329"/>
                      </a:cubicBezTo>
                      <a:cubicBezTo>
                        <a:pt x="430" y="329"/>
                        <a:pt x="432" y="330"/>
                        <a:pt x="433" y="330"/>
                      </a:cubicBezTo>
                      <a:cubicBezTo>
                        <a:pt x="438" y="330"/>
                        <a:pt x="444" y="329"/>
                        <a:pt x="448" y="329"/>
                      </a:cubicBezTo>
                      <a:cubicBezTo>
                        <a:pt x="449" y="330"/>
                        <a:pt x="450" y="330"/>
                        <a:pt x="451" y="330"/>
                      </a:cubicBezTo>
                      <a:cubicBezTo>
                        <a:pt x="454" y="331"/>
                        <a:pt x="456" y="330"/>
                        <a:pt x="458" y="332"/>
                      </a:cubicBezTo>
                      <a:cubicBezTo>
                        <a:pt x="458" y="333"/>
                        <a:pt x="458" y="335"/>
                        <a:pt x="458" y="336"/>
                      </a:cubicBezTo>
                      <a:cubicBezTo>
                        <a:pt x="455" y="337"/>
                        <a:pt x="454" y="340"/>
                        <a:pt x="452" y="343"/>
                      </a:cubicBezTo>
                      <a:cubicBezTo>
                        <a:pt x="451" y="345"/>
                        <a:pt x="448" y="346"/>
                        <a:pt x="447" y="348"/>
                      </a:cubicBezTo>
                      <a:cubicBezTo>
                        <a:pt x="446" y="349"/>
                        <a:pt x="446" y="348"/>
                        <a:pt x="445" y="348"/>
                      </a:cubicBezTo>
                      <a:cubicBezTo>
                        <a:pt x="445" y="352"/>
                        <a:pt x="441" y="351"/>
                        <a:pt x="439" y="352"/>
                      </a:cubicBezTo>
                      <a:cubicBezTo>
                        <a:pt x="437" y="353"/>
                        <a:pt x="436" y="354"/>
                        <a:pt x="434" y="355"/>
                      </a:cubicBezTo>
                      <a:cubicBezTo>
                        <a:pt x="432" y="354"/>
                        <a:pt x="429" y="356"/>
                        <a:pt x="426" y="356"/>
                      </a:cubicBezTo>
                      <a:cubicBezTo>
                        <a:pt x="425" y="356"/>
                        <a:pt x="425" y="355"/>
                        <a:pt x="424" y="355"/>
                      </a:cubicBezTo>
                      <a:cubicBezTo>
                        <a:pt x="421" y="355"/>
                        <a:pt x="419" y="356"/>
                        <a:pt x="416" y="356"/>
                      </a:cubicBezTo>
                      <a:cubicBezTo>
                        <a:pt x="415" y="358"/>
                        <a:pt x="414" y="360"/>
                        <a:pt x="414" y="364"/>
                      </a:cubicBezTo>
                      <a:cubicBezTo>
                        <a:pt x="417" y="369"/>
                        <a:pt x="427" y="366"/>
                        <a:pt x="434" y="368"/>
                      </a:cubicBezTo>
                      <a:cubicBezTo>
                        <a:pt x="435" y="369"/>
                        <a:pt x="435" y="371"/>
                        <a:pt x="436" y="373"/>
                      </a:cubicBezTo>
                      <a:cubicBezTo>
                        <a:pt x="434" y="375"/>
                        <a:pt x="433" y="378"/>
                        <a:pt x="432" y="380"/>
                      </a:cubicBezTo>
                      <a:cubicBezTo>
                        <a:pt x="431" y="381"/>
                        <a:pt x="430" y="381"/>
                        <a:pt x="429" y="382"/>
                      </a:cubicBezTo>
                      <a:cubicBezTo>
                        <a:pt x="426" y="384"/>
                        <a:pt x="424" y="389"/>
                        <a:pt x="421" y="390"/>
                      </a:cubicBezTo>
                      <a:cubicBezTo>
                        <a:pt x="420" y="391"/>
                        <a:pt x="419" y="390"/>
                        <a:pt x="419" y="391"/>
                      </a:cubicBezTo>
                      <a:cubicBezTo>
                        <a:pt x="417" y="391"/>
                        <a:pt x="416" y="392"/>
                        <a:pt x="414" y="392"/>
                      </a:cubicBezTo>
                      <a:cubicBezTo>
                        <a:pt x="411" y="392"/>
                        <a:pt x="407" y="392"/>
                        <a:pt x="404" y="392"/>
                      </a:cubicBezTo>
                      <a:cubicBezTo>
                        <a:pt x="400" y="393"/>
                        <a:pt x="397" y="398"/>
                        <a:pt x="399" y="403"/>
                      </a:cubicBezTo>
                      <a:cubicBezTo>
                        <a:pt x="400" y="403"/>
                        <a:pt x="401" y="404"/>
                        <a:pt x="403" y="404"/>
                      </a:cubicBezTo>
                      <a:cubicBezTo>
                        <a:pt x="404" y="404"/>
                        <a:pt x="405" y="404"/>
                        <a:pt x="407" y="404"/>
                      </a:cubicBezTo>
                      <a:cubicBezTo>
                        <a:pt x="408" y="404"/>
                        <a:pt x="409" y="405"/>
                        <a:pt x="410" y="405"/>
                      </a:cubicBezTo>
                      <a:cubicBezTo>
                        <a:pt x="414" y="406"/>
                        <a:pt x="413" y="407"/>
                        <a:pt x="413" y="410"/>
                      </a:cubicBezTo>
                      <a:cubicBezTo>
                        <a:pt x="413" y="411"/>
                        <a:pt x="412" y="411"/>
                        <a:pt x="411" y="412"/>
                      </a:cubicBezTo>
                      <a:cubicBezTo>
                        <a:pt x="412" y="415"/>
                        <a:pt x="409" y="415"/>
                        <a:pt x="409" y="418"/>
                      </a:cubicBezTo>
                      <a:cubicBezTo>
                        <a:pt x="405" y="421"/>
                        <a:pt x="402" y="426"/>
                        <a:pt x="396" y="427"/>
                      </a:cubicBezTo>
                      <a:cubicBezTo>
                        <a:pt x="395" y="427"/>
                        <a:pt x="393" y="427"/>
                        <a:pt x="392" y="427"/>
                      </a:cubicBezTo>
                      <a:cubicBezTo>
                        <a:pt x="391" y="427"/>
                        <a:pt x="390" y="428"/>
                        <a:pt x="389" y="428"/>
                      </a:cubicBezTo>
                      <a:cubicBezTo>
                        <a:pt x="386" y="429"/>
                        <a:pt x="384" y="429"/>
                        <a:pt x="382" y="430"/>
                      </a:cubicBezTo>
                      <a:cubicBezTo>
                        <a:pt x="380" y="434"/>
                        <a:pt x="378" y="437"/>
                        <a:pt x="380" y="441"/>
                      </a:cubicBezTo>
                      <a:cubicBezTo>
                        <a:pt x="381" y="442"/>
                        <a:pt x="383" y="443"/>
                        <a:pt x="384" y="444"/>
                      </a:cubicBezTo>
                      <a:cubicBezTo>
                        <a:pt x="384" y="445"/>
                        <a:pt x="385" y="447"/>
                        <a:pt x="386" y="448"/>
                      </a:cubicBezTo>
                      <a:cubicBezTo>
                        <a:pt x="387" y="450"/>
                        <a:pt x="389" y="451"/>
                        <a:pt x="387" y="455"/>
                      </a:cubicBezTo>
                      <a:cubicBezTo>
                        <a:pt x="387" y="457"/>
                        <a:pt x="384" y="459"/>
                        <a:pt x="383" y="461"/>
                      </a:cubicBezTo>
                      <a:cubicBezTo>
                        <a:pt x="383" y="462"/>
                        <a:pt x="383" y="463"/>
                        <a:pt x="382" y="464"/>
                      </a:cubicBezTo>
                      <a:cubicBezTo>
                        <a:pt x="382" y="464"/>
                        <a:pt x="381" y="465"/>
                        <a:pt x="380" y="466"/>
                      </a:cubicBezTo>
                      <a:cubicBezTo>
                        <a:pt x="379" y="468"/>
                        <a:pt x="378" y="470"/>
                        <a:pt x="376" y="472"/>
                      </a:cubicBezTo>
                      <a:cubicBezTo>
                        <a:pt x="376" y="472"/>
                        <a:pt x="376" y="473"/>
                        <a:pt x="376" y="473"/>
                      </a:cubicBezTo>
                      <a:cubicBezTo>
                        <a:pt x="375" y="474"/>
                        <a:pt x="374" y="475"/>
                        <a:pt x="374" y="476"/>
                      </a:cubicBezTo>
                      <a:cubicBezTo>
                        <a:pt x="373" y="477"/>
                        <a:pt x="372" y="478"/>
                        <a:pt x="372" y="480"/>
                      </a:cubicBezTo>
                      <a:cubicBezTo>
                        <a:pt x="372" y="480"/>
                        <a:pt x="371" y="480"/>
                        <a:pt x="370" y="481"/>
                      </a:cubicBezTo>
                      <a:cubicBezTo>
                        <a:pt x="370" y="482"/>
                        <a:pt x="370" y="483"/>
                        <a:pt x="370" y="483"/>
                      </a:cubicBezTo>
                      <a:cubicBezTo>
                        <a:pt x="369" y="484"/>
                        <a:pt x="368" y="484"/>
                        <a:pt x="368" y="484"/>
                      </a:cubicBezTo>
                      <a:cubicBezTo>
                        <a:pt x="366" y="487"/>
                        <a:pt x="365" y="489"/>
                        <a:pt x="364" y="491"/>
                      </a:cubicBezTo>
                      <a:cubicBezTo>
                        <a:pt x="363" y="492"/>
                        <a:pt x="362" y="494"/>
                        <a:pt x="362" y="495"/>
                      </a:cubicBezTo>
                      <a:cubicBezTo>
                        <a:pt x="361" y="496"/>
                        <a:pt x="360" y="496"/>
                        <a:pt x="359" y="498"/>
                      </a:cubicBezTo>
                      <a:cubicBezTo>
                        <a:pt x="359" y="498"/>
                        <a:pt x="359" y="499"/>
                        <a:pt x="358" y="499"/>
                      </a:cubicBezTo>
                      <a:cubicBezTo>
                        <a:pt x="358" y="500"/>
                        <a:pt x="358" y="500"/>
                        <a:pt x="357" y="501"/>
                      </a:cubicBezTo>
                      <a:cubicBezTo>
                        <a:pt x="357" y="501"/>
                        <a:pt x="356" y="502"/>
                        <a:pt x="356" y="503"/>
                      </a:cubicBezTo>
                      <a:cubicBezTo>
                        <a:pt x="356" y="503"/>
                        <a:pt x="354" y="503"/>
                        <a:pt x="354" y="504"/>
                      </a:cubicBezTo>
                      <a:cubicBezTo>
                        <a:pt x="353" y="505"/>
                        <a:pt x="353" y="506"/>
                        <a:pt x="353" y="506"/>
                      </a:cubicBezTo>
                      <a:cubicBezTo>
                        <a:pt x="350" y="508"/>
                        <a:pt x="349" y="505"/>
                        <a:pt x="347" y="504"/>
                      </a:cubicBezTo>
                      <a:cubicBezTo>
                        <a:pt x="346" y="503"/>
                        <a:pt x="344" y="502"/>
                        <a:pt x="344" y="501"/>
                      </a:cubicBezTo>
                      <a:cubicBezTo>
                        <a:pt x="343" y="500"/>
                        <a:pt x="343" y="499"/>
                        <a:pt x="342" y="498"/>
                      </a:cubicBezTo>
                      <a:cubicBezTo>
                        <a:pt x="341" y="496"/>
                        <a:pt x="339" y="494"/>
                        <a:pt x="338" y="492"/>
                      </a:cubicBezTo>
                      <a:cubicBezTo>
                        <a:pt x="336" y="490"/>
                        <a:pt x="334" y="488"/>
                        <a:pt x="333" y="486"/>
                      </a:cubicBezTo>
                      <a:cubicBezTo>
                        <a:pt x="333" y="485"/>
                        <a:pt x="333" y="485"/>
                        <a:pt x="333" y="484"/>
                      </a:cubicBezTo>
                      <a:cubicBezTo>
                        <a:pt x="331" y="483"/>
                        <a:pt x="330" y="482"/>
                        <a:pt x="330" y="480"/>
                      </a:cubicBezTo>
                      <a:cubicBezTo>
                        <a:pt x="329" y="479"/>
                        <a:pt x="328" y="479"/>
                        <a:pt x="327" y="478"/>
                      </a:cubicBezTo>
                      <a:cubicBezTo>
                        <a:pt x="328" y="476"/>
                        <a:pt x="326" y="475"/>
                        <a:pt x="326" y="473"/>
                      </a:cubicBezTo>
                      <a:cubicBezTo>
                        <a:pt x="325" y="473"/>
                        <a:pt x="326" y="472"/>
                        <a:pt x="326" y="471"/>
                      </a:cubicBezTo>
                      <a:cubicBezTo>
                        <a:pt x="325" y="470"/>
                        <a:pt x="324" y="471"/>
                        <a:pt x="323" y="471"/>
                      </a:cubicBezTo>
                      <a:cubicBezTo>
                        <a:pt x="322" y="470"/>
                        <a:pt x="321" y="468"/>
                        <a:pt x="320" y="466"/>
                      </a:cubicBezTo>
                      <a:cubicBezTo>
                        <a:pt x="319" y="465"/>
                        <a:pt x="317" y="463"/>
                        <a:pt x="317" y="462"/>
                      </a:cubicBezTo>
                      <a:cubicBezTo>
                        <a:pt x="316" y="462"/>
                        <a:pt x="317" y="461"/>
                        <a:pt x="316" y="461"/>
                      </a:cubicBezTo>
                      <a:cubicBezTo>
                        <a:pt x="316" y="459"/>
                        <a:pt x="314" y="457"/>
                        <a:pt x="313" y="456"/>
                      </a:cubicBezTo>
                      <a:cubicBezTo>
                        <a:pt x="312" y="453"/>
                        <a:pt x="311" y="449"/>
                        <a:pt x="314" y="449"/>
                      </a:cubicBezTo>
                      <a:cubicBezTo>
                        <a:pt x="314" y="447"/>
                        <a:pt x="316" y="446"/>
                        <a:pt x="317" y="445"/>
                      </a:cubicBezTo>
                      <a:cubicBezTo>
                        <a:pt x="319" y="443"/>
                        <a:pt x="317" y="439"/>
                        <a:pt x="319" y="436"/>
                      </a:cubicBezTo>
                      <a:cubicBezTo>
                        <a:pt x="318" y="434"/>
                        <a:pt x="316" y="433"/>
                        <a:pt x="316" y="431"/>
                      </a:cubicBezTo>
                      <a:cubicBezTo>
                        <a:pt x="314" y="431"/>
                        <a:pt x="313" y="429"/>
                        <a:pt x="311" y="428"/>
                      </a:cubicBezTo>
                      <a:cubicBezTo>
                        <a:pt x="309" y="429"/>
                        <a:pt x="307" y="429"/>
                        <a:pt x="305" y="428"/>
                      </a:cubicBezTo>
                      <a:cubicBezTo>
                        <a:pt x="301" y="427"/>
                        <a:pt x="299" y="427"/>
                        <a:pt x="296" y="426"/>
                      </a:cubicBezTo>
                      <a:cubicBezTo>
                        <a:pt x="296" y="425"/>
                        <a:pt x="295" y="424"/>
                        <a:pt x="295" y="424"/>
                      </a:cubicBezTo>
                      <a:cubicBezTo>
                        <a:pt x="292" y="423"/>
                        <a:pt x="290" y="420"/>
                        <a:pt x="287" y="418"/>
                      </a:cubicBezTo>
                      <a:cubicBezTo>
                        <a:pt x="287" y="417"/>
                        <a:pt x="287" y="416"/>
                        <a:pt x="287" y="416"/>
                      </a:cubicBezTo>
                      <a:cubicBezTo>
                        <a:pt x="284" y="416"/>
                        <a:pt x="285" y="412"/>
                        <a:pt x="284" y="410"/>
                      </a:cubicBezTo>
                      <a:cubicBezTo>
                        <a:pt x="286" y="405"/>
                        <a:pt x="294" y="407"/>
                        <a:pt x="299" y="405"/>
                      </a:cubicBezTo>
                      <a:cubicBezTo>
                        <a:pt x="299" y="402"/>
                        <a:pt x="297" y="397"/>
                        <a:pt x="295" y="396"/>
                      </a:cubicBezTo>
                      <a:cubicBezTo>
                        <a:pt x="294" y="395"/>
                        <a:pt x="293" y="395"/>
                        <a:pt x="291" y="395"/>
                      </a:cubicBezTo>
                      <a:cubicBezTo>
                        <a:pt x="290" y="394"/>
                        <a:pt x="289" y="394"/>
                        <a:pt x="288" y="394"/>
                      </a:cubicBezTo>
                      <a:cubicBezTo>
                        <a:pt x="287" y="393"/>
                        <a:pt x="285" y="394"/>
                        <a:pt x="284" y="394"/>
                      </a:cubicBezTo>
                      <a:cubicBezTo>
                        <a:pt x="277" y="393"/>
                        <a:pt x="274" y="390"/>
                        <a:pt x="269" y="387"/>
                      </a:cubicBezTo>
                      <a:cubicBezTo>
                        <a:pt x="269" y="386"/>
                        <a:pt x="268" y="386"/>
                        <a:pt x="268" y="385"/>
                      </a:cubicBezTo>
                      <a:cubicBezTo>
                        <a:pt x="268" y="385"/>
                        <a:pt x="267" y="385"/>
                        <a:pt x="266" y="384"/>
                      </a:cubicBezTo>
                      <a:cubicBezTo>
                        <a:pt x="264" y="382"/>
                        <a:pt x="257" y="373"/>
                        <a:pt x="264" y="372"/>
                      </a:cubicBezTo>
                      <a:cubicBezTo>
                        <a:pt x="265" y="371"/>
                        <a:pt x="268" y="372"/>
                        <a:pt x="269" y="372"/>
                      </a:cubicBezTo>
                      <a:cubicBezTo>
                        <a:pt x="270" y="372"/>
                        <a:pt x="271" y="371"/>
                        <a:pt x="272" y="370"/>
                      </a:cubicBezTo>
                      <a:cubicBezTo>
                        <a:pt x="275" y="370"/>
                        <a:pt x="277" y="371"/>
                        <a:pt x="279" y="370"/>
                      </a:cubicBezTo>
                      <a:cubicBezTo>
                        <a:pt x="282" y="369"/>
                        <a:pt x="281" y="366"/>
                        <a:pt x="280" y="364"/>
                      </a:cubicBezTo>
                      <a:cubicBezTo>
                        <a:pt x="279" y="362"/>
                        <a:pt x="279" y="360"/>
                        <a:pt x="277" y="359"/>
                      </a:cubicBezTo>
                      <a:cubicBezTo>
                        <a:pt x="275" y="357"/>
                        <a:pt x="270" y="359"/>
                        <a:pt x="267" y="359"/>
                      </a:cubicBezTo>
                      <a:cubicBezTo>
                        <a:pt x="266" y="359"/>
                        <a:pt x="265" y="358"/>
                        <a:pt x="264" y="358"/>
                      </a:cubicBezTo>
                      <a:cubicBezTo>
                        <a:pt x="263" y="358"/>
                        <a:pt x="262" y="358"/>
                        <a:pt x="261" y="358"/>
                      </a:cubicBezTo>
                      <a:cubicBezTo>
                        <a:pt x="258" y="358"/>
                        <a:pt x="256" y="356"/>
                        <a:pt x="252" y="357"/>
                      </a:cubicBezTo>
                      <a:cubicBezTo>
                        <a:pt x="251" y="356"/>
                        <a:pt x="251" y="355"/>
                        <a:pt x="249" y="355"/>
                      </a:cubicBezTo>
                      <a:cubicBezTo>
                        <a:pt x="245" y="351"/>
                        <a:pt x="242" y="348"/>
                        <a:pt x="239" y="344"/>
                      </a:cubicBezTo>
                      <a:cubicBezTo>
                        <a:pt x="237" y="343"/>
                        <a:pt x="235" y="340"/>
                        <a:pt x="235" y="339"/>
                      </a:cubicBezTo>
                      <a:cubicBezTo>
                        <a:pt x="235" y="338"/>
                        <a:pt x="236" y="336"/>
                        <a:pt x="237" y="336"/>
                      </a:cubicBezTo>
                      <a:cubicBezTo>
                        <a:pt x="237" y="336"/>
                        <a:pt x="238" y="336"/>
                        <a:pt x="239" y="336"/>
                      </a:cubicBezTo>
                      <a:cubicBezTo>
                        <a:pt x="239" y="335"/>
                        <a:pt x="239" y="335"/>
                        <a:pt x="240" y="335"/>
                      </a:cubicBezTo>
                      <a:cubicBezTo>
                        <a:pt x="240" y="335"/>
                        <a:pt x="241" y="335"/>
                        <a:pt x="242" y="335"/>
                      </a:cubicBezTo>
                      <a:cubicBezTo>
                        <a:pt x="243" y="335"/>
                        <a:pt x="245" y="335"/>
                        <a:pt x="246" y="335"/>
                      </a:cubicBezTo>
                      <a:cubicBezTo>
                        <a:pt x="247" y="335"/>
                        <a:pt x="249" y="334"/>
                        <a:pt x="250" y="334"/>
                      </a:cubicBezTo>
                      <a:cubicBezTo>
                        <a:pt x="256" y="332"/>
                        <a:pt x="264" y="336"/>
                        <a:pt x="263" y="328"/>
                      </a:cubicBezTo>
                      <a:cubicBezTo>
                        <a:pt x="263" y="327"/>
                        <a:pt x="262" y="327"/>
                        <a:pt x="261" y="326"/>
                      </a:cubicBezTo>
                      <a:cubicBezTo>
                        <a:pt x="261" y="325"/>
                        <a:pt x="261" y="324"/>
                        <a:pt x="261" y="323"/>
                      </a:cubicBezTo>
                      <a:cubicBezTo>
                        <a:pt x="259" y="320"/>
                        <a:pt x="254" y="321"/>
                        <a:pt x="250" y="320"/>
                      </a:cubicBezTo>
                      <a:cubicBezTo>
                        <a:pt x="247" y="320"/>
                        <a:pt x="246" y="321"/>
                        <a:pt x="244" y="321"/>
                      </a:cubicBezTo>
                      <a:cubicBezTo>
                        <a:pt x="242" y="321"/>
                        <a:pt x="240" y="320"/>
                        <a:pt x="238" y="320"/>
                      </a:cubicBezTo>
                      <a:cubicBezTo>
                        <a:pt x="236" y="319"/>
                        <a:pt x="233" y="320"/>
                        <a:pt x="231" y="319"/>
                      </a:cubicBezTo>
                      <a:cubicBezTo>
                        <a:pt x="230" y="319"/>
                        <a:pt x="229" y="318"/>
                        <a:pt x="228" y="318"/>
                      </a:cubicBezTo>
                      <a:cubicBezTo>
                        <a:pt x="228" y="318"/>
                        <a:pt x="227" y="318"/>
                        <a:pt x="226" y="318"/>
                      </a:cubicBezTo>
                      <a:cubicBezTo>
                        <a:pt x="225" y="317"/>
                        <a:pt x="225" y="317"/>
                        <a:pt x="224" y="316"/>
                      </a:cubicBezTo>
                      <a:cubicBezTo>
                        <a:pt x="223" y="315"/>
                        <a:pt x="221" y="315"/>
                        <a:pt x="219" y="314"/>
                      </a:cubicBezTo>
                      <a:cubicBezTo>
                        <a:pt x="218" y="311"/>
                        <a:pt x="215" y="310"/>
                        <a:pt x="213" y="307"/>
                      </a:cubicBezTo>
                      <a:cubicBezTo>
                        <a:pt x="212" y="306"/>
                        <a:pt x="212" y="305"/>
                        <a:pt x="211" y="304"/>
                      </a:cubicBezTo>
                      <a:cubicBezTo>
                        <a:pt x="209" y="301"/>
                        <a:pt x="208" y="299"/>
                        <a:pt x="212" y="298"/>
                      </a:cubicBezTo>
                      <a:cubicBezTo>
                        <a:pt x="217" y="296"/>
                        <a:pt x="227" y="297"/>
                        <a:pt x="233" y="296"/>
                      </a:cubicBezTo>
                      <a:cubicBezTo>
                        <a:pt x="235" y="296"/>
                        <a:pt x="236" y="295"/>
                        <a:pt x="237" y="295"/>
                      </a:cubicBezTo>
                      <a:cubicBezTo>
                        <a:pt x="240" y="295"/>
                        <a:pt x="244" y="296"/>
                        <a:pt x="245" y="293"/>
                      </a:cubicBezTo>
                      <a:cubicBezTo>
                        <a:pt x="245" y="290"/>
                        <a:pt x="244" y="288"/>
                        <a:pt x="242" y="285"/>
                      </a:cubicBezTo>
                      <a:cubicBezTo>
                        <a:pt x="240" y="284"/>
                        <a:pt x="238" y="283"/>
                        <a:pt x="236" y="283"/>
                      </a:cubicBezTo>
                      <a:cubicBezTo>
                        <a:pt x="233" y="282"/>
                        <a:pt x="231" y="283"/>
                        <a:pt x="229" y="283"/>
                      </a:cubicBezTo>
                      <a:cubicBezTo>
                        <a:pt x="226" y="283"/>
                        <a:pt x="222" y="282"/>
                        <a:pt x="219" y="282"/>
                      </a:cubicBezTo>
                      <a:cubicBezTo>
                        <a:pt x="215" y="282"/>
                        <a:pt x="210" y="283"/>
                        <a:pt x="207" y="282"/>
                      </a:cubicBezTo>
                      <a:cubicBezTo>
                        <a:pt x="205" y="281"/>
                        <a:pt x="203" y="280"/>
                        <a:pt x="201" y="279"/>
                      </a:cubicBezTo>
                      <a:cubicBezTo>
                        <a:pt x="200" y="279"/>
                        <a:pt x="199" y="278"/>
                        <a:pt x="198" y="277"/>
                      </a:cubicBezTo>
                      <a:cubicBezTo>
                        <a:pt x="195" y="276"/>
                        <a:pt x="193" y="274"/>
                        <a:pt x="191" y="272"/>
                      </a:cubicBezTo>
                      <a:cubicBezTo>
                        <a:pt x="190" y="271"/>
                        <a:pt x="184" y="266"/>
                        <a:pt x="182" y="266"/>
                      </a:cubicBezTo>
                      <a:cubicBezTo>
                        <a:pt x="179" y="266"/>
                        <a:pt x="179" y="273"/>
                        <a:pt x="177" y="274"/>
                      </a:cubicBezTo>
                      <a:cubicBezTo>
                        <a:pt x="176" y="275"/>
                        <a:pt x="177" y="275"/>
                        <a:pt x="177" y="276"/>
                      </a:cubicBezTo>
                      <a:cubicBezTo>
                        <a:pt x="177" y="276"/>
                        <a:pt x="176" y="276"/>
                        <a:pt x="175" y="277"/>
                      </a:cubicBezTo>
                      <a:cubicBezTo>
                        <a:pt x="176" y="281"/>
                        <a:pt x="174" y="282"/>
                        <a:pt x="173" y="285"/>
                      </a:cubicBezTo>
                      <a:cubicBezTo>
                        <a:pt x="172" y="286"/>
                        <a:pt x="173" y="287"/>
                        <a:pt x="172" y="288"/>
                      </a:cubicBezTo>
                      <a:cubicBezTo>
                        <a:pt x="172" y="290"/>
                        <a:pt x="170" y="294"/>
                        <a:pt x="169" y="296"/>
                      </a:cubicBezTo>
                      <a:cubicBezTo>
                        <a:pt x="169" y="297"/>
                        <a:pt x="169" y="297"/>
                        <a:pt x="169" y="298"/>
                      </a:cubicBezTo>
                      <a:cubicBezTo>
                        <a:pt x="169" y="299"/>
                        <a:pt x="169" y="299"/>
                        <a:pt x="168" y="300"/>
                      </a:cubicBezTo>
                      <a:cubicBezTo>
                        <a:pt x="168" y="301"/>
                        <a:pt x="168" y="301"/>
                        <a:pt x="168" y="302"/>
                      </a:cubicBezTo>
                      <a:cubicBezTo>
                        <a:pt x="168" y="303"/>
                        <a:pt x="167" y="303"/>
                        <a:pt x="167" y="304"/>
                      </a:cubicBezTo>
                      <a:cubicBezTo>
                        <a:pt x="167" y="307"/>
                        <a:pt x="167" y="309"/>
                        <a:pt x="167" y="311"/>
                      </a:cubicBezTo>
                      <a:cubicBezTo>
                        <a:pt x="166" y="312"/>
                        <a:pt x="165" y="312"/>
                        <a:pt x="165" y="313"/>
                      </a:cubicBezTo>
                      <a:cubicBezTo>
                        <a:pt x="165" y="314"/>
                        <a:pt x="166" y="315"/>
                        <a:pt x="166" y="316"/>
                      </a:cubicBezTo>
                      <a:cubicBezTo>
                        <a:pt x="166" y="317"/>
                        <a:pt x="165" y="318"/>
                        <a:pt x="165" y="319"/>
                      </a:cubicBezTo>
                      <a:cubicBezTo>
                        <a:pt x="165" y="323"/>
                        <a:pt x="165" y="326"/>
                        <a:pt x="165" y="330"/>
                      </a:cubicBezTo>
                      <a:cubicBezTo>
                        <a:pt x="165" y="331"/>
                        <a:pt x="164" y="331"/>
                        <a:pt x="164" y="332"/>
                      </a:cubicBezTo>
                      <a:cubicBezTo>
                        <a:pt x="164" y="334"/>
                        <a:pt x="164" y="336"/>
                        <a:pt x="164" y="338"/>
                      </a:cubicBezTo>
                      <a:cubicBezTo>
                        <a:pt x="165" y="341"/>
                        <a:pt x="164" y="344"/>
                        <a:pt x="164" y="347"/>
                      </a:cubicBezTo>
                      <a:cubicBezTo>
                        <a:pt x="164" y="349"/>
                        <a:pt x="165" y="351"/>
                        <a:pt x="165" y="354"/>
                      </a:cubicBezTo>
                      <a:cubicBezTo>
                        <a:pt x="165" y="355"/>
                        <a:pt x="165" y="357"/>
                        <a:pt x="165" y="358"/>
                      </a:cubicBezTo>
                      <a:cubicBezTo>
                        <a:pt x="165" y="359"/>
                        <a:pt x="166" y="360"/>
                        <a:pt x="166" y="361"/>
                      </a:cubicBezTo>
                      <a:cubicBezTo>
                        <a:pt x="166" y="365"/>
                        <a:pt x="166" y="369"/>
                        <a:pt x="167" y="372"/>
                      </a:cubicBezTo>
                      <a:cubicBezTo>
                        <a:pt x="168" y="373"/>
                        <a:pt x="168" y="375"/>
                        <a:pt x="168" y="377"/>
                      </a:cubicBezTo>
                      <a:cubicBezTo>
                        <a:pt x="169" y="381"/>
                        <a:pt x="171" y="384"/>
                        <a:pt x="171" y="387"/>
                      </a:cubicBezTo>
                      <a:cubicBezTo>
                        <a:pt x="172" y="389"/>
                        <a:pt x="172" y="391"/>
                        <a:pt x="173" y="394"/>
                      </a:cubicBezTo>
                      <a:cubicBezTo>
                        <a:pt x="173" y="395"/>
                        <a:pt x="174" y="397"/>
                        <a:pt x="174" y="398"/>
                      </a:cubicBezTo>
                      <a:cubicBezTo>
                        <a:pt x="175" y="400"/>
                        <a:pt x="175" y="402"/>
                        <a:pt x="175" y="403"/>
                      </a:cubicBezTo>
                      <a:cubicBezTo>
                        <a:pt x="176" y="404"/>
                        <a:pt x="177" y="405"/>
                        <a:pt x="177" y="406"/>
                      </a:cubicBezTo>
                      <a:cubicBezTo>
                        <a:pt x="179" y="409"/>
                        <a:pt x="180" y="413"/>
                        <a:pt x="181" y="415"/>
                      </a:cubicBezTo>
                      <a:cubicBezTo>
                        <a:pt x="182" y="416"/>
                        <a:pt x="182" y="417"/>
                        <a:pt x="182" y="417"/>
                      </a:cubicBezTo>
                      <a:cubicBezTo>
                        <a:pt x="183" y="419"/>
                        <a:pt x="184" y="419"/>
                        <a:pt x="185" y="421"/>
                      </a:cubicBezTo>
                      <a:cubicBezTo>
                        <a:pt x="185" y="422"/>
                        <a:pt x="185" y="424"/>
                        <a:pt x="186" y="425"/>
                      </a:cubicBezTo>
                      <a:cubicBezTo>
                        <a:pt x="187" y="428"/>
                        <a:pt x="189" y="430"/>
                        <a:pt x="190" y="432"/>
                      </a:cubicBezTo>
                      <a:cubicBezTo>
                        <a:pt x="190" y="433"/>
                        <a:pt x="190" y="434"/>
                        <a:pt x="191" y="434"/>
                      </a:cubicBezTo>
                      <a:cubicBezTo>
                        <a:pt x="192" y="437"/>
                        <a:pt x="194" y="439"/>
                        <a:pt x="196" y="441"/>
                      </a:cubicBezTo>
                      <a:cubicBezTo>
                        <a:pt x="198" y="443"/>
                        <a:pt x="199" y="445"/>
                        <a:pt x="201" y="447"/>
                      </a:cubicBezTo>
                      <a:cubicBezTo>
                        <a:pt x="201" y="448"/>
                        <a:pt x="200" y="448"/>
                        <a:pt x="200" y="449"/>
                      </a:cubicBezTo>
                      <a:cubicBezTo>
                        <a:pt x="203" y="451"/>
                        <a:pt x="207" y="453"/>
                        <a:pt x="208" y="457"/>
                      </a:cubicBezTo>
                      <a:cubicBezTo>
                        <a:pt x="209" y="458"/>
                        <a:pt x="210" y="459"/>
                        <a:pt x="211" y="461"/>
                      </a:cubicBezTo>
                      <a:cubicBezTo>
                        <a:pt x="212" y="462"/>
                        <a:pt x="213" y="463"/>
                        <a:pt x="215" y="463"/>
                      </a:cubicBezTo>
                      <a:cubicBezTo>
                        <a:pt x="218" y="468"/>
                        <a:pt x="223" y="471"/>
                        <a:pt x="227" y="475"/>
                      </a:cubicBezTo>
                      <a:cubicBezTo>
                        <a:pt x="227" y="476"/>
                        <a:pt x="227" y="476"/>
                        <a:pt x="227" y="476"/>
                      </a:cubicBezTo>
                      <a:cubicBezTo>
                        <a:pt x="228" y="477"/>
                        <a:pt x="230" y="478"/>
                        <a:pt x="231" y="480"/>
                      </a:cubicBezTo>
                      <a:cubicBezTo>
                        <a:pt x="231" y="482"/>
                        <a:pt x="227" y="485"/>
                        <a:pt x="224" y="483"/>
                      </a:cubicBezTo>
                      <a:cubicBezTo>
                        <a:pt x="220" y="480"/>
                        <a:pt x="216" y="477"/>
                        <a:pt x="213" y="473"/>
                      </a:cubicBezTo>
                      <a:cubicBezTo>
                        <a:pt x="212" y="473"/>
                        <a:pt x="211" y="472"/>
                        <a:pt x="211" y="472"/>
                      </a:cubicBezTo>
                      <a:cubicBezTo>
                        <a:pt x="210" y="472"/>
                        <a:pt x="210" y="471"/>
                        <a:pt x="210" y="471"/>
                      </a:cubicBezTo>
                      <a:cubicBezTo>
                        <a:pt x="210" y="470"/>
                        <a:pt x="208" y="471"/>
                        <a:pt x="208" y="470"/>
                      </a:cubicBezTo>
                      <a:cubicBezTo>
                        <a:pt x="207" y="468"/>
                        <a:pt x="205" y="467"/>
                        <a:pt x="204" y="465"/>
                      </a:cubicBezTo>
                      <a:cubicBezTo>
                        <a:pt x="202" y="463"/>
                        <a:pt x="201" y="461"/>
                        <a:pt x="199" y="459"/>
                      </a:cubicBezTo>
                      <a:cubicBezTo>
                        <a:pt x="199" y="458"/>
                        <a:pt x="199" y="458"/>
                        <a:pt x="199" y="458"/>
                      </a:cubicBezTo>
                      <a:cubicBezTo>
                        <a:pt x="198" y="456"/>
                        <a:pt x="195" y="455"/>
                        <a:pt x="194" y="453"/>
                      </a:cubicBezTo>
                      <a:cubicBezTo>
                        <a:pt x="193" y="452"/>
                        <a:pt x="193" y="451"/>
                        <a:pt x="193" y="450"/>
                      </a:cubicBezTo>
                      <a:cubicBezTo>
                        <a:pt x="192" y="450"/>
                        <a:pt x="192" y="449"/>
                        <a:pt x="191" y="449"/>
                      </a:cubicBezTo>
                      <a:cubicBezTo>
                        <a:pt x="190" y="447"/>
                        <a:pt x="189" y="445"/>
                        <a:pt x="188" y="443"/>
                      </a:cubicBezTo>
                      <a:cubicBezTo>
                        <a:pt x="187" y="442"/>
                        <a:pt x="186" y="441"/>
                        <a:pt x="185" y="440"/>
                      </a:cubicBezTo>
                      <a:cubicBezTo>
                        <a:pt x="184" y="439"/>
                        <a:pt x="184" y="437"/>
                        <a:pt x="183" y="436"/>
                      </a:cubicBezTo>
                      <a:cubicBezTo>
                        <a:pt x="183" y="436"/>
                        <a:pt x="183" y="435"/>
                        <a:pt x="183" y="435"/>
                      </a:cubicBezTo>
                      <a:cubicBezTo>
                        <a:pt x="181" y="434"/>
                        <a:pt x="180" y="432"/>
                        <a:pt x="179" y="430"/>
                      </a:cubicBezTo>
                      <a:cubicBezTo>
                        <a:pt x="178" y="429"/>
                        <a:pt x="177" y="427"/>
                        <a:pt x="177" y="425"/>
                      </a:cubicBezTo>
                      <a:cubicBezTo>
                        <a:pt x="176" y="425"/>
                        <a:pt x="177" y="425"/>
                        <a:pt x="177" y="424"/>
                      </a:cubicBezTo>
                      <a:cubicBezTo>
                        <a:pt x="174" y="421"/>
                        <a:pt x="173" y="416"/>
                        <a:pt x="170" y="413"/>
                      </a:cubicBezTo>
                      <a:cubicBezTo>
                        <a:pt x="170" y="412"/>
                        <a:pt x="170" y="412"/>
                        <a:pt x="170" y="411"/>
                      </a:cubicBezTo>
                      <a:cubicBezTo>
                        <a:pt x="168" y="411"/>
                        <a:pt x="169" y="408"/>
                        <a:pt x="168" y="406"/>
                      </a:cubicBezTo>
                      <a:cubicBezTo>
                        <a:pt x="168" y="405"/>
                        <a:pt x="167" y="404"/>
                        <a:pt x="167" y="403"/>
                      </a:cubicBezTo>
                      <a:cubicBezTo>
                        <a:pt x="166" y="401"/>
                        <a:pt x="166" y="399"/>
                        <a:pt x="165" y="397"/>
                      </a:cubicBezTo>
                      <a:cubicBezTo>
                        <a:pt x="164" y="395"/>
                        <a:pt x="163" y="393"/>
                        <a:pt x="162" y="391"/>
                      </a:cubicBezTo>
                      <a:cubicBezTo>
                        <a:pt x="162" y="390"/>
                        <a:pt x="162" y="389"/>
                        <a:pt x="161" y="387"/>
                      </a:cubicBezTo>
                      <a:cubicBezTo>
                        <a:pt x="161" y="387"/>
                        <a:pt x="160" y="386"/>
                        <a:pt x="160" y="385"/>
                      </a:cubicBezTo>
                      <a:cubicBezTo>
                        <a:pt x="160" y="384"/>
                        <a:pt x="160" y="382"/>
                        <a:pt x="160" y="380"/>
                      </a:cubicBezTo>
                      <a:cubicBezTo>
                        <a:pt x="160" y="379"/>
                        <a:pt x="159" y="379"/>
                        <a:pt x="158" y="378"/>
                      </a:cubicBezTo>
                      <a:cubicBezTo>
                        <a:pt x="158" y="375"/>
                        <a:pt x="159" y="373"/>
                        <a:pt x="158" y="370"/>
                      </a:cubicBezTo>
                      <a:cubicBezTo>
                        <a:pt x="158" y="369"/>
                        <a:pt x="157" y="369"/>
                        <a:pt x="157" y="368"/>
                      </a:cubicBezTo>
                      <a:cubicBezTo>
                        <a:pt x="156" y="365"/>
                        <a:pt x="157" y="363"/>
                        <a:pt x="156" y="360"/>
                      </a:cubicBezTo>
                      <a:cubicBezTo>
                        <a:pt x="156" y="358"/>
                        <a:pt x="154" y="356"/>
                        <a:pt x="154" y="354"/>
                      </a:cubicBezTo>
                      <a:cubicBezTo>
                        <a:pt x="154" y="352"/>
                        <a:pt x="155" y="351"/>
                        <a:pt x="155" y="349"/>
                      </a:cubicBezTo>
                      <a:cubicBezTo>
                        <a:pt x="155" y="348"/>
                        <a:pt x="155" y="347"/>
                        <a:pt x="155" y="347"/>
                      </a:cubicBezTo>
                      <a:cubicBezTo>
                        <a:pt x="154" y="342"/>
                        <a:pt x="154" y="335"/>
                        <a:pt x="154" y="331"/>
                      </a:cubicBezTo>
                      <a:cubicBezTo>
                        <a:pt x="154" y="330"/>
                        <a:pt x="155" y="329"/>
                        <a:pt x="155" y="328"/>
                      </a:cubicBezTo>
                      <a:cubicBezTo>
                        <a:pt x="156" y="326"/>
                        <a:pt x="155" y="325"/>
                        <a:pt x="155" y="323"/>
                      </a:cubicBezTo>
                      <a:cubicBezTo>
                        <a:pt x="155" y="321"/>
                        <a:pt x="156" y="319"/>
                        <a:pt x="156" y="317"/>
                      </a:cubicBezTo>
                      <a:cubicBezTo>
                        <a:pt x="156" y="315"/>
                        <a:pt x="155" y="314"/>
                        <a:pt x="156" y="313"/>
                      </a:cubicBezTo>
                      <a:cubicBezTo>
                        <a:pt x="156" y="312"/>
                        <a:pt x="157" y="312"/>
                        <a:pt x="157" y="311"/>
                      </a:cubicBezTo>
                      <a:cubicBezTo>
                        <a:pt x="157" y="309"/>
                        <a:pt x="157" y="307"/>
                        <a:pt x="157" y="305"/>
                      </a:cubicBezTo>
                      <a:cubicBezTo>
                        <a:pt x="157" y="304"/>
                        <a:pt x="158" y="304"/>
                        <a:pt x="158" y="303"/>
                      </a:cubicBezTo>
                      <a:cubicBezTo>
                        <a:pt x="159" y="301"/>
                        <a:pt x="158" y="299"/>
                        <a:pt x="159" y="298"/>
                      </a:cubicBezTo>
                      <a:cubicBezTo>
                        <a:pt x="159" y="297"/>
                        <a:pt x="160" y="296"/>
                        <a:pt x="160" y="295"/>
                      </a:cubicBezTo>
                      <a:cubicBezTo>
                        <a:pt x="160" y="294"/>
                        <a:pt x="160" y="293"/>
                        <a:pt x="160" y="292"/>
                      </a:cubicBezTo>
                      <a:cubicBezTo>
                        <a:pt x="161" y="289"/>
                        <a:pt x="163" y="286"/>
                        <a:pt x="163" y="283"/>
                      </a:cubicBezTo>
                      <a:cubicBezTo>
                        <a:pt x="164" y="282"/>
                        <a:pt x="163" y="281"/>
                        <a:pt x="164" y="280"/>
                      </a:cubicBezTo>
                      <a:cubicBezTo>
                        <a:pt x="164" y="280"/>
                        <a:pt x="165" y="279"/>
                        <a:pt x="165" y="278"/>
                      </a:cubicBezTo>
                      <a:cubicBezTo>
                        <a:pt x="167" y="274"/>
                        <a:pt x="169" y="269"/>
                        <a:pt x="170" y="265"/>
                      </a:cubicBezTo>
                      <a:cubicBezTo>
                        <a:pt x="171" y="263"/>
                        <a:pt x="172" y="261"/>
                        <a:pt x="173" y="260"/>
                      </a:cubicBezTo>
                      <a:cubicBezTo>
                        <a:pt x="173" y="255"/>
                        <a:pt x="177" y="253"/>
                        <a:pt x="178" y="249"/>
                      </a:cubicBezTo>
                      <a:cubicBezTo>
                        <a:pt x="179" y="249"/>
                        <a:pt x="180" y="248"/>
                        <a:pt x="180" y="248"/>
                      </a:cubicBezTo>
                      <a:cubicBezTo>
                        <a:pt x="179" y="245"/>
                        <a:pt x="182" y="246"/>
                        <a:pt x="181" y="243"/>
                      </a:cubicBezTo>
                      <a:cubicBezTo>
                        <a:pt x="183" y="242"/>
                        <a:pt x="185" y="239"/>
                        <a:pt x="185" y="237"/>
                      </a:cubicBezTo>
                      <a:cubicBezTo>
                        <a:pt x="186" y="236"/>
                        <a:pt x="187" y="236"/>
                        <a:pt x="188" y="235"/>
                      </a:cubicBezTo>
                      <a:cubicBezTo>
                        <a:pt x="190" y="231"/>
                        <a:pt x="193" y="226"/>
                        <a:pt x="197" y="223"/>
                      </a:cubicBezTo>
                      <a:cubicBezTo>
                        <a:pt x="197" y="222"/>
                        <a:pt x="198" y="221"/>
                        <a:pt x="199" y="220"/>
                      </a:cubicBezTo>
                      <a:cubicBezTo>
                        <a:pt x="200" y="219"/>
                        <a:pt x="200" y="220"/>
                        <a:pt x="201" y="219"/>
                      </a:cubicBezTo>
                      <a:cubicBezTo>
                        <a:pt x="202" y="218"/>
                        <a:pt x="201" y="218"/>
                        <a:pt x="202" y="217"/>
                      </a:cubicBezTo>
                      <a:cubicBezTo>
                        <a:pt x="203" y="215"/>
                        <a:pt x="205" y="213"/>
                        <a:pt x="207" y="211"/>
                      </a:cubicBezTo>
                      <a:cubicBezTo>
                        <a:pt x="209" y="209"/>
                        <a:pt x="211" y="208"/>
                        <a:pt x="213" y="206"/>
                      </a:cubicBezTo>
                      <a:cubicBezTo>
                        <a:pt x="214" y="204"/>
                        <a:pt x="217" y="202"/>
                        <a:pt x="219" y="200"/>
                      </a:cubicBezTo>
                      <a:cubicBezTo>
                        <a:pt x="220" y="198"/>
                        <a:pt x="221" y="197"/>
                        <a:pt x="222" y="196"/>
                      </a:cubicBezTo>
                      <a:cubicBezTo>
                        <a:pt x="223" y="196"/>
                        <a:pt x="223" y="197"/>
                        <a:pt x="224" y="197"/>
                      </a:cubicBezTo>
                      <a:cubicBezTo>
                        <a:pt x="226" y="195"/>
                        <a:pt x="228" y="190"/>
                        <a:pt x="232" y="191"/>
                      </a:cubicBezTo>
                      <a:cubicBezTo>
                        <a:pt x="233" y="188"/>
                        <a:pt x="235" y="187"/>
                        <a:pt x="238" y="186"/>
                      </a:cubicBezTo>
                      <a:cubicBezTo>
                        <a:pt x="240" y="185"/>
                        <a:pt x="240" y="183"/>
                        <a:pt x="243" y="182"/>
                      </a:cubicBezTo>
                      <a:cubicBezTo>
                        <a:pt x="245" y="179"/>
                        <a:pt x="249" y="178"/>
                        <a:pt x="252" y="177"/>
                      </a:cubicBezTo>
                      <a:cubicBezTo>
                        <a:pt x="253" y="175"/>
                        <a:pt x="254" y="175"/>
                        <a:pt x="256" y="174"/>
                      </a:cubicBezTo>
                      <a:cubicBezTo>
                        <a:pt x="257" y="174"/>
                        <a:pt x="257" y="173"/>
                        <a:pt x="258" y="173"/>
                      </a:cubicBezTo>
                      <a:cubicBezTo>
                        <a:pt x="259" y="172"/>
                        <a:pt x="261" y="172"/>
                        <a:pt x="262" y="172"/>
                      </a:cubicBezTo>
                      <a:cubicBezTo>
                        <a:pt x="263" y="171"/>
                        <a:pt x="263" y="170"/>
                        <a:pt x="264" y="170"/>
                      </a:cubicBezTo>
                      <a:cubicBezTo>
                        <a:pt x="264" y="170"/>
                        <a:pt x="265" y="170"/>
                        <a:pt x="265" y="170"/>
                      </a:cubicBezTo>
                      <a:cubicBezTo>
                        <a:pt x="267" y="169"/>
                        <a:pt x="269" y="168"/>
                        <a:pt x="271" y="167"/>
                      </a:cubicBezTo>
                      <a:cubicBezTo>
                        <a:pt x="272" y="167"/>
                        <a:pt x="273" y="168"/>
                        <a:pt x="273" y="167"/>
                      </a:cubicBezTo>
                      <a:cubicBezTo>
                        <a:pt x="274" y="167"/>
                        <a:pt x="274" y="166"/>
                        <a:pt x="274" y="165"/>
                      </a:cubicBezTo>
                      <a:cubicBezTo>
                        <a:pt x="275" y="165"/>
                        <a:pt x="275" y="166"/>
                        <a:pt x="276" y="166"/>
                      </a:cubicBezTo>
                      <a:cubicBezTo>
                        <a:pt x="277" y="165"/>
                        <a:pt x="277" y="164"/>
                        <a:pt x="278" y="164"/>
                      </a:cubicBezTo>
                      <a:cubicBezTo>
                        <a:pt x="281" y="165"/>
                        <a:pt x="282" y="163"/>
                        <a:pt x="285" y="162"/>
                      </a:cubicBezTo>
                      <a:cubicBezTo>
                        <a:pt x="286" y="162"/>
                        <a:pt x="289" y="162"/>
                        <a:pt x="290" y="161"/>
                      </a:cubicBezTo>
                      <a:cubicBezTo>
                        <a:pt x="292" y="161"/>
                        <a:pt x="293" y="159"/>
                        <a:pt x="295" y="160"/>
                      </a:cubicBezTo>
                      <a:cubicBezTo>
                        <a:pt x="296" y="160"/>
                        <a:pt x="296" y="158"/>
                        <a:pt x="297" y="158"/>
                      </a:cubicBezTo>
                      <a:cubicBezTo>
                        <a:pt x="300" y="158"/>
                        <a:pt x="302" y="157"/>
                        <a:pt x="305" y="156"/>
                      </a:cubicBezTo>
                      <a:cubicBezTo>
                        <a:pt x="307" y="156"/>
                        <a:pt x="309" y="156"/>
                        <a:pt x="310" y="155"/>
                      </a:cubicBezTo>
                      <a:cubicBezTo>
                        <a:pt x="312" y="155"/>
                        <a:pt x="314" y="154"/>
                        <a:pt x="315" y="154"/>
                      </a:cubicBezTo>
                      <a:cubicBezTo>
                        <a:pt x="317" y="154"/>
                        <a:pt x="318" y="154"/>
                        <a:pt x="320" y="154"/>
                      </a:cubicBezTo>
                      <a:cubicBezTo>
                        <a:pt x="322" y="154"/>
                        <a:pt x="323" y="153"/>
                        <a:pt x="325" y="153"/>
                      </a:cubicBezTo>
                      <a:cubicBezTo>
                        <a:pt x="327" y="152"/>
                        <a:pt x="328" y="153"/>
                        <a:pt x="329" y="153"/>
                      </a:cubicBezTo>
                      <a:cubicBezTo>
                        <a:pt x="333" y="152"/>
                        <a:pt x="337" y="151"/>
                        <a:pt x="341" y="152"/>
                      </a:cubicBezTo>
                      <a:cubicBezTo>
                        <a:pt x="343" y="152"/>
                        <a:pt x="344" y="152"/>
                        <a:pt x="346" y="151"/>
                      </a:cubicBezTo>
                      <a:cubicBezTo>
                        <a:pt x="350" y="151"/>
                        <a:pt x="355" y="152"/>
                        <a:pt x="359" y="151"/>
                      </a:cubicBezTo>
                      <a:cubicBezTo>
                        <a:pt x="360" y="152"/>
                        <a:pt x="361" y="152"/>
                        <a:pt x="362" y="152"/>
                      </a:cubicBezTo>
                      <a:cubicBezTo>
                        <a:pt x="363" y="152"/>
                        <a:pt x="365" y="152"/>
                        <a:pt x="366" y="152"/>
                      </a:cubicBezTo>
                      <a:cubicBezTo>
                        <a:pt x="367" y="153"/>
                        <a:pt x="371" y="152"/>
                        <a:pt x="374" y="153"/>
                      </a:cubicBezTo>
                      <a:cubicBezTo>
                        <a:pt x="376" y="153"/>
                        <a:pt x="379" y="155"/>
                        <a:pt x="383" y="154"/>
                      </a:cubicBezTo>
                      <a:cubicBezTo>
                        <a:pt x="386" y="157"/>
                        <a:pt x="392" y="156"/>
                        <a:pt x="396" y="158"/>
                      </a:cubicBezTo>
                      <a:cubicBezTo>
                        <a:pt x="396" y="158"/>
                        <a:pt x="397" y="158"/>
                        <a:pt x="398" y="159"/>
                      </a:cubicBezTo>
                      <a:cubicBezTo>
                        <a:pt x="400" y="160"/>
                        <a:pt x="403" y="160"/>
                        <a:pt x="406" y="160"/>
                      </a:cubicBezTo>
                      <a:cubicBezTo>
                        <a:pt x="407" y="161"/>
                        <a:pt x="409" y="162"/>
                        <a:pt x="410" y="162"/>
                      </a:cubicBezTo>
                      <a:cubicBezTo>
                        <a:pt x="412" y="163"/>
                        <a:pt x="413" y="163"/>
                        <a:pt x="415" y="164"/>
                      </a:cubicBezTo>
                      <a:cubicBezTo>
                        <a:pt x="416" y="164"/>
                        <a:pt x="416" y="165"/>
                        <a:pt x="417" y="165"/>
                      </a:cubicBezTo>
                      <a:cubicBezTo>
                        <a:pt x="418" y="165"/>
                        <a:pt x="419" y="165"/>
                        <a:pt x="419" y="165"/>
                      </a:cubicBezTo>
                      <a:cubicBezTo>
                        <a:pt x="422" y="166"/>
                        <a:pt x="424" y="168"/>
                        <a:pt x="426" y="169"/>
                      </a:cubicBezTo>
                      <a:cubicBezTo>
                        <a:pt x="430" y="171"/>
                        <a:pt x="435" y="172"/>
                        <a:pt x="438" y="175"/>
                      </a:cubicBezTo>
                      <a:cubicBezTo>
                        <a:pt x="438" y="175"/>
                        <a:pt x="439" y="175"/>
                        <a:pt x="439" y="175"/>
                      </a:cubicBezTo>
                      <a:cubicBezTo>
                        <a:pt x="440" y="176"/>
                        <a:pt x="440" y="176"/>
                        <a:pt x="440" y="177"/>
                      </a:cubicBezTo>
                      <a:cubicBezTo>
                        <a:pt x="443" y="177"/>
                        <a:pt x="444" y="178"/>
                        <a:pt x="445" y="179"/>
                      </a:cubicBezTo>
                      <a:cubicBezTo>
                        <a:pt x="445" y="179"/>
                        <a:pt x="446" y="179"/>
                        <a:pt x="447" y="179"/>
                      </a:cubicBezTo>
                      <a:cubicBezTo>
                        <a:pt x="448" y="180"/>
                        <a:pt x="450" y="182"/>
                        <a:pt x="451" y="183"/>
                      </a:cubicBezTo>
                      <a:cubicBezTo>
                        <a:pt x="452" y="183"/>
                        <a:pt x="453" y="183"/>
                        <a:pt x="454" y="184"/>
                      </a:cubicBezTo>
                      <a:cubicBezTo>
                        <a:pt x="454" y="185"/>
                        <a:pt x="454" y="186"/>
                        <a:pt x="455" y="186"/>
                      </a:cubicBezTo>
                      <a:cubicBezTo>
                        <a:pt x="456" y="187"/>
                        <a:pt x="457" y="187"/>
                        <a:pt x="458" y="187"/>
                      </a:cubicBezTo>
                      <a:cubicBezTo>
                        <a:pt x="459" y="188"/>
                        <a:pt x="459" y="190"/>
                        <a:pt x="461" y="190"/>
                      </a:cubicBezTo>
                      <a:cubicBezTo>
                        <a:pt x="461" y="190"/>
                        <a:pt x="462" y="190"/>
                        <a:pt x="462" y="190"/>
                      </a:cubicBezTo>
                      <a:cubicBezTo>
                        <a:pt x="464" y="191"/>
                        <a:pt x="465" y="193"/>
                        <a:pt x="467" y="194"/>
                      </a:cubicBezTo>
                      <a:cubicBezTo>
                        <a:pt x="468" y="195"/>
                        <a:pt x="470" y="197"/>
                        <a:pt x="471" y="199"/>
                      </a:cubicBezTo>
                      <a:cubicBezTo>
                        <a:pt x="474" y="200"/>
                        <a:pt x="476" y="202"/>
                        <a:pt x="478" y="205"/>
                      </a:cubicBezTo>
                      <a:cubicBezTo>
                        <a:pt x="481" y="206"/>
                        <a:pt x="482" y="209"/>
                        <a:pt x="485" y="211"/>
                      </a:cubicBezTo>
                      <a:cubicBezTo>
                        <a:pt x="487" y="213"/>
                        <a:pt x="489" y="214"/>
                        <a:pt x="489" y="216"/>
                      </a:cubicBezTo>
                      <a:cubicBezTo>
                        <a:pt x="491" y="218"/>
                        <a:pt x="493" y="220"/>
                        <a:pt x="494" y="222"/>
                      </a:cubicBezTo>
                      <a:cubicBezTo>
                        <a:pt x="496" y="223"/>
                        <a:pt x="496" y="224"/>
                        <a:pt x="497" y="226"/>
                      </a:cubicBezTo>
                      <a:cubicBezTo>
                        <a:pt x="499" y="227"/>
                        <a:pt x="501" y="229"/>
                        <a:pt x="502" y="232"/>
                      </a:cubicBezTo>
                      <a:cubicBezTo>
                        <a:pt x="504" y="235"/>
                        <a:pt x="507" y="237"/>
                        <a:pt x="508" y="241"/>
                      </a:cubicBezTo>
                      <a:cubicBezTo>
                        <a:pt x="510" y="242"/>
                        <a:pt x="511" y="244"/>
                        <a:pt x="512" y="245"/>
                      </a:cubicBezTo>
                      <a:cubicBezTo>
                        <a:pt x="513" y="247"/>
                        <a:pt x="515" y="249"/>
                        <a:pt x="515" y="252"/>
                      </a:cubicBezTo>
                      <a:cubicBezTo>
                        <a:pt x="516" y="253"/>
                        <a:pt x="518" y="255"/>
                        <a:pt x="520" y="254"/>
                      </a:cubicBezTo>
                      <a:cubicBezTo>
                        <a:pt x="521" y="249"/>
                        <a:pt x="517" y="245"/>
                        <a:pt x="519" y="240"/>
                      </a:cubicBezTo>
                      <a:cubicBezTo>
                        <a:pt x="520" y="240"/>
                        <a:pt x="521" y="238"/>
                        <a:pt x="522" y="238"/>
                      </a:cubicBezTo>
                      <a:cubicBezTo>
                        <a:pt x="526" y="237"/>
                        <a:pt x="528" y="241"/>
                        <a:pt x="531" y="243"/>
                      </a:cubicBezTo>
                      <a:cubicBezTo>
                        <a:pt x="531" y="243"/>
                        <a:pt x="532" y="243"/>
                        <a:pt x="533" y="244"/>
                      </a:cubicBezTo>
                      <a:cubicBezTo>
                        <a:pt x="535" y="245"/>
                        <a:pt x="537" y="246"/>
                        <a:pt x="538" y="247"/>
                      </a:cubicBezTo>
                      <a:cubicBezTo>
                        <a:pt x="539" y="247"/>
                        <a:pt x="541" y="247"/>
                        <a:pt x="542" y="247"/>
                      </a:cubicBezTo>
                      <a:cubicBezTo>
                        <a:pt x="543" y="248"/>
                        <a:pt x="543" y="248"/>
                        <a:pt x="544" y="249"/>
                      </a:cubicBezTo>
                      <a:cubicBezTo>
                        <a:pt x="545" y="249"/>
                        <a:pt x="546" y="248"/>
                        <a:pt x="547" y="249"/>
                      </a:cubicBezTo>
                      <a:cubicBezTo>
                        <a:pt x="548" y="249"/>
                        <a:pt x="549" y="250"/>
                        <a:pt x="549" y="250"/>
                      </a:cubicBezTo>
                      <a:cubicBezTo>
                        <a:pt x="550" y="250"/>
                        <a:pt x="551" y="250"/>
                        <a:pt x="552" y="250"/>
                      </a:cubicBezTo>
                      <a:cubicBezTo>
                        <a:pt x="556" y="252"/>
                        <a:pt x="559" y="254"/>
                        <a:pt x="563" y="253"/>
                      </a:cubicBezTo>
                      <a:cubicBezTo>
                        <a:pt x="566" y="249"/>
                        <a:pt x="560" y="249"/>
                        <a:pt x="557" y="248"/>
                      </a:cubicBezTo>
                      <a:cubicBezTo>
                        <a:pt x="556" y="246"/>
                        <a:pt x="555" y="244"/>
                        <a:pt x="552" y="244"/>
                      </a:cubicBezTo>
                      <a:cubicBezTo>
                        <a:pt x="552" y="241"/>
                        <a:pt x="544" y="237"/>
                        <a:pt x="547" y="234"/>
                      </a:cubicBezTo>
                      <a:cubicBezTo>
                        <a:pt x="551" y="234"/>
                        <a:pt x="554" y="234"/>
                        <a:pt x="558" y="235"/>
                      </a:cubicBezTo>
                      <a:cubicBezTo>
                        <a:pt x="560" y="235"/>
                        <a:pt x="561" y="236"/>
                        <a:pt x="563" y="236"/>
                      </a:cubicBezTo>
                      <a:cubicBezTo>
                        <a:pt x="567" y="236"/>
                        <a:pt x="569" y="238"/>
                        <a:pt x="572" y="238"/>
                      </a:cubicBezTo>
                      <a:cubicBezTo>
                        <a:pt x="573" y="238"/>
                        <a:pt x="574" y="238"/>
                        <a:pt x="575" y="238"/>
                      </a:cubicBezTo>
                      <a:cubicBezTo>
                        <a:pt x="578" y="239"/>
                        <a:pt x="585" y="241"/>
                        <a:pt x="587" y="241"/>
                      </a:cubicBezTo>
                      <a:cubicBezTo>
                        <a:pt x="588" y="241"/>
                        <a:pt x="591" y="239"/>
                        <a:pt x="591" y="238"/>
                      </a:cubicBezTo>
                      <a:cubicBezTo>
                        <a:pt x="591" y="236"/>
                        <a:pt x="590" y="236"/>
                        <a:pt x="588" y="236"/>
                      </a:cubicBezTo>
                      <a:cubicBezTo>
                        <a:pt x="587" y="235"/>
                        <a:pt x="585" y="235"/>
                        <a:pt x="583" y="234"/>
                      </a:cubicBezTo>
                      <a:cubicBezTo>
                        <a:pt x="582" y="234"/>
                        <a:pt x="580" y="232"/>
                        <a:pt x="579" y="231"/>
                      </a:cubicBezTo>
                      <a:cubicBezTo>
                        <a:pt x="577" y="231"/>
                        <a:pt x="575" y="232"/>
                        <a:pt x="573" y="231"/>
                      </a:cubicBezTo>
                      <a:cubicBezTo>
                        <a:pt x="572" y="231"/>
                        <a:pt x="569" y="230"/>
                        <a:pt x="568" y="230"/>
                      </a:cubicBezTo>
                      <a:cubicBezTo>
                        <a:pt x="567" y="229"/>
                        <a:pt x="565" y="225"/>
                        <a:pt x="565" y="223"/>
                      </a:cubicBezTo>
                      <a:cubicBezTo>
                        <a:pt x="566" y="222"/>
                        <a:pt x="568" y="220"/>
                        <a:pt x="570" y="220"/>
                      </a:cubicBezTo>
                      <a:cubicBezTo>
                        <a:pt x="570" y="219"/>
                        <a:pt x="569" y="219"/>
                        <a:pt x="569" y="218"/>
                      </a:cubicBezTo>
                      <a:cubicBezTo>
                        <a:pt x="569" y="217"/>
                        <a:pt x="571" y="217"/>
                        <a:pt x="571" y="217"/>
                      </a:cubicBezTo>
                      <a:cubicBezTo>
                        <a:pt x="572" y="216"/>
                        <a:pt x="571" y="216"/>
                        <a:pt x="571" y="215"/>
                      </a:cubicBezTo>
                      <a:cubicBezTo>
                        <a:pt x="574" y="212"/>
                        <a:pt x="576" y="206"/>
                        <a:pt x="577" y="201"/>
                      </a:cubicBezTo>
                      <a:cubicBezTo>
                        <a:pt x="579" y="198"/>
                        <a:pt x="579" y="194"/>
                        <a:pt x="584" y="194"/>
                      </a:cubicBezTo>
                      <a:cubicBezTo>
                        <a:pt x="588" y="194"/>
                        <a:pt x="587" y="198"/>
                        <a:pt x="589" y="201"/>
                      </a:cubicBezTo>
                      <a:cubicBezTo>
                        <a:pt x="586" y="204"/>
                        <a:pt x="591" y="208"/>
                        <a:pt x="588" y="211"/>
                      </a:cubicBezTo>
                      <a:cubicBezTo>
                        <a:pt x="589" y="213"/>
                        <a:pt x="589" y="217"/>
                        <a:pt x="589" y="219"/>
                      </a:cubicBezTo>
                      <a:cubicBezTo>
                        <a:pt x="588" y="220"/>
                        <a:pt x="587" y="221"/>
                        <a:pt x="588" y="222"/>
                      </a:cubicBezTo>
                      <a:cubicBezTo>
                        <a:pt x="591" y="224"/>
                        <a:pt x="591" y="220"/>
                        <a:pt x="594" y="219"/>
                      </a:cubicBezTo>
                      <a:cubicBezTo>
                        <a:pt x="596" y="219"/>
                        <a:pt x="599" y="220"/>
                        <a:pt x="601" y="219"/>
                      </a:cubicBezTo>
                      <a:cubicBezTo>
                        <a:pt x="602" y="217"/>
                        <a:pt x="604" y="214"/>
                        <a:pt x="602" y="212"/>
                      </a:cubicBezTo>
                      <a:cubicBezTo>
                        <a:pt x="604" y="211"/>
                        <a:pt x="604" y="208"/>
                        <a:pt x="606" y="208"/>
                      </a:cubicBezTo>
                      <a:cubicBezTo>
                        <a:pt x="607" y="207"/>
                        <a:pt x="608" y="208"/>
                        <a:pt x="609" y="207"/>
                      </a:cubicBezTo>
                      <a:cubicBezTo>
                        <a:pt x="611" y="208"/>
                        <a:pt x="612" y="208"/>
                        <a:pt x="614" y="209"/>
                      </a:cubicBezTo>
                      <a:cubicBezTo>
                        <a:pt x="618" y="210"/>
                        <a:pt x="621" y="214"/>
                        <a:pt x="628" y="213"/>
                      </a:cubicBezTo>
                      <a:cubicBezTo>
                        <a:pt x="629" y="211"/>
                        <a:pt x="634" y="212"/>
                        <a:pt x="636" y="210"/>
                      </a:cubicBezTo>
                      <a:cubicBezTo>
                        <a:pt x="637" y="210"/>
                        <a:pt x="637" y="211"/>
                        <a:pt x="638" y="211"/>
                      </a:cubicBezTo>
                      <a:cubicBezTo>
                        <a:pt x="639" y="208"/>
                        <a:pt x="643" y="211"/>
                        <a:pt x="645" y="209"/>
                      </a:cubicBezTo>
                      <a:cubicBezTo>
                        <a:pt x="647" y="208"/>
                        <a:pt x="645" y="205"/>
                        <a:pt x="645" y="204"/>
                      </a:cubicBezTo>
                      <a:cubicBezTo>
                        <a:pt x="644" y="201"/>
                        <a:pt x="644" y="199"/>
                        <a:pt x="642" y="198"/>
                      </a:cubicBezTo>
                      <a:cubicBezTo>
                        <a:pt x="643" y="196"/>
                        <a:pt x="641" y="195"/>
                        <a:pt x="641" y="194"/>
                      </a:cubicBezTo>
                      <a:cubicBezTo>
                        <a:pt x="640" y="193"/>
                        <a:pt x="641" y="192"/>
                        <a:pt x="640" y="191"/>
                      </a:cubicBezTo>
                      <a:cubicBezTo>
                        <a:pt x="640" y="190"/>
                        <a:pt x="638" y="189"/>
                        <a:pt x="637" y="187"/>
                      </a:cubicBezTo>
                      <a:cubicBezTo>
                        <a:pt x="637" y="186"/>
                        <a:pt x="637" y="186"/>
                        <a:pt x="637" y="185"/>
                      </a:cubicBezTo>
                      <a:cubicBezTo>
                        <a:pt x="635" y="182"/>
                        <a:pt x="632" y="179"/>
                        <a:pt x="631" y="176"/>
                      </a:cubicBezTo>
                      <a:cubicBezTo>
                        <a:pt x="629" y="173"/>
                        <a:pt x="628" y="171"/>
                        <a:pt x="627" y="168"/>
                      </a:cubicBezTo>
                      <a:cubicBezTo>
                        <a:pt x="626" y="167"/>
                        <a:pt x="625" y="165"/>
                        <a:pt x="624" y="163"/>
                      </a:cubicBezTo>
                      <a:cubicBezTo>
                        <a:pt x="622" y="161"/>
                        <a:pt x="620" y="159"/>
                        <a:pt x="620" y="157"/>
                      </a:cubicBezTo>
                      <a:cubicBezTo>
                        <a:pt x="619" y="156"/>
                        <a:pt x="618" y="156"/>
                        <a:pt x="618" y="155"/>
                      </a:cubicBezTo>
                      <a:cubicBezTo>
                        <a:pt x="617" y="154"/>
                        <a:pt x="617" y="154"/>
                        <a:pt x="617" y="153"/>
                      </a:cubicBezTo>
                      <a:cubicBezTo>
                        <a:pt x="615" y="152"/>
                        <a:pt x="614" y="150"/>
                        <a:pt x="612" y="148"/>
                      </a:cubicBezTo>
                      <a:cubicBezTo>
                        <a:pt x="612" y="147"/>
                        <a:pt x="611" y="145"/>
                        <a:pt x="610" y="144"/>
                      </a:cubicBezTo>
                      <a:cubicBezTo>
                        <a:pt x="610" y="143"/>
                        <a:pt x="608" y="143"/>
                        <a:pt x="608" y="142"/>
                      </a:cubicBezTo>
                      <a:cubicBezTo>
                        <a:pt x="607" y="140"/>
                        <a:pt x="606" y="138"/>
                        <a:pt x="605" y="137"/>
                      </a:cubicBezTo>
                      <a:cubicBezTo>
                        <a:pt x="604" y="136"/>
                        <a:pt x="602" y="134"/>
                        <a:pt x="601" y="133"/>
                      </a:cubicBezTo>
                      <a:cubicBezTo>
                        <a:pt x="600" y="132"/>
                        <a:pt x="600" y="131"/>
                        <a:pt x="599" y="130"/>
                      </a:cubicBezTo>
                      <a:cubicBezTo>
                        <a:pt x="598" y="128"/>
                        <a:pt x="596" y="127"/>
                        <a:pt x="595" y="125"/>
                      </a:cubicBezTo>
                      <a:cubicBezTo>
                        <a:pt x="591" y="122"/>
                        <a:pt x="588" y="118"/>
                        <a:pt x="586" y="115"/>
                      </a:cubicBezTo>
                      <a:cubicBezTo>
                        <a:pt x="581" y="111"/>
                        <a:pt x="577" y="107"/>
                        <a:pt x="573" y="102"/>
                      </a:cubicBezTo>
                      <a:cubicBezTo>
                        <a:pt x="570" y="101"/>
                        <a:pt x="568" y="99"/>
                        <a:pt x="567" y="96"/>
                      </a:cubicBezTo>
                      <a:cubicBezTo>
                        <a:pt x="566" y="96"/>
                        <a:pt x="565" y="96"/>
                        <a:pt x="565" y="96"/>
                      </a:cubicBezTo>
                      <a:cubicBezTo>
                        <a:pt x="562" y="93"/>
                        <a:pt x="560" y="90"/>
                        <a:pt x="556" y="88"/>
                      </a:cubicBezTo>
                      <a:cubicBezTo>
                        <a:pt x="553" y="85"/>
                        <a:pt x="550" y="83"/>
                        <a:pt x="547" y="81"/>
                      </a:cubicBezTo>
                      <a:cubicBezTo>
                        <a:pt x="546" y="80"/>
                        <a:pt x="546" y="80"/>
                        <a:pt x="546" y="79"/>
                      </a:cubicBezTo>
                      <a:cubicBezTo>
                        <a:pt x="545" y="79"/>
                        <a:pt x="545" y="80"/>
                        <a:pt x="544" y="80"/>
                      </a:cubicBezTo>
                      <a:cubicBezTo>
                        <a:pt x="543" y="79"/>
                        <a:pt x="543" y="78"/>
                        <a:pt x="543" y="78"/>
                      </a:cubicBezTo>
                      <a:close/>
                      <a:moveTo>
                        <a:pt x="492" y="233"/>
                      </a:moveTo>
                      <a:cubicBezTo>
                        <a:pt x="491" y="231"/>
                        <a:pt x="489" y="231"/>
                        <a:pt x="489" y="229"/>
                      </a:cubicBezTo>
                      <a:cubicBezTo>
                        <a:pt x="488" y="228"/>
                        <a:pt x="487" y="228"/>
                        <a:pt x="487" y="226"/>
                      </a:cubicBezTo>
                      <a:cubicBezTo>
                        <a:pt x="486" y="226"/>
                        <a:pt x="486" y="226"/>
                        <a:pt x="486" y="225"/>
                      </a:cubicBezTo>
                      <a:cubicBezTo>
                        <a:pt x="485" y="224"/>
                        <a:pt x="484" y="224"/>
                        <a:pt x="483" y="223"/>
                      </a:cubicBezTo>
                      <a:cubicBezTo>
                        <a:pt x="483" y="222"/>
                        <a:pt x="483" y="221"/>
                        <a:pt x="482" y="221"/>
                      </a:cubicBezTo>
                      <a:cubicBezTo>
                        <a:pt x="482" y="220"/>
                        <a:pt x="481" y="220"/>
                        <a:pt x="481" y="220"/>
                      </a:cubicBezTo>
                      <a:cubicBezTo>
                        <a:pt x="479" y="218"/>
                        <a:pt x="479" y="216"/>
                        <a:pt x="477" y="215"/>
                      </a:cubicBezTo>
                      <a:cubicBezTo>
                        <a:pt x="477" y="215"/>
                        <a:pt x="476" y="214"/>
                        <a:pt x="475" y="214"/>
                      </a:cubicBezTo>
                      <a:cubicBezTo>
                        <a:pt x="474" y="213"/>
                        <a:pt x="472" y="212"/>
                        <a:pt x="471" y="211"/>
                      </a:cubicBezTo>
                      <a:cubicBezTo>
                        <a:pt x="471" y="210"/>
                        <a:pt x="471" y="209"/>
                        <a:pt x="470" y="209"/>
                      </a:cubicBezTo>
                      <a:cubicBezTo>
                        <a:pt x="470" y="208"/>
                        <a:pt x="469" y="208"/>
                        <a:pt x="468" y="208"/>
                      </a:cubicBezTo>
                      <a:cubicBezTo>
                        <a:pt x="468" y="207"/>
                        <a:pt x="467" y="206"/>
                        <a:pt x="467" y="206"/>
                      </a:cubicBezTo>
                      <a:cubicBezTo>
                        <a:pt x="466" y="205"/>
                        <a:pt x="466" y="205"/>
                        <a:pt x="465" y="205"/>
                      </a:cubicBezTo>
                      <a:cubicBezTo>
                        <a:pt x="464" y="204"/>
                        <a:pt x="463" y="203"/>
                        <a:pt x="462" y="202"/>
                      </a:cubicBezTo>
                      <a:cubicBezTo>
                        <a:pt x="460" y="201"/>
                        <a:pt x="459" y="199"/>
                        <a:pt x="458" y="198"/>
                      </a:cubicBezTo>
                      <a:cubicBezTo>
                        <a:pt x="455" y="198"/>
                        <a:pt x="454" y="195"/>
                        <a:pt x="453" y="194"/>
                      </a:cubicBezTo>
                      <a:cubicBezTo>
                        <a:pt x="452" y="194"/>
                        <a:pt x="452" y="194"/>
                        <a:pt x="451" y="194"/>
                      </a:cubicBezTo>
                      <a:cubicBezTo>
                        <a:pt x="451" y="194"/>
                        <a:pt x="450" y="193"/>
                        <a:pt x="450" y="192"/>
                      </a:cubicBezTo>
                      <a:cubicBezTo>
                        <a:pt x="449" y="192"/>
                        <a:pt x="448" y="192"/>
                        <a:pt x="448" y="191"/>
                      </a:cubicBezTo>
                      <a:cubicBezTo>
                        <a:pt x="446" y="191"/>
                        <a:pt x="446" y="189"/>
                        <a:pt x="445" y="188"/>
                      </a:cubicBezTo>
                      <a:cubicBezTo>
                        <a:pt x="444" y="188"/>
                        <a:pt x="444" y="189"/>
                        <a:pt x="443" y="189"/>
                      </a:cubicBezTo>
                      <a:cubicBezTo>
                        <a:pt x="442" y="187"/>
                        <a:pt x="441" y="186"/>
                        <a:pt x="440" y="185"/>
                      </a:cubicBezTo>
                      <a:cubicBezTo>
                        <a:pt x="437" y="186"/>
                        <a:pt x="437" y="184"/>
                        <a:pt x="436" y="183"/>
                      </a:cubicBezTo>
                      <a:cubicBezTo>
                        <a:pt x="435" y="183"/>
                        <a:pt x="434" y="183"/>
                        <a:pt x="434" y="183"/>
                      </a:cubicBezTo>
                      <a:cubicBezTo>
                        <a:pt x="429" y="181"/>
                        <a:pt x="425" y="178"/>
                        <a:pt x="421" y="176"/>
                      </a:cubicBezTo>
                      <a:cubicBezTo>
                        <a:pt x="417" y="176"/>
                        <a:pt x="415" y="173"/>
                        <a:pt x="412" y="173"/>
                      </a:cubicBezTo>
                      <a:cubicBezTo>
                        <a:pt x="412" y="172"/>
                        <a:pt x="411" y="173"/>
                        <a:pt x="410" y="172"/>
                      </a:cubicBezTo>
                      <a:cubicBezTo>
                        <a:pt x="409" y="172"/>
                        <a:pt x="407" y="170"/>
                        <a:pt x="406" y="170"/>
                      </a:cubicBezTo>
                      <a:cubicBezTo>
                        <a:pt x="405" y="169"/>
                        <a:pt x="404" y="170"/>
                        <a:pt x="404" y="170"/>
                      </a:cubicBezTo>
                      <a:cubicBezTo>
                        <a:pt x="403" y="168"/>
                        <a:pt x="401" y="169"/>
                        <a:pt x="399" y="168"/>
                      </a:cubicBezTo>
                      <a:cubicBezTo>
                        <a:pt x="398" y="168"/>
                        <a:pt x="397" y="167"/>
                        <a:pt x="396" y="167"/>
                      </a:cubicBezTo>
                      <a:cubicBezTo>
                        <a:pt x="395" y="166"/>
                        <a:pt x="394" y="167"/>
                        <a:pt x="392" y="167"/>
                      </a:cubicBezTo>
                      <a:cubicBezTo>
                        <a:pt x="391" y="166"/>
                        <a:pt x="390" y="166"/>
                        <a:pt x="389" y="165"/>
                      </a:cubicBezTo>
                      <a:cubicBezTo>
                        <a:pt x="387" y="165"/>
                        <a:pt x="385" y="165"/>
                        <a:pt x="383" y="165"/>
                      </a:cubicBezTo>
                      <a:cubicBezTo>
                        <a:pt x="382" y="164"/>
                        <a:pt x="381" y="164"/>
                        <a:pt x="380" y="164"/>
                      </a:cubicBezTo>
                      <a:cubicBezTo>
                        <a:pt x="379" y="163"/>
                        <a:pt x="378" y="164"/>
                        <a:pt x="377" y="163"/>
                      </a:cubicBezTo>
                      <a:cubicBezTo>
                        <a:pt x="376" y="163"/>
                        <a:pt x="374" y="161"/>
                        <a:pt x="372" y="163"/>
                      </a:cubicBezTo>
                      <a:cubicBezTo>
                        <a:pt x="370" y="162"/>
                        <a:pt x="367" y="162"/>
                        <a:pt x="365" y="161"/>
                      </a:cubicBezTo>
                      <a:cubicBezTo>
                        <a:pt x="363" y="161"/>
                        <a:pt x="361" y="162"/>
                        <a:pt x="360" y="161"/>
                      </a:cubicBezTo>
                      <a:cubicBezTo>
                        <a:pt x="359" y="161"/>
                        <a:pt x="359" y="161"/>
                        <a:pt x="358" y="160"/>
                      </a:cubicBezTo>
                      <a:cubicBezTo>
                        <a:pt x="354" y="160"/>
                        <a:pt x="348" y="160"/>
                        <a:pt x="344" y="160"/>
                      </a:cubicBezTo>
                      <a:cubicBezTo>
                        <a:pt x="340" y="160"/>
                        <a:pt x="335" y="160"/>
                        <a:pt x="331" y="161"/>
                      </a:cubicBezTo>
                      <a:cubicBezTo>
                        <a:pt x="330" y="161"/>
                        <a:pt x="330" y="162"/>
                        <a:pt x="329" y="162"/>
                      </a:cubicBezTo>
                      <a:cubicBezTo>
                        <a:pt x="328" y="162"/>
                        <a:pt x="327" y="161"/>
                        <a:pt x="326" y="161"/>
                      </a:cubicBezTo>
                      <a:cubicBezTo>
                        <a:pt x="325" y="161"/>
                        <a:pt x="324" y="162"/>
                        <a:pt x="323" y="162"/>
                      </a:cubicBezTo>
                      <a:cubicBezTo>
                        <a:pt x="322" y="162"/>
                        <a:pt x="320" y="162"/>
                        <a:pt x="319" y="162"/>
                      </a:cubicBezTo>
                      <a:cubicBezTo>
                        <a:pt x="316" y="162"/>
                        <a:pt x="313" y="164"/>
                        <a:pt x="309" y="164"/>
                      </a:cubicBezTo>
                      <a:cubicBezTo>
                        <a:pt x="308" y="165"/>
                        <a:pt x="306" y="164"/>
                        <a:pt x="304" y="165"/>
                      </a:cubicBezTo>
                      <a:cubicBezTo>
                        <a:pt x="303" y="165"/>
                        <a:pt x="302" y="166"/>
                        <a:pt x="300" y="166"/>
                      </a:cubicBezTo>
                      <a:cubicBezTo>
                        <a:pt x="299" y="167"/>
                        <a:pt x="297" y="166"/>
                        <a:pt x="296" y="167"/>
                      </a:cubicBezTo>
                      <a:cubicBezTo>
                        <a:pt x="295" y="167"/>
                        <a:pt x="294" y="168"/>
                        <a:pt x="293" y="168"/>
                      </a:cubicBezTo>
                      <a:cubicBezTo>
                        <a:pt x="292" y="168"/>
                        <a:pt x="290" y="168"/>
                        <a:pt x="290" y="169"/>
                      </a:cubicBezTo>
                      <a:cubicBezTo>
                        <a:pt x="287" y="170"/>
                        <a:pt x="285" y="172"/>
                        <a:pt x="282" y="172"/>
                      </a:cubicBezTo>
                      <a:cubicBezTo>
                        <a:pt x="281" y="172"/>
                        <a:pt x="280" y="172"/>
                        <a:pt x="280" y="172"/>
                      </a:cubicBezTo>
                      <a:cubicBezTo>
                        <a:pt x="279" y="172"/>
                        <a:pt x="279" y="173"/>
                        <a:pt x="278" y="173"/>
                      </a:cubicBezTo>
                      <a:cubicBezTo>
                        <a:pt x="277" y="173"/>
                        <a:pt x="276" y="173"/>
                        <a:pt x="276" y="173"/>
                      </a:cubicBezTo>
                      <a:cubicBezTo>
                        <a:pt x="275" y="174"/>
                        <a:pt x="275" y="175"/>
                        <a:pt x="275" y="175"/>
                      </a:cubicBezTo>
                      <a:cubicBezTo>
                        <a:pt x="272" y="175"/>
                        <a:pt x="271" y="177"/>
                        <a:pt x="270" y="177"/>
                      </a:cubicBezTo>
                      <a:cubicBezTo>
                        <a:pt x="267" y="178"/>
                        <a:pt x="264" y="179"/>
                        <a:pt x="261" y="180"/>
                      </a:cubicBezTo>
                      <a:cubicBezTo>
                        <a:pt x="260" y="181"/>
                        <a:pt x="260" y="182"/>
                        <a:pt x="259" y="182"/>
                      </a:cubicBezTo>
                      <a:cubicBezTo>
                        <a:pt x="257" y="184"/>
                        <a:pt x="254" y="184"/>
                        <a:pt x="251" y="186"/>
                      </a:cubicBezTo>
                      <a:cubicBezTo>
                        <a:pt x="249" y="187"/>
                        <a:pt x="247" y="189"/>
                        <a:pt x="246" y="190"/>
                      </a:cubicBezTo>
                      <a:cubicBezTo>
                        <a:pt x="243" y="191"/>
                        <a:pt x="242" y="192"/>
                        <a:pt x="241" y="193"/>
                      </a:cubicBezTo>
                      <a:cubicBezTo>
                        <a:pt x="239" y="194"/>
                        <a:pt x="238" y="194"/>
                        <a:pt x="237" y="195"/>
                      </a:cubicBezTo>
                      <a:cubicBezTo>
                        <a:pt x="235" y="197"/>
                        <a:pt x="232" y="200"/>
                        <a:pt x="229" y="201"/>
                      </a:cubicBezTo>
                      <a:cubicBezTo>
                        <a:pt x="227" y="204"/>
                        <a:pt x="225" y="206"/>
                        <a:pt x="222" y="208"/>
                      </a:cubicBezTo>
                      <a:cubicBezTo>
                        <a:pt x="222" y="210"/>
                        <a:pt x="220" y="211"/>
                        <a:pt x="219" y="212"/>
                      </a:cubicBezTo>
                      <a:cubicBezTo>
                        <a:pt x="217" y="214"/>
                        <a:pt x="216" y="217"/>
                        <a:pt x="213" y="217"/>
                      </a:cubicBezTo>
                      <a:cubicBezTo>
                        <a:pt x="212" y="218"/>
                        <a:pt x="212" y="219"/>
                        <a:pt x="212" y="220"/>
                      </a:cubicBezTo>
                      <a:cubicBezTo>
                        <a:pt x="209" y="221"/>
                        <a:pt x="209" y="225"/>
                        <a:pt x="205" y="226"/>
                      </a:cubicBezTo>
                      <a:cubicBezTo>
                        <a:pt x="203" y="229"/>
                        <a:pt x="202" y="232"/>
                        <a:pt x="199" y="234"/>
                      </a:cubicBezTo>
                      <a:cubicBezTo>
                        <a:pt x="197" y="236"/>
                        <a:pt x="197" y="239"/>
                        <a:pt x="195" y="241"/>
                      </a:cubicBezTo>
                      <a:cubicBezTo>
                        <a:pt x="194" y="242"/>
                        <a:pt x="193" y="243"/>
                        <a:pt x="193" y="243"/>
                      </a:cubicBezTo>
                      <a:cubicBezTo>
                        <a:pt x="192" y="244"/>
                        <a:pt x="192" y="245"/>
                        <a:pt x="192" y="246"/>
                      </a:cubicBezTo>
                      <a:cubicBezTo>
                        <a:pt x="191" y="247"/>
                        <a:pt x="191" y="247"/>
                        <a:pt x="190" y="248"/>
                      </a:cubicBezTo>
                      <a:cubicBezTo>
                        <a:pt x="190" y="249"/>
                        <a:pt x="189" y="250"/>
                        <a:pt x="188" y="252"/>
                      </a:cubicBezTo>
                      <a:cubicBezTo>
                        <a:pt x="187" y="254"/>
                        <a:pt x="186" y="256"/>
                        <a:pt x="187" y="259"/>
                      </a:cubicBezTo>
                      <a:cubicBezTo>
                        <a:pt x="190" y="261"/>
                        <a:pt x="193" y="260"/>
                        <a:pt x="195" y="259"/>
                      </a:cubicBezTo>
                      <a:cubicBezTo>
                        <a:pt x="198" y="259"/>
                        <a:pt x="201" y="259"/>
                        <a:pt x="204" y="259"/>
                      </a:cubicBezTo>
                      <a:cubicBezTo>
                        <a:pt x="213" y="259"/>
                        <a:pt x="223" y="259"/>
                        <a:pt x="232" y="259"/>
                      </a:cubicBezTo>
                      <a:cubicBezTo>
                        <a:pt x="234" y="257"/>
                        <a:pt x="237" y="258"/>
                        <a:pt x="240" y="258"/>
                      </a:cubicBezTo>
                      <a:cubicBezTo>
                        <a:pt x="245" y="258"/>
                        <a:pt x="250" y="258"/>
                        <a:pt x="255" y="258"/>
                      </a:cubicBezTo>
                      <a:cubicBezTo>
                        <a:pt x="256" y="258"/>
                        <a:pt x="258" y="257"/>
                        <a:pt x="259" y="257"/>
                      </a:cubicBezTo>
                      <a:cubicBezTo>
                        <a:pt x="260" y="257"/>
                        <a:pt x="261" y="258"/>
                        <a:pt x="262" y="258"/>
                      </a:cubicBezTo>
                      <a:cubicBezTo>
                        <a:pt x="263" y="258"/>
                        <a:pt x="265" y="257"/>
                        <a:pt x="266" y="257"/>
                      </a:cubicBezTo>
                      <a:cubicBezTo>
                        <a:pt x="273" y="257"/>
                        <a:pt x="277" y="257"/>
                        <a:pt x="282" y="258"/>
                      </a:cubicBezTo>
                      <a:cubicBezTo>
                        <a:pt x="285" y="259"/>
                        <a:pt x="288" y="260"/>
                        <a:pt x="290" y="262"/>
                      </a:cubicBezTo>
                      <a:cubicBezTo>
                        <a:pt x="294" y="263"/>
                        <a:pt x="296" y="265"/>
                        <a:pt x="299" y="268"/>
                      </a:cubicBezTo>
                      <a:cubicBezTo>
                        <a:pt x="299" y="270"/>
                        <a:pt x="302" y="272"/>
                        <a:pt x="303" y="274"/>
                      </a:cubicBezTo>
                      <a:cubicBezTo>
                        <a:pt x="304" y="276"/>
                        <a:pt x="305" y="278"/>
                        <a:pt x="306" y="280"/>
                      </a:cubicBezTo>
                      <a:cubicBezTo>
                        <a:pt x="306" y="281"/>
                        <a:pt x="308" y="281"/>
                        <a:pt x="308" y="282"/>
                      </a:cubicBezTo>
                      <a:cubicBezTo>
                        <a:pt x="308" y="283"/>
                        <a:pt x="308" y="284"/>
                        <a:pt x="309" y="284"/>
                      </a:cubicBezTo>
                      <a:cubicBezTo>
                        <a:pt x="309" y="286"/>
                        <a:pt x="312" y="289"/>
                        <a:pt x="314" y="289"/>
                      </a:cubicBezTo>
                      <a:cubicBezTo>
                        <a:pt x="317" y="289"/>
                        <a:pt x="317" y="283"/>
                        <a:pt x="318" y="279"/>
                      </a:cubicBezTo>
                      <a:cubicBezTo>
                        <a:pt x="318" y="278"/>
                        <a:pt x="319" y="277"/>
                        <a:pt x="319" y="276"/>
                      </a:cubicBezTo>
                      <a:cubicBezTo>
                        <a:pt x="320" y="275"/>
                        <a:pt x="319" y="274"/>
                        <a:pt x="319" y="274"/>
                      </a:cubicBezTo>
                      <a:cubicBezTo>
                        <a:pt x="320" y="273"/>
                        <a:pt x="321" y="272"/>
                        <a:pt x="321" y="271"/>
                      </a:cubicBezTo>
                      <a:cubicBezTo>
                        <a:pt x="321" y="270"/>
                        <a:pt x="321" y="268"/>
                        <a:pt x="321" y="267"/>
                      </a:cubicBezTo>
                      <a:cubicBezTo>
                        <a:pt x="322" y="265"/>
                        <a:pt x="324" y="264"/>
                        <a:pt x="323" y="262"/>
                      </a:cubicBezTo>
                      <a:cubicBezTo>
                        <a:pt x="324" y="261"/>
                        <a:pt x="325" y="260"/>
                        <a:pt x="324" y="258"/>
                      </a:cubicBezTo>
                      <a:cubicBezTo>
                        <a:pt x="326" y="256"/>
                        <a:pt x="328" y="256"/>
                        <a:pt x="330" y="254"/>
                      </a:cubicBezTo>
                      <a:cubicBezTo>
                        <a:pt x="331" y="253"/>
                        <a:pt x="331" y="252"/>
                        <a:pt x="332" y="251"/>
                      </a:cubicBezTo>
                      <a:cubicBezTo>
                        <a:pt x="332" y="251"/>
                        <a:pt x="333" y="252"/>
                        <a:pt x="334" y="251"/>
                      </a:cubicBezTo>
                      <a:cubicBezTo>
                        <a:pt x="335" y="251"/>
                        <a:pt x="336" y="250"/>
                        <a:pt x="337" y="250"/>
                      </a:cubicBezTo>
                      <a:cubicBezTo>
                        <a:pt x="340" y="249"/>
                        <a:pt x="343" y="248"/>
                        <a:pt x="347" y="249"/>
                      </a:cubicBezTo>
                      <a:cubicBezTo>
                        <a:pt x="349" y="249"/>
                        <a:pt x="352" y="248"/>
                        <a:pt x="355" y="249"/>
                      </a:cubicBezTo>
                      <a:cubicBezTo>
                        <a:pt x="355" y="249"/>
                        <a:pt x="356" y="249"/>
                        <a:pt x="357" y="249"/>
                      </a:cubicBezTo>
                      <a:cubicBezTo>
                        <a:pt x="359" y="250"/>
                        <a:pt x="362" y="250"/>
                        <a:pt x="364" y="250"/>
                      </a:cubicBezTo>
                      <a:cubicBezTo>
                        <a:pt x="365" y="250"/>
                        <a:pt x="366" y="251"/>
                        <a:pt x="367" y="251"/>
                      </a:cubicBezTo>
                      <a:cubicBezTo>
                        <a:pt x="369" y="252"/>
                        <a:pt x="371" y="252"/>
                        <a:pt x="372" y="253"/>
                      </a:cubicBezTo>
                      <a:cubicBezTo>
                        <a:pt x="377" y="253"/>
                        <a:pt x="379" y="256"/>
                        <a:pt x="383" y="256"/>
                      </a:cubicBezTo>
                      <a:cubicBezTo>
                        <a:pt x="387" y="258"/>
                        <a:pt x="386" y="262"/>
                        <a:pt x="383" y="264"/>
                      </a:cubicBezTo>
                      <a:cubicBezTo>
                        <a:pt x="379" y="266"/>
                        <a:pt x="373" y="267"/>
                        <a:pt x="369" y="270"/>
                      </a:cubicBezTo>
                      <a:cubicBezTo>
                        <a:pt x="366" y="270"/>
                        <a:pt x="364" y="272"/>
                        <a:pt x="364" y="274"/>
                      </a:cubicBezTo>
                      <a:cubicBezTo>
                        <a:pt x="364" y="274"/>
                        <a:pt x="365" y="275"/>
                        <a:pt x="365" y="276"/>
                      </a:cubicBezTo>
                      <a:cubicBezTo>
                        <a:pt x="366" y="277"/>
                        <a:pt x="366" y="278"/>
                        <a:pt x="366" y="279"/>
                      </a:cubicBezTo>
                      <a:cubicBezTo>
                        <a:pt x="366" y="280"/>
                        <a:pt x="367" y="281"/>
                        <a:pt x="368" y="282"/>
                      </a:cubicBezTo>
                      <a:cubicBezTo>
                        <a:pt x="368" y="282"/>
                        <a:pt x="368" y="283"/>
                        <a:pt x="368" y="283"/>
                      </a:cubicBezTo>
                      <a:cubicBezTo>
                        <a:pt x="369" y="284"/>
                        <a:pt x="369" y="285"/>
                        <a:pt x="370" y="285"/>
                      </a:cubicBezTo>
                      <a:cubicBezTo>
                        <a:pt x="371" y="288"/>
                        <a:pt x="372" y="292"/>
                        <a:pt x="374" y="293"/>
                      </a:cubicBezTo>
                      <a:cubicBezTo>
                        <a:pt x="377" y="293"/>
                        <a:pt x="378" y="291"/>
                        <a:pt x="378" y="288"/>
                      </a:cubicBezTo>
                      <a:cubicBezTo>
                        <a:pt x="380" y="286"/>
                        <a:pt x="381" y="284"/>
                        <a:pt x="382" y="282"/>
                      </a:cubicBezTo>
                      <a:cubicBezTo>
                        <a:pt x="384" y="281"/>
                        <a:pt x="384" y="278"/>
                        <a:pt x="384" y="276"/>
                      </a:cubicBezTo>
                      <a:cubicBezTo>
                        <a:pt x="388" y="273"/>
                        <a:pt x="389" y="267"/>
                        <a:pt x="393" y="264"/>
                      </a:cubicBezTo>
                      <a:cubicBezTo>
                        <a:pt x="393" y="264"/>
                        <a:pt x="394" y="264"/>
                        <a:pt x="395" y="264"/>
                      </a:cubicBezTo>
                      <a:cubicBezTo>
                        <a:pt x="397" y="260"/>
                        <a:pt x="402" y="258"/>
                        <a:pt x="407" y="257"/>
                      </a:cubicBezTo>
                      <a:cubicBezTo>
                        <a:pt x="415" y="254"/>
                        <a:pt x="424" y="252"/>
                        <a:pt x="434" y="254"/>
                      </a:cubicBezTo>
                      <a:cubicBezTo>
                        <a:pt x="436" y="252"/>
                        <a:pt x="441" y="254"/>
                        <a:pt x="446" y="254"/>
                      </a:cubicBezTo>
                      <a:cubicBezTo>
                        <a:pt x="448" y="254"/>
                        <a:pt x="449" y="254"/>
                        <a:pt x="450" y="254"/>
                      </a:cubicBezTo>
                      <a:cubicBezTo>
                        <a:pt x="450" y="254"/>
                        <a:pt x="451" y="253"/>
                        <a:pt x="452" y="253"/>
                      </a:cubicBezTo>
                      <a:cubicBezTo>
                        <a:pt x="456" y="253"/>
                        <a:pt x="462" y="253"/>
                        <a:pt x="468" y="253"/>
                      </a:cubicBezTo>
                      <a:cubicBezTo>
                        <a:pt x="469" y="253"/>
                        <a:pt x="470" y="253"/>
                        <a:pt x="471" y="253"/>
                      </a:cubicBezTo>
                      <a:cubicBezTo>
                        <a:pt x="473" y="253"/>
                        <a:pt x="475" y="252"/>
                        <a:pt x="476" y="252"/>
                      </a:cubicBezTo>
                      <a:cubicBezTo>
                        <a:pt x="478" y="252"/>
                        <a:pt x="480" y="253"/>
                        <a:pt x="481" y="253"/>
                      </a:cubicBezTo>
                      <a:cubicBezTo>
                        <a:pt x="482" y="253"/>
                        <a:pt x="483" y="252"/>
                        <a:pt x="484" y="252"/>
                      </a:cubicBezTo>
                      <a:cubicBezTo>
                        <a:pt x="489" y="252"/>
                        <a:pt x="494" y="253"/>
                        <a:pt x="499" y="252"/>
                      </a:cubicBezTo>
                      <a:cubicBezTo>
                        <a:pt x="503" y="247"/>
                        <a:pt x="496" y="242"/>
                        <a:pt x="496" y="237"/>
                      </a:cubicBezTo>
                      <a:cubicBezTo>
                        <a:pt x="494" y="236"/>
                        <a:pt x="493" y="234"/>
                        <a:pt x="492" y="233"/>
                      </a:cubicBezTo>
                      <a:close/>
                      <a:moveTo>
                        <a:pt x="614" y="234"/>
                      </a:moveTo>
                      <a:cubicBezTo>
                        <a:pt x="614" y="237"/>
                        <a:pt x="616" y="237"/>
                        <a:pt x="615" y="240"/>
                      </a:cubicBezTo>
                      <a:cubicBezTo>
                        <a:pt x="616" y="243"/>
                        <a:pt x="620" y="242"/>
                        <a:pt x="621" y="240"/>
                      </a:cubicBezTo>
                      <a:cubicBezTo>
                        <a:pt x="621" y="237"/>
                        <a:pt x="620" y="235"/>
                        <a:pt x="619" y="233"/>
                      </a:cubicBezTo>
                      <a:cubicBezTo>
                        <a:pt x="617" y="233"/>
                        <a:pt x="615" y="232"/>
                        <a:pt x="614" y="234"/>
                      </a:cubicBezTo>
                      <a:close/>
                      <a:moveTo>
                        <a:pt x="536" y="262"/>
                      </a:moveTo>
                      <a:cubicBezTo>
                        <a:pt x="534" y="263"/>
                        <a:pt x="532" y="262"/>
                        <a:pt x="530" y="261"/>
                      </a:cubicBezTo>
                      <a:cubicBezTo>
                        <a:pt x="529" y="261"/>
                        <a:pt x="528" y="261"/>
                        <a:pt x="527" y="261"/>
                      </a:cubicBezTo>
                      <a:cubicBezTo>
                        <a:pt x="525" y="260"/>
                        <a:pt x="524" y="257"/>
                        <a:pt x="522" y="256"/>
                      </a:cubicBezTo>
                      <a:cubicBezTo>
                        <a:pt x="517" y="256"/>
                        <a:pt x="519" y="258"/>
                        <a:pt x="520" y="260"/>
                      </a:cubicBezTo>
                      <a:cubicBezTo>
                        <a:pt x="520" y="261"/>
                        <a:pt x="521" y="263"/>
                        <a:pt x="522" y="265"/>
                      </a:cubicBezTo>
                      <a:cubicBezTo>
                        <a:pt x="524" y="268"/>
                        <a:pt x="525" y="268"/>
                        <a:pt x="528" y="270"/>
                      </a:cubicBezTo>
                      <a:cubicBezTo>
                        <a:pt x="529" y="271"/>
                        <a:pt x="531" y="272"/>
                        <a:pt x="532" y="272"/>
                      </a:cubicBezTo>
                      <a:cubicBezTo>
                        <a:pt x="534" y="273"/>
                        <a:pt x="537" y="273"/>
                        <a:pt x="538" y="274"/>
                      </a:cubicBezTo>
                      <a:cubicBezTo>
                        <a:pt x="540" y="273"/>
                        <a:pt x="542" y="274"/>
                        <a:pt x="543" y="274"/>
                      </a:cubicBezTo>
                      <a:cubicBezTo>
                        <a:pt x="544" y="273"/>
                        <a:pt x="546" y="272"/>
                        <a:pt x="546" y="270"/>
                      </a:cubicBezTo>
                      <a:cubicBezTo>
                        <a:pt x="546" y="269"/>
                        <a:pt x="545" y="268"/>
                        <a:pt x="545" y="266"/>
                      </a:cubicBezTo>
                      <a:cubicBezTo>
                        <a:pt x="543" y="264"/>
                        <a:pt x="539" y="264"/>
                        <a:pt x="536" y="2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Freeform 6">
                  <a:extLst>
                    <a:ext uri="{FF2B5EF4-FFF2-40B4-BE49-F238E27FC236}">
                      <a16:creationId xmlns="" xmlns:a16="http://schemas.microsoft.com/office/drawing/2014/main" id="{79A8FAAE-197A-4747-969C-1EADF2EB2BF0}"/>
                    </a:ext>
                  </a:extLst>
                </p:cNvPr>
                <p:cNvSpPr>
                  <a:spLocks/>
                </p:cNvSpPr>
                <p:nvPr/>
              </p:nvSpPr>
              <p:spPr bwMode="auto">
                <a:xfrm>
                  <a:off x="2883" y="1255"/>
                  <a:ext cx="73" cy="75"/>
                </a:xfrm>
                <a:custGeom>
                  <a:avLst/>
                  <a:gdLst>
                    <a:gd name="T0" fmla="*/ 17 w 35"/>
                    <a:gd name="T1" fmla="*/ 35 h 36"/>
                    <a:gd name="T2" fmla="*/ 15 w 35"/>
                    <a:gd name="T3" fmla="*/ 26 h 36"/>
                    <a:gd name="T4" fmla="*/ 11 w 35"/>
                    <a:gd name="T5" fmla="*/ 25 h 36"/>
                    <a:gd name="T6" fmla="*/ 9 w 35"/>
                    <a:gd name="T7" fmla="*/ 26 h 36"/>
                    <a:gd name="T8" fmla="*/ 3 w 35"/>
                    <a:gd name="T9" fmla="*/ 23 h 36"/>
                    <a:gd name="T10" fmla="*/ 0 w 35"/>
                    <a:gd name="T11" fmla="*/ 20 h 36"/>
                    <a:gd name="T12" fmla="*/ 0 w 35"/>
                    <a:gd name="T13" fmla="*/ 15 h 36"/>
                    <a:gd name="T14" fmla="*/ 4 w 35"/>
                    <a:gd name="T15" fmla="*/ 12 h 36"/>
                    <a:gd name="T16" fmla="*/ 6 w 35"/>
                    <a:gd name="T17" fmla="*/ 10 h 36"/>
                    <a:gd name="T18" fmla="*/ 10 w 35"/>
                    <a:gd name="T19" fmla="*/ 8 h 36"/>
                    <a:gd name="T20" fmla="*/ 14 w 35"/>
                    <a:gd name="T21" fmla="*/ 4 h 36"/>
                    <a:gd name="T22" fmla="*/ 15 w 35"/>
                    <a:gd name="T23" fmla="*/ 4 h 36"/>
                    <a:gd name="T24" fmla="*/ 18 w 35"/>
                    <a:gd name="T25" fmla="*/ 1 h 36"/>
                    <a:gd name="T26" fmla="*/ 24 w 35"/>
                    <a:gd name="T27" fmla="*/ 0 h 36"/>
                    <a:gd name="T28" fmla="*/ 33 w 35"/>
                    <a:gd name="T29" fmla="*/ 4 h 36"/>
                    <a:gd name="T30" fmla="*/ 33 w 35"/>
                    <a:gd name="T31" fmla="*/ 6 h 36"/>
                    <a:gd name="T32" fmla="*/ 34 w 35"/>
                    <a:gd name="T33" fmla="*/ 14 h 36"/>
                    <a:gd name="T34" fmla="*/ 33 w 35"/>
                    <a:gd name="T35" fmla="*/ 17 h 36"/>
                    <a:gd name="T36" fmla="*/ 33 w 35"/>
                    <a:gd name="T37" fmla="*/ 18 h 36"/>
                    <a:gd name="T38" fmla="*/ 31 w 35"/>
                    <a:gd name="T39" fmla="*/ 20 h 36"/>
                    <a:gd name="T40" fmla="*/ 30 w 35"/>
                    <a:gd name="T41" fmla="*/ 24 h 36"/>
                    <a:gd name="T42" fmla="*/ 23 w 35"/>
                    <a:gd name="T43" fmla="*/ 31 h 36"/>
                    <a:gd name="T44" fmla="*/ 17 w 35"/>
                    <a:gd name="T45"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6">
                      <a:moveTo>
                        <a:pt x="17" y="35"/>
                      </a:moveTo>
                      <a:cubicBezTo>
                        <a:pt x="16" y="32"/>
                        <a:pt x="16" y="29"/>
                        <a:pt x="15" y="26"/>
                      </a:cubicBezTo>
                      <a:cubicBezTo>
                        <a:pt x="14" y="26"/>
                        <a:pt x="13" y="25"/>
                        <a:pt x="11" y="25"/>
                      </a:cubicBezTo>
                      <a:cubicBezTo>
                        <a:pt x="10" y="25"/>
                        <a:pt x="10" y="26"/>
                        <a:pt x="9" y="26"/>
                      </a:cubicBezTo>
                      <a:cubicBezTo>
                        <a:pt x="6" y="26"/>
                        <a:pt x="5" y="24"/>
                        <a:pt x="3" y="23"/>
                      </a:cubicBezTo>
                      <a:cubicBezTo>
                        <a:pt x="2" y="21"/>
                        <a:pt x="1" y="21"/>
                        <a:pt x="0" y="20"/>
                      </a:cubicBezTo>
                      <a:cubicBezTo>
                        <a:pt x="0" y="18"/>
                        <a:pt x="0" y="17"/>
                        <a:pt x="0" y="15"/>
                      </a:cubicBezTo>
                      <a:cubicBezTo>
                        <a:pt x="0" y="13"/>
                        <a:pt x="2" y="13"/>
                        <a:pt x="4" y="12"/>
                      </a:cubicBezTo>
                      <a:cubicBezTo>
                        <a:pt x="5" y="12"/>
                        <a:pt x="5" y="11"/>
                        <a:pt x="6" y="10"/>
                      </a:cubicBezTo>
                      <a:cubicBezTo>
                        <a:pt x="7" y="9"/>
                        <a:pt x="9" y="9"/>
                        <a:pt x="10" y="8"/>
                      </a:cubicBezTo>
                      <a:cubicBezTo>
                        <a:pt x="12" y="7"/>
                        <a:pt x="12" y="5"/>
                        <a:pt x="14" y="4"/>
                      </a:cubicBezTo>
                      <a:cubicBezTo>
                        <a:pt x="14" y="4"/>
                        <a:pt x="15" y="4"/>
                        <a:pt x="15" y="4"/>
                      </a:cubicBezTo>
                      <a:cubicBezTo>
                        <a:pt x="16" y="3"/>
                        <a:pt x="17" y="2"/>
                        <a:pt x="18" y="1"/>
                      </a:cubicBezTo>
                      <a:cubicBezTo>
                        <a:pt x="21" y="1"/>
                        <a:pt x="22" y="0"/>
                        <a:pt x="24" y="0"/>
                      </a:cubicBezTo>
                      <a:cubicBezTo>
                        <a:pt x="28" y="0"/>
                        <a:pt x="31" y="2"/>
                        <a:pt x="33" y="4"/>
                      </a:cubicBezTo>
                      <a:cubicBezTo>
                        <a:pt x="33" y="5"/>
                        <a:pt x="33" y="5"/>
                        <a:pt x="33" y="6"/>
                      </a:cubicBezTo>
                      <a:cubicBezTo>
                        <a:pt x="35" y="8"/>
                        <a:pt x="35" y="11"/>
                        <a:pt x="34" y="14"/>
                      </a:cubicBezTo>
                      <a:cubicBezTo>
                        <a:pt x="34" y="14"/>
                        <a:pt x="33" y="15"/>
                        <a:pt x="33" y="17"/>
                      </a:cubicBezTo>
                      <a:cubicBezTo>
                        <a:pt x="33" y="17"/>
                        <a:pt x="33" y="18"/>
                        <a:pt x="33" y="18"/>
                      </a:cubicBezTo>
                      <a:cubicBezTo>
                        <a:pt x="32" y="19"/>
                        <a:pt x="32" y="19"/>
                        <a:pt x="31" y="20"/>
                      </a:cubicBezTo>
                      <a:cubicBezTo>
                        <a:pt x="31" y="21"/>
                        <a:pt x="31" y="23"/>
                        <a:pt x="30" y="24"/>
                      </a:cubicBezTo>
                      <a:cubicBezTo>
                        <a:pt x="29" y="26"/>
                        <a:pt x="25" y="29"/>
                        <a:pt x="23" y="31"/>
                      </a:cubicBezTo>
                      <a:cubicBezTo>
                        <a:pt x="23" y="34"/>
                        <a:pt x="20" y="36"/>
                        <a:pt x="1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Freeform 7">
                  <a:extLst>
                    <a:ext uri="{FF2B5EF4-FFF2-40B4-BE49-F238E27FC236}">
                      <a16:creationId xmlns="" xmlns:a16="http://schemas.microsoft.com/office/drawing/2014/main" id="{6452BB79-258E-46C5-8957-69AB37CE5A54}"/>
                    </a:ext>
                  </a:extLst>
                </p:cNvPr>
                <p:cNvSpPr>
                  <a:spLocks/>
                </p:cNvSpPr>
                <p:nvPr/>
              </p:nvSpPr>
              <p:spPr bwMode="auto">
                <a:xfrm>
                  <a:off x="2787" y="1255"/>
                  <a:ext cx="44" cy="48"/>
                </a:xfrm>
                <a:custGeom>
                  <a:avLst/>
                  <a:gdLst>
                    <a:gd name="T0" fmla="*/ 17 w 21"/>
                    <a:gd name="T1" fmla="*/ 5 h 23"/>
                    <a:gd name="T2" fmla="*/ 20 w 21"/>
                    <a:gd name="T3" fmla="*/ 9 h 23"/>
                    <a:gd name="T4" fmla="*/ 19 w 21"/>
                    <a:gd name="T5" fmla="*/ 16 h 23"/>
                    <a:gd name="T6" fmla="*/ 18 w 21"/>
                    <a:gd name="T7" fmla="*/ 17 h 23"/>
                    <a:gd name="T8" fmla="*/ 16 w 21"/>
                    <a:gd name="T9" fmla="*/ 18 h 23"/>
                    <a:gd name="T10" fmla="*/ 11 w 21"/>
                    <a:gd name="T11" fmla="*/ 21 h 23"/>
                    <a:gd name="T12" fmla="*/ 7 w 21"/>
                    <a:gd name="T13" fmla="*/ 22 h 23"/>
                    <a:gd name="T14" fmla="*/ 6 w 21"/>
                    <a:gd name="T15" fmla="*/ 20 h 23"/>
                    <a:gd name="T16" fmla="*/ 4 w 21"/>
                    <a:gd name="T17" fmla="*/ 18 h 23"/>
                    <a:gd name="T18" fmla="*/ 3 w 21"/>
                    <a:gd name="T19" fmla="*/ 16 h 23"/>
                    <a:gd name="T20" fmla="*/ 2 w 21"/>
                    <a:gd name="T21" fmla="*/ 14 h 23"/>
                    <a:gd name="T22" fmla="*/ 1 w 21"/>
                    <a:gd name="T23" fmla="*/ 4 h 23"/>
                    <a:gd name="T24" fmla="*/ 11 w 21"/>
                    <a:gd name="T25" fmla="*/ 3 h 23"/>
                    <a:gd name="T26" fmla="*/ 12 w 21"/>
                    <a:gd name="T27" fmla="*/ 3 h 23"/>
                    <a:gd name="T28" fmla="*/ 14 w 21"/>
                    <a:gd name="T29" fmla="*/ 5 h 23"/>
                    <a:gd name="T30" fmla="*/ 17 w 21"/>
                    <a:gd name="T31"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23">
                      <a:moveTo>
                        <a:pt x="17" y="5"/>
                      </a:moveTo>
                      <a:cubicBezTo>
                        <a:pt x="19" y="6"/>
                        <a:pt x="20" y="7"/>
                        <a:pt x="20" y="9"/>
                      </a:cubicBezTo>
                      <a:cubicBezTo>
                        <a:pt x="21" y="11"/>
                        <a:pt x="20" y="15"/>
                        <a:pt x="19" y="16"/>
                      </a:cubicBezTo>
                      <a:cubicBezTo>
                        <a:pt x="19" y="16"/>
                        <a:pt x="18" y="16"/>
                        <a:pt x="18" y="17"/>
                      </a:cubicBezTo>
                      <a:cubicBezTo>
                        <a:pt x="17" y="17"/>
                        <a:pt x="17" y="18"/>
                        <a:pt x="16" y="18"/>
                      </a:cubicBezTo>
                      <a:cubicBezTo>
                        <a:pt x="15" y="20"/>
                        <a:pt x="13" y="20"/>
                        <a:pt x="11" y="21"/>
                      </a:cubicBezTo>
                      <a:cubicBezTo>
                        <a:pt x="10" y="22"/>
                        <a:pt x="9" y="23"/>
                        <a:pt x="7" y="22"/>
                      </a:cubicBezTo>
                      <a:cubicBezTo>
                        <a:pt x="6" y="22"/>
                        <a:pt x="6" y="21"/>
                        <a:pt x="6" y="20"/>
                      </a:cubicBezTo>
                      <a:cubicBezTo>
                        <a:pt x="5" y="19"/>
                        <a:pt x="4" y="19"/>
                        <a:pt x="4" y="18"/>
                      </a:cubicBezTo>
                      <a:cubicBezTo>
                        <a:pt x="4" y="17"/>
                        <a:pt x="3" y="16"/>
                        <a:pt x="3" y="16"/>
                      </a:cubicBezTo>
                      <a:cubicBezTo>
                        <a:pt x="3" y="15"/>
                        <a:pt x="2" y="14"/>
                        <a:pt x="2" y="14"/>
                      </a:cubicBezTo>
                      <a:cubicBezTo>
                        <a:pt x="0" y="11"/>
                        <a:pt x="1" y="7"/>
                        <a:pt x="1" y="4"/>
                      </a:cubicBezTo>
                      <a:cubicBezTo>
                        <a:pt x="2" y="1"/>
                        <a:pt x="8" y="0"/>
                        <a:pt x="11" y="3"/>
                      </a:cubicBezTo>
                      <a:cubicBezTo>
                        <a:pt x="12" y="3"/>
                        <a:pt x="12" y="2"/>
                        <a:pt x="12" y="3"/>
                      </a:cubicBezTo>
                      <a:cubicBezTo>
                        <a:pt x="13" y="3"/>
                        <a:pt x="13" y="4"/>
                        <a:pt x="14" y="5"/>
                      </a:cubicBezTo>
                      <a:cubicBezTo>
                        <a:pt x="15" y="5"/>
                        <a:pt x="16"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Freeform 8">
                  <a:extLst>
                    <a:ext uri="{FF2B5EF4-FFF2-40B4-BE49-F238E27FC236}">
                      <a16:creationId xmlns="" xmlns:a16="http://schemas.microsoft.com/office/drawing/2014/main" id="{D0A41CB3-B3A0-45F2-AE4C-057A40E39401}"/>
                    </a:ext>
                  </a:extLst>
                </p:cNvPr>
                <p:cNvSpPr>
                  <a:spLocks/>
                </p:cNvSpPr>
                <p:nvPr/>
              </p:nvSpPr>
              <p:spPr bwMode="auto">
                <a:xfrm>
                  <a:off x="3137" y="1312"/>
                  <a:ext cx="200" cy="153"/>
                </a:xfrm>
                <a:custGeom>
                  <a:avLst/>
                  <a:gdLst>
                    <a:gd name="T0" fmla="*/ 82 w 96"/>
                    <a:gd name="T1" fmla="*/ 2 h 74"/>
                    <a:gd name="T2" fmla="*/ 84 w 96"/>
                    <a:gd name="T3" fmla="*/ 5 h 74"/>
                    <a:gd name="T4" fmla="*/ 84 w 96"/>
                    <a:gd name="T5" fmla="*/ 7 h 74"/>
                    <a:gd name="T6" fmla="*/ 88 w 96"/>
                    <a:gd name="T7" fmla="*/ 11 h 74"/>
                    <a:gd name="T8" fmla="*/ 88 w 96"/>
                    <a:gd name="T9" fmla="*/ 13 h 74"/>
                    <a:gd name="T10" fmla="*/ 89 w 96"/>
                    <a:gd name="T11" fmla="*/ 15 h 74"/>
                    <a:gd name="T12" fmla="*/ 88 w 96"/>
                    <a:gd name="T13" fmla="*/ 22 h 74"/>
                    <a:gd name="T14" fmla="*/ 81 w 96"/>
                    <a:gd name="T15" fmla="*/ 28 h 74"/>
                    <a:gd name="T16" fmla="*/ 81 w 96"/>
                    <a:gd name="T17" fmla="*/ 30 h 74"/>
                    <a:gd name="T18" fmla="*/ 78 w 96"/>
                    <a:gd name="T19" fmla="*/ 33 h 74"/>
                    <a:gd name="T20" fmla="*/ 78 w 96"/>
                    <a:gd name="T21" fmla="*/ 36 h 74"/>
                    <a:gd name="T22" fmla="*/ 76 w 96"/>
                    <a:gd name="T23" fmla="*/ 42 h 74"/>
                    <a:gd name="T24" fmla="*/ 94 w 96"/>
                    <a:gd name="T25" fmla="*/ 43 h 74"/>
                    <a:gd name="T26" fmla="*/ 94 w 96"/>
                    <a:gd name="T27" fmla="*/ 49 h 74"/>
                    <a:gd name="T28" fmla="*/ 88 w 96"/>
                    <a:gd name="T29" fmla="*/ 51 h 74"/>
                    <a:gd name="T30" fmla="*/ 86 w 96"/>
                    <a:gd name="T31" fmla="*/ 52 h 74"/>
                    <a:gd name="T32" fmla="*/ 82 w 96"/>
                    <a:gd name="T33" fmla="*/ 52 h 74"/>
                    <a:gd name="T34" fmla="*/ 69 w 96"/>
                    <a:gd name="T35" fmla="*/ 53 h 74"/>
                    <a:gd name="T36" fmla="*/ 59 w 96"/>
                    <a:gd name="T37" fmla="*/ 64 h 74"/>
                    <a:gd name="T38" fmla="*/ 53 w 96"/>
                    <a:gd name="T39" fmla="*/ 69 h 74"/>
                    <a:gd name="T40" fmla="*/ 46 w 96"/>
                    <a:gd name="T41" fmla="*/ 72 h 74"/>
                    <a:gd name="T42" fmla="*/ 40 w 96"/>
                    <a:gd name="T43" fmla="*/ 74 h 74"/>
                    <a:gd name="T44" fmla="*/ 38 w 96"/>
                    <a:gd name="T45" fmla="*/ 74 h 74"/>
                    <a:gd name="T46" fmla="*/ 25 w 96"/>
                    <a:gd name="T47" fmla="*/ 74 h 74"/>
                    <a:gd name="T48" fmla="*/ 19 w 96"/>
                    <a:gd name="T49" fmla="*/ 71 h 74"/>
                    <a:gd name="T50" fmla="*/ 29 w 96"/>
                    <a:gd name="T51" fmla="*/ 67 h 74"/>
                    <a:gd name="T52" fmla="*/ 36 w 96"/>
                    <a:gd name="T53" fmla="*/ 65 h 74"/>
                    <a:gd name="T54" fmla="*/ 40 w 96"/>
                    <a:gd name="T55" fmla="*/ 62 h 74"/>
                    <a:gd name="T56" fmla="*/ 35 w 96"/>
                    <a:gd name="T57" fmla="*/ 58 h 74"/>
                    <a:gd name="T58" fmla="*/ 26 w 96"/>
                    <a:gd name="T59" fmla="*/ 58 h 74"/>
                    <a:gd name="T60" fmla="*/ 23 w 96"/>
                    <a:gd name="T61" fmla="*/ 58 h 74"/>
                    <a:gd name="T62" fmla="*/ 19 w 96"/>
                    <a:gd name="T63" fmla="*/ 58 h 74"/>
                    <a:gd name="T64" fmla="*/ 14 w 96"/>
                    <a:gd name="T65" fmla="*/ 57 h 74"/>
                    <a:gd name="T66" fmla="*/ 4 w 96"/>
                    <a:gd name="T67" fmla="*/ 50 h 74"/>
                    <a:gd name="T68" fmla="*/ 4 w 96"/>
                    <a:gd name="T69" fmla="*/ 49 h 74"/>
                    <a:gd name="T70" fmla="*/ 0 w 96"/>
                    <a:gd name="T71" fmla="*/ 45 h 74"/>
                    <a:gd name="T72" fmla="*/ 2 w 96"/>
                    <a:gd name="T73" fmla="*/ 40 h 74"/>
                    <a:gd name="T74" fmla="*/ 8 w 96"/>
                    <a:gd name="T75" fmla="*/ 41 h 74"/>
                    <a:gd name="T76" fmla="*/ 11 w 96"/>
                    <a:gd name="T77" fmla="*/ 42 h 74"/>
                    <a:gd name="T78" fmla="*/ 14 w 96"/>
                    <a:gd name="T79" fmla="*/ 43 h 74"/>
                    <a:gd name="T80" fmla="*/ 27 w 96"/>
                    <a:gd name="T81" fmla="*/ 43 h 74"/>
                    <a:gd name="T82" fmla="*/ 32 w 96"/>
                    <a:gd name="T83" fmla="*/ 43 h 74"/>
                    <a:gd name="T84" fmla="*/ 55 w 96"/>
                    <a:gd name="T85" fmla="*/ 42 h 74"/>
                    <a:gd name="T86" fmla="*/ 59 w 96"/>
                    <a:gd name="T87" fmla="*/ 38 h 74"/>
                    <a:gd name="T88" fmla="*/ 63 w 96"/>
                    <a:gd name="T89" fmla="*/ 30 h 74"/>
                    <a:gd name="T90" fmla="*/ 65 w 96"/>
                    <a:gd name="T91" fmla="*/ 24 h 74"/>
                    <a:gd name="T92" fmla="*/ 66 w 96"/>
                    <a:gd name="T93" fmla="*/ 19 h 74"/>
                    <a:gd name="T94" fmla="*/ 71 w 96"/>
                    <a:gd name="T95" fmla="*/ 12 h 74"/>
                    <a:gd name="T96" fmla="*/ 72 w 96"/>
                    <a:gd name="T97" fmla="*/ 7 h 74"/>
                    <a:gd name="T98" fmla="*/ 73 w 96"/>
                    <a:gd name="T99" fmla="*/ 5 h 74"/>
                    <a:gd name="T100" fmla="*/ 74 w 96"/>
                    <a:gd name="T101" fmla="*/ 3 h 74"/>
                    <a:gd name="T102" fmla="*/ 82 w 96"/>
                    <a:gd name="T103"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6" h="74">
                      <a:moveTo>
                        <a:pt x="82" y="2"/>
                      </a:moveTo>
                      <a:cubicBezTo>
                        <a:pt x="82" y="3"/>
                        <a:pt x="84" y="4"/>
                        <a:pt x="84" y="5"/>
                      </a:cubicBezTo>
                      <a:cubicBezTo>
                        <a:pt x="84" y="6"/>
                        <a:pt x="84" y="6"/>
                        <a:pt x="84" y="7"/>
                      </a:cubicBezTo>
                      <a:cubicBezTo>
                        <a:pt x="85" y="8"/>
                        <a:pt x="87" y="9"/>
                        <a:pt x="88" y="11"/>
                      </a:cubicBezTo>
                      <a:cubicBezTo>
                        <a:pt x="88" y="11"/>
                        <a:pt x="88" y="12"/>
                        <a:pt x="88" y="13"/>
                      </a:cubicBezTo>
                      <a:cubicBezTo>
                        <a:pt x="89" y="14"/>
                        <a:pt x="89" y="15"/>
                        <a:pt x="89" y="15"/>
                      </a:cubicBezTo>
                      <a:cubicBezTo>
                        <a:pt x="90" y="18"/>
                        <a:pt x="88" y="19"/>
                        <a:pt x="88" y="22"/>
                      </a:cubicBezTo>
                      <a:cubicBezTo>
                        <a:pt x="86" y="23"/>
                        <a:pt x="82" y="25"/>
                        <a:pt x="81" y="28"/>
                      </a:cubicBezTo>
                      <a:cubicBezTo>
                        <a:pt x="81" y="29"/>
                        <a:pt x="81" y="29"/>
                        <a:pt x="81" y="30"/>
                      </a:cubicBezTo>
                      <a:cubicBezTo>
                        <a:pt x="81" y="31"/>
                        <a:pt x="79" y="32"/>
                        <a:pt x="78" y="33"/>
                      </a:cubicBezTo>
                      <a:cubicBezTo>
                        <a:pt x="78" y="34"/>
                        <a:pt x="78" y="35"/>
                        <a:pt x="78" y="36"/>
                      </a:cubicBezTo>
                      <a:cubicBezTo>
                        <a:pt x="77" y="38"/>
                        <a:pt x="76" y="39"/>
                        <a:pt x="76" y="42"/>
                      </a:cubicBezTo>
                      <a:cubicBezTo>
                        <a:pt x="80" y="46"/>
                        <a:pt x="88" y="42"/>
                        <a:pt x="94" y="43"/>
                      </a:cubicBezTo>
                      <a:cubicBezTo>
                        <a:pt x="96" y="45"/>
                        <a:pt x="95" y="48"/>
                        <a:pt x="94" y="49"/>
                      </a:cubicBezTo>
                      <a:cubicBezTo>
                        <a:pt x="93" y="50"/>
                        <a:pt x="90" y="50"/>
                        <a:pt x="88" y="51"/>
                      </a:cubicBezTo>
                      <a:cubicBezTo>
                        <a:pt x="87" y="51"/>
                        <a:pt x="86" y="52"/>
                        <a:pt x="86" y="52"/>
                      </a:cubicBezTo>
                      <a:cubicBezTo>
                        <a:pt x="84" y="52"/>
                        <a:pt x="83" y="52"/>
                        <a:pt x="82" y="52"/>
                      </a:cubicBezTo>
                      <a:cubicBezTo>
                        <a:pt x="77" y="52"/>
                        <a:pt x="73" y="52"/>
                        <a:pt x="69" y="53"/>
                      </a:cubicBezTo>
                      <a:cubicBezTo>
                        <a:pt x="65" y="57"/>
                        <a:pt x="63" y="60"/>
                        <a:pt x="59" y="64"/>
                      </a:cubicBezTo>
                      <a:cubicBezTo>
                        <a:pt x="57" y="66"/>
                        <a:pt x="55" y="68"/>
                        <a:pt x="53" y="69"/>
                      </a:cubicBezTo>
                      <a:cubicBezTo>
                        <a:pt x="50" y="70"/>
                        <a:pt x="47" y="69"/>
                        <a:pt x="46" y="72"/>
                      </a:cubicBezTo>
                      <a:cubicBezTo>
                        <a:pt x="44" y="71"/>
                        <a:pt x="42" y="74"/>
                        <a:pt x="40" y="74"/>
                      </a:cubicBezTo>
                      <a:cubicBezTo>
                        <a:pt x="40" y="74"/>
                        <a:pt x="39" y="74"/>
                        <a:pt x="38" y="74"/>
                      </a:cubicBezTo>
                      <a:cubicBezTo>
                        <a:pt x="34" y="74"/>
                        <a:pt x="29" y="74"/>
                        <a:pt x="25" y="74"/>
                      </a:cubicBezTo>
                      <a:cubicBezTo>
                        <a:pt x="23" y="74"/>
                        <a:pt x="20" y="72"/>
                        <a:pt x="19" y="71"/>
                      </a:cubicBezTo>
                      <a:cubicBezTo>
                        <a:pt x="20" y="68"/>
                        <a:pt x="26" y="69"/>
                        <a:pt x="29" y="67"/>
                      </a:cubicBezTo>
                      <a:cubicBezTo>
                        <a:pt x="32" y="67"/>
                        <a:pt x="33" y="65"/>
                        <a:pt x="36" y="65"/>
                      </a:cubicBezTo>
                      <a:cubicBezTo>
                        <a:pt x="37" y="64"/>
                        <a:pt x="38" y="63"/>
                        <a:pt x="40" y="62"/>
                      </a:cubicBezTo>
                      <a:cubicBezTo>
                        <a:pt x="41" y="59"/>
                        <a:pt x="38" y="57"/>
                        <a:pt x="35" y="58"/>
                      </a:cubicBezTo>
                      <a:cubicBezTo>
                        <a:pt x="33" y="56"/>
                        <a:pt x="29" y="59"/>
                        <a:pt x="26" y="58"/>
                      </a:cubicBezTo>
                      <a:cubicBezTo>
                        <a:pt x="25" y="58"/>
                        <a:pt x="24" y="58"/>
                        <a:pt x="23" y="58"/>
                      </a:cubicBezTo>
                      <a:cubicBezTo>
                        <a:pt x="21" y="58"/>
                        <a:pt x="20" y="58"/>
                        <a:pt x="19" y="58"/>
                      </a:cubicBezTo>
                      <a:cubicBezTo>
                        <a:pt x="17" y="58"/>
                        <a:pt x="15" y="58"/>
                        <a:pt x="14" y="57"/>
                      </a:cubicBezTo>
                      <a:cubicBezTo>
                        <a:pt x="10" y="56"/>
                        <a:pt x="7" y="53"/>
                        <a:pt x="4" y="50"/>
                      </a:cubicBezTo>
                      <a:cubicBezTo>
                        <a:pt x="4" y="50"/>
                        <a:pt x="3" y="50"/>
                        <a:pt x="4" y="49"/>
                      </a:cubicBezTo>
                      <a:cubicBezTo>
                        <a:pt x="2" y="48"/>
                        <a:pt x="1" y="47"/>
                        <a:pt x="0" y="45"/>
                      </a:cubicBezTo>
                      <a:cubicBezTo>
                        <a:pt x="1" y="44"/>
                        <a:pt x="1" y="41"/>
                        <a:pt x="2" y="40"/>
                      </a:cubicBezTo>
                      <a:cubicBezTo>
                        <a:pt x="4" y="39"/>
                        <a:pt x="6" y="41"/>
                        <a:pt x="8" y="41"/>
                      </a:cubicBezTo>
                      <a:cubicBezTo>
                        <a:pt x="9" y="41"/>
                        <a:pt x="10" y="41"/>
                        <a:pt x="11" y="42"/>
                      </a:cubicBezTo>
                      <a:cubicBezTo>
                        <a:pt x="12" y="42"/>
                        <a:pt x="13" y="42"/>
                        <a:pt x="14" y="43"/>
                      </a:cubicBezTo>
                      <a:cubicBezTo>
                        <a:pt x="17" y="44"/>
                        <a:pt x="23" y="43"/>
                        <a:pt x="27" y="43"/>
                      </a:cubicBezTo>
                      <a:cubicBezTo>
                        <a:pt x="29" y="43"/>
                        <a:pt x="30" y="43"/>
                        <a:pt x="32" y="43"/>
                      </a:cubicBezTo>
                      <a:cubicBezTo>
                        <a:pt x="40" y="43"/>
                        <a:pt x="48" y="45"/>
                        <a:pt x="55" y="42"/>
                      </a:cubicBezTo>
                      <a:cubicBezTo>
                        <a:pt x="56" y="41"/>
                        <a:pt x="57" y="39"/>
                        <a:pt x="59" y="38"/>
                      </a:cubicBezTo>
                      <a:cubicBezTo>
                        <a:pt x="59" y="35"/>
                        <a:pt x="61" y="32"/>
                        <a:pt x="63" y="30"/>
                      </a:cubicBezTo>
                      <a:cubicBezTo>
                        <a:pt x="62" y="27"/>
                        <a:pt x="64" y="26"/>
                        <a:pt x="65" y="24"/>
                      </a:cubicBezTo>
                      <a:cubicBezTo>
                        <a:pt x="66" y="22"/>
                        <a:pt x="66" y="21"/>
                        <a:pt x="66" y="19"/>
                      </a:cubicBezTo>
                      <a:cubicBezTo>
                        <a:pt x="67" y="17"/>
                        <a:pt x="70" y="14"/>
                        <a:pt x="71" y="12"/>
                      </a:cubicBezTo>
                      <a:cubicBezTo>
                        <a:pt x="71" y="10"/>
                        <a:pt x="71" y="8"/>
                        <a:pt x="72" y="7"/>
                      </a:cubicBezTo>
                      <a:cubicBezTo>
                        <a:pt x="72" y="6"/>
                        <a:pt x="73" y="6"/>
                        <a:pt x="73" y="5"/>
                      </a:cubicBezTo>
                      <a:cubicBezTo>
                        <a:pt x="74" y="4"/>
                        <a:pt x="73" y="3"/>
                        <a:pt x="74" y="3"/>
                      </a:cubicBezTo>
                      <a:cubicBezTo>
                        <a:pt x="75" y="0"/>
                        <a:pt x="79" y="1"/>
                        <a:pt x="8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Freeform 9">
                  <a:extLst>
                    <a:ext uri="{FF2B5EF4-FFF2-40B4-BE49-F238E27FC236}">
                      <a16:creationId xmlns="" xmlns:a16="http://schemas.microsoft.com/office/drawing/2014/main" id="{48D07CC7-AD57-44D0-8E45-8B90CDABAEC6}"/>
                    </a:ext>
                  </a:extLst>
                </p:cNvPr>
                <p:cNvSpPr>
                  <a:spLocks/>
                </p:cNvSpPr>
                <p:nvPr/>
              </p:nvSpPr>
              <p:spPr bwMode="auto">
                <a:xfrm>
                  <a:off x="2897" y="1322"/>
                  <a:ext cx="61" cy="56"/>
                </a:xfrm>
                <a:custGeom>
                  <a:avLst/>
                  <a:gdLst>
                    <a:gd name="T0" fmla="*/ 14 w 29"/>
                    <a:gd name="T1" fmla="*/ 27 h 27"/>
                    <a:gd name="T2" fmla="*/ 4 w 29"/>
                    <a:gd name="T3" fmla="*/ 22 h 27"/>
                    <a:gd name="T4" fmla="*/ 2 w 29"/>
                    <a:gd name="T5" fmla="*/ 22 h 27"/>
                    <a:gd name="T6" fmla="*/ 2 w 29"/>
                    <a:gd name="T7" fmla="*/ 20 h 27"/>
                    <a:gd name="T8" fmla="*/ 0 w 29"/>
                    <a:gd name="T9" fmla="*/ 19 h 27"/>
                    <a:gd name="T10" fmla="*/ 2 w 29"/>
                    <a:gd name="T11" fmla="*/ 16 h 27"/>
                    <a:gd name="T12" fmla="*/ 15 w 29"/>
                    <a:gd name="T13" fmla="*/ 6 h 27"/>
                    <a:gd name="T14" fmla="*/ 17 w 29"/>
                    <a:gd name="T15" fmla="*/ 6 h 27"/>
                    <a:gd name="T16" fmla="*/ 28 w 29"/>
                    <a:gd name="T17" fmla="*/ 4 h 27"/>
                    <a:gd name="T18" fmla="*/ 29 w 29"/>
                    <a:gd name="T19" fmla="*/ 5 h 27"/>
                    <a:gd name="T20" fmla="*/ 28 w 29"/>
                    <a:gd name="T21" fmla="*/ 12 h 27"/>
                    <a:gd name="T22" fmla="*/ 26 w 29"/>
                    <a:gd name="T23" fmla="*/ 14 h 27"/>
                    <a:gd name="T24" fmla="*/ 24 w 29"/>
                    <a:gd name="T25" fmla="*/ 19 h 27"/>
                    <a:gd name="T26" fmla="*/ 23 w 29"/>
                    <a:gd name="T27" fmla="*/ 19 h 27"/>
                    <a:gd name="T28" fmla="*/ 21 w 29"/>
                    <a:gd name="T29" fmla="*/ 22 h 27"/>
                    <a:gd name="T30" fmla="*/ 18 w 29"/>
                    <a:gd name="T31" fmla="*/ 25 h 27"/>
                    <a:gd name="T32" fmla="*/ 14 w 29"/>
                    <a:gd name="T3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7">
                      <a:moveTo>
                        <a:pt x="14" y="27"/>
                      </a:moveTo>
                      <a:cubicBezTo>
                        <a:pt x="10" y="26"/>
                        <a:pt x="5" y="26"/>
                        <a:pt x="4" y="22"/>
                      </a:cubicBezTo>
                      <a:cubicBezTo>
                        <a:pt x="3" y="22"/>
                        <a:pt x="3" y="22"/>
                        <a:pt x="2" y="22"/>
                      </a:cubicBezTo>
                      <a:cubicBezTo>
                        <a:pt x="2" y="21"/>
                        <a:pt x="2" y="21"/>
                        <a:pt x="2" y="20"/>
                      </a:cubicBezTo>
                      <a:cubicBezTo>
                        <a:pt x="2" y="20"/>
                        <a:pt x="0" y="20"/>
                        <a:pt x="0" y="19"/>
                      </a:cubicBezTo>
                      <a:cubicBezTo>
                        <a:pt x="0" y="18"/>
                        <a:pt x="2" y="18"/>
                        <a:pt x="2" y="16"/>
                      </a:cubicBezTo>
                      <a:cubicBezTo>
                        <a:pt x="6" y="12"/>
                        <a:pt x="13" y="12"/>
                        <a:pt x="15" y="6"/>
                      </a:cubicBezTo>
                      <a:cubicBezTo>
                        <a:pt x="16" y="6"/>
                        <a:pt x="17" y="6"/>
                        <a:pt x="17" y="6"/>
                      </a:cubicBezTo>
                      <a:cubicBezTo>
                        <a:pt x="20" y="4"/>
                        <a:pt x="26" y="0"/>
                        <a:pt x="28" y="4"/>
                      </a:cubicBezTo>
                      <a:cubicBezTo>
                        <a:pt x="28" y="5"/>
                        <a:pt x="29" y="5"/>
                        <a:pt x="29" y="5"/>
                      </a:cubicBezTo>
                      <a:cubicBezTo>
                        <a:pt x="28" y="7"/>
                        <a:pt x="29" y="10"/>
                        <a:pt x="28" y="12"/>
                      </a:cubicBezTo>
                      <a:cubicBezTo>
                        <a:pt x="27" y="13"/>
                        <a:pt x="26" y="13"/>
                        <a:pt x="26" y="14"/>
                      </a:cubicBezTo>
                      <a:cubicBezTo>
                        <a:pt x="25" y="16"/>
                        <a:pt x="25" y="17"/>
                        <a:pt x="24" y="19"/>
                      </a:cubicBezTo>
                      <a:cubicBezTo>
                        <a:pt x="24" y="19"/>
                        <a:pt x="23" y="19"/>
                        <a:pt x="23" y="19"/>
                      </a:cubicBezTo>
                      <a:cubicBezTo>
                        <a:pt x="22" y="20"/>
                        <a:pt x="22" y="21"/>
                        <a:pt x="21" y="22"/>
                      </a:cubicBezTo>
                      <a:cubicBezTo>
                        <a:pt x="20" y="23"/>
                        <a:pt x="18" y="24"/>
                        <a:pt x="18" y="25"/>
                      </a:cubicBezTo>
                      <a:cubicBezTo>
                        <a:pt x="16" y="25"/>
                        <a:pt x="15" y="26"/>
                        <a:pt x="1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Freeform 10">
                  <a:extLst>
                    <a:ext uri="{FF2B5EF4-FFF2-40B4-BE49-F238E27FC236}">
                      <a16:creationId xmlns="" xmlns:a16="http://schemas.microsoft.com/office/drawing/2014/main" id="{E181439D-560D-4CB0-9B17-0EA03444A756}"/>
                    </a:ext>
                  </a:extLst>
                </p:cNvPr>
                <p:cNvSpPr>
                  <a:spLocks/>
                </p:cNvSpPr>
                <p:nvPr/>
              </p:nvSpPr>
              <p:spPr bwMode="auto">
                <a:xfrm>
                  <a:off x="2781" y="1326"/>
                  <a:ext cx="48" cy="48"/>
                </a:xfrm>
                <a:custGeom>
                  <a:avLst/>
                  <a:gdLst>
                    <a:gd name="T0" fmla="*/ 17 w 23"/>
                    <a:gd name="T1" fmla="*/ 4 h 23"/>
                    <a:gd name="T2" fmla="*/ 17 w 23"/>
                    <a:gd name="T3" fmla="*/ 6 h 23"/>
                    <a:gd name="T4" fmla="*/ 19 w 23"/>
                    <a:gd name="T5" fmla="*/ 6 h 23"/>
                    <a:gd name="T6" fmla="*/ 20 w 23"/>
                    <a:gd name="T7" fmla="*/ 14 h 23"/>
                    <a:gd name="T8" fmla="*/ 16 w 23"/>
                    <a:gd name="T9" fmla="*/ 20 h 23"/>
                    <a:gd name="T10" fmla="*/ 11 w 23"/>
                    <a:gd name="T11" fmla="*/ 23 h 23"/>
                    <a:gd name="T12" fmla="*/ 6 w 23"/>
                    <a:gd name="T13" fmla="*/ 21 h 23"/>
                    <a:gd name="T14" fmla="*/ 2 w 23"/>
                    <a:gd name="T15" fmla="*/ 15 h 23"/>
                    <a:gd name="T16" fmla="*/ 2 w 23"/>
                    <a:gd name="T17" fmla="*/ 11 h 23"/>
                    <a:gd name="T18" fmla="*/ 1 w 23"/>
                    <a:gd name="T19" fmla="*/ 5 h 23"/>
                    <a:gd name="T20" fmla="*/ 5 w 23"/>
                    <a:gd name="T21" fmla="*/ 2 h 23"/>
                    <a:gd name="T22" fmla="*/ 15 w 23"/>
                    <a:gd name="T23" fmla="*/ 4 h 23"/>
                    <a:gd name="T24" fmla="*/ 17 w 23"/>
                    <a:gd name="T25"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17" y="4"/>
                      </a:moveTo>
                      <a:cubicBezTo>
                        <a:pt x="17" y="5"/>
                        <a:pt x="17" y="5"/>
                        <a:pt x="17" y="6"/>
                      </a:cubicBezTo>
                      <a:cubicBezTo>
                        <a:pt x="17" y="7"/>
                        <a:pt x="18" y="5"/>
                        <a:pt x="19" y="6"/>
                      </a:cubicBezTo>
                      <a:cubicBezTo>
                        <a:pt x="18" y="9"/>
                        <a:pt x="23" y="11"/>
                        <a:pt x="20" y="14"/>
                      </a:cubicBezTo>
                      <a:cubicBezTo>
                        <a:pt x="22" y="18"/>
                        <a:pt x="18" y="18"/>
                        <a:pt x="16" y="20"/>
                      </a:cubicBezTo>
                      <a:cubicBezTo>
                        <a:pt x="14" y="21"/>
                        <a:pt x="12" y="23"/>
                        <a:pt x="11" y="23"/>
                      </a:cubicBezTo>
                      <a:cubicBezTo>
                        <a:pt x="9" y="23"/>
                        <a:pt x="8" y="22"/>
                        <a:pt x="6" y="21"/>
                      </a:cubicBezTo>
                      <a:cubicBezTo>
                        <a:pt x="6" y="19"/>
                        <a:pt x="3" y="17"/>
                        <a:pt x="2" y="15"/>
                      </a:cubicBezTo>
                      <a:cubicBezTo>
                        <a:pt x="2" y="14"/>
                        <a:pt x="2" y="12"/>
                        <a:pt x="2" y="11"/>
                      </a:cubicBezTo>
                      <a:cubicBezTo>
                        <a:pt x="1" y="10"/>
                        <a:pt x="0" y="6"/>
                        <a:pt x="1" y="5"/>
                      </a:cubicBezTo>
                      <a:cubicBezTo>
                        <a:pt x="3" y="4"/>
                        <a:pt x="4" y="3"/>
                        <a:pt x="5" y="2"/>
                      </a:cubicBezTo>
                      <a:cubicBezTo>
                        <a:pt x="9" y="0"/>
                        <a:pt x="13" y="1"/>
                        <a:pt x="15" y="4"/>
                      </a:cubicBezTo>
                      <a:cubicBezTo>
                        <a:pt x="16" y="4"/>
                        <a:pt x="17"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Freeform 11">
                  <a:extLst>
                    <a:ext uri="{FF2B5EF4-FFF2-40B4-BE49-F238E27FC236}">
                      <a16:creationId xmlns="" xmlns:a16="http://schemas.microsoft.com/office/drawing/2014/main" id="{2142FEEC-24E1-4EDD-8271-08031F310A1E}"/>
                    </a:ext>
                  </a:extLst>
                </p:cNvPr>
                <p:cNvSpPr>
                  <a:spLocks/>
                </p:cNvSpPr>
                <p:nvPr/>
              </p:nvSpPr>
              <p:spPr bwMode="auto">
                <a:xfrm>
                  <a:off x="2766" y="1355"/>
                  <a:ext cx="92" cy="154"/>
                </a:xfrm>
                <a:custGeom>
                  <a:avLst/>
                  <a:gdLst>
                    <a:gd name="T0" fmla="*/ 43 w 44"/>
                    <a:gd name="T1" fmla="*/ 1 h 74"/>
                    <a:gd name="T2" fmla="*/ 43 w 44"/>
                    <a:gd name="T3" fmla="*/ 6 h 74"/>
                    <a:gd name="T4" fmla="*/ 41 w 44"/>
                    <a:gd name="T5" fmla="*/ 8 h 74"/>
                    <a:gd name="T6" fmla="*/ 40 w 44"/>
                    <a:gd name="T7" fmla="*/ 10 h 74"/>
                    <a:gd name="T8" fmla="*/ 39 w 44"/>
                    <a:gd name="T9" fmla="*/ 13 h 74"/>
                    <a:gd name="T10" fmla="*/ 39 w 44"/>
                    <a:gd name="T11" fmla="*/ 15 h 74"/>
                    <a:gd name="T12" fmla="*/ 38 w 44"/>
                    <a:gd name="T13" fmla="*/ 18 h 74"/>
                    <a:gd name="T14" fmla="*/ 36 w 44"/>
                    <a:gd name="T15" fmla="*/ 25 h 74"/>
                    <a:gd name="T16" fmla="*/ 35 w 44"/>
                    <a:gd name="T17" fmla="*/ 32 h 74"/>
                    <a:gd name="T18" fmla="*/ 35 w 44"/>
                    <a:gd name="T19" fmla="*/ 34 h 74"/>
                    <a:gd name="T20" fmla="*/ 33 w 44"/>
                    <a:gd name="T21" fmla="*/ 41 h 74"/>
                    <a:gd name="T22" fmla="*/ 31 w 44"/>
                    <a:gd name="T23" fmla="*/ 46 h 74"/>
                    <a:gd name="T24" fmla="*/ 29 w 44"/>
                    <a:gd name="T25" fmla="*/ 49 h 74"/>
                    <a:gd name="T26" fmla="*/ 27 w 44"/>
                    <a:gd name="T27" fmla="*/ 54 h 74"/>
                    <a:gd name="T28" fmla="*/ 24 w 44"/>
                    <a:gd name="T29" fmla="*/ 64 h 74"/>
                    <a:gd name="T30" fmla="*/ 22 w 44"/>
                    <a:gd name="T31" fmla="*/ 66 h 74"/>
                    <a:gd name="T32" fmla="*/ 22 w 44"/>
                    <a:gd name="T33" fmla="*/ 69 h 74"/>
                    <a:gd name="T34" fmla="*/ 18 w 44"/>
                    <a:gd name="T35" fmla="*/ 73 h 74"/>
                    <a:gd name="T36" fmla="*/ 13 w 44"/>
                    <a:gd name="T37" fmla="*/ 73 h 74"/>
                    <a:gd name="T38" fmla="*/ 10 w 44"/>
                    <a:gd name="T39" fmla="*/ 71 h 74"/>
                    <a:gd name="T40" fmla="*/ 8 w 44"/>
                    <a:gd name="T41" fmla="*/ 71 h 74"/>
                    <a:gd name="T42" fmla="*/ 7 w 44"/>
                    <a:gd name="T43" fmla="*/ 69 h 74"/>
                    <a:gd name="T44" fmla="*/ 4 w 44"/>
                    <a:gd name="T45" fmla="*/ 68 h 74"/>
                    <a:gd name="T46" fmla="*/ 0 w 44"/>
                    <a:gd name="T47" fmla="*/ 63 h 74"/>
                    <a:gd name="T48" fmla="*/ 3 w 44"/>
                    <a:gd name="T49" fmla="*/ 56 h 74"/>
                    <a:gd name="T50" fmla="*/ 6 w 44"/>
                    <a:gd name="T51" fmla="*/ 55 h 74"/>
                    <a:gd name="T52" fmla="*/ 6 w 44"/>
                    <a:gd name="T53" fmla="*/ 53 h 74"/>
                    <a:gd name="T54" fmla="*/ 8 w 44"/>
                    <a:gd name="T55" fmla="*/ 52 h 74"/>
                    <a:gd name="T56" fmla="*/ 11 w 44"/>
                    <a:gd name="T57" fmla="*/ 46 h 74"/>
                    <a:gd name="T58" fmla="*/ 16 w 44"/>
                    <a:gd name="T59" fmla="*/ 40 h 74"/>
                    <a:gd name="T60" fmla="*/ 19 w 44"/>
                    <a:gd name="T61" fmla="*/ 39 h 74"/>
                    <a:gd name="T62" fmla="*/ 19 w 44"/>
                    <a:gd name="T63" fmla="*/ 37 h 74"/>
                    <a:gd name="T64" fmla="*/ 22 w 44"/>
                    <a:gd name="T65" fmla="*/ 34 h 74"/>
                    <a:gd name="T66" fmla="*/ 26 w 44"/>
                    <a:gd name="T67" fmla="*/ 29 h 74"/>
                    <a:gd name="T68" fmla="*/ 26 w 44"/>
                    <a:gd name="T69" fmla="*/ 27 h 74"/>
                    <a:gd name="T70" fmla="*/ 31 w 44"/>
                    <a:gd name="T71" fmla="*/ 18 h 74"/>
                    <a:gd name="T72" fmla="*/ 31 w 44"/>
                    <a:gd name="T73" fmla="*/ 16 h 74"/>
                    <a:gd name="T74" fmla="*/ 33 w 44"/>
                    <a:gd name="T75" fmla="*/ 12 h 74"/>
                    <a:gd name="T76" fmla="*/ 35 w 44"/>
                    <a:gd name="T77" fmla="*/ 6 h 74"/>
                    <a:gd name="T78" fmla="*/ 36 w 44"/>
                    <a:gd name="T79" fmla="*/ 4 h 74"/>
                    <a:gd name="T80" fmla="*/ 37 w 44"/>
                    <a:gd name="T81" fmla="*/ 3 h 74"/>
                    <a:gd name="T82" fmla="*/ 38 w 44"/>
                    <a:gd name="T83" fmla="*/ 3 h 74"/>
                    <a:gd name="T84" fmla="*/ 40 w 44"/>
                    <a:gd name="T85" fmla="*/ 0 h 74"/>
                    <a:gd name="T86" fmla="*/ 43 w 44"/>
                    <a:gd name="T8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 h="74">
                      <a:moveTo>
                        <a:pt x="43" y="1"/>
                      </a:moveTo>
                      <a:cubicBezTo>
                        <a:pt x="43" y="3"/>
                        <a:pt x="44" y="4"/>
                        <a:pt x="43" y="6"/>
                      </a:cubicBezTo>
                      <a:cubicBezTo>
                        <a:pt x="42" y="7"/>
                        <a:pt x="41" y="7"/>
                        <a:pt x="41" y="8"/>
                      </a:cubicBezTo>
                      <a:cubicBezTo>
                        <a:pt x="41" y="9"/>
                        <a:pt x="41" y="10"/>
                        <a:pt x="40" y="10"/>
                      </a:cubicBezTo>
                      <a:cubicBezTo>
                        <a:pt x="40" y="11"/>
                        <a:pt x="39" y="12"/>
                        <a:pt x="39" y="13"/>
                      </a:cubicBezTo>
                      <a:cubicBezTo>
                        <a:pt x="39" y="14"/>
                        <a:pt x="39" y="15"/>
                        <a:pt x="39" y="15"/>
                      </a:cubicBezTo>
                      <a:cubicBezTo>
                        <a:pt x="39" y="16"/>
                        <a:pt x="38" y="17"/>
                        <a:pt x="38" y="18"/>
                      </a:cubicBezTo>
                      <a:cubicBezTo>
                        <a:pt x="37" y="20"/>
                        <a:pt x="38" y="23"/>
                        <a:pt x="36" y="25"/>
                      </a:cubicBezTo>
                      <a:cubicBezTo>
                        <a:pt x="37" y="28"/>
                        <a:pt x="36" y="29"/>
                        <a:pt x="35" y="32"/>
                      </a:cubicBezTo>
                      <a:cubicBezTo>
                        <a:pt x="35" y="32"/>
                        <a:pt x="35" y="33"/>
                        <a:pt x="35" y="34"/>
                      </a:cubicBezTo>
                      <a:cubicBezTo>
                        <a:pt x="34" y="36"/>
                        <a:pt x="34" y="38"/>
                        <a:pt x="33" y="41"/>
                      </a:cubicBezTo>
                      <a:cubicBezTo>
                        <a:pt x="33" y="42"/>
                        <a:pt x="30" y="44"/>
                        <a:pt x="31" y="46"/>
                      </a:cubicBezTo>
                      <a:cubicBezTo>
                        <a:pt x="30" y="47"/>
                        <a:pt x="29" y="48"/>
                        <a:pt x="29" y="49"/>
                      </a:cubicBezTo>
                      <a:cubicBezTo>
                        <a:pt x="30" y="52"/>
                        <a:pt x="28" y="53"/>
                        <a:pt x="27" y="54"/>
                      </a:cubicBezTo>
                      <a:cubicBezTo>
                        <a:pt x="26" y="57"/>
                        <a:pt x="25" y="62"/>
                        <a:pt x="24" y="64"/>
                      </a:cubicBezTo>
                      <a:cubicBezTo>
                        <a:pt x="24" y="65"/>
                        <a:pt x="23" y="65"/>
                        <a:pt x="22" y="66"/>
                      </a:cubicBezTo>
                      <a:cubicBezTo>
                        <a:pt x="22" y="67"/>
                        <a:pt x="22" y="68"/>
                        <a:pt x="22" y="69"/>
                      </a:cubicBezTo>
                      <a:cubicBezTo>
                        <a:pt x="21" y="71"/>
                        <a:pt x="19" y="72"/>
                        <a:pt x="18" y="73"/>
                      </a:cubicBezTo>
                      <a:cubicBezTo>
                        <a:pt x="17" y="73"/>
                        <a:pt x="14" y="74"/>
                        <a:pt x="13" y="73"/>
                      </a:cubicBezTo>
                      <a:cubicBezTo>
                        <a:pt x="12" y="73"/>
                        <a:pt x="11" y="72"/>
                        <a:pt x="10" y="71"/>
                      </a:cubicBezTo>
                      <a:cubicBezTo>
                        <a:pt x="9" y="71"/>
                        <a:pt x="9" y="71"/>
                        <a:pt x="8" y="71"/>
                      </a:cubicBezTo>
                      <a:cubicBezTo>
                        <a:pt x="8" y="71"/>
                        <a:pt x="7" y="70"/>
                        <a:pt x="7" y="69"/>
                      </a:cubicBezTo>
                      <a:cubicBezTo>
                        <a:pt x="6" y="69"/>
                        <a:pt x="4" y="68"/>
                        <a:pt x="4" y="68"/>
                      </a:cubicBezTo>
                      <a:cubicBezTo>
                        <a:pt x="2" y="67"/>
                        <a:pt x="0" y="64"/>
                        <a:pt x="0" y="63"/>
                      </a:cubicBezTo>
                      <a:cubicBezTo>
                        <a:pt x="0" y="62"/>
                        <a:pt x="2" y="58"/>
                        <a:pt x="3" y="56"/>
                      </a:cubicBezTo>
                      <a:cubicBezTo>
                        <a:pt x="4" y="56"/>
                        <a:pt x="5" y="56"/>
                        <a:pt x="6" y="55"/>
                      </a:cubicBezTo>
                      <a:cubicBezTo>
                        <a:pt x="5" y="54"/>
                        <a:pt x="6" y="54"/>
                        <a:pt x="6" y="53"/>
                      </a:cubicBezTo>
                      <a:cubicBezTo>
                        <a:pt x="7" y="52"/>
                        <a:pt x="7" y="52"/>
                        <a:pt x="8" y="52"/>
                      </a:cubicBezTo>
                      <a:cubicBezTo>
                        <a:pt x="9" y="50"/>
                        <a:pt x="11" y="49"/>
                        <a:pt x="11" y="46"/>
                      </a:cubicBezTo>
                      <a:cubicBezTo>
                        <a:pt x="13" y="44"/>
                        <a:pt x="16" y="43"/>
                        <a:pt x="16" y="40"/>
                      </a:cubicBezTo>
                      <a:cubicBezTo>
                        <a:pt x="18" y="40"/>
                        <a:pt x="18" y="39"/>
                        <a:pt x="19" y="39"/>
                      </a:cubicBezTo>
                      <a:cubicBezTo>
                        <a:pt x="20" y="38"/>
                        <a:pt x="19" y="37"/>
                        <a:pt x="19" y="37"/>
                      </a:cubicBezTo>
                      <a:cubicBezTo>
                        <a:pt x="20" y="36"/>
                        <a:pt x="21" y="35"/>
                        <a:pt x="22" y="34"/>
                      </a:cubicBezTo>
                      <a:cubicBezTo>
                        <a:pt x="22" y="32"/>
                        <a:pt x="24" y="31"/>
                        <a:pt x="26" y="29"/>
                      </a:cubicBezTo>
                      <a:cubicBezTo>
                        <a:pt x="26" y="28"/>
                        <a:pt x="25" y="28"/>
                        <a:pt x="26" y="27"/>
                      </a:cubicBezTo>
                      <a:cubicBezTo>
                        <a:pt x="28" y="25"/>
                        <a:pt x="29" y="21"/>
                        <a:pt x="31" y="18"/>
                      </a:cubicBezTo>
                      <a:cubicBezTo>
                        <a:pt x="31" y="17"/>
                        <a:pt x="31" y="17"/>
                        <a:pt x="31" y="16"/>
                      </a:cubicBezTo>
                      <a:cubicBezTo>
                        <a:pt x="32" y="15"/>
                        <a:pt x="33" y="14"/>
                        <a:pt x="33" y="12"/>
                      </a:cubicBezTo>
                      <a:cubicBezTo>
                        <a:pt x="34" y="10"/>
                        <a:pt x="34" y="8"/>
                        <a:pt x="35" y="6"/>
                      </a:cubicBezTo>
                      <a:cubicBezTo>
                        <a:pt x="35" y="6"/>
                        <a:pt x="36" y="5"/>
                        <a:pt x="36" y="4"/>
                      </a:cubicBezTo>
                      <a:cubicBezTo>
                        <a:pt x="37" y="4"/>
                        <a:pt x="37" y="3"/>
                        <a:pt x="37" y="3"/>
                      </a:cubicBezTo>
                      <a:cubicBezTo>
                        <a:pt x="37" y="3"/>
                        <a:pt x="38" y="3"/>
                        <a:pt x="38" y="3"/>
                      </a:cubicBezTo>
                      <a:cubicBezTo>
                        <a:pt x="39" y="2"/>
                        <a:pt x="38" y="1"/>
                        <a:pt x="40" y="0"/>
                      </a:cubicBezTo>
                      <a:cubicBezTo>
                        <a:pt x="41" y="0"/>
                        <a:pt x="42" y="0"/>
                        <a:pt x="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Freeform 12">
                  <a:extLst>
                    <a:ext uri="{FF2B5EF4-FFF2-40B4-BE49-F238E27FC236}">
                      <a16:creationId xmlns="" xmlns:a16="http://schemas.microsoft.com/office/drawing/2014/main" id="{CC44AF47-EAF8-477B-9E47-BBF1D02076BD}"/>
                    </a:ext>
                  </a:extLst>
                </p:cNvPr>
                <p:cNvSpPr>
                  <a:spLocks/>
                </p:cNvSpPr>
                <p:nvPr/>
              </p:nvSpPr>
              <p:spPr bwMode="auto">
                <a:xfrm>
                  <a:off x="3270" y="1478"/>
                  <a:ext cx="44" cy="50"/>
                </a:xfrm>
                <a:custGeom>
                  <a:avLst/>
                  <a:gdLst>
                    <a:gd name="T0" fmla="*/ 20 w 21"/>
                    <a:gd name="T1" fmla="*/ 19 h 24"/>
                    <a:gd name="T2" fmla="*/ 16 w 21"/>
                    <a:gd name="T3" fmla="*/ 22 h 24"/>
                    <a:gd name="T4" fmla="*/ 12 w 21"/>
                    <a:gd name="T5" fmla="*/ 23 h 24"/>
                    <a:gd name="T6" fmla="*/ 7 w 21"/>
                    <a:gd name="T7" fmla="*/ 22 h 24"/>
                    <a:gd name="T8" fmla="*/ 1 w 21"/>
                    <a:gd name="T9" fmla="*/ 19 h 24"/>
                    <a:gd name="T10" fmla="*/ 0 w 21"/>
                    <a:gd name="T11" fmla="*/ 16 h 24"/>
                    <a:gd name="T12" fmla="*/ 1 w 21"/>
                    <a:gd name="T13" fmla="*/ 10 h 24"/>
                    <a:gd name="T14" fmla="*/ 1 w 21"/>
                    <a:gd name="T15" fmla="*/ 4 h 24"/>
                    <a:gd name="T16" fmla="*/ 4 w 21"/>
                    <a:gd name="T17" fmla="*/ 1 h 24"/>
                    <a:gd name="T18" fmla="*/ 12 w 21"/>
                    <a:gd name="T19" fmla="*/ 1 h 24"/>
                    <a:gd name="T20" fmla="*/ 17 w 21"/>
                    <a:gd name="T21" fmla="*/ 4 h 24"/>
                    <a:gd name="T22" fmla="*/ 20 w 21"/>
                    <a:gd name="T23" fmla="*/ 11 h 24"/>
                    <a:gd name="T24" fmla="*/ 21 w 21"/>
                    <a:gd name="T25" fmla="*/ 13 h 24"/>
                    <a:gd name="T26" fmla="*/ 20 w 21"/>
                    <a:gd name="T27"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4">
                      <a:moveTo>
                        <a:pt x="20" y="19"/>
                      </a:moveTo>
                      <a:cubicBezTo>
                        <a:pt x="19" y="21"/>
                        <a:pt x="17" y="21"/>
                        <a:pt x="16" y="22"/>
                      </a:cubicBezTo>
                      <a:cubicBezTo>
                        <a:pt x="14" y="21"/>
                        <a:pt x="14" y="23"/>
                        <a:pt x="12" y="23"/>
                      </a:cubicBezTo>
                      <a:cubicBezTo>
                        <a:pt x="11" y="24"/>
                        <a:pt x="9" y="22"/>
                        <a:pt x="7" y="22"/>
                      </a:cubicBezTo>
                      <a:cubicBezTo>
                        <a:pt x="5" y="21"/>
                        <a:pt x="2" y="22"/>
                        <a:pt x="1" y="19"/>
                      </a:cubicBezTo>
                      <a:cubicBezTo>
                        <a:pt x="2" y="18"/>
                        <a:pt x="1" y="17"/>
                        <a:pt x="0" y="16"/>
                      </a:cubicBezTo>
                      <a:cubicBezTo>
                        <a:pt x="0" y="14"/>
                        <a:pt x="1" y="12"/>
                        <a:pt x="1" y="10"/>
                      </a:cubicBezTo>
                      <a:cubicBezTo>
                        <a:pt x="2" y="8"/>
                        <a:pt x="1" y="6"/>
                        <a:pt x="1" y="4"/>
                      </a:cubicBezTo>
                      <a:cubicBezTo>
                        <a:pt x="2" y="3"/>
                        <a:pt x="4" y="2"/>
                        <a:pt x="4" y="1"/>
                      </a:cubicBezTo>
                      <a:cubicBezTo>
                        <a:pt x="7" y="0"/>
                        <a:pt x="10" y="0"/>
                        <a:pt x="12" y="1"/>
                      </a:cubicBezTo>
                      <a:cubicBezTo>
                        <a:pt x="14" y="2"/>
                        <a:pt x="15" y="4"/>
                        <a:pt x="17" y="4"/>
                      </a:cubicBezTo>
                      <a:cubicBezTo>
                        <a:pt x="19" y="6"/>
                        <a:pt x="19" y="9"/>
                        <a:pt x="20" y="11"/>
                      </a:cubicBezTo>
                      <a:cubicBezTo>
                        <a:pt x="20" y="12"/>
                        <a:pt x="21" y="13"/>
                        <a:pt x="21" y="13"/>
                      </a:cubicBezTo>
                      <a:cubicBezTo>
                        <a:pt x="21" y="15"/>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Freeform 13">
                  <a:extLst>
                    <a:ext uri="{FF2B5EF4-FFF2-40B4-BE49-F238E27FC236}">
                      <a16:creationId xmlns="" xmlns:a16="http://schemas.microsoft.com/office/drawing/2014/main" id="{EA6A0387-C828-4CC5-B94B-37DE28B6C64F}"/>
                    </a:ext>
                  </a:extLst>
                </p:cNvPr>
                <p:cNvSpPr>
                  <a:spLocks/>
                </p:cNvSpPr>
                <p:nvPr/>
              </p:nvSpPr>
              <p:spPr bwMode="auto">
                <a:xfrm>
                  <a:off x="2454" y="1499"/>
                  <a:ext cx="196" cy="326"/>
                </a:xfrm>
                <a:custGeom>
                  <a:avLst/>
                  <a:gdLst>
                    <a:gd name="T0" fmla="*/ 62 w 94"/>
                    <a:gd name="T1" fmla="*/ 17 h 157"/>
                    <a:gd name="T2" fmla="*/ 81 w 94"/>
                    <a:gd name="T3" fmla="*/ 29 h 157"/>
                    <a:gd name="T4" fmla="*/ 89 w 94"/>
                    <a:gd name="T5" fmla="*/ 35 h 157"/>
                    <a:gd name="T6" fmla="*/ 92 w 94"/>
                    <a:gd name="T7" fmla="*/ 42 h 157"/>
                    <a:gd name="T8" fmla="*/ 89 w 94"/>
                    <a:gd name="T9" fmla="*/ 53 h 157"/>
                    <a:gd name="T10" fmla="*/ 84 w 94"/>
                    <a:gd name="T11" fmla="*/ 52 h 157"/>
                    <a:gd name="T12" fmla="*/ 76 w 94"/>
                    <a:gd name="T13" fmla="*/ 47 h 157"/>
                    <a:gd name="T14" fmla="*/ 70 w 94"/>
                    <a:gd name="T15" fmla="*/ 42 h 157"/>
                    <a:gd name="T16" fmla="*/ 63 w 94"/>
                    <a:gd name="T17" fmla="*/ 42 h 157"/>
                    <a:gd name="T18" fmla="*/ 71 w 94"/>
                    <a:gd name="T19" fmla="*/ 57 h 157"/>
                    <a:gd name="T20" fmla="*/ 48 w 94"/>
                    <a:gd name="T21" fmla="*/ 54 h 157"/>
                    <a:gd name="T22" fmla="*/ 39 w 94"/>
                    <a:gd name="T23" fmla="*/ 53 h 157"/>
                    <a:gd name="T24" fmla="*/ 43 w 94"/>
                    <a:gd name="T25" fmla="*/ 68 h 157"/>
                    <a:gd name="T26" fmla="*/ 44 w 94"/>
                    <a:gd name="T27" fmla="*/ 71 h 157"/>
                    <a:gd name="T28" fmla="*/ 51 w 94"/>
                    <a:gd name="T29" fmla="*/ 82 h 157"/>
                    <a:gd name="T30" fmla="*/ 59 w 94"/>
                    <a:gd name="T31" fmla="*/ 104 h 157"/>
                    <a:gd name="T32" fmla="*/ 45 w 94"/>
                    <a:gd name="T33" fmla="*/ 98 h 157"/>
                    <a:gd name="T34" fmla="*/ 42 w 94"/>
                    <a:gd name="T35" fmla="*/ 109 h 157"/>
                    <a:gd name="T36" fmla="*/ 39 w 94"/>
                    <a:gd name="T37" fmla="*/ 118 h 157"/>
                    <a:gd name="T38" fmla="*/ 43 w 94"/>
                    <a:gd name="T39" fmla="*/ 127 h 157"/>
                    <a:gd name="T40" fmla="*/ 46 w 94"/>
                    <a:gd name="T41" fmla="*/ 131 h 157"/>
                    <a:gd name="T42" fmla="*/ 53 w 94"/>
                    <a:gd name="T43" fmla="*/ 139 h 157"/>
                    <a:gd name="T44" fmla="*/ 60 w 94"/>
                    <a:gd name="T45" fmla="*/ 148 h 157"/>
                    <a:gd name="T46" fmla="*/ 57 w 94"/>
                    <a:gd name="T47" fmla="*/ 157 h 157"/>
                    <a:gd name="T48" fmla="*/ 52 w 94"/>
                    <a:gd name="T49" fmla="*/ 157 h 157"/>
                    <a:gd name="T50" fmla="*/ 43 w 94"/>
                    <a:gd name="T51" fmla="*/ 152 h 157"/>
                    <a:gd name="T52" fmla="*/ 36 w 94"/>
                    <a:gd name="T53" fmla="*/ 137 h 157"/>
                    <a:gd name="T54" fmla="*/ 30 w 94"/>
                    <a:gd name="T55" fmla="*/ 125 h 157"/>
                    <a:gd name="T56" fmla="*/ 26 w 94"/>
                    <a:gd name="T57" fmla="*/ 115 h 157"/>
                    <a:gd name="T58" fmla="*/ 24 w 94"/>
                    <a:gd name="T59" fmla="*/ 111 h 157"/>
                    <a:gd name="T60" fmla="*/ 29 w 94"/>
                    <a:gd name="T61" fmla="*/ 104 h 157"/>
                    <a:gd name="T62" fmla="*/ 30 w 94"/>
                    <a:gd name="T63" fmla="*/ 98 h 157"/>
                    <a:gd name="T64" fmla="*/ 29 w 94"/>
                    <a:gd name="T65" fmla="*/ 81 h 157"/>
                    <a:gd name="T66" fmla="*/ 14 w 94"/>
                    <a:gd name="T67" fmla="*/ 82 h 157"/>
                    <a:gd name="T68" fmla="*/ 10 w 94"/>
                    <a:gd name="T69" fmla="*/ 65 h 157"/>
                    <a:gd name="T70" fmla="*/ 9 w 94"/>
                    <a:gd name="T71" fmla="*/ 49 h 157"/>
                    <a:gd name="T72" fmla="*/ 21 w 94"/>
                    <a:gd name="T73" fmla="*/ 50 h 157"/>
                    <a:gd name="T74" fmla="*/ 27 w 94"/>
                    <a:gd name="T75" fmla="*/ 56 h 157"/>
                    <a:gd name="T76" fmla="*/ 28 w 94"/>
                    <a:gd name="T77" fmla="*/ 45 h 157"/>
                    <a:gd name="T78" fmla="*/ 24 w 94"/>
                    <a:gd name="T79" fmla="*/ 35 h 157"/>
                    <a:gd name="T80" fmla="*/ 16 w 94"/>
                    <a:gd name="T81" fmla="*/ 24 h 157"/>
                    <a:gd name="T82" fmla="*/ 21 w 94"/>
                    <a:gd name="T83" fmla="*/ 17 h 157"/>
                    <a:gd name="T84" fmla="*/ 30 w 94"/>
                    <a:gd name="T85" fmla="*/ 9 h 157"/>
                    <a:gd name="T86" fmla="*/ 38 w 94"/>
                    <a:gd name="T87" fmla="*/ 5 h 157"/>
                    <a:gd name="T88" fmla="*/ 41 w 94"/>
                    <a:gd name="T89" fmla="*/ 12 h 157"/>
                    <a:gd name="T90" fmla="*/ 58 w 94"/>
                    <a:gd name="T91" fmla="*/ 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4" h="157">
                      <a:moveTo>
                        <a:pt x="58" y="6"/>
                      </a:moveTo>
                      <a:cubicBezTo>
                        <a:pt x="60" y="9"/>
                        <a:pt x="61" y="13"/>
                        <a:pt x="62" y="17"/>
                      </a:cubicBezTo>
                      <a:cubicBezTo>
                        <a:pt x="67" y="22"/>
                        <a:pt x="73" y="25"/>
                        <a:pt x="79" y="29"/>
                      </a:cubicBezTo>
                      <a:cubicBezTo>
                        <a:pt x="80" y="29"/>
                        <a:pt x="81" y="29"/>
                        <a:pt x="81" y="29"/>
                      </a:cubicBezTo>
                      <a:cubicBezTo>
                        <a:pt x="82" y="30"/>
                        <a:pt x="84" y="31"/>
                        <a:pt x="84" y="33"/>
                      </a:cubicBezTo>
                      <a:cubicBezTo>
                        <a:pt x="87" y="32"/>
                        <a:pt x="87" y="35"/>
                        <a:pt x="89" y="35"/>
                      </a:cubicBezTo>
                      <a:cubicBezTo>
                        <a:pt x="89" y="37"/>
                        <a:pt x="90" y="38"/>
                        <a:pt x="90" y="40"/>
                      </a:cubicBezTo>
                      <a:cubicBezTo>
                        <a:pt x="90" y="41"/>
                        <a:pt x="92" y="41"/>
                        <a:pt x="92" y="42"/>
                      </a:cubicBezTo>
                      <a:cubicBezTo>
                        <a:pt x="92" y="45"/>
                        <a:pt x="94" y="47"/>
                        <a:pt x="93" y="49"/>
                      </a:cubicBezTo>
                      <a:cubicBezTo>
                        <a:pt x="93" y="51"/>
                        <a:pt x="90" y="53"/>
                        <a:pt x="89" y="53"/>
                      </a:cubicBezTo>
                      <a:cubicBezTo>
                        <a:pt x="88" y="53"/>
                        <a:pt x="88" y="53"/>
                        <a:pt x="86" y="52"/>
                      </a:cubicBezTo>
                      <a:cubicBezTo>
                        <a:pt x="85" y="52"/>
                        <a:pt x="84" y="52"/>
                        <a:pt x="84" y="52"/>
                      </a:cubicBezTo>
                      <a:cubicBezTo>
                        <a:pt x="82" y="51"/>
                        <a:pt x="81" y="49"/>
                        <a:pt x="78" y="48"/>
                      </a:cubicBezTo>
                      <a:cubicBezTo>
                        <a:pt x="78" y="47"/>
                        <a:pt x="77" y="47"/>
                        <a:pt x="76" y="47"/>
                      </a:cubicBezTo>
                      <a:cubicBezTo>
                        <a:pt x="76" y="46"/>
                        <a:pt x="75" y="45"/>
                        <a:pt x="74" y="45"/>
                      </a:cubicBezTo>
                      <a:cubicBezTo>
                        <a:pt x="73" y="44"/>
                        <a:pt x="71" y="43"/>
                        <a:pt x="70" y="42"/>
                      </a:cubicBezTo>
                      <a:cubicBezTo>
                        <a:pt x="69" y="42"/>
                        <a:pt x="69" y="42"/>
                        <a:pt x="68" y="42"/>
                      </a:cubicBezTo>
                      <a:cubicBezTo>
                        <a:pt x="68" y="40"/>
                        <a:pt x="63" y="39"/>
                        <a:pt x="63" y="42"/>
                      </a:cubicBezTo>
                      <a:cubicBezTo>
                        <a:pt x="63" y="44"/>
                        <a:pt x="66" y="47"/>
                        <a:pt x="67" y="50"/>
                      </a:cubicBezTo>
                      <a:cubicBezTo>
                        <a:pt x="68" y="52"/>
                        <a:pt x="70" y="56"/>
                        <a:pt x="71" y="57"/>
                      </a:cubicBezTo>
                      <a:cubicBezTo>
                        <a:pt x="67" y="60"/>
                        <a:pt x="62" y="66"/>
                        <a:pt x="57" y="62"/>
                      </a:cubicBezTo>
                      <a:cubicBezTo>
                        <a:pt x="55" y="58"/>
                        <a:pt x="52" y="55"/>
                        <a:pt x="48" y="54"/>
                      </a:cubicBezTo>
                      <a:cubicBezTo>
                        <a:pt x="47" y="53"/>
                        <a:pt x="45" y="50"/>
                        <a:pt x="43" y="50"/>
                      </a:cubicBezTo>
                      <a:cubicBezTo>
                        <a:pt x="42" y="50"/>
                        <a:pt x="40" y="51"/>
                        <a:pt x="39" y="53"/>
                      </a:cubicBezTo>
                      <a:cubicBezTo>
                        <a:pt x="39" y="54"/>
                        <a:pt x="40" y="55"/>
                        <a:pt x="41" y="57"/>
                      </a:cubicBezTo>
                      <a:cubicBezTo>
                        <a:pt x="41" y="61"/>
                        <a:pt x="41" y="66"/>
                        <a:pt x="43" y="68"/>
                      </a:cubicBezTo>
                      <a:cubicBezTo>
                        <a:pt x="43" y="69"/>
                        <a:pt x="43" y="69"/>
                        <a:pt x="43" y="70"/>
                      </a:cubicBezTo>
                      <a:cubicBezTo>
                        <a:pt x="43" y="71"/>
                        <a:pt x="44" y="70"/>
                        <a:pt x="44" y="71"/>
                      </a:cubicBezTo>
                      <a:cubicBezTo>
                        <a:pt x="45" y="74"/>
                        <a:pt x="46" y="76"/>
                        <a:pt x="48" y="78"/>
                      </a:cubicBezTo>
                      <a:cubicBezTo>
                        <a:pt x="49" y="79"/>
                        <a:pt x="50" y="81"/>
                        <a:pt x="51" y="82"/>
                      </a:cubicBezTo>
                      <a:cubicBezTo>
                        <a:pt x="53" y="84"/>
                        <a:pt x="55" y="85"/>
                        <a:pt x="56" y="88"/>
                      </a:cubicBezTo>
                      <a:cubicBezTo>
                        <a:pt x="59" y="91"/>
                        <a:pt x="64" y="100"/>
                        <a:pt x="59" y="104"/>
                      </a:cubicBezTo>
                      <a:cubicBezTo>
                        <a:pt x="53" y="103"/>
                        <a:pt x="52" y="98"/>
                        <a:pt x="48" y="95"/>
                      </a:cubicBezTo>
                      <a:cubicBezTo>
                        <a:pt x="47" y="96"/>
                        <a:pt x="46" y="97"/>
                        <a:pt x="45" y="98"/>
                      </a:cubicBezTo>
                      <a:cubicBezTo>
                        <a:pt x="45" y="101"/>
                        <a:pt x="45" y="105"/>
                        <a:pt x="42" y="107"/>
                      </a:cubicBezTo>
                      <a:cubicBezTo>
                        <a:pt x="42" y="108"/>
                        <a:pt x="42" y="108"/>
                        <a:pt x="42" y="109"/>
                      </a:cubicBezTo>
                      <a:cubicBezTo>
                        <a:pt x="39" y="108"/>
                        <a:pt x="36" y="114"/>
                        <a:pt x="36" y="116"/>
                      </a:cubicBezTo>
                      <a:cubicBezTo>
                        <a:pt x="37" y="117"/>
                        <a:pt x="38" y="117"/>
                        <a:pt x="39" y="118"/>
                      </a:cubicBezTo>
                      <a:cubicBezTo>
                        <a:pt x="39" y="119"/>
                        <a:pt x="39" y="120"/>
                        <a:pt x="40" y="121"/>
                      </a:cubicBezTo>
                      <a:cubicBezTo>
                        <a:pt x="41" y="124"/>
                        <a:pt x="43" y="124"/>
                        <a:pt x="43" y="127"/>
                      </a:cubicBezTo>
                      <a:cubicBezTo>
                        <a:pt x="43" y="128"/>
                        <a:pt x="45" y="128"/>
                        <a:pt x="45" y="128"/>
                      </a:cubicBezTo>
                      <a:cubicBezTo>
                        <a:pt x="46" y="129"/>
                        <a:pt x="46" y="130"/>
                        <a:pt x="46" y="131"/>
                      </a:cubicBezTo>
                      <a:cubicBezTo>
                        <a:pt x="48" y="132"/>
                        <a:pt x="50" y="134"/>
                        <a:pt x="51" y="136"/>
                      </a:cubicBezTo>
                      <a:cubicBezTo>
                        <a:pt x="52" y="137"/>
                        <a:pt x="52" y="138"/>
                        <a:pt x="53" y="139"/>
                      </a:cubicBezTo>
                      <a:cubicBezTo>
                        <a:pt x="55" y="142"/>
                        <a:pt x="58" y="143"/>
                        <a:pt x="60" y="146"/>
                      </a:cubicBezTo>
                      <a:cubicBezTo>
                        <a:pt x="60" y="146"/>
                        <a:pt x="60" y="147"/>
                        <a:pt x="60" y="148"/>
                      </a:cubicBezTo>
                      <a:cubicBezTo>
                        <a:pt x="61" y="149"/>
                        <a:pt x="62" y="150"/>
                        <a:pt x="62" y="151"/>
                      </a:cubicBezTo>
                      <a:cubicBezTo>
                        <a:pt x="62" y="153"/>
                        <a:pt x="58" y="156"/>
                        <a:pt x="57" y="157"/>
                      </a:cubicBezTo>
                      <a:cubicBezTo>
                        <a:pt x="56" y="157"/>
                        <a:pt x="56" y="156"/>
                        <a:pt x="54" y="156"/>
                      </a:cubicBezTo>
                      <a:cubicBezTo>
                        <a:pt x="54" y="156"/>
                        <a:pt x="53" y="157"/>
                        <a:pt x="52" y="157"/>
                      </a:cubicBezTo>
                      <a:cubicBezTo>
                        <a:pt x="49" y="156"/>
                        <a:pt x="45" y="154"/>
                        <a:pt x="43" y="153"/>
                      </a:cubicBezTo>
                      <a:cubicBezTo>
                        <a:pt x="42" y="153"/>
                        <a:pt x="43" y="153"/>
                        <a:pt x="43" y="152"/>
                      </a:cubicBezTo>
                      <a:cubicBezTo>
                        <a:pt x="41" y="152"/>
                        <a:pt x="41" y="151"/>
                        <a:pt x="40" y="150"/>
                      </a:cubicBezTo>
                      <a:cubicBezTo>
                        <a:pt x="39" y="146"/>
                        <a:pt x="37" y="141"/>
                        <a:pt x="36" y="137"/>
                      </a:cubicBezTo>
                      <a:cubicBezTo>
                        <a:pt x="35" y="135"/>
                        <a:pt x="34" y="133"/>
                        <a:pt x="33" y="132"/>
                      </a:cubicBezTo>
                      <a:cubicBezTo>
                        <a:pt x="32" y="129"/>
                        <a:pt x="32" y="127"/>
                        <a:pt x="30" y="125"/>
                      </a:cubicBezTo>
                      <a:cubicBezTo>
                        <a:pt x="30" y="123"/>
                        <a:pt x="28" y="122"/>
                        <a:pt x="29" y="119"/>
                      </a:cubicBezTo>
                      <a:cubicBezTo>
                        <a:pt x="27" y="118"/>
                        <a:pt x="27" y="117"/>
                        <a:pt x="26" y="115"/>
                      </a:cubicBezTo>
                      <a:cubicBezTo>
                        <a:pt x="26" y="114"/>
                        <a:pt x="25" y="113"/>
                        <a:pt x="24" y="112"/>
                      </a:cubicBezTo>
                      <a:cubicBezTo>
                        <a:pt x="24" y="112"/>
                        <a:pt x="24" y="111"/>
                        <a:pt x="24" y="111"/>
                      </a:cubicBezTo>
                      <a:cubicBezTo>
                        <a:pt x="23" y="109"/>
                        <a:pt x="21" y="108"/>
                        <a:pt x="23" y="105"/>
                      </a:cubicBezTo>
                      <a:cubicBezTo>
                        <a:pt x="25" y="104"/>
                        <a:pt x="28" y="105"/>
                        <a:pt x="29" y="104"/>
                      </a:cubicBezTo>
                      <a:cubicBezTo>
                        <a:pt x="30" y="103"/>
                        <a:pt x="31" y="101"/>
                        <a:pt x="30" y="100"/>
                      </a:cubicBezTo>
                      <a:cubicBezTo>
                        <a:pt x="30" y="99"/>
                        <a:pt x="30" y="98"/>
                        <a:pt x="30" y="98"/>
                      </a:cubicBezTo>
                      <a:cubicBezTo>
                        <a:pt x="30" y="96"/>
                        <a:pt x="30" y="94"/>
                        <a:pt x="30" y="93"/>
                      </a:cubicBezTo>
                      <a:cubicBezTo>
                        <a:pt x="30" y="89"/>
                        <a:pt x="29" y="85"/>
                        <a:pt x="29" y="81"/>
                      </a:cubicBezTo>
                      <a:cubicBezTo>
                        <a:pt x="27" y="78"/>
                        <a:pt x="21" y="78"/>
                        <a:pt x="21" y="82"/>
                      </a:cubicBezTo>
                      <a:cubicBezTo>
                        <a:pt x="19" y="84"/>
                        <a:pt x="15" y="86"/>
                        <a:pt x="14" y="82"/>
                      </a:cubicBezTo>
                      <a:cubicBezTo>
                        <a:pt x="13" y="80"/>
                        <a:pt x="14" y="78"/>
                        <a:pt x="13" y="75"/>
                      </a:cubicBezTo>
                      <a:cubicBezTo>
                        <a:pt x="13" y="71"/>
                        <a:pt x="11" y="67"/>
                        <a:pt x="10" y="65"/>
                      </a:cubicBezTo>
                      <a:cubicBezTo>
                        <a:pt x="7" y="63"/>
                        <a:pt x="5" y="60"/>
                        <a:pt x="2" y="59"/>
                      </a:cubicBezTo>
                      <a:cubicBezTo>
                        <a:pt x="0" y="54"/>
                        <a:pt x="5" y="50"/>
                        <a:pt x="9" y="49"/>
                      </a:cubicBezTo>
                      <a:cubicBezTo>
                        <a:pt x="10" y="49"/>
                        <a:pt x="11" y="50"/>
                        <a:pt x="12" y="50"/>
                      </a:cubicBezTo>
                      <a:cubicBezTo>
                        <a:pt x="15" y="50"/>
                        <a:pt x="19" y="49"/>
                        <a:pt x="21" y="50"/>
                      </a:cubicBezTo>
                      <a:cubicBezTo>
                        <a:pt x="23" y="50"/>
                        <a:pt x="24" y="52"/>
                        <a:pt x="25" y="54"/>
                      </a:cubicBezTo>
                      <a:cubicBezTo>
                        <a:pt x="25" y="55"/>
                        <a:pt x="26" y="56"/>
                        <a:pt x="27" y="56"/>
                      </a:cubicBezTo>
                      <a:cubicBezTo>
                        <a:pt x="29" y="56"/>
                        <a:pt x="29" y="52"/>
                        <a:pt x="29" y="51"/>
                      </a:cubicBezTo>
                      <a:cubicBezTo>
                        <a:pt x="29" y="49"/>
                        <a:pt x="29" y="47"/>
                        <a:pt x="28" y="45"/>
                      </a:cubicBezTo>
                      <a:cubicBezTo>
                        <a:pt x="28" y="43"/>
                        <a:pt x="28" y="41"/>
                        <a:pt x="28" y="40"/>
                      </a:cubicBezTo>
                      <a:cubicBezTo>
                        <a:pt x="27" y="38"/>
                        <a:pt x="25" y="38"/>
                        <a:pt x="24" y="35"/>
                      </a:cubicBezTo>
                      <a:cubicBezTo>
                        <a:pt x="24" y="35"/>
                        <a:pt x="23" y="35"/>
                        <a:pt x="23" y="35"/>
                      </a:cubicBezTo>
                      <a:cubicBezTo>
                        <a:pt x="21" y="31"/>
                        <a:pt x="16" y="28"/>
                        <a:pt x="16" y="24"/>
                      </a:cubicBezTo>
                      <a:cubicBezTo>
                        <a:pt x="15" y="21"/>
                        <a:pt x="19" y="20"/>
                        <a:pt x="19" y="17"/>
                      </a:cubicBezTo>
                      <a:cubicBezTo>
                        <a:pt x="19" y="17"/>
                        <a:pt x="20" y="17"/>
                        <a:pt x="21" y="17"/>
                      </a:cubicBezTo>
                      <a:cubicBezTo>
                        <a:pt x="23" y="15"/>
                        <a:pt x="26" y="14"/>
                        <a:pt x="28" y="13"/>
                      </a:cubicBezTo>
                      <a:cubicBezTo>
                        <a:pt x="28" y="11"/>
                        <a:pt x="29" y="11"/>
                        <a:pt x="30" y="9"/>
                      </a:cubicBezTo>
                      <a:cubicBezTo>
                        <a:pt x="30" y="5"/>
                        <a:pt x="29" y="0"/>
                        <a:pt x="34" y="1"/>
                      </a:cubicBezTo>
                      <a:cubicBezTo>
                        <a:pt x="36" y="2"/>
                        <a:pt x="38" y="2"/>
                        <a:pt x="38" y="5"/>
                      </a:cubicBezTo>
                      <a:cubicBezTo>
                        <a:pt x="38" y="5"/>
                        <a:pt x="38" y="6"/>
                        <a:pt x="38" y="7"/>
                      </a:cubicBezTo>
                      <a:cubicBezTo>
                        <a:pt x="38" y="9"/>
                        <a:pt x="40" y="12"/>
                        <a:pt x="41" y="12"/>
                      </a:cubicBezTo>
                      <a:cubicBezTo>
                        <a:pt x="45" y="13"/>
                        <a:pt x="48" y="7"/>
                        <a:pt x="51" y="6"/>
                      </a:cubicBezTo>
                      <a:cubicBezTo>
                        <a:pt x="53" y="5"/>
                        <a:pt x="55" y="6"/>
                        <a:pt x="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Freeform 14">
                  <a:extLst>
                    <a:ext uri="{FF2B5EF4-FFF2-40B4-BE49-F238E27FC236}">
                      <a16:creationId xmlns="" xmlns:a16="http://schemas.microsoft.com/office/drawing/2014/main" id="{28F62FC8-65BB-41CB-9961-6AFCA1B93A76}"/>
                    </a:ext>
                  </a:extLst>
                </p:cNvPr>
                <p:cNvSpPr>
                  <a:spLocks/>
                </p:cNvSpPr>
                <p:nvPr/>
              </p:nvSpPr>
              <p:spPr bwMode="auto">
                <a:xfrm>
                  <a:off x="3429" y="1597"/>
                  <a:ext cx="33" cy="41"/>
                </a:xfrm>
                <a:custGeom>
                  <a:avLst/>
                  <a:gdLst>
                    <a:gd name="T0" fmla="*/ 16 w 16"/>
                    <a:gd name="T1" fmla="*/ 9 h 20"/>
                    <a:gd name="T2" fmla="*/ 15 w 16"/>
                    <a:gd name="T3" fmla="*/ 14 h 20"/>
                    <a:gd name="T4" fmla="*/ 5 w 16"/>
                    <a:gd name="T5" fmla="*/ 18 h 20"/>
                    <a:gd name="T6" fmla="*/ 3 w 16"/>
                    <a:gd name="T7" fmla="*/ 16 h 20"/>
                    <a:gd name="T8" fmla="*/ 0 w 16"/>
                    <a:gd name="T9" fmla="*/ 14 h 20"/>
                    <a:gd name="T10" fmla="*/ 3 w 16"/>
                    <a:gd name="T11" fmla="*/ 7 h 20"/>
                    <a:gd name="T12" fmla="*/ 12 w 16"/>
                    <a:gd name="T13" fmla="*/ 1 h 20"/>
                    <a:gd name="T14" fmla="*/ 16 w 16"/>
                    <a:gd name="T15" fmla="*/ 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0">
                      <a:moveTo>
                        <a:pt x="16" y="9"/>
                      </a:moveTo>
                      <a:cubicBezTo>
                        <a:pt x="15" y="9"/>
                        <a:pt x="14" y="12"/>
                        <a:pt x="15" y="14"/>
                      </a:cubicBezTo>
                      <a:cubicBezTo>
                        <a:pt x="13" y="16"/>
                        <a:pt x="10" y="20"/>
                        <a:pt x="5" y="18"/>
                      </a:cubicBezTo>
                      <a:cubicBezTo>
                        <a:pt x="4" y="18"/>
                        <a:pt x="4" y="17"/>
                        <a:pt x="3" y="16"/>
                      </a:cubicBezTo>
                      <a:cubicBezTo>
                        <a:pt x="2" y="15"/>
                        <a:pt x="1" y="16"/>
                        <a:pt x="0" y="14"/>
                      </a:cubicBezTo>
                      <a:cubicBezTo>
                        <a:pt x="0" y="13"/>
                        <a:pt x="2" y="9"/>
                        <a:pt x="3" y="7"/>
                      </a:cubicBezTo>
                      <a:cubicBezTo>
                        <a:pt x="5" y="4"/>
                        <a:pt x="8" y="0"/>
                        <a:pt x="12" y="1"/>
                      </a:cubicBezTo>
                      <a:cubicBezTo>
                        <a:pt x="15" y="2"/>
                        <a:pt x="16" y="5"/>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Freeform 15">
                  <a:extLst>
                    <a:ext uri="{FF2B5EF4-FFF2-40B4-BE49-F238E27FC236}">
                      <a16:creationId xmlns="" xmlns:a16="http://schemas.microsoft.com/office/drawing/2014/main" id="{A061FD97-1515-4AE3-A69A-5F480B4B5F26}"/>
                    </a:ext>
                  </a:extLst>
                </p:cNvPr>
                <p:cNvSpPr>
                  <a:spLocks/>
                </p:cNvSpPr>
                <p:nvPr/>
              </p:nvSpPr>
              <p:spPr bwMode="auto">
                <a:xfrm>
                  <a:off x="2387" y="1649"/>
                  <a:ext cx="54" cy="41"/>
                </a:xfrm>
                <a:custGeom>
                  <a:avLst/>
                  <a:gdLst>
                    <a:gd name="T0" fmla="*/ 25 w 26"/>
                    <a:gd name="T1" fmla="*/ 4 h 20"/>
                    <a:gd name="T2" fmla="*/ 17 w 26"/>
                    <a:gd name="T3" fmla="*/ 16 h 20"/>
                    <a:gd name="T4" fmla="*/ 10 w 26"/>
                    <a:gd name="T5" fmla="*/ 16 h 20"/>
                    <a:gd name="T6" fmla="*/ 4 w 26"/>
                    <a:gd name="T7" fmla="*/ 12 h 20"/>
                    <a:gd name="T8" fmla="*/ 0 w 26"/>
                    <a:gd name="T9" fmla="*/ 5 h 20"/>
                    <a:gd name="T10" fmla="*/ 7 w 26"/>
                    <a:gd name="T11" fmla="*/ 2 h 20"/>
                    <a:gd name="T12" fmla="*/ 13 w 26"/>
                    <a:gd name="T13" fmla="*/ 0 h 20"/>
                    <a:gd name="T14" fmla="*/ 21 w 26"/>
                    <a:gd name="T15" fmla="*/ 1 h 20"/>
                    <a:gd name="T16" fmla="*/ 25 w 26"/>
                    <a:gd name="T1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
                      <a:moveTo>
                        <a:pt x="25" y="4"/>
                      </a:moveTo>
                      <a:cubicBezTo>
                        <a:pt x="26" y="10"/>
                        <a:pt x="24" y="20"/>
                        <a:pt x="17" y="16"/>
                      </a:cubicBezTo>
                      <a:cubicBezTo>
                        <a:pt x="14" y="17"/>
                        <a:pt x="13" y="15"/>
                        <a:pt x="10" y="16"/>
                      </a:cubicBezTo>
                      <a:cubicBezTo>
                        <a:pt x="8" y="15"/>
                        <a:pt x="6" y="13"/>
                        <a:pt x="4" y="12"/>
                      </a:cubicBezTo>
                      <a:cubicBezTo>
                        <a:pt x="4" y="9"/>
                        <a:pt x="0" y="8"/>
                        <a:pt x="0" y="5"/>
                      </a:cubicBezTo>
                      <a:cubicBezTo>
                        <a:pt x="1" y="3"/>
                        <a:pt x="4" y="1"/>
                        <a:pt x="7" y="2"/>
                      </a:cubicBezTo>
                      <a:cubicBezTo>
                        <a:pt x="8" y="2"/>
                        <a:pt x="11" y="1"/>
                        <a:pt x="13" y="0"/>
                      </a:cubicBezTo>
                      <a:cubicBezTo>
                        <a:pt x="14" y="0"/>
                        <a:pt x="20" y="0"/>
                        <a:pt x="21" y="1"/>
                      </a:cubicBezTo>
                      <a:cubicBezTo>
                        <a:pt x="23" y="1"/>
                        <a:pt x="23" y="3"/>
                        <a:pt x="2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 name="Freeform 16">
                  <a:extLst>
                    <a:ext uri="{FF2B5EF4-FFF2-40B4-BE49-F238E27FC236}">
                      <a16:creationId xmlns="" xmlns:a16="http://schemas.microsoft.com/office/drawing/2014/main" id="{01F1DEEC-7349-411C-9120-3B6A66FECD5A}"/>
                    </a:ext>
                  </a:extLst>
                </p:cNvPr>
                <p:cNvSpPr>
                  <a:spLocks/>
                </p:cNvSpPr>
                <p:nvPr/>
              </p:nvSpPr>
              <p:spPr bwMode="auto">
                <a:xfrm>
                  <a:off x="2431" y="1692"/>
                  <a:ext cx="54" cy="38"/>
                </a:xfrm>
                <a:custGeom>
                  <a:avLst/>
                  <a:gdLst>
                    <a:gd name="T0" fmla="*/ 1 w 26"/>
                    <a:gd name="T1" fmla="*/ 3 h 18"/>
                    <a:gd name="T2" fmla="*/ 19 w 26"/>
                    <a:gd name="T3" fmla="*/ 0 h 18"/>
                    <a:gd name="T4" fmla="*/ 23 w 26"/>
                    <a:gd name="T5" fmla="*/ 3 h 18"/>
                    <a:gd name="T6" fmla="*/ 26 w 26"/>
                    <a:gd name="T7" fmla="*/ 9 h 18"/>
                    <a:gd name="T8" fmla="*/ 21 w 26"/>
                    <a:gd name="T9" fmla="*/ 17 h 18"/>
                    <a:gd name="T10" fmla="*/ 17 w 26"/>
                    <a:gd name="T11" fmla="*/ 15 h 18"/>
                    <a:gd name="T12" fmla="*/ 10 w 26"/>
                    <a:gd name="T13" fmla="*/ 12 h 18"/>
                    <a:gd name="T14" fmla="*/ 4 w 26"/>
                    <a:gd name="T15" fmla="*/ 10 h 18"/>
                    <a:gd name="T16" fmla="*/ 1 w 2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
                      <a:moveTo>
                        <a:pt x="1" y="3"/>
                      </a:moveTo>
                      <a:cubicBezTo>
                        <a:pt x="6" y="0"/>
                        <a:pt x="13" y="1"/>
                        <a:pt x="19" y="0"/>
                      </a:cubicBezTo>
                      <a:cubicBezTo>
                        <a:pt x="20" y="0"/>
                        <a:pt x="23" y="2"/>
                        <a:pt x="23" y="3"/>
                      </a:cubicBezTo>
                      <a:cubicBezTo>
                        <a:pt x="24" y="5"/>
                        <a:pt x="25" y="7"/>
                        <a:pt x="26" y="9"/>
                      </a:cubicBezTo>
                      <a:cubicBezTo>
                        <a:pt x="25" y="12"/>
                        <a:pt x="25" y="18"/>
                        <a:pt x="21" y="17"/>
                      </a:cubicBezTo>
                      <a:cubicBezTo>
                        <a:pt x="19" y="17"/>
                        <a:pt x="19" y="16"/>
                        <a:pt x="17" y="15"/>
                      </a:cubicBezTo>
                      <a:cubicBezTo>
                        <a:pt x="14" y="14"/>
                        <a:pt x="11" y="14"/>
                        <a:pt x="10" y="12"/>
                      </a:cubicBezTo>
                      <a:cubicBezTo>
                        <a:pt x="7" y="12"/>
                        <a:pt x="6" y="11"/>
                        <a:pt x="4" y="10"/>
                      </a:cubicBezTo>
                      <a:cubicBezTo>
                        <a:pt x="2" y="8"/>
                        <a:pt x="0" y="7"/>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 name="Freeform 17">
                  <a:extLst>
                    <a:ext uri="{FF2B5EF4-FFF2-40B4-BE49-F238E27FC236}">
                      <a16:creationId xmlns="" xmlns:a16="http://schemas.microsoft.com/office/drawing/2014/main" id="{FDBCF4DF-A02D-42CB-AF9C-7E389C2C4B22}"/>
                    </a:ext>
                  </a:extLst>
                </p:cNvPr>
                <p:cNvSpPr>
                  <a:spLocks/>
                </p:cNvSpPr>
                <p:nvPr/>
              </p:nvSpPr>
              <p:spPr bwMode="auto">
                <a:xfrm>
                  <a:off x="3495" y="1983"/>
                  <a:ext cx="142" cy="86"/>
                </a:xfrm>
                <a:custGeom>
                  <a:avLst/>
                  <a:gdLst>
                    <a:gd name="T0" fmla="*/ 64 w 68"/>
                    <a:gd name="T1" fmla="*/ 41 h 41"/>
                    <a:gd name="T2" fmla="*/ 61 w 68"/>
                    <a:gd name="T3" fmla="*/ 41 h 41"/>
                    <a:gd name="T4" fmla="*/ 57 w 68"/>
                    <a:gd name="T5" fmla="*/ 40 h 41"/>
                    <a:gd name="T6" fmla="*/ 56 w 68"/>
                    <a:gd name="T7" fmla="*/ 39 h 41"/>
                    <a:gd name="T8" fmla="*/ 52 w 68"/>
                    <a:gd name="T9" fmla="*/ 38 h 41"/>
                    <a:gd name="T10" fmla="*/ 45 w 68"/>
                    <a:gd name="T11" fmla="*/ 35 h 41"/>
                    <a:gd name="T12" fmla="*/ 41 w 68"/>
                    <a:gd name="T13" fmla="*/ 35 h 41"/>
                    <a:gd name="T14" fmla="*/ 34 w 68"/>
                    <a:gd name="T15" fmla="*/ 34 h 41"/>
                    <a:gd name="T16" fmla="*/ 19 w 68"/>
                    <a:gd name="T17" fmla="*/ 34 h 41"/>
                    <a:gd name="T18" fmla="*/ 2 w 68"/>
                    <a:gd name="T19" fmla="*/ 34 h 41"/>
                    <a:gd name="T20" fmla="*/ 0 w 68"/>
                    <a:gd name="T21" fmla="*/ 30 h 41"/>
                    <a:gd name="T22" fmla="*/ 4 w 68"/>
                    <a:gd name="T23" fmla="*/ 26 h 41"/>
                    <a:gd name="T24" fmla="*/ 19 w 68"/>
                    <a:gd name="T25" fmla="*/ 26 h 41"/>
                    <a:gd name="T26" fmla="*/ 22 w 68"/>
                    <a:gd name="T27" fmla="*/ 25 h 41"/>
                    <a:gd name="T28" fmla="*/ 24 w 68"/>
                    <a:gd name="T29" fmla="*/ 25 h 41"/>
                    <a:gd name="T30" fmla="*/ 29 w 68"/>
                    <a:gd name="T31" fmla="*/ 25 h 41"/>
                    <a:gd name="T32" fmla="*/ 26 w 68"/>
                    <a:gd name="T33" fmla="*/ 17 h 41"/>
                    <a:gd name="T34" fmla="*/ 21 w 68"/>
                    <a:gd name="T35" fmla="*/ 13 h 41"/>
                    <a:gd name="T36" fmla="*/ 19 w 68"/>
                    <a:gd name="T37" fmla="*/ 13 h 41"/>
                    <a:gd name="T38" fmla="*/ 16 w 68"/>
                    <a:gd name="T39" fmla="*/ 9 h 41"/>
                    <a:gd name="T40" fmla="*/ 15 w 68"/>
                    <a:gd name="T41" fmla="*/ 0 h 41"/>
                    <a:gd name="T42" fmla="*/ 18 w 68"/>
                    <a:gd name="T43" fmla="*/ 2 h 41"/>
                    <a:gd name="T44" fmla="*/ 20 w 68"/>
                    <a:gd name="T45" fmla="*/ 2 h 41"/>
                    <a:gd name="T46" fmla="*/ 23 w 68"/>
                    <a:gd name="T47" fmla="*/ 6 h 41"/>
                    <a:gd name="T48" fmla="*/ 29 w 68"/>
                    <a:gd name="T49" fmla="*/ 11 h 41"/>
                    <a:gd name="T50" fmla="*/ 31 w 68"/>
                    <a:gd name="T51" fmla="*/ 12 h 41"/>
                    <a:gd name="T52" fmla="*/ 32 w 68"/>
                    <a:gd name="T53" fmla="*/ 14 h 41"/>
                    <a:gd name="T54" fmla="*/ 43 w 68"/>
                    <a:gd name="T55" fmla="*/ 23 h 41"/>
                    <a:gd name="T56" fmla="*/ 48 w 68"/>
                    <a:gd name="T57" fmla="*/ 27 h 41"/>
                    <a:gd name="T58" fmla="*/ 56 w 68"/>
                    <a:gd name="T59" fmla="*/ 31 h 41"/>
                    <a:gd name="T60" fmla="*/ 60 w 68"/>
                    <a:gd name="T61" fmla="*/ 31 h 41"/>
                    <a:gd name="T62" fmla="*/ 62 w 68"/>
                    <a:gd name="T63" fmla="*/ 33 h 41"/>
                    <a:gd name="T64" fmla="*/ 64 w 68"/>
                    <a:gd name="T65" fmla="*/ 33 h 41"/>
                    <a:gd name="T66" fmla="*/ 64 w 68"/>
                    <a:gd name="T6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41">
                      <a:moveTo>
                        <a:pt x="64" y="41"/>
                      </a:moveTo>
                      <a:cubicBezTo>
                        <a:pt x="62" y="41"/>
                        <a:pt x="62" y="41"/>
                        <a:pt x="61" y="41"/>
                      </a:cubicBezTo>
                      <a:cubicBezTo>
                        <a:pt x="60" y="40"/>
                        <a:pt x="58" y="40"/>
                        <a:pt x="57" y="40"/>
                      </a:cubicBezTo>
                      <a:cubicBezTo>
                        <a:pt x="57" y="40"/>
                        <a:pt x="56" y="39"/>
                        <a:pt x="56" y="39"/>
                      </a:cubicBezTo>
                      <a:cubicBezTo>
                        <a:pt x="54" y="38"/>
                        <a:pt x="53" y="38"/>
                        <a:pt x="52" y="38"/>
                      </a:cubicBezTo>
                      <a:cubicBezTo>
                        <a:pt x="50" y="37"/>
                        <a:pt x="48" y="36"/>
                        <a:pt x="45" y="35"/>
                      </a:cubicBezTo>
                      <a:cubicBezTo>
                        <a:pt x="44" y="35"/>
                        <a:pt x="43" y="35"/>
                        <a:pt x="41" y="35"/>
                      </a:cubicBezTo>
                      <a:cubicBezTo>
                        <a:pt x="39" y="35"/>
                        <a:pt x="37" y="34"/>
                        <a:pt x="34" y="34"/>
                      </a:cubicBezTo>
                      <a:cubicBezTo>
                        <a:pt x="30" y="34"/>
                        <a:pt x="24" y="34"/>
                        <a:pt x="19" y="34"/>
                      </a:cubicBezTo>
                      <a:cubicBezTo>
                        <a:pt x="13" y="34"/>
                        <a:pt x="7" y="34"/>
                        <a:pt x="2" y="34"/>
                      </a:cubicBezTo>
                      <a:cubicBezTo>
                        <a:pt x="1" y="33"/>
                        <a:pt x="1" y="31"/>
                        <a:pt x="0" y="30"/>
                      </a:cubicBezTo>
                      <a:cubicBezTo>
                        <a:pt x="2" y="29"/>
                        <a:pt x="2" y="27"/>
                        <a:pt x="4" y="26"/>
                      </a:cubicBezTo>
                      <a:cubicBezTo>
                        <a:pt x="7" y="24"/>
                        <a:pt x="14" y="26"/>
                        <a:pt x="19" y="26"/>
                      </a:cubicBezTo>
                      <a:cubicBezTo>
                        <a:pt x="20" y="25"/>
                        <a:pt x="21" y="25"/>
                        <a:pt x="22" y="25"/>
                      </a:cubicBezTo>
                      <a:cubicBezTo>
                        <a:pt x="22" y="25"/>
                        <a:pt x="23" y="25"/>
                        <a:pt x="24" y="25"/>
                      </a:cubicBezTo>
                      <a:cubicBezTo>
                        <a:pt x="26" y="25"/>
                        <a:pt x="27" y="24"/>
                        <a:pt x="29" y="25"/>
                      </a:cubicBezTo>
                      <a:cubicBezTo>
                        <a:pt x="30" y="21"/>
                        <a:pt x="27" y="20"/>
                        <a:pt x="26" y="17"/>
                      </a:cubicBezTo>
                      <a:cubicBezTo>
                        <a:pt x="24" y="16"/>
                        <a:pt x="22" y="15"/>
                        <a:pt x="21" y="13"/>
                      </a:cubicBezTo>
                      <a:cubicBezTo>
                        <a:pt x="21" y="12"/>
                        <a:pt x="20" y="13"/>
                        <a:pt x="19" y="13"/>
                      </a:cubicBezTo>
                      <a:cubicBezTo>
                        <a:pt x="19" y="11"/>
                        <a:pt x="16" y="11"/>
                        <a:pt x="16" y="9"/>
                      </a:cubicBezTo>
                      <a:cubicBezTo>
                        <a:pt x="12" y="8"/>
                        <a:pt x="9" y="0"/>
                        <a:pt x="15" y="0"/>
                      </a:cubicBezTo>
                      <a:cubicBezTo>
                        <a:pt x="16" y="0"/>
                        <a:pt x="17" y="1"/>
                        <a:pt x="18" y="2"/>
                      </a:cubicBezTo>
                      <a:cubicBezTo>
                        <a:pt x="19" y="2"/>
                        <a:pt x="20" y="2"/>
                        <a:pt x="20" y="2"/>
                      </a:cubicBezTo>
                      <a:cubicBezTo>
                        <a:pt x="22" y="3"/>
                        <a:pt x="23" y="5"/>
                        <a:pt x="23" y="6"/>
                      </a:cubicBezTo>
                      <a:cubicBezTo>
                        <a:pt x="25" y="8"/>
                        <a:pt x="28" y="9"/>
                        <a:pt x="29" y="11"/>
                      </a:cubicBezTo>
                      <a:cubicBezTo>
                        <a:pt x="29" y="11"/>
                        <a:pt x="30" y="11"/>
                        <a:pt x="31" y="12"/>
                      </a:cubicBezTo>
                      <a:cubicBezTo>
                        <a:pt x="31" y="13"/>
                        <a:pt x="32" y="13"/>
                        <a:pt x="32" y="14"/>
                      </a:cubicBezTo>
                      <a:cubicBezTo>
                        <a:pt x="37" y="16"/>
                        <a:pt x="39" y="21"/>
                        <a:pt x="43" y="23"/>
                      </a:cubicBezTo>
                      <a:cubicBezTo>
                        <a:pt x="45" y="24"/>
                        <a:pt x="47" y="25"/>
                        <a:pt x="48" y="27"/>
                      </a:cubicBezTo>
                      <a:cubicBezTo>
                        <a:pt x="51" y="27"/>
                        <a:pt x="53" y="30"/>
                        <a:pt x="56" y="31"/>
                      </a:cubicBezTo>
                      <a:cubicBezTo>
                        <a:pt x="57" y="31"/>
                        <a:pt x="59" y="30"/>
                        <a:pt x="60" y="31"/>
                      </a:cubicBezTo>
                      <a:cubicBezTo>
                        <a:pt x="61" y="31"/>
                        <a:pt x="61" y="32"/>
                        <a:pt x="62" y="33"/>
                      </a:cubicBezTo>
                      <a:cubicBezTo>
                        <a:pt x="63" y="33"/>
                        <a:pt x="63" y="33"/>
                        <a:pt x="64" y="33"/>
                      </a:cubicBezTo>
                      <a:cubicBezTo>
                        <a:pt x="68" y="34"/>
                        <a:pt x="68" y="39"/>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 name="Freeform 18">
                  <a:extLst>
                    <a:ext uri="{FF2B5EF4-FFF2-40B4-BE49-F238E27FC236}">
                      <a16:creationId xmlns="" xmlns:a16="http://schemas.microsoft.com/office/drawing/2014/main" id="{827AB47F-EF0F-49A7-8A0A-050C480376D0}"/>
                    </a:ext>
                  </a:extLst>
                </p:cNvPr>
                <p:cNvSpPr>
                  <a:spLocks/>
                </p:cNvSpPr>
                <p:nvPr/>
              </p:nvSpPr>
              <p:spPr bwMode="auto">
                <a:xfrm>
                  <a:off x="2377" y="2004"/>
                  <a:ext cx="164" cy="119"/>
                </a:xfrm>
                <a:custGeom>
                  <a:avLst/>
                  <a:gdLst>
                    <a:gd name="T0" fmla="*/ 67 w 79"/>
                    <a:gd name="T1" fmla="*/ 1 h 57"/>
                    <a:gd name="T2" fmla="*/ 70 w 79"/>
                    <a:gd name="T3" fmla="*/ 7 h 57"/>
                    <a:gd name="T4" fmla="*/ 71 w 79"/>
                    <a:gd name="T5" fmla="*/ 10 h 57"/>
                    <a:gd name="T6" fmla="*/ 74 w 79"/>
                    <a:gd name="T7" fmla="*/ 16 h 57"/>
                    <a:gd name="T8" fmla="*/ 74 w 79"/>
                    <a:gd name="T9" fmla="*/ 20 h 57"/>
                    <a:gd name="T10" fmla="*/ 78 w 79"/>
                    <a:gd name="T11" fmla="*/ 32 h 57"/>
                    <a:gd name="T12" fmla="*/ 75 w 79"/>
                    <a:gd name="T13" fmla="*/ 36 h 57"/>
                    <a:gd name="T14" fmla="*/ 65 w 79"/>
                    <a:gd name="T15" fmla="*/ 35 h 57"/>
                    <a:gd name="T16" fmla="*/ 63 w 79"/>
                    <a:gd name="T17" fmla="*/ 35 h 57"/>
                    <a:gd name="T18" fmla="*/ 60 w 79"/>
                    <a:gd name="T19" fmla="*/ 35 h 57"/>
                    <a:gd name="T20" fmla="*/ 57 w 79"/>
                    <a:gd name="T21" fmla="*/ 33 h 57"/>
                    <a:gd name="T22" fmla="*/ 51 w 79"/>
                    <a:gd name="T23" fmla="*/ 32 h 57"/>
                    <a:gd name="T24" fmla="*/ 41 w 79"/>
                    <a:gd name="T25" fmla="*/ 31 h 57"/>
                    <a:gd name="T26" fmla="*/ 38 w 79"/>
                    <a:gd name="T27" fmla="*/ 31 h 57"/>
                    <a:gd name="T28" fmla="*/ 32 w 79"/>
                    <a:gd name="T29" fmla="*/ 30 h 57"/>
                    <a:gd name="T30" fmla="*/ 29 w 79"/>
                    <a:gd name="T31" fmla="*/ 30 h 57"/>
                    <a:gd name="T32" fmla="*/ 27 w 79"/>
                    <a:gd name="T33" fmla="*/ 28 h 57"/>
                    <a:gd name="T34" fmla="*/ 20 w 79"/>
                    <a:gd name="T35" fmla="*/ 28 h 57"/>
                    <a:gd name="T36" fmla="*/ 13 w 79"/>
                    <a:gd name="T37" fmla="*/ 29 h 57"/>
                    <a:gd name="T38" fmla="*/ 14 w 79"/>
                    <a:gd name="T39" fmla="*/ 36 h 57"/>
                    <a:gd name="T40" fmla="*/ 15 w 79"/>
                    <a:gd name="T41" fmla="*/ 39 h 57"/>
                    <a:gd name="T42" fmla="*/ 16 w 79"/>
                    <a:gd name="T43" fmla="*/ 42 h 57"/>
                    <a:gd name="T44" fmla="*/ 17 w 79"/>
                    <a:gd name="T45" fmla="*/ 47 h 57"/>
                    <a:gd name="T46" fmla="*/ 19 w 79"/>
                    <a:gd name="T47" fmla="*/ 54 h 57"/>
                    <a:gd name="T48" fmla="*/ 11 w 79"/>
                    <a:gd name="T49" fmla="*/ 53 h 57"/>
                    <a:gd name="T50" fmla="*/ 8 w 79"/>
                    <a:gd name="T51" fmla="*/ 46 h 57"/>
                    <a:gd name="T52" fmla="*/ 7 w 79"/>
                    <a:gd name="T53" fmla="*/ 42 h 57"/>
                    <a:gd name="T54" fmla="*/ 4 w 79"/>
                    <a:gd name="T55" fmla="*/ 36 h 57"/>
                    <a:gd name="T56" fmla="*/ 4 w 79"/>
                    <a:gd name="T57" fmla="*/ 34 h 57"/>
                    <a:gd name="T58" fmla="*/ 3 w 79"/>
                    <a:gd name="T59" fmla="*/ 32 h 57"/>
                    <a:gd name="T60" fmla="*/ 2 w 79"/>
                    <a:gd name="T61" fmla="*/ 30 h 57"/>
                    <a:gd name="T62" fmla="*/ 1 w 79"/>
                    <a:gd name="T63" fmla="*/ 27 h 57"/>
                    <a:gd name="T64" fmla="*/ 1 w 79"/>
                    <a:gd name="T65" fmla="*/ 23 h 57"/>
                    <a:gd name="T66" fmla="*/ 6 w 79"/>
                    <a:gd name="T67" fmla="*/ 19 h 57"/>
                    <a:gd name="T68" fmla="*/ 17 w 79"/>
                    <a:gd name="T69" fmla="*/ 19 h 57"/>
                    <a:gd name="T70" fmla="*/ 22 w 79"/>
                    <a:gd name="T71" fmla="*/ 19 h 57"/>
                    <a:gd name="T72" fmla="*/ 24 w 79"/>
                    <a:gd name="T73" fmla="*/ 20 h 57"/>
                    <a:gd name="T74" fmla="*/ 30 w 79"/>
                    <a:gd name="T75" fmla="*/ 21 h 57"/>
                    <a:gd name="T76" fmla="*/ 33 w 79"/>
                    <a:gd name="T77" fmla="*/ 22 h 57"/>
                    <a:gd name="T78" fmla="*/ 36 w 79"/>
                    <a:gd name="T79" fmla="*/ 22 h 57"/>
                    <a:gd name="T80" fmla="*/ 52 w 79"/>
                    <a:gd name="T81" fmla="*/ 24 h 57"/>
                    <a:gd name="T82" fmla="*/ 66 w 79"/>
                    <a:gd name="T83" fmla="*/ 25 h 57"/>
                    <a:gd name="T84" fmla="*/ 64 w 79"/>
                    <a:gd name="T85" fmla="*/ 15 h 57"/>
                    <a:gd name="T86" fmla="*/ 62 w 79"/>
                    <a:gd name="T87" fmla="*/ 10 h 57"/>
                    <a:gd name="T88" fmla="*/ 62 w 79"/>
                    <a:gd name="T89" fmla="*/ 7 h 57"/>
                    <a:gd name="T90" fmla="*/ 61 w 79"/>
                    <a:gd name="T91" fmla="*/ 4 h 57"/>
                    <a:gd name="T92" fmla="*/ 67 w 79"/>
                    <a:gd name="T93"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9" h="57">
                      <a:moveTo>
                        <a:pt x="67" y="1"/>
                      </a:moveTo>
                      <a:cubicBezTo>
                        <a:pt x="68" y="3"/>
                        <a:pt x="69" y="5"/>
                        <a:pt x="70" y="7"/>
                      </a:cubicBezTo>
                      <a:cubicBezTo>
                        <a:pt x="70" y="8"/>
                        <a:pt x="70" y="9"/>
                        <a:pt x="71" y="10"/>
                      </a:cubicBezTo>
                      <a:cubicBezTo>
                        <a:pt x="71" y="12"/>
                        <a:pt x="73" y="14"/>
                        <a:pt x="74" y="16"/>
                      </a:cubicBezTo>
                      <a:cubicBezTo>
                        <a:pt x="74" y="17"/>
                        <a:pt x="74" y="18"/>
                        <a:pt x="74" y="20"/>
                      </a:cubicBezTo>
                      <a:cubicBezTo>
                        <a:pt x="75" y="23"/>
                        <a:pt x="79" y="27"/>
                        <a:pt x="78" y="32"/>
                      </a:cubicBezTo>
                      <a:cubicBezTo>
                        <a:pt x="78" y="33"/>
                        <a:pt x="76" y="36"/>
                        <a:pt x="75" y="36"/>
                      </a:cubicBezTo>
                      <a:cubicBezTo>
                        <a:pt x="74" y="37"/>
                        <a:pt x="68" y="36"/>
                        <a:pt x="65" y="35"/>
                      </a:cubicBezTo>
                      <a:cubicBezTo>
                        <a:pt x="64" y="35"/>
                        <a:pt x="64" y="35"/>
                        <a:pt x="63" y="35"/>
                      </a:cubicBezTo>
                      <a:cubicBezTo>
                        <a:pt x="62" y="34"/>
                        <a:pt x="61" y="35"/>
                        <a:pt x="60" y="35"/>
                      </a:cubicBezTo>
                      <a:cubicBezTo>
                        <a:pt x="59" y="34"/>
                        <a:pt x="58" y="34"/>
                        <a:pt x="57" y="33"/>
                      </a:cubicBezTo>
                      <a:cubicBezTo>
                        <a:pt x="55" y="33"/>
                        <a:pt x="53" y="33"/>
                        <a:pt x="51" y="32"/>
                      </a:cubicBezTo>
                      <a:cubicBezTo>
                        <a:pt x="48" y="32"/>
                        <a:pt x="44" y="31"/>
                        <a:pt x="41" y="31"/>
                      </a:cubicBezTo>
                      <a:cubicBezTo>
                        <a:pt x="40" y="31"/>
                        <a:pt x="39" y="31"/>
                        <a:pt x="38" y="31"/>
                      </a:cubicBezTo>
                      <a:cubicBezTo>
                        <a:pt x="36" y="30"/>
                        <a:pt x="34" y="30"/>
                        <a:pt x="32" y="30"/>
                      </a:cubicBezTo>
                      <a:cubicBezTo>
                        <a:pt x="31" y="29"/>
                        <a:pt x="30" y="30"/>
                        <a:pt x="29" y="30"/>
                      </a:cubicBezTo>
                      <a:cubicBezTo>
                        <a:pt x="28" y="30"/>
                        <a:pt x="28" y="29"/>
                        <a:pt x="27" y="28"/>
                      </a:cubicBezTo>
                      <a:cubicBezTo>
                        <a:pt x="25" y="28"/>
                        <a:pt x="23" y="28"/>
                        <a:pt x="20" y="28"/>
                      </a:cubicBezTo>
                      <a:cubicBezTo>
                        <a:pt x="18" y="28"/>
                        <a:pt x="15" y="26"/>
                        <a:pt x="13" y="29"/>
                      </a:cubicBezTo>
                      <a:cubicBezTo>
                        <a:pt x="12" y="32"/>
                        <a:pt x="14" y="34"/>
                        <a:pt x="14" y="36"/>
                      </a:cubicBezTo>
                      <a:cubicBezTo>
                        <a:pt x="15" y="37"/>
                        <a:pt x="15" y="38"/>
                        <a:pt x="15" y="39"/>
                      </a:cubicBezTo>
                      <a:cubicBezTo>
                        <a:pt x="15" y="40"/>
                        <a:pt x="16" y="41"/>
                        <a:pt x="16" y="42"/>
                      </a:cubicBezTo>
                      <a:cubicBezTo>
                        <a:pt x="17" y="44"/>
                        <a:pt x="17" y="46"/>
                        <a:pt x="17" y="47"/>
                      </a:cubicBezTo>
                      <a:cubicBezTo>
                        <a:pt x="18" y="49"/>
                        <a:pt x="20" y="50"/>
                        <a:pt x="19" y="54"/>
                      </a:cubicBezTo>
                      <a:cubicBezTo>
                        <a:pt x="17" y="57"/>
                        <a:pt x="12" y="55"/>
                        <a:pt x="11" y="53"/>
                      </a:cubicBezTo>
                      <a:cubicBezTo>
                        <a:pt x="10" y="50"/>
                        <a:pt x="9" y="48"/>
                        <a:pt x="8" y="46"/>
                      </a:cubicBezTo>
                      <a:cubicBezTo>
                        <a:pt x="7" y="44"/>
                        <a:pt x="7" y="43"/>
                        <a:pt x="7" y="42"/>
                      </a:cubicBezTo>
                      <a:cubicBezTo>
                        <a:pt x="6" y="40"/>
                        <a:pt x="4" y="38"/>
                        <a:pt x="4" y="36"/>
                      </a:cubicBezTo>
                      <a:cubicBezTo>
                        <a:pt x="3" y="35"/>
                        <a:pt x="4" y="34"/>
                        <a:pt x="4" y="34"/>
                      </a:cubicBezTo>
                      <a:cubicBezTo>
                        <a:pt x="4" y="33"/>
                        <a:pt x="3" y="33"/>
                        <a:pt x="3" y="32"/>
                      </a:cubicBezTo>
                      <a:cubicBezTo>
                        <a:pt x="2" y="31"/>
                        <a:pt x="3" y="30"/>
                        <a:pt x="2" y="30"/>
                      </a:cubicBezTo>
                      <a:cubicBezTo>
                        <a:pt x="2" y="29"/>
                        <a:pt x="1" y="28"/>
                        <a:pt x="1" y="27"/>
                      </a:cubicBezTo>
                      <a:cubicBezTo>
                        <a:pt x="1" y="26"/>
                        <a:pt x="0" y="24"/>
                        <a:pt x="1" y="23"/>
                      </a:cubicBezTo>
                      <a:cubicBezTo>
                        <a:pt x="1" y="22"/>
                        <a:pt x="4" y="19"/>
                        <a:pt x="6" y="19"/>
                      </a:cubicBezTo>
                      <a:cubicBezTo>
                        <a:pt x="9" y="17"/>
                        <a:pt x="13" y="18"/>
                        <a:pt x="17" y="19"/>
                      </a:cubicBezTo>
                      <a:cubicBezTo>
                        <a:pt x="18" y="19"/>
                        <a:pt x="20" y="19"/>
                        <a:pt x="22" y="19"/>
                      </a:cubicBezTo>
                      <a:cubicBezTo>
                        <a:pt x="23" y="19"/>
                        <a:pt x="23" y="20"/>
                        <a:pt x="24" y="20"/>
                      </a:cubicBezTo>
                      <a:cubicBezTo>
                        <a:pt x="26" y="20"/>
                        <a:pt x="28" y="20"/>
                        <a:pt x="30" y="21"/>
                      </a:cubicBezTo>
                      <a:cubicBezTo>
                        <a:pt x="31" y="21"/>
                        <a:pt x="32" y="21"/>
                        <a:pt x="33" y="22"/>
                      </a:cubicBezTo>
                      <a:cubicBezTo>
                        <a:pt x="34" y="22"/>
                        <a:pt x="35" y="22"/>
                        <a:pt x="36" y="22"/>
                      </a:cubicBezTo>
                      <a:cubicBezTo>
                        <a:pt x="41" y="22"/>
                        <a:pt x="46" y="23"/>
                        <a:pt x="52" y="24"/>
                      </a:cubicBezTo>
                      <a:cubicBezTo>
                        <a:pt x="56" y="25"/>
                        <a:pt x="62" y="26"/>
                        <a:pt x="66" y="25"/>
                      </a:cubicBezTo>
                      <a:cubicBezTo>
                        <a:pt x="67" y="21"/>
                        <a:pt x="66" y="17"/>
                        <a:pt x="64" y="15"/>
                      </a:cubicBezTo>
                      <a:cubicBezTo>
                        <a:pt x="65" y="13"/>
                        <a:pt x="63" y="12"/>
                        <a:pt x="62" y="10"/>
                      </a:cubicBezTo>
                      <a:cubicBezTo>
                        <a:pt x="62" y="9"/>
                        <a:pt x="62" y="8"/>
                        <a:pt x="62" y="7"/>
                      </a:cubicBezTo>
                      <a:cubicBezTo>
                        <a:pt x="62" y="5"/>
                        <a:pt x="61" y="4"/>
                        <a:pt x="61" y="4"/>
                      </a:cubicBezTo>
                      <a:cubicBezTo>
                        <a:pt x="61" y="1"/>
                        <a:pt x="64" y="0"/>
                        <a:pt x="6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 name="Freeform 19">
                  <a:extLst>
                    <a:ext uri="{FF2B5EF4-FFF2-40B4-BE49-F238E27FC236}">
                      <a16:creationId xmlns="" xmlns:a16="http://schemas.microsoft.com/office/drawing/2014/main" id="{3780CF13-1BBE-44A2-8882-CF9EF29DD111}"/>
                    </a:ext>
                  </a:extLst>
                </p:cNvPr>
                <p:cNvSpPr>
                  <a:spLocks/>
                </p:cNvSpPr>
                <p:nvPr/>
              </p:nvSpPr>
              <p:spPr bwMode="auto">
                <a:xfrm>
                  <a:off x="3458" y="2060"/>
                  <a:ext cx="142" cy="104"/>
                </a:xfrm>
                <a:custGeom>
                  <a:avLst/>
                  <a:gdLst>
                    <a:gd name="T0" fmla="*/ 20 w 68"/>
                    <a:gd name="T1" fmla="*/ 19 h 50"/>
                    <a:gd name="T2" fmla="*/ 25 w 68"/>
                    <a:gd name="T3" fmla="*/ 20 h 50"/>
                    <a:gd name="T4" fmla="*/ 29 w 68"/>
                    <a:gd name="T5" fmla="*/ 23 h 50"/>
                    <a:gd name="T6" fmla="*/ 31 w 68"/>
                    <a:gd name="T7" fmla="*/ 25 h 50"/>
                    <a:gd name="T8" fmla="*/ 40 w 68"/>
                    <a:gd name="T9" fmla="*/ 29 h 50"/>
                    <a:gd name="T10" fmla="*/ 44 w 68"/>
                    <a:gd name="T11" fmla="*/ 31 h 50"/>
                    <a:gd name="T12" fmla="*/ 46 w 68"/>
                    <a:gd name="T13" fmla="*/ 33 h 50"/>
                    <a:gd name="T14" fmla="*/ 47 w 68"/>
                    <a:gd name="T15" fmla="*/ 33 h 50"/>
                    <a:gd name="T16" fmla="*/ 64 w 68"/>
                    <a:gd name="T17" fmla="*/ 42 h 50"/>
                    <a:gd name="T18" fmla="*/ 66 w 68"/>
                    <a:gd name="T19" fmla="*/ 42 h 50"/>
                    <a:gd name="T20" fmla="*/ 68 w 68"/>
                    <a:gd name="T21" fmla="*/ 46 h 50"/>
                    <a:gd name="T22" fmla="*/ 64 w 68"/>
                    <a:gd name="T23" fmla="*/ 50 h 50"/>
                    <a:gd name="T24" fmla="*/ 58 w 68"/>
                    <a:gd name="T25" fmla="*/ 49 h 50"/>
                    <a:gd name="T26" fmla="*/ 56 w 68"/>
                    <a:gd name="T27" fmla="*/ 47 h 50"/>
                    <a:gd name="T28" fmla="*/ 55 w 68"/>
                    <a:gd name="T29" fmla="*/ 47 h 50"/>
                    <a:gd name="T30" fmla="*/ 53 w 68"/>
                    <a:gd name="T31" fmla="*/ 45 h 50"/>
                    <a:gd name="T32" fmla="*/ 49 w 68"/>
                    <a:gd name="T33" fmla="*/ 44 h 50"/>
                    <a:gd name="T34" fmla="*/ 47 w 68"/>
                    <a:gd name="T35" fmla="*/ 41 h 50"/>
                    <a:gd name="T36" fmla="*/ 44 w 68"/>
                    <a:gd name="T37" fmla="*/ 41 h 50"/>
                    <a:gd name="T38" fmla="*/ 42 w 68"/>
                    <a:gd name="T39" fmla="*/ 39 h 50"/>
                    <a:gd name="T40" fmla="*/ 40 w 68"/>
                    <a:gd name="T41" fmla="*/ 39 h 50"/>
                    <a:gd name="T42" fmla="*/ 37 w 68"/>
                    <a:gd name="T43" fmla="*/ 37 h 50"/>
                    <a:gd name="T44" fmla="*/ 36 w 68"/>
                    <a:gd name="T45" fmla="*/ 36 h 50"/>
                    <a:gd name="T46" fmla="*/ 34 w 68"/>
                    <a:gd name="T47" fmla="*/ 36 h 50"/>
                    <a:gd name="T48" fmla="*/ 29 w 68"/>
                    <a:gd name="T49" fmla="*/ 34 h 50"/>
                    <a:gd name="T50" fmla="*/ 23 w 68"/>
                    <a:gd name="T51" fmla="*/ 30 h 50"/>
                    <a:gd name="T52" fmla="*/ 20 w 68"/>
                    <a:gd name="T53" fmla="*/ 28 h 50"/>
                    <a:gd name="T54" fmla="*/ 9 w 68"/>
                    <a:gd name="T55" fmla="*/ 30 h 50"/>
                    <a:gd name="T56" fmla="*/ 9 w 68"/>
                    <a:gd name="T57" fmla="*/ 31 h 50"/>
                    <a:gd name="T58" fmla="*/ 7 w 68"/>
                    <a:gd name="T59" fmla="*/ 33 h 50"/>
                    <a:gd name="T60" fmla="*/ 7 w 68"/>
                    <a:gd name="T61" fmla="*/ 35 h 50"/>
                    <a:gd name="T62" fmla="*/ 3 w 68"/>
                    <a:gd name="T63" fmla="*/ 36 h 50"/>
                    <a:gd name="T64" fmla="*/ 0 w 68"/>
                    <a:gd name="T65" fmla="*/ 33 h 50"/>
                    <a:gd name="T66" fmla="*/ 3 w 68"/>
                    <a:gd name="T67" fmla="*/ 25 h 50"/>
                    <a:gd name="T68" fmla="*/ 5 w 68"/>
                    <a:gd name="T69" fmla="*/ 24 h 50"/>
                    <a:gd name="T70" fmla="*/ 6 w 68"/>
                    <a:gd name="T71" fmla="*/ 21 h 50"/>
                    <a:gd name="T72" fmla="*/ 6 w 68"/>
                    <a:gd name="T73" fmla="*/ 19 h 50"/>
                    <a:gd name="T74" fmla="*/ 8 w 68"/>
                    <a:gd name="T75" fmla="*/ 18 h 50"/>
                    <a:gd name="T76" fmla="*/ 7 w 68"/>
                    <a:gd name="T77" fmla="*/ 16 h 50"/>
                    <a:gd name="T78" fmla="*/ 11 w 68"/>
                    <a:gd name="T79" fmla="*/ 11 h 50"/>
                    <a:gd name="T80" fmla="*/ 13 w 68"/>
                    <a:gd name="T81" fmla="*/ 7 h 50"/>
                    <a:gd name="T82" fmla="*/ 16 w 68"/>
                    <a:gd name="T83" fmla="*/ 4 h 50"/>
                    <a:gd name="T84" fmla="*/ 21 w 68"/>
                    <a:gd name="T85" fmla="*/ 3 h 50"/>
                    <a:gd name="T86" fmla="*/ 19 w 68"/>
                    <a:gd name="T87" fmla="*/ 10 h 50"/>
                    <a:gd name="T88" fmla="*/ 19 w 68"/>
                    <a:gd name="T89" fmla="*/ 11 h 50"/>
                    <a:gd name="T90" fmla="*/ 18 w 68"/>
                    <a:gd name="T91" fmla="*/ 14 h 50"/>
                    <a:gd name="T92" fmla="*/ 20 w 68"/>
                    <a:gd name="T93"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50">
                      <a:moveTo>
                        <a:pt x="20" y="19"/>
                      </a:moveTo>
                      <a:cubicBezTo>
                        <a:pt x="22" y="19"/>
                        <a:pt x="23" y="20"/>
                        <a:pt x="25" y="20"/>
                      </a:cubicBezTo>
                      <a:cubicBezTo>
                        <a:pt x="26" y="22"/>
                        <a:pt x="28" y="22"/>
                        <a:pt x="29" y="23"/>
                      </a:cubicBezTo>
                      <a:cubicBezTo>
                        <a:pt x="30" y="23"/>
                        <a:pt x="31" y="24"/>
                        <a:pt x="31" y="25"/>
                      </a:cubicBezTo>
                      <a:cubicBezTo>
                        <a:pt x="34" y="26"/>
                        <a:pt x="38" y="28"/>
                        <a:pt x="40" y="29"/>
                      </a:cubicBezTo>
                      <a:cubicBezTo>
                        <a:pt x="42" y="30"/>
                        <a:pt x="42" y="31"/>
                        <a:pt x="44" y="31"/>
                      </a:cubicBezTo>
                      <a:cubicBezTo>
                        <a:pt x="45" y="32"/>
                        <a:pt x="45" y="33"/>
                        <a:pt x="46" y="33"/>
                      </a:cubicBezTo>
                      <a:cubicBezTo>
                        <a:pt x="46" y="33"/>
                        <a:pt x="47" y="33"/>
                        <a:pt x="47" y="33"/>
                      </a:cubicBezTo>
                      <a:cubicBezTo>
                        <a:pt x="53" y="36"/>
                        <a:pt x="59" y="38"/>
                        <a:pt x="64" y="42"/>
                      </a:cubicBezTo>
                      <a:cubicBezTo>
                        <a:pt x="65" y="42"/>
                        <a:pt x="65" y="42"/>
                        <a:pt x="66" y="42"/>
                      </a:cubicBezTo>
                      <a:cubicBezTo>
                        <a:pt x="66" y="44"/>
                        <a:pt x="68" y="44"/>
                        <a:pt x="68" y="46"/>
                      </a:cubicBezTo>
                      <a:cubicBezTo>
                        <a:pt x="68" y="48"/>
                        <a:pt x="66" y="48"/>
                        <a:pt x="64" y="50"/>
                      </a:cubicBezTo>
                      <a:cubicBezTo>
                        <a:pt x="62" y="49"/>
                        <a:pt x="60" y="49"/>
                        <a:pt x="58" y="49"/>
                      </a:cubicBezTo>
                      <a:cubicBezTo>
                        <a:pt x="57" y="48"/>
                        <a:pt x="57" y="47"/>
                        <a:pt x="56" y="47"/>
                      </a:cubicBezTo>
                      <a:cubicBezTo>
                        <a:pt x="56" y="47"/>
                        <a:pt x="55" y="47"/>
                        <a:pt x="55" y="47"/>
                      </a:cubicBezTo>
                      <a:cubicBezTo>
                        <a:pt x="54" y="46"/>
                        <a:pt x="54" y="45"/>
                        <a:pt x="53" y="45"/>
                      </a:cubicBezTo>
                      <a:cubicBezTo>
                        <a:pt x="52" y="44"/>
                        <a:pt x="50" y="45"/>
                        <a:pt x="49" y="44"/>
                      </a:cubicBezTo>
                      <a:cubicBezTo>
                        <a:pt x="48" y="43"/>
                        <a:pt x="48" y="42"/>
                        <a:pt x="47" y="41"/>
                      </a:cubicBezTo>
                      <a:cubicBezTo>
                        <a:pt x="46" y="41"/>
                        <a:pt x="45" y="42"/>
                        <a:pt x="44" y="41"/>
                      </a:cubicBezTo>
                      <a:cubicBezTo>
                        <a:pt x="44" y="41"/>
                        <a:pt x="43" y="40"/>
                        <a:pt x="42" y="39"/>
                      </a:cubicBezTo>
                      <a:cubicBezTo>
                        <a:pt x="41" y="39"/>
                        <a:pt x="41" y="39"/>
                        <a:pt x="40" y="39"/>
                      </a:cubicBezTo>
                      <a:cubicBezTo>
                        <a:pt x="39" y="39"/>
                        <a:pt x="39" y="37"/>
                        <a:pt x="37" y="37"/>
                      </a:cubicBezTo>
                      <a:cubicBezTo>
                        <a:pt x="37" y="37"/>
                        <a:pt x="37" y="36"/>
                        <a:pt x="36" y="36"/>
                      </a:cubicBezTo>
                      <a:cubicBezTo>
                        <a:pt x="35" y="36"/>
                        <a:pt x="35" y="36"/>
                        <a:pt x="34" y="36"/>
                      </a:cubicBezTo>
                      <a:cubicBezTo>
                        <a:pt x="33" y="34"/>
                        <a:pt x="31" y="34"/>
                        <a:pt x="29" y="34"/>
                      </a:cubicBezTo>
                      <a:cubicBezTo>
                        <a:pt x="27" y="33"/>
                        <a:pt x="25" y="31"/>
                        <a:pt x="23" y="30"/>
                      </a:cubicBezTo>
                      <a:cubicBezTo>
                        <a:pt x="22" y="29"/>
                        <a:pt x="21" y="29"/>
                        <a:pt x="20" y="28"/>
                      </a:cubicBezTo>
                      <a:cubicBezTo>
                        <a:pt x="17" y="27"/>
                        <a:pt x="11" y="27"/>
                        <a:pt x="9" y="30"/>
                      </a:cubicBezTo>
                      <a:cubicBezTo>
                        <a:pt x="9" y="31"/>
                        <a:pt x="9" y="31"/>
                        <a:pt x="9" y="31"/>
                      </a:cubicBezTo>
                      <a:cubicBezTo>
                        <a:pt x="9" y="32"/>
                        <a:pt x="8" y="32"/>
                        <a:pt x="7" y="33"/>
                      </a:cubicBezTo>
                      <a:cubicBezTo>
                        <a:pt x="7" y="34"/>
                        <a:pt x="7" y="35"/>
                        <a:pt x="7" y="35"/>
                      </a:cubicBezTo>
                      <a:cubicBezTo>
                        <a:pt x="6" y="35"/>
                        <a:pt x="4" y="36"/>
                        <a:pt x="3" y="36"/>
                      </a:cubicBezTo>
                      <a:cubicBezTo>
                        <a:pt x="2" y="35"/>
                        <a:pt x="1" y="33"/>
                        <a:pt x="0" y="33"/>
                      </a:cubicBezTo>
                      <a:cubicBezTo>
                        <a:pt x="0" y="30"/>
                        <a:pt x="2" y="28"/>
                        <a:pt x="3" y="25"/>
                      </a:cubicBezTo>
                      <a:cubicBezTo>
                        <a:pt x="3" y="24"/>
                        <a:pt x="4" y="25"/>
                        <a:pt x="5" y="24"/>
                      </a:cubicBezTo>
                      <a:cubicBezTo>
                        <a:pt x="4" y="23"/>
                        <a:pt x="4" y="21"/>
                        <a:pt x="6" y="21"/>
                      </a:cubicBezTo>
                      <a:cubicBezTo>
                        <a:pt x="6" y="20"/>
                        <a:pt x="5" y="20"/>
                        <a:pt x="6" y="19"/>
                      </a:cubicBezTo>
                      <a:cubicBezTo>
                        <a:pt x="6" y="18"/>
                        <a:pt x="7" y="18"/>
                        <a:pt x="8" y="18"/>
                      </a:cubicBezTo>
                      <a:cubicBezTo>
                        <a:pt x="8" y="17"/>
                        <a:pt x="7" y="17"/>
                        <a:pt x="7" y="16"/>
                      </a:cubicBezTo>
                      <a:cubicBezTo>
                        <a:pt x="9" y="15"/>
                        <a:pt x="9" y="12"/>
                        <a:pt x="11" y="11"/>
                      </a:cubicBezTo>
                      <a:cubicBezTo>
                        <a:pt x="11" y="10"/>
                        <a:pt x="12" y="8"/>
                        <a:pt x="13" y="7"/>
                      </a:cubicBezTo>
                      <a:cubicBezTo>
                        <a:pt x="14" y="5"/>
                        <a:pt x="14" y="4"/>
                        <a:pt x="16" y="4"/>
                      </a:cubicBezTo>
                      <a:cubicBezTo>
                        <a:pt x="16" y="0"/>
                        <a:pt x="21" y="2"/>
                        <a:pt x="21" y="3"/>
                      </a:cubicBezTo>
                      <a:cubicBezTo>
                        <a:pt x="22" y="6"/>
                        <a:pt x="20" y="7"/>
                        <a:pt x="19" y="10"/>
                      </a:cubicBezTo>
                      <a:cubicBezTo>
                        <a:pt x="19" y="10"/>
                        <a:pt x="20" y="11"/>
                        <a:pt x="19" y="11"/>
                      </a:cubicBezTo>
                      <a:cubicBezTo>
                        <a:pt x="19" y="13"/>
                        <a:pt x="18" y="13"/>
                        <a:pt x="18" y="14"/>
                      </a:cubicBezTo>
                      <a:cubicBezTo>
                        <a:pt x="18" y="16"/>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 name="Freeform 20">
                  <a:extLst>
                    <a:ext uri="{FF2B5EF4-FFF2-40B4-BE49-F238E27FC236}">
                      <a16:creationId xmlns="" xmlns:a16="http://schemas.microsoft.com/office/drawing/2014/main" id="{67DEED8F-44AD-46E3-B2D2-C09065400436}"/>
                    </a:ext>
                  </a:extLst>
                </p:cNvPr>
                <p:cNvSpPr>
                  <a:spLocks/>
                </p:cNvSpPr>
                <p:nvPr/>
              </p:nvSpPr>
              <p:spPr bwMode="auto">
                <a:xfrm>
                  <a:off x="2422" y="2090"/>
                  <a:ext cx="157" cy="124"/>
                </a:xfrm>
                <a:custGeom>
                  <a:avLst/>
                  <a:gdLst>
                    <a:gd name="T0" fmla="*/ 44 w 75"/>
                    <a:gd name="T1" fmla="*/ 33 h 60"/>
                    <a:gd name="T2" fmla="*/ 63 w 75"/>
                    <a:gd name="T3" fmla="*/ 25 h 60"/>
                    <a:gd name="T4" fmla="*/ 65 w 75"/>
                    <a:gd name="T5" fmla="*/ 26 h 60"/>
                    <a:gd name="T6" fmla="*/ 68 w 75"/>
                    <a:gd name="T7" fmla="*/ 23 h 60"/>
                    <a:gd name="T8" fmla="*/ 72 w 75"/>
                    <a:gd name="T9" fmla="*/ 31 h 60"/>
                    <a:gd name="T10" fmla="*/ 69 w 75"/>
                    <a:gd name="T11" fmla="*/ 32 h 60"/>
                    <a:gd name="T12" fmla="*/ 62 w 75"/>
                    <a:gd name="T13" fmla="*/ 35 h 60"/>
                    <a:gd name="T14" fmla="*/ 58 w 75"/>
                    <a:gd name="T15" fmla="*/ 39 h 60"/>
                    <a:gd name="T16" fmla="*/ 55 w 75"/>
                    <a:gd name="T17" fmla="*/ 40 h 60"/>
                    <a:gd name="T18" fmla="*/ 48 w 75"/>
                    <a:gd name="T19" fmla="*/ 44 h 60"/>
                    <a:gd name="T20" fmla="*/ 34 w 75"/>
                    <a:gd name="T21" fmla="*/ 51 h 60"/>
                    <a:gd name="T22" fmla="*/ 30 w 75"/>
                    <a:gd name="T23" fmla="*/ 53 h 60"/>
                    <a:gd name="T24" fmla="*/ 17 w 75"/>
                    <a:gd name="T25" fmla="*/ 60 h 60"/>
                    <a:gd name="T26" fmla="*/ 12 w 75"/>
                    <a:gd name="T27" fmla="*/ 58 h 60"/>
                    <a:gd name="T28" fmla="*/ 12 w 75"/>
                    <a:gd name="T29" fmla="*/ 54 h 60"/>
                    <a:gd name="T30" fmla="*/ 17 w 75"/>
                    <a:gd name="T31" fmla="*/ 50 h 60"/>
                    <a:gd name="T32" fmla="*/ 20 w 75"/>
                    <a:gd name="T33" fmla="*/ 48 h 60"/>
                    <a:gd name="T34" fmla="*/ 28 w 75"/>
                    <a:gd name="T35" fmla="*/ 44 h 60"/>
                    <a:gd name="T36" fmla="*/ 34 w 75"/>
                    <a:gd name="T37" fmla="*/ 41 h 60"/>
                    <a:gd name="T38" fmla="*/ 32 w 75"/>
                    <a:gd name="T39" fmla="*/ 31 h 60"/>
                    <a:gd name="T40" fmla="*/ 28 w 75"/>
                    <a:gd name="T41" fmla="*/ 26 h 60"/>
                    <a:gd name="T42" fmla="*/ 24 w 75"/>
                    <a:gd name="T43" fmla="*/ 27 h 60"/>
                    <a:gd name="T44" fmla="*/ 13 w 75"/>
                    <a:gd name="T45" fmla="*/ 32 h 60"/>
                    <a:gd name="T46" fmla="*/ 9 w 75"/>
                    <a:gd name="T47" fmla="*/ 34 h 60"/>
                    <a:gd name="T48" fmla="*/ 0 w 75"/>
                    <a:gd name="T49" fmla="*/ 33 h 60"/>
                    <a:gd name="T50" fmla="*/ 1 w 75"/>
                    <a:gd name="T51" fmla="*/ 28 h 60"/>
                    <a:gd name="T52" fmla="*/ 5 w 75"/>
                    <a:gd name="T53" fmla="*/ 26 h 60"/>
                    <a:gd name="T54" fmla="*/ 9 w 75"/>
                    <a:gd name="T55" fmla="*/ 25 h 60"/>
                    <a:gd name="T56" fmla="*/ 11 w 75"/>
                    <a:gd name="T57" fmla="*/ 23 h 60"/>
                    <a:gd name="T58" fmla="*/ 15 w 75"/>
                    <a:gd name="T59" fmla="*/ 20 h 60"/>
                    <a:gd name="T60" fmla="*/ 25 w 75"/>
                    <a:gd name="T61" fmla="*/ 16 h 60"/>
                    <a:gd name="T62" fmla="*/ 32 w 75"/>
                    <a:gd name="T63" fmla="*/ 11 h 60"/>
                    <a:gd name="T64" fmla="*/ 39 w 75"/>
                    <a:gd name="T65" fmla="*/ 10 h 60"/>
                    <a:gd name="T66" fmla="*/ 43 w 75"/>
                    <a:gd name="T67" fmla="*/ 7 h 60"/>
                    <a:gd name="T68" fmla="*/ 47 w 75"/>
                    <a:gd name="T69" fmla="*/ 3 h 60"/>
                    <a:gd name="T70" fmla="*/ 57 w 75"/>
                    <a:gd name="T71" fmla="*/ 1 h 60"/>
                    <a:gd name="T72" fmla="*/ 58 w 75"/>
                    <a:gd name="T73" fmla="*/ 8 h 60"/>
                    <a:gd name="T74" fmla="*/ 49 w 75"/>
                    <a:gd name="T75" fmla="*/ 13 h 60"/>
                    <a:gd name="T76" fmla="*/ 48 w 75"/>
                    <a:gd name="T77" fmla="*/ 15 h 60"/>
                    <a:gd name="T78" fmla="*/ 44 w 75"/>
                    <a:gd name="T79" fmla="*/ 17 h 60"/>
                    <a:gd name="T80" fmla="*/ 42 w 75"/>
                    <a:gd name="T81" fmla="*/ 17 h 60"/>
                    <a:gd name="T82" fmla="*/ 40 w 75"/>
                    <a:gd name="T83" fmla="*/ 24 h 60"/>
                    <a:gd name="T84" fmla="*/ 41 w 75"/>
                    <a:gd name="T85" fmla="*/ 26 h 60"/>
                    <a:gd name="T86" fmla="*/ 44 w 75"/>
                    <a:gd name="T87"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60">
                      <a:moveTo>
                        <a:pt x="44" y="33"/>
                      </a:moveTo>
                      <a:cubicBezTo>
                        <a:pt x="52" y="32"/>
                        <a:pt x="57" y="28"/>
                        <a:pt x="63" y="25"/>
                      </a:cubicBezTo>
                      <a:cubicBezTo>
                        <a:pt x="64" y="25"/>
                        <a:pt x="64" y="26"/>
                        <a:pt x="65" y="26"/>
                      </a:cubicBezTo>
                      <a:cubicBezTo>
                        <a:pt x="66" y="25"/>
                        <a:pt x="66" y="24"/>
                        <a:pt x="68" y="23"/>
                      </a:cubicBezTo>
                      <a:cubicBezTo>
                        <a:pt x="72" y="23"/>
                        <a:pt x="75" y="29"/>
                        <a:pt x="72" y="31"/>
                      </a:cubicBezTo>
                      <a:cubicBezTo>
                        <a:pt x="71" y="32"/>
                        <a:pt x="70" y="32"/>
                        <a:pt x="69" y="32"/>
                      </a:cubicBezTo>
                      <a:cubicBezTo>
                        <a:pt x="67" y="33"/>
                        <a:pt x="65" y="35"/>
                        <a:pt x="62" y="35"/>
                      </a:cubicBezTo>
                      <a:cubicBezTo>
                        <a:pt x="60" y="36"/>
                        <a:pt x="58" y="37"/>
                        <a:pt x="58" y="39"/>
                      </a:cubicBezTo>
                      <a:cubicBezTo>
                        <a:pt x="57" y="39"/>
                        <a:pt x="57" y="40"/>
                        <a:pt x="55" y="40"/>
                      </a:cubicBezTo>
                      <a:cubicBezTo>
                        <a:pt x="54" y="42"/>
                        <a:pt x="50" y="43"/>
                        <a:pt x="48" y="44"/>
                      </a:cubicBezTo>
                      <a:cubicBezTo>
                        <a:pt x="43" y="46"/>
                        <a:pt x="40" y="49"/>
                        <a:pt x="34" y="51"/>
                      </a:cubicBezTo>
                      <a:cubicBezTo>
                        <a:pt x="33" y="52"/>
                        <a:pt x="32" y="53"/>
                        <a:pt x="30" y="53"/>
                      </a:cubicBezTo>
                      <a:cubicBezTo>
                        <a:pt x="26" y="56"/>
                        <a:pt x="22" y="58"/>
                        <a:pt x="17" y="60"/>
                      </a:cubicBezTo>
                      <a:cubicBezTo>
                        <a:pt x="16" y="59"/>
                        <a:pt x="14" y="59"/>
                        <a:pt x="12" y="58"/>
                      </a:cubicBezTo>
                      <a:cubicBezTo>
                        <a:pt x="12" y="57"/>
                        <a:pt x="12" y="55"/>
                        <a:pt x="12" y="54"/>
                      </a:cubicBezTo>
                      <a:cubicBezTo>
                        <a:pt x="14" y="53"/>
                        <a:pt x="15" y="51"/>
                        <a:pt x="17" y="50"/>
                      </a:cubicBezTo>
                      <a:cubicBezTo>
                        <a:pt x="18" y="50"/>
                        <a:pt x="19" y="49"/>
                        <a:pt x="20" y="48"/>
                      </a:cubicBezTo>
                      <a:cubicBezTo>
                        <a:pt x="23" y="47"/>
                        <a:pt x="26" y="46"/>
                        <a:pt x="28" y="44"/>
                      </a:cubicBezTo>
                      <a:cubicBezTo>
                        <a:pt x="30" y="43"/>
                        <a:pt x="33" y="42"/>
                        <a:pt x="34" y="41"/>
                      </a:cubicBezTo>
                      <a:cubicBezTo>
                        <a:pt x="36" y="38"/>
                        <a:pt x="35" y="34"/>
                        <a:pt x="32" y="31"/>
                      </a:cubicBezTo>
                      <a:cubicBezTo>
                        <a:pt x="33" y="29"/>
                        <a:pt x="29" y="26"/>
                        <a:pt x="28" y="26"/>
                      </a:cubicBezTo>
                      <a:cubicBezTo>
                        <a:pt x="27" y="26"/>
                        <a:pt x="25" y="27"/>
                        <a:pt x="24" y="27"/>
                      </a:cubicBezTo>
                      <a:cubicBezTo>
                        <a:pt x="21" y="28"/>
                        <a:pt x="16" y="31"/>
                        <a:pt x="13" y="32"/>
                      </a:cubicBezTo>
                      <a:cubicBezTo>
                        <a:pt x="11" y="33"/>
                        <a:pt x="10" y="32"/>
                        <a:pt x="9" y="34"/>
                      </a:cubicBezTo>
                      <a:cubicBezTo>
                        <a:pt x="6" y="35"/>
                        <a:pt x="0" y="37"/>
                        <a:pt x="0" y="33"/>
                      </a:cubicBezTo>
                      <a:cubicBezTo>
                        <a:pt x="0" y="31"/>
                        <a:pt x="1" y="30"/>
                        <a:pt x="1" y="28"/>
                      </a:cubicBezTo>
                      <a:cubicBezTo>
                        <a:pt x="3" y="29"/>
                        <a:pt x="4" y="27"/>
                        <a:pt x="5" y="26"/>
                      </a:cubicBezTo>
                      <a:cubicBezTo>
                        <a:pt x="6" y="25"/>
                        <a:pt x="8" y="25"/>
                        <a:pt x="9" y="25"/>
                      </a:cubicBezTo>
                      <a:cubicBezTo>
                        <a:pt x="10" y="24"/>
                        <a:pt x="10" y="23"/>
                        <a:pt x="11" y="23"/>
                      </a:cubicBezTo>
                      <a:cubicBezTo>
                        <a:pt x="12" y="22"/>
                        <a:pt x="14" y="22"/>
                        <a:pt x="15" y="20"/>
                      </a:cubicBezTo>
                      <a:cubicBezTo>
                        <a:pt x="19" y="19"/>
                        <a:pt x="22" y="18"/>
                        <a:pt x="25" y="16"/>
                      </a:cubicBezTo>
                      <a:cubicBezTo>
                        <a:pt x="28" y="14"/>
                        <a:pt x="30" y="13"/>
                        <a:pt x="32" y="11"/>
                      </a:cubicBezTo>
                      <a:cubicBezTo>
                        <a:pt x="34" y="10"/>
                        <a:pt x="36" y="10"/>
                        <a:pt x="39" y="10"/>
                      </a:cubicBezTo>
                      <a:cubicBezTo>
                        <a:pt x="40" y="8"/>
                        <a:pt x="41" y="7"/>
                        <a:pt x="43" y="7"/>
                      </a:cubicBezTo>
                      <a:cubicBezTo>
                        <a:pt x="44" y="5"/>
                        <a:pt x="46" y="4"/>
                        <a:pt x="47" y="3"/>
                      </a:cubicBezTo>
                      <a:cubicBezTo>
                        <a:pt x="50" y="3"/>
                        <a:pt x="54" y="0"/>
                        <a:pt x="57" y="1"/>
                      </a:cubicBezTo>
                      <a:cubicBezTo>
                        <a:pt x="60" y="2"/>
                        <a:pt x="62" y="7"/>
                        <a:pt x="58" y="8"/>
                      </a:cubicBezTo>
                      <a:cubicBezTo>
                        <a:pt x="55" y="9"/>
                        <a:pt x="53" y="12"/>
                        <a:pt x="49" y="13"/>
                      </a:cubicBezTo>
                      <a:cubicBezTo>
                        <a:pt x="48" y="13"/>
                        <a:pt x="48" y="15"/>
                        <a:pt x="48" y="15"/>
                      </a:cubicBezTo>
                      <a:cubicBezTo>
                        <a:pt x="46" y="14"/>
                        <a:pt x="45" y="16"/>
                        <a:pt x="44" y="17"/>
                      </a:cubicBezTo>
                      <a:cubicBezTo>
                        <a:pt x="43" y="17"/>
                        <a:pt x="42" y="17"/>
                        <a:pt x="42" y="17"/>
                      </a:cubicBezTo>
                      <a:cubicBezTo>
                        <a:pt x="40" y="18"/>
                        <a:pt x="39" y="21"/>
                        <a:pt x="40" y="24"/>
                      </a:cubicBezTo>
                      <a:cubicBezTo>
                        <a:pt x="40" y="25"/>
                        <a:pt x="41" y="26"/>
                        <a:pt x="41" y="26"/>
                      </a:cubicBezTo>
                      <a:cubicBezTo>
                        <a:pt x="42" y="29"/>
                        <a:pt x="43" y="32"/>
                        <a:pt x="4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Freeform 21">
                  <a:extLst>
                    <a:ext uri="{FF2B5EF4-FFF2-40B4-BE49-F238E27FC236}">
                      <a16:creationId xmlns="" xmlns:a16="http://schemas.microsoft.com/office/drawing/2014/main" id="{701B4A7C-AB10-4E24-868D-BFF37B2254B9}"/>
                    </a:ext>
                  </a:extLst>
                </p:cNvPr>
                <p:cNvSpPr>
                  <a:spLocks/>
                </p:cNvSpPr>
                <p:nvPr/>
              </p:nvSpPr>
              <p:spPr bwMode="auto">
                <a:xfrm>
                  <a:off x="3437" y="2146"/>
                  <a:ext cx="129" cy="87"/>
                </a:xfrm>
                <a:custGeom>
                  <a:avLst/>
                  <a:gdLst>
                    <a:gd name="T0" fmla="*/ 59 w 62"/>
                    <a:gd name="T1" fmla="*/ 34 h 42"/>
                    <a:gd name="T2" fmla="*/ 49 w 62"/>
                    <a:gd name="T3" fmla="*/ 36 h 42"/>
                    <a:gd name="T4" fmla="*/ 44 w 62"/>
                    <a:gd name="T5" fmla="*/ 33 h 42"/>
                    <a:gd name="T6" fmla="*/ 27 w 62"/>
                    <a:gd name="T7" fmla="*/ 22 h 42"/>
                    <a:gd name="T8" fmla="*/ 24 w 62"/>
                    <a:gd name="T9" fmla="*/ 22 h 42"/>
                    <a:gd name="T10" fmla="*/ 20 w 62"/>
                    <a:gd name="T11" fmla="*/ 18 h 42"/>
                    <a:gd name="T12" fmla="*/ 6 w 62"/>
                    <a:gd name="T13" fmla="*/ 11 h 42"/>
                    <a:gd name="T14" fmla="*/ 5 w 62"/>
                    <a:gd name="T15" fmla="*/ 9 h 42"/>
                    <a:gd name="T16" fmla="*/ 1 w 62"/>
                    <a:gd name="T17" fmla="*/ 7 h 42"/>
                    <a:gd name="T18" fmla="*/ 3 w 62"/>
                    <a:gd name="T19" fmla="*/ 2 h 42"/>
                    <a:gd name="T20" fmla="*/ 12 w 62"/>
                    <a:gd name="T21" fmla="*/ 4 h 42"/>
                    <a:gd name="T22" fmla="*/ 16 w 62"/>
                    <a:gd name="T23" fmla="*/ 6 h 42"/>
                    <a:gd name="T24" fmla="*/ 20 w 62"/>
                    <a:gd name="T25" fmla="*/ 9 h 42"/>
                    <a:gd name="T26" fmla="*/ 27 w 62"/>
                    <a:gd name="T27" fmla="*/ 14 h 42"/>
                    <a:gd name="T28" fmla="*/ 40 w 62"/>
                    <a:gd name="T29" fmla="*/ 21 h 42"/>
                    <a:gd name="T30" fmla="*/ 42 w 62"/>
                    <a:gd name="T31" fmla="*/ 23 h 42"/>
                    <a:gd name="T32" fmla="*/ 51 w 62"/>
                    <a:gd name="T33" fmla="*/ 27 h 42"/>
                    <a:gd name="T34" fmla="*/ 59 w 62"/>
                    <a:gd name="T35"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42">
                      <a:moveTo>
                        <a:pt x="59" y="34"/>
                      </a:moveTo>
                      <a:cubicBezTo>
                        <a:pt x="62" y="42"/>
                        <a:pt x="50" y="41"/>
                        <a:pt x="49" y="36"/>
                      </a:cubicBezTo>
                      <a:cubicBezTo>
                        <a:pt x="46" y="36"/>
                        <a:pt x="45" y="35"/>
                        <a:pt x="44" y="33"/>
                      </a:cubicBezTo>
                      <a:cubicBezTo>
                        <a:pt x="38" y="30"/>
                        <a:pt x="32" y="26"/>
                        <a:pt x="27" y="22"/>
                      </a:cubicBezTo>
                      <a:cubicBezTo>
                        <a:pt x="25" y="22"/>
                        <a:pt x="25" y="22"/>
                        <a:pt x="24" y="22"/>
                      </a:cubicBezTo>
                      <a:cubicBezTo>
                        <a:pt x="23" y="21"/>
                        <a:pt x="21" y="20"/>
                        <a:pt x="20" y="18"/>
                      </a:cubicBezTo>
                      <a:cubicBezTo>
                        <a:pt x="15" y="17"/>
                        <a:pt x="12" y="12"/>
                        <a:pt x="6" y="11"/>
                      </a:cubicBezTo>
                      <a:cubicBezTo>
                        <a:pt x="6" y="10"/>
                        <a:pt x="6" y="9"/>
                        <a:pt x="5" y="9"/>
                      </a:cubicBezTo>
                      <a:cubicBezTo>
                        <a:pt x="4" y="9"/>
                        <a:pt x="2" y="8"/>
                        <a:pt x="1" y="7"/>
                      </a:cubicBezTo>
                      <a:cubicBezTo>
                        <a:pt x="0" y="5"/>
                        <a:pt x="2" y="3"/>
                        <a:pt x="3" y="2"/>
                      </a:cubicBezTo>
                      <a:cubicBezTo>
                        <a:pt x="7" y="0"/>
                        <a:pt x="9" y="3"/>
                        <a:pt x="12" y="4"/>
                      </a:cubicBezTo>
                      <a:cubicBezTo>
                        <a:pt x="13" y="5"/>
                        <a:pt x="15" y="5"/>
                        <a:pt x="16" y="6"/>
                      </a:cubicBezTo>
                      <a:cubicBezTo>
                        <a:pt x="17" y="7"/>
                        <a:pt x="19" y="9"/>
                        <a:pt x="20" y="9"/>
                      </a:cubicBezTo>
                      <a:cubicBezTo>
                        <a:pt x="23" y="11"/>
                        <a:pt x="26" y="11"/>
                        <a:pt x="27" y="14"/>
                      </a:cubicBezTo>
                      <a:cubicBezTo>
                        <a:pt x="32" y="15"/>
                        <a:pt x="35" y="19"/>
                        <a:pt x="40" y="21"/>
                      </a:cubicBezTo>
                      <a:cubicBezTo>
                        <a:pt x="41" y="21"/>
                        <a:pt x="41" y="22"/>
                        <a:pt x="42" y="23"/>
                      </a:cubicBezTo>
                      <a:cubicBezTo>
                        <a:pt x="45" y="24"/>
                        <a:pt x="48" y="26"/>
                        <a:pt x="51" y="27"/>
                      </a:cubicBezTo>
                      <a:cubicBezTo>
                        <a:pt x="53" y="31"/>
                        <a:pt x="57" y="31"/>
                        <a:pt x="5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 name="Freeform 22">
                  <a:extLst>
                    <a:ext uri="{FF2B5EF4-FFF2-40B4-BE49-F238E27FC236}">
                      <a16:creationId xmlns="" xmlns:a16="http://schemas.microsoft.com/office/drawing/2014/main" id="{C4560056-EC6F-43A5-9EEA-95EC30672DF5}"/>
                    </a:ext>
                  </a:extLst>
                </p:cNvPr>
                <p:cNvSpPr>
                  <a:spLocks/>
                </p:cNvSpPr>
                <p:nvPr/>
              </p:nvSpPr>
              <p:spPr bwMode="auto">
                <a:xfrm>
                  <a:off x="2468" y="2160"/>
                  <a:ext cx="152" cy="133"/>
                </a:xfrm>
                <a:custGeom>
                  <a:avLst/>
                  <a:gdLst>
                    <a:gd name="T0" fmla="*/ 72 w 73"/>
                    <a:gd name="T1" fmla="*/ 27 h 64"/>
                    <a:gd name="T2" fmla="*/ 62 w 73"/>
                    <a:gd name="T3" fmla="*/ 22 h 64"/>
                    <a:gd name="T4" fmla="*/ 62 w 73"/>
                    <a:gd name="T5" fmla="*/ 21 h 64"/>
                    <a:gd name="T6" fmla="*/ 55 w 73"/>
                    <a:gd name="T7" fmla="*/ 14 h 64"/>
                    <a:gd name="T8" fmla="*/ 46 w 73"/>
                    <a:gd name="T9" fmla="*/ 16 h 64"/>
                    <a:gd name="T10" fmla="*/ 40 w 73"/>
                    <a:gd name="T11" fmla="*/ 25 h 64"/>
                    <a:gd name="T12" fmla="*/ 41 w 73"/>
                    <a:gd name="T13" fmla="*/ 28 h 64"/>
                    <a:gd name="T14" fmla="*/ 44 w 73"/>
                    <a:gd name="T15" fmla="*/ 41 h 64"/>
                    <a:gd name="T16" fmla="*/ 41 w 73"/>
                    <a:gd name="T17" fmla="*/ 41 h 64"/>
                    <a:gd name="T18" fmla="*/ 32 w 73"/>
                    <a:gd name="T19" fmla="*/ 30 h 64"/>
                    <a:gd name="T20" fmla="*/ 19 w 73"/>
                    <a:gd name="T21" fmla="*/ 35 h 64"/>
                    <a:gd name="T22" fmla="*/ 18 w 73"/>
                    <a:gd name="T23" fmla="*/ 37 h 64"/>
                    <a:gd name="T24" fmla="*/ 14 w 73"/>
                    <a:gd name="T25" fmla="*/ 39 h 64"/>
                    <a:gd name="T26" fmla="*/ 14 w 73"/>
                    <a:gd name="T27" fmla="*/ 43 h 64"/>
                    <a:gd name="T28" fmla="*/ 18 w 73"/>
                    <a:gd name="T29" fmla="*/ 50 h 64"/>
                    <a:gd name="T30" fmla="*/ 23 w 73"/>
                    <a:gd name="T31" fmla="*/ 62 h 64"/>
                    <a:gd name="T32" fmla="*/ 15 w 73"/>
                    <a:gd name="T33" fmla="*/ 60 h 64"/>
                    <a:gd name="T34" fmla="*/ 9 w 73"/>
                    <a:gd name="T35" fmla="*/ 50 h 64"/>
                    <a:gd name="T36" fmla="*/ 2 w 73"/>
                    <a:gd name="T37" fmla="*/ 40 h 64"/>
                    <a:gd name="T38" fmla="*/ 1 w 73"/>
                    <a:gd name="T39" fmla="*/ 36 h 64"/>
                    <a:gd name="T40" fmla="*/ 5 w 73"/>
                    <a:gd name="T41" fmla="*/ 32 h 64"/>
                    <a:gd name="T42" fmla="*/ 6 w 73"/>
                    <a:gd name="T43" fmla="*/ 33 h 64"/>
                    <a:gd name="T44" fmla="*/ 9 w 73"/>
                    <a:gd name="T45" fmla="*/ 29 h 64"/>
                    <a:gd name="T46" fmla="*/ 22 w 73"/>
                    <a:gd name="T47" fmla="*/ 22 h 64"/>
                    <a:gd name="T48" fmla="*/ 22 w 73"/>
                    <a:gd name="T49" fmla="*/ 20 h 64"/>
                    <a:gd name="T50" fmla="*/ 26 w 73"/>
                    <a:gd name="T51" fmla="*/ 19 h 64"/>
                    <a:gd name="T52" fmla="*/ 33 w 73"/>
                    <a:gd name="T53" fmla="*/ 14 h 64"/>
                    <a:gd name="T54" fmla="*/ 36 w 73"/>
                    <a:gd name="T55" fmla="*/ 11 h 64"/>
                    <a:gd name="T56" fmla="*/ 40 w 73"/>
                    <a:gd name="T57" fmla="*/ 9 h 64"/>
                    <a:gd name="T58" fmla="*/ 42 w 73"/>
                    <a:gd name="T59" fmla="*/ 6 h 64"/>
                    <a:gd name="T60" fmla="*/ 46 w 73"/>
                    <a:gd name="T61" fmla="*/ 4 h 64"/>
                    <a:gd name="T62" fmla="*/ 49 w 73"/>
                    <a:gd name="T63" fmla="*/ 1 h 64"/>
                    <a:gd name="T64" fmla="*/ 59 w 73"/>
                    <a:gd name="T65" fmla="*/ 5 h 64"/>
                    <a:gd name="T66" fmla="*/ 60 w 73"/>
                    <a:gd name="T67" fmla="*/ 6 h 64"/>
                    <a:gd name="T68" fmla="*/ 68 w 73"/>
                    <a:gd name="T69" fmla="*/ 17 h 64"/>
                    <a:gd name="T70" fmla="*/ 69 w 73"/>
                    <a:gd name="T71" fmla="*/ 19 h 64"/>
                    <a:gd name="T72" fmla="*/ 72 w 73"/>
                    <a:gd name="T73" fmla="*/ 2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64">
                      <a:moveTo>
                        <a:pt x="72" y="27"/>
                      </a:moveTo>
                      <a:cubicBezTo>
                        <a:pt x="67" y="30"/>
                        <a:pt x="64" y="25"/>
                        <a:pt x="62" y="22"/>
                      </a:cubicBezTo>
                      <a:cubicBezTo>
                        <a:pt x="62" y="22"/>
                        <a:pt x="62" y="21"/>
                        <a:pt x="62" y="21"/>
                      </a:cubicBezTo>
                      <a:cubicBezTo>
                        <a:pt x="59" y="19"/>
                        <a:pt x="58" y="15"/>
                        <a:pt x="55" y="14"/>
                      </a:cubicBezTo>
                      <a:cubicBezTo>
                        <a:pt x="51" y="12"/>
                        <a:pt x="50" y="16"/>
                        <a:pt x="46" y="16"/>
                      </a:cubicBezTo>
                      <a:cubicBezTo>
                        <a:pt x="44" y="19"/>
                        <a:pt x="39" y="20"/>
                        <a:pt x="40" y="25"/>
                      </a:cubicBezTo>
                      <a:cubicBezTo>
                        <a:pt x="40" y="26"/>
                        <a:pt x="41" y="27"/>
                        <a:pt x="41" y="28"/>
                      </a:cubicBezTo>
                      <a:cubicBezTo>
                        <a:pt x="43" y="33"/>
                        <a:pt x="48" y="36"/>
                        <a:pt x="44" y="41"/>
                      </a:cubicBezTo>
                      <a:cubicBezTo>
                        <a:pt x="43" y="41"/>
                        <a:pt x="42" y="40"/>
                        <a:pt x="41" y="41"/>
                      </a:cubicBezTo>
                      <a:cubicBezTo>
                        <a:pt x="37" y="38"/>
                        <a:pt x="35" y="33"/>
                        <a:pt x="32" y="30"/>
                      </a:cubicBezTo>
                      <a:cubicBezTo>
                        <a:pt x="26" y="30"/>
                        <a:pt x="23" y="32"/>
                        <a:pt x="19" y="35"/>
                      </a:cubicBezTo>
                      <a:cubicBezTo>
                        <a:pt x="19" y="35"/>
                        <a:pt x="18" y="36"/>
                        <a:pt x="18" y="37"/>
                      </a:cubicBezTo>
                      <a:cubicBezTo>
                        <a:pt x="16" y="37"/>
                        <a:pt x="15" y="38"/>
                        <a:pt x="14" y="39"/>
                      </a:cubicBezTo>
                      <a:cubicBezTo>
                        <a:pt x="14" y="41"/>
                        <a:pt x="14" y="42"/>
                        <a:pt x="14" y="43"/>
                      </a:cubicBezTo>
                      <a:cubicBezTo>
                        <a:pt x="15" y="46"/>
                        <a:pt x="17" y="47"/>
                        <a:pt x="18" y="50"/>
                      </a:cubicBezTo>
                      <a:cubicBezTo>
                        <a:pt x="20" y="53"/>
                        <a:pt x="25" y="56"/>
                        <a:pt x="23" y="62"/>
                      </a:cubicBezTo>
                      <a:cubicBezTo>
                        <a:pt x="20" y="64"/>
                        <a:pt x="17" y="61"/>
                        <a:pt x="15" y="60"/>
                      </a:cubicBezTo>
                      <a:cubicBezTo>
                        <a:pt x="14" y="56"/>
                        <a:pt x="9" y="55"/>
                        <a:pt x="9" y="50"/>
                      </a:cubicBezTo>
                      <a:cubicBezTo>
                        <a:pt x="6" y="49"/>
                        <a:pt x="4" y="43"/>
                        <a:pt x="2" y="40"/>
                      </a:cubicBezTo>
                      <a:cubicBezTo>
                        <a:pt x="1" y="39"/>
                        <a:pt x="0" y="38"/>
                        <a:pt x="1" y="36"/>
                      </a:cubicBezTo>
                      <a:cubicBezTo>
                        <a:pt x="1" y="35"/>
                        <a:pt x="4" y="34"/>
                        <a:pt x="5" y="32"/>
                      </a:cubicBezTo>
                      <a:cubicBezTo>
                        <a:pt x="5" y="32"/>
                        <a:pt x="5" y="33"/>
                        <a:pt x="6" y="33"/>
                      </a:cubicBezTo>
                      <a:cubicBezTo>
                        <a:pt x="7" y="31"/>
                        <a:pt x="8" y="31"/>
                        <a:pt x="9" y="29"/>
                      </a:cubicBezTo>
                      <a:cubicBezTo>
                        <a:pt x="15" y="28"/>
                        <a:pt x="17" y="24"/>
                        <a:pt x="22" y="22"/>
                      </a:cubicBezTo>
                      <a:cubicBezTo>
                        <a:pt x="22" y="22"/>
                        <a:pt x="22" y="21"/>
                        <a:pt x="22" y="20"/>
                      </a:cubicBezTo>
                      <a:cubicBezTo>
                        <a:pt x="24" y="20"/>
                        <a:pt x="25" y="18"/>
                        <a:pt x="26" y="19"/>
                      </a:cubicBezTo>
                      <a:cubicBezTo>
                        <a:pt x="28" y="17"/>
                        <a:pt x="30" y="16"/>
                        <a:pt x="33" y="14"/>
                      </a:cubicBezTo>
                      <a:cubicBezTo>
                        <a:pt x="34" y="13"/>
                        <a:pt x="35" y="11"/>
                        <a:pt x="36" y="11"/>
                      </a:cubicBezTo>
                      <a:cubicBezTo>
                        <a:pt x="38" y="10"/>
                        <a:pt x="39" y="10"/>
                        <a:pt x="40" y="9"/>
                      </a:cubicBezTo>
                      <a:cubicBezTo>
                        <a:pt x="41" y="8"/>
                        <a:pt x="41" y="7"/>
                        <a:pt x="42" y="6"/>
                      </a:cubicBezTo>
                      <a:cubicBezTo>
                        <a:pt x="43" y="5"/>
                        <a:pt x="44" y="4"/>
                        <a:pt x="46" y="4"/>
                      </a:cubicBezTo>
                      <a:cubicBezTo>
                        <a:pt x="47" y="3"/>
                        <a:pt x="49" y="2"/>
                        <a:pt x="49" y="1"/>
                      </a:cubicBezTo>
                      <a:cubicBezTo>
                        <a:pt x="54" y="0"/>
                        <a:pt x="58" y="2"/>
                        <a:pt x="59" y="5"/>
                      </a:cubicBezTo>
                      <a:cubicBezTo>
                        <a:pt x="60" y="5"/>
                        <a:pt x="60" y="5"/>
                        <a:pt x="60" y="6"/>
                      </a:cubicBezTo>
                      <a:cubicBezTo>
                        <a:pt x="63" y="9"/>
                        <a:pt x="65" y="14"/>
                        <a:pt x="68" y="17"/>
                      </a:cubicBezTo>
                      <a:cubicBezTo>
                        <a:pt x="68" y="17"/>
                        <a:pt x="69" y="18"/>
                        <a:pt x="69" y="19"/>
                      </a:cubicBezTo>
                      <a:cubicBezTo>
                        <a:pt x="71" y="20"/>
                        <a:pt x="73" y="23"/>
                        <a:pt x="7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 name="Freeform 23">
                  <a:extLst>
                    <a:ext uri="{FF2B5EF4-FFF2-40B4-BE49-F238E27FC236}">
                      <a16:creationId xmlns="" xmlns:a16="http://schemas.microsoft.com/office/drawing/2014/main" id="{B020D374-B863-49B9-82F7-03F0E666992B}"/>
                    </a:ext>
                  </a:extLst>
                </p:cNvPr>
                <p:cNvSpPr>
                  <a:spLocks noEditPoints="1"/>
                </p:cNvSpPr>
                <p:nvPr/>
              </p:nvSpPr>
              <p:spPr bwMode="auto">
                <a:xfrm>
                  <a:off x="3325" y="2187"/>
                  <a:ext cx="200" cy="196"/>
                </a:xfrm>
                <a:custGeom>
                  <a:avLst/>
                  <a:gdLst>
                    <a:gd name="T0" fmla="*/ 79 w 96"/>
                    <a:gd name="T1" fmla="*/ 57 h 94"/>
                    <a:gd name="T2" fmla="*/ 71 w 96"/>
                    <a:gd name="T3" fmla="*/ 56 h 94"/>
                    <a:gd name="T4" fmla="*/ 68 w 96"/>
                    <a:gd name="T5" fmla="*/ 50 h 94"/>
                    <a:gd name="T6" fmla="*/ 86 w 96"/>
                    <a:gd name="T7" fmla="*/ 44 h 94"/>
                    <a:gd name="T8" fmla="*/ 84 w 96"/>
                    <a:gd name="T9" fmla="*/ 32 h 94"/>
                    <a:gd name="T10" fmla="*/ 76 w 96"/>
                    <a:gd name="T11" fmla="*/ 29 h 94"/>
                    <a:gd name="T12" fmla="*/ 64 w 96"/>
                    <a:gd name="T13" fmla="*/ 31 h 94"/>
                    <a:gd name="T14" fmla="*/ 41 w 96"/>
                    <a:gd name="T15" fmla="*/ 35 h 94"/>
                    <a:gd name="T16" fmla="*/ 43 w 96"/>
                    <a:gd name="T17" fmla="*/ 52 h 94"/>
                    <a:gd name="T18" fmla="*/ 56 w 96"/>
                    <a:gd name="T19" fmla="*/ 68 h 94"/>
                    <a:gd name="T20" fmla="*/ 62 w 96"/>
                    <a:gd name="T21" fmla="*/ 72 h 94"/>
                    <a:gd name="T22" fmla="*/ 58 w 96"/>
                    <a:gd name="T23" fmla="*/ 80 h 94"/>
                    <a:gd name="T24" fmla="*/ 52 w 96"/>
                    <a:gd name="T25" fmla="*/ 76 h 94"/>
                    <a:gd name="T26" fmla="*/ 45 w 96"/>
                    <a:gd name="T27" fmla="*/ 71 h 94"/>
                    <a:gd name="T28" fmla="*/ 33 w 96"/>
                    <a:gd name="T29" fmla="*/ 67 h 94"/>
                    <a:gd name="T30" fmla="*/ 36 w 96"/>
                    <a:gd name="T31" fmla="*/ 75 h 94"/>
                    <a:gd name="T32" fmla="*/ 42 w 96"/>
                    <a:gd name="T33" fmla="*/ 83 h 94"/>
                    <a:gd name="T34" fmla="*/ 42 w 96"/>
                    <a:gd name="T35" fmla="*/ 94 h 94"/>
                    <a:gd name="T36" fmla="*/ 35 w 96"/>
                    <a:gd name="T37" fmla="*/ 91 h 94"/>
                    <a:gd name="T38" fmla="*/ 33 w 96"/>
                    <a:gd name="T39" fmla="*/ 88 h 94"/>
                    <a:gd name="T40" fmla="*/ 29 w 96"/>
                    <a:gd name="T41" fmla="*/ 82 h 94"/>
                    <a:gd name="T42" fmla="*/ 26 w 96"/>
                    <a:gd name="T43" fmla="*/ 79 h 94"/>
                    <a:gd name="T44" fmla="*/ 19 w 96"/>
                    <a:gd name="T45" fmla="*/ 71 h 94"/>
                    <a:gd name="T46" fmla="*/ 5 w 96"/>
                    <a:gd name="T47" fmla="*/ 52 h 94"/>
                    <a:gd name="T48" fmla="*/ 0 w 96"/>
                    <a:gd name="T49" fmla="*/ 46 h 94"/>
                    <a:gd name="T50" fmla="*/ 27 w 96"/>
                    <a:gd name="T51" fmla="*/ 30 h 94"/>
                    <a:gd name="T52" fmla="*/ 33 w 96"/>
                    <a:gd name="T53" fmla="*/ 31 h 94"/>
                    <a:gd name="T54" fmla="*/ 35 w 96"/>
                    <a:gd name="T55" fmla="*/ 25 h 94"/>
                    <a:gd name="T56" fmla="*/ 41 w 96"/>
                    <a:gd name="T57" fmla="*/ 3 h 94"/>
                    <a:gd name="T58" fmla="*/ 55 w 96"/>
                    <a:gd name="T59" fmla="*/ 1 h 94"/>
                    <a:gd name="T60" fmla="*/ 58 w 96"/>
                    <a:gd name="T61" fmla="*/ 8 h 94"/>
                    <a:gd name="T62" fmla="*/ 43 w 96"/>
                    <a:gd name="T63" fmla="*/ 13 h 94"/>
                    <a:gd name="T64" fmla="*/ 46 w 96"/>
                    <a:gd name="T65" fmla="*/ 24 h 94"/>
                    <a:gd name="T66" fmla="*/ 55 w 96"/>
                    <a:gd name="T67" fmla="*/ 25 h 94"/>
                    <a:gd name="T68" fmla="*/ 70 w 96"/>
                    <a:gd name="T69" fmla="*/ 21 h 94"/>
                    <a:gd name="T70" fmla="*/ 74 w 96"/>
                    <a:gd name="T71" fmla="*/ 20 h 94"/>
                    <a:gd name="T72" fmla="*/ 81 w 96"/>
                    <a:gd name="T73" fmla="*/ 21 h 94"/>
                    <a:gd name="T74" fmla="*/ 91 w 96"/>
                    <a:gd name="T75" fmla="*/ 26 h 94"/>
                    <a:gd name="T76" fmla="*/ 94 w 96"/>
                    <a:gd name="T77" fmla="*/ 30 h 94"/>
                    <a:gd name="T78" fmla="*/ 95 w 96"/>
                    <a:gd name="T79" fmla="*/ 37 h 94"/>
                    <a:gd name="T80" fmla="*/ 95 w 96"/>
                    <a:gd name="T81" fmla="*/ 43 h 94"/>
                    <a:gd name="T82" fmla="*/ 94 w 96"/>
                    <a:gd name="T83" fmla="*/ 46 h 94"/>
                    <a:gd name="T84" fmla="*/ 22 w 96"/>
                    <a:gd name="T85" fmla="*/ 57 h 94"/>
                    <a:gd name="T86" fmla="*/ 31 w 96"/>
                    <a:gd name="T87" fmla="*/ 55 h 94"/>
                    <a:gd name="T88" fmla="*/ 34 w 96"/>
                    <a:gd name="T89" fmla="*/ 47 h 94"/>
                    <a:gd name="T90" fmla="*/ 27 w 96"/>
                    <a:gd name="T91" fmla="*/ 39 h 94"/>
                    <a:gd name="T92" fmla="*/ 15 w 96"/>
                    <a:gd name="T93" fmla="*/ 48 h 94"/>
                    <a:gd name="T94" fmla="*/ 16 w 96"/>
                    <a:gd name="T95" fmla="*/ 5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 h="94">
                      <a:moveTo>
                        <a:pt x="91" y="53"/>
                      </a:moveTo>
                      <a:cubicBezTo>
                        <a:pt x="88" y="54"/>
                        <a:pt x="85" y="57"/>
                        <a:pt x="79" y="57"/>
                      </a:cubicBezTo>
                      <a:cubicBezTo>
                        <a:pt x="79" y="57"/>
                        <a:pt x="77" y="56"/>
                        <a:pt x="76" y="56"/>
                      </a:cubicBezTo>
                      <a:cubicBezTo>
                        <a:pt x="74" y="56"/>
                        <a:pt x="72" y="57"/>
                        <a:pt x="71" y="56"/>
                      </a:cubicBezTo>
                      <a:cubicBezTo>
                        <a:pt x="70" y="56"/>
                        <a:pt x="68" y="54"/>
                        <a:pt x="68" y="53"/>
                      </a:cubicBezTo>
                      <a:cubicBezTo>
                        <a:pt x="67" y="52"/>
                        <a:pt x="68" y="51"/>
                        <a:pt x="68" y="50"/>
                      </a:cubicBezTo>
                      <a:cubicBezTo>
                        <a:pt x="70" y="48"/>
                        <a:pt x="73" y="49"/>
                        <a:pt x="76" y="49"/>
                      </a:cubicBezTo>
                      <a:cubicBezTo>
                        <a:pt x="80" y="48"/>
                        <a:pt x="83" y="46"/>
                        <a:pt x="86" y="44"/>
                      </a:cubicBezTo>
                      <a:cubicBezTo>
                        <a:pt x="86" y="43"/>
                        <a:pt x="86" y="42"/>
                        <a:pt x="85" y="42"/>
                      </a:cubicBezTo>
                      <a:cubicBezTo>
                        <a:pt x="87" y="39"/>
                        <a:pt x="86" y="35"/>
                        <a:pt x="84" y="32"/>
                      </a:cubicBezTo>
                      <a:cubicBezTo>
                        <a:pt x="82" y="31"/>
                        <a:pt x="81" y="29"/>
                        <a:pt x="79" y="29"/>
                      </a:cubicBezTo>
                      <a:cubicBezTo>
                        <a:pt x="78" y="29"/>
                        <a:pt x="77" y="29"/>
                        <a:pt x="76" y="29"/>
                      </a:cubicBezTo>
                      <a:cubicBezTo>
                        <a:pt x="75" y="29"/>
                        <a:pt x="74" y="29"/>
                        <a:pt x="73" y="29"/>
                      </a:cubicBezTo>
                      <a:cubicBezTo>
                        <a:pt x="70" y="29"/>
                        <a:pt x="67" y="31"/>
                        <a:pt x="64" y="31"/>
                      </a:cubicBezTo>
                      <a:cubicBezTo>
                        <a:pt x="61" y="34"/>
                        <a:pt x="56" y="34"/>
                        <a:pt x="53" y="36"/>
                      </a:cubicBezTo>
                      <a:cubicBezTo>
                        <a:pt x="48" y="36"/>
                        <a:pt x="45" y="34"/>
                        <a:pt x="41" y="35"/>
                      </a:cubicBezTo>
                      <a:cubicBezTo>
                        <a:pt x="40" y="37"/>
                        <a:pt x="42" y="41"/>
                        <a:pt x="44" y="43"/>
                      </a:cubicBezTo>
                      <a:cubicBezTo>
                        <a:pt x="42" y="45"/>
                        <a:pt x="45" y="50"/>
                        <a:pt x="43" y="52"/>
                      </a:cubicBezTo>
                      <a:cubicBezTo>
                        <a:pt x="44" y="55"/>
                        <a:pt x="44" y="58"/>
                        <a:pt x="46" y="60"/>
                      </a:cubicBezTo>
                      <a:cubicBezTo>
                        <a:pt x="49" y="63"/>
                        <a:pt x="54" y="64"/>
                        <a:pt x="56" y="68"/>
                      </a:cubicBezTo>
                      <a:cubicBezTo>
                        <a:pt x="59" y="68"/>
                        <a:pt x="59" y="70"/>
                        <a:pt x="60" y="71"/>
                      </a:cubicBezTo>
                      <a:cubicBezTo>
                        <a:pt x="61" y="72"/>
                        <a:pt x="62" y="72"/>
                        <a:pt x="62" y="72"/>
                      </a:cubicBezTo>
                      <a:cubicBezTo>
                        <a:pt x="63" y="73"/>
                        <a:pt x="65" y="75"/>
                        <a:pt x="65" y="75"/>
                      </a:cubicBezTo>
                      <a:cubicBezTo>
                        <a:pt x="65" y="78"/>
                        <a:pt x="61" y="81"/>
                        <a:pt x="58" y="80"/>
                      </a:cubicBezTo>
                      <a:cubicBezTo>
                        <a:pt x="58" y="80"/>
                        <a:pt x="58" y="79"/>
                        <a:pt x="57" y="78"/>
                      </a:cubicBezTo>
                      <a:cubicBezTo>
                        <a:pt x="56" y="78"/>
                        <a:pt x="54" y="77"/>
                        <a:pt x="52" y="76"/>
                      </a:cubicBezTo>
                      <a:cubicBezTo>
                        <a:pt x="50" y="75"/>
                        <a:pt x="48" y="73"/>
                        <a:pt x="46" y="71"/>
                      </a:cubicBezTo>
                      <a:cubicBezTo>
                        <a:pt x="46" y="71"/>
                        <a:pt x="45" y="71"/>
                        <a:pt x="45" y="71"/>
                      </a:cubicBezTo>
                      <a:cubicBezTo>
                        <a:pt x="43" y="69"/>
                        <a:pt x="40" y="68"/>
                        <a:pt x="38" y="66"/>
                      </a:cubicBezTo>
                      <a:cubicBezTo>
                        <a:pt x="35" y="65"/>
                        <a:pt x="33" y="65"/>
                        <a:pt x="33" y="67"/>
                      </a:cubicBezTo>
                      <a:cubicBezTo>
                        <a:pt x="32" y="69"/>
                        <a:pt x="34" y="70"/>
                        <a:pt x="33" y="72"/>
                      </a:cubicBezTo>
                      <a:cubicBezTo>
                        <a:pt x="34" y="73"/>
                        <a:pt x="35" y="74"/>
                        <a:pt x="36" y="75"/>
                      </a:cubicBezTo>
                      <a:cubicBezTo>
                        <a:pt x="36" y="76"/>
                        <a:pt x="37" y="76"/>
                        <a:pt x="37" y="77"/>
                      </a:cubicBezTo>
                      <a:cubicBezTo>
                        <a:pt x="38" y="79"/>
                        <a:pt x="40" y="81"/>
                        <a:pt x="42" y="83"/>
                      </a:cubicBezTo>
                      <a:cubicBezTo>
                        <a:pt x="43" y="85"/>
                        <a:pt x="46" y="88"/>
                        <a:pt x="46" y="90"/>
                      </a:cubicBezTo>
                      <a:cubicBezTo>
                        <a:pt x="45" y="92"/>
                        <a:pt x="43" y="92"/>
                        <a:pt x="42" y="94"/>
                      </a:cubicBezTo>
                      <a:cubicBezTo>
                        <a:pt x="40" y="94"/>
                        <a:pt x="40" y="94"/>
                        <a:pt x="38" y="94"/>
                      </a:cubicBezTo>
                      <a:cubicBezTo>
                        <a:pt x="37" y="93"/>
                        <a:pt x="36" y="92"/>
                        <a:pt x="35" y="91"/>
                      </a:cubicBezTo>
                      <a:cubicBezTo>
                        <a:pt x="35" y="90"/>
                        <a:pt x="34" y="90"/>
                        <a:pt x="33" y="90"/>
                      </a:cubicBezTo>
                      <a:cubicBezTo>
                        <a:pt x="33" y="89"/>
                        <a:pt x="33" y="88"/>
                        <a:pt x="33" y="88"/>
                      </a:cubicBezTo>
                      <a:cubicBezTo>
                        <a:pt x="32" y="87"/>
                        <a:pt x="31" y="86"/>
                        <a:pt x="30" y="85"/>
                      </a:cubicBezTo>
                      <a:cubicBezTo>
                        <a:pt x="29" y="84"/>
                        <a:pt x="29" y="83"/>
                        <a:pt x="29" y="82"/>
                      </a:cubicBezTo>
                      <a:cubicBezTo>
                        <a:pt x="28" y="81"/>
                        <a:pt x="27" y="81"/>
                        <a:pt x="27" y="80"/>
                      </a:cubicBezTo>
                      <a:cubicBezTo>
                        <a:pt x="26" y="80"/>
                        <a:pt x="27" y="79"/>
                        <a:pt x="26" y="79"/>
                      </a:cubicBezTo>
                      <a:cubicBezTo>
                        <a:pt x="25" y="77"/>
                        <a:pt x="22" y="75"/>
                        <a:pt x="22" y="72"/>
                      </a:cubicBezTo>
                      <a:cubicBezTo>
                        <a:pt x="21" y="72"/>
                        <a:pt x="20" y="71"/>
                        <a:pt x="19" y="71"/>
                      </a:cubicBezTo>
                      <a:cubicBezTo>
                        <a:pt x="19" y="67"/>
                        <a:pt x="15" y="67"/>
                        <a:pt x="15" y="63"/>
                      </a:cubicBezTo>
                      <a:cubicBezTo>
                        <a:pt x="11" y="61"/>
                        <a:pt x="9" y="55"/>
                        <a:pt x="5" y="52"/>
                      </a:cubicBezTo>
                      <a:cubicBezTo>
                        <a:pt x="5" y="52"/>
                        <a:pt x="5" y="51"/>
                        <a:pt x="5" y="51"/>
                      </a:cubicBezTo>
                      <a:cubicBezTo>
                        <a:pt x="3" y="50"/>
                        <a:pt x="2" y="47"/>
                        <a:pt x="0" y="46"/>
                      </a:cubicBezTo>
                      <a:cubicBezTo>
                        <a:pt x="1" y="42"/>
                        <a:pt x="4" y="38"/>
                        <a:pt x="8" y="37"/>
                      </a:cubicBezTo>
                      <a:cubicBezTo>
                        <a:pt x="12" y="32"/>
                        <a:pt x="18" y="29"/>
                        <a:pt x="27" y="30"/>
                      </a:cubicBezTo>
                      <a:cubicBezTo>
                        <a:pt x="29" y="30"/>
                        <a:pt x="30" y="30"/>
                        <a:pt x="32" y="31"/>
                      </a:cubicBezTo>
                      <a:cubicBezTo>
                        <a:pt x="32" y="31"/>
                        <a:pt x="33" y="30"/>
                        <a:pt x="33" y="31"/>
                      </a:cubicBezTo>
                      <a:cubicBezTo>
                        <a:pt x="35" y="31"/>
                        <a:pt x="37" y="33"/>
                        <a:pt x="38" y="31"/>
                      </a:cubicBezTo>
                      <a:cubicBezTo>
                        <a:pt x="39" y="29"/>
                        <a:pt x="35" y="26"/>
                        <a:pt x="35" y="25"/>
                      </a:cubicBezTo>
                      <a:cubicBezTo>
                        <a:pt x="35" y="22"/>
                        <a:pt x="34" y="21"/>
                        <a:pt x="33" y="20"/>
                      </a:cubicBezTo>
                      <a:cubicBezTo>
                        <a:pt x="32" y="13"/>
                        <a:pt x="36" y="6"/>
                        <a:pt x="41" y="3"/>
                      </a:cubicBezTo>
                      <a:cubicBezTo>
                        <a:pt x="42" y="3"/>
                        <a:pt x="43" y="3"/>
                        <a:pt x="44" y="2"/>
                      </a:cubicBezTo>
                      <a:cubicBezTo>
                        <a:pt x="47" y="1"/>
                        <a:pt x="51" y="0"/>
                        <a:pt x="55" y="1"/>
                      </a:cubicBezTo>
                      <a:cubicBezTo>
                        <a:pt x="56" y="1"/>
                        <a:pt x="60" y="3"/>
                        <a:pt x="60" y="4"/>
                      </a:cubicBezTo>
                      <a:cubicBezTo>
                        <a:pt x="60" y="5"/>
                        <a:pt x="59" y="7"/>
                        <a:pt x="58" y="8"/>
                      </a:cubicBezTo>
                      <a:cubicBezTo>
                        <a:pt x="56" y="10"/>
                        <a:pt x="51" y="9"/>
                        <a:pt x="48" y="9"/>
                      </a:cubicBezTo>
                      <a:cubicBezTo>
                        <a:pt x="46" y="9"/>
                        <a:pt x="43" y="12"/>
                        <a:pt x="43" y="13"/>
                      </a:cubicBezTo>
                      <a:cubicBezTo>
                        <a:pt x="43" y="14"/>
                        <a:pt x="43" y="16"/>
                        <a:pt x="43" y="18"/>
                      </a:cubicBezTo>
                      <a:cubicBezTo>
                        <a:pt x="43" y="22"/>
                        <a:pt x="44" y="22"/>
                        <a:pt x="46" y="24"/>
                      </a:cubicBezTo>
                      <a:cubicBezTo>
                        <a:pt x="48" y="25"/>
                        <a:pt x="48" y="26"/>
                        <a:pt x="51" y="25"/>
                      </a:cubicBezTo>
                      <a:cubicBezTo>
                        <a:pt x="52" y="25"/>
                        <a:pt x="54" y="25"/>
                        <a:pt x="55" y="25"/>
                      </a:cubicBezTo>
                      <a:cubicBezTo>
                        <a:pt x="56" y="25"/>
                        <a:pt x="56" y="24"/>
                        <a:pt x="57" y="24"/>
                      </a:cubicBezTo>
                      <a:cubicBezTo>
                        <a:pt x="61" y="23"/>
                        <a:pt x="66" y="22"/>
                        <a:pt x="70" y="21"/>
                      </a:cubicBezTo>
                      <a:cubicBezTo>
                        <a:pt x="70" y="21"/>
                        <a:pt x="71" y="21"/>
                        <a:pt x="72" y="20"/>
                      </a:cubicBezTo>
                      <a:cubicBezTo>
                        <a:pt x="72" y="20"/>
                        <a:pt x="73" y="20"/>
                        <a:pt x="74" y="20"/>
                      </a:cubicBezTo>
                      <a:cubicBezTo>
                        <a:pt x="75" y="20"/>
                        <a:pt x="76" y="19"/>
                        <a:pt x="76" y="19"/>
                      </a:cubicBezTo>
                      <a:cubicBezTo>
                        <a:pt x="78" y="19"/>
                        <a:pt x="79" y="20"/>
                        <a:pt x="81" y="21"/>
                      </a:cubicBezTo>
                      <a:cubicBezTo>
                        <a:pt x="84" y="21"/>
                        <a:pt x="86" y="21"/>
                        <a:pt x="88" y="22"/>
                      </a:cubicBezTo>
                      <a:cubicBezTo>
                        <a:pt x="88" y="23"/>
                        <a:pt x="91" y="26"/>
                        <a:pt x="91" y="26"/>
                      </a:cubicBezTo>
                      <a:cubicBezTo>
                        <a:pt x="91" y="27"/>
                        <a:pt x="91" y="28"/>
                        <a:pt x="92" y="28"/>
                      </a:cubicBezTo>
                      <a:cubicBezTo>
                        <a:pt x="92" y="29"/>
                        <a:pt x="94" y="30"/>
                        <a:pt x="94" y="30"/>
                      </a:cubicBezTo>
                      <a:cubicBezTo>
                        <a:pt x="95" y="31"/>
                        <a:pt x="95" y="33"/>
                        <a:pt x="96" y="35"/>
                      </a:cubicBezTo>
                      <a:cubicBezTo>
                        <a:pt x="96" y="35"/>
                        <a:pt x="95" y="36"/>
                        <a:pt x="95" y="37"/>
                      </a:cubicBezTo>
                      <a:cubicBezTo>
                        <a:pt x="95" y="37"/>
                        <a:pt x="96" y="38"/>
                        <a:pt x="96" y="39"/>
                      </a:cubicBezTo>
                      <a:cubicBezTo>
                        <a:pt x="96" y="40"/>
                        <a:pt x="95" y="41"/>
                        <a:pt x="95" y="43"/>
                      </a:cubicBezTo>
                      <a:cubicBezTo>
                        <a:pt x="95" y="43"/>
                        <a:pt x="95" y="44"/>
                        <a:pt x="95" y="45"/>
                      </a:cubicBezTo>
                      <a:cubicBezTo>
                        <a:pt x="95" y="45"/>
                        <a:pt x="94" y="46"/>
                        <a:pt x="94" y="46"/>
                      </a:cubicBezTo>
                      <a:cubicBezTo>
                        <a:pt x="93" y="49"/>
                        <a:pt x="93" y="51"/>
                        <a:pt x="91" y="53"/>
                      </a:cubicBezTo>
                      <a:close/>
                      <a:moveTo>
                        <a:pt x="22" y="57"/>
                      </a:moveTo>
                      <a:cubicBezTo>
                        <a:pt x="23" y="58"/>
                        <a:pt x="25" y="59"/>
                        <a:pt x="26" y="59"/>
                      </a:cubicBezTo>
                      <a:cubicBezTo>
                        <a:pt x="27" y="59"/>
                        <a:pt x="30" y="56"/>
                        <a:pt x="31" y="55"/>
                      </a:cubicBezTo>
                      <a:cubicBezTo>
                        <a:pt x="32" y="53"/>
                        <a:pt x="32" y="51"/>
                        <a:pt x="33" y="51"/>
                      </a:cubicBezTo>
                      <a:cubicBezTo>
                        <a:pt x="33" y="49"/>
                        <a:pt x="33" y="48"/>
                        <a:pt x="34" y="47"/>
                      </a:cubicBezTo>
                      <a:cubicBezTo>
                        <a:pt x="33" y="45"/>
                        <a:pt x="32" y="45"/>
                        <a:pt x="32" y="43"/>
                      </a:cubicBezTo>
                      <a:cubicBezTo>
                        <a:pt x="30" y="42"/>
                        <a:pt x="29" y="40"/>
                        <a:pt x="27" y="39"/>
                      </a:cubicBezTo>
                      <a:cubicBezTo>
                        <a:pt x="22" y="36"/>
                        <a:pt x="18" y="39"/>
                        <a:pt x="15" y="41"/>
                      </a:cubicBezTo>
                      <a:cubicBezTo>
                        <a:pt x="14" y="43"/>
                        <a:pt x="14" y="46"/>
                        <a:pt x="15" y="48"/>
                      </a:cubicBezTo>
                      <a:cubicBezTo>
                        <a:pt x="15" y="48"/>
                        <a:pt x="16" y="48"/>
                        <a:pt x="17" y="49"/>
                      </a:cubicBezTo>
                      <a:cubicBezTo>
                        <a:pt x="17" y="50"/>
                        <a:pt x="16" y="50"/>
                        <a:pt x="16" y="51"/>
                      </a:cubicBezTo>
                      <a:cubicBezTo>
                        <a:pt x="18" y="53"/>
                        <a:pt x="21" y="54"/>
                        <a:pt x="2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 name="Freeform 24">
                  <a:extLst>
                    <a:ext uri="{FF2B5EF4-FFF2-40B4-BE49-F238E27FC236}">
                      <a16:creationId xmlns="" xmlns:a16="http://schemas.microsoft.com/office/drawing/2014/main" id="{E4645505-230E-4A3C-B129-FDB514E40467}"/>
                    </a:ext>
                  </a:extLst>
                </p:cNvPr>
                <p:cNvSpPr>
                  <a:spLocks/>
                </p:cNvSpPr>
                <p:nvPr/>
              </p:nvSpPr>
              <p:spPr bwMode="auto">
                <a:xfrm>
                  <a:off x="3177" y="2189"/>
                  <a:ext cx="43" cy="98"/>
                </a:xfrm>
                <a:custGeom>
                  <a:avLst/>
                  <a:gdLst>
                    <a:gd name="T0" fmla="*/ 18 w 21"/>
                    <a:gd name="T1" fmla="*/ 1 h 47"/>
                    <a:gd name="T2" fmla="*/ 19 w 21"/>
                    <a:gd name="T3" fmla="*/ 8 h 47"/>
                    <a:gd name="T4" fmla="*/ 19 w 21"/>
                    <a:gd name="T5" fmla="*/ 14 h 47"/>
                    <a:gd name="T6" fmla="*/ 19 w 21"/>
                    <a:gd name="T7" fmla="*/ 35 h 47"/>
                    <a:gd name="T8" fmla="*/ 17 w 21"/>
                    <a:gd name="T9" fmla="*/ 39 h 47"/>
                    <a:gd name="T10" fmla="*/ 18 w 21"/>
                    <a:gd name="T11" fmla="*/ 41 h 47"/>
                    <a:gd name="T12" fmla="*/ 10 w 21"/>
                    <a:gd name="T13" fmla="*/ 42 h 47"/>
                    <a:gd name="T14" fmla="*/ 11 w 21"/>
                    <a:gd name="T15" fmla="*/ 36 h 47"/>
                    <a:gd name="T16" fmla="*/ 11 w 21"/>
                    <a:gd name="T17" fmla="*/ 30 h 47"/>
                    <a:gd name="T18" fmla="*/ 12 w 21"/>
                    <a:gd name="T19" fmla="*/ 28 h 47"/>
                    <a:gd name="T20" fmla="*/ 11 w 21"/>
                    <a:gd name="T21" fmla="*/ 26 h 47"/>
                    <a:gd name="T22" fmla="*/ 12 w 21"/>
                    <a:gd name="T23" fmla="*/ 23 h 47"/>
                    <a:gd name="T24" fmla="*/ 12 w 21"/>
                    <a:gd name="T25" fmla="*/ 8 h 47"/>
                    <a:gd name="T26" fmla="*/ 0 w 21"/>
                    <a:gd name="T27" fmla="*/ 10 h 47"/>
                    <a:gd name="T28" fmla="*/ 5 w 21"/>
                    <a:gd name="T29" fmla="*/ 6 h 47"/>
                    <a:gd name="T30" fmla="*/ 11 w 21"/>
                    <a:gd name="T31" fmla="*/ 4 h 47"/>
                    <a:gd name="T32" fmla="*/ 18 w 21"/>
                    <a:gd name="T33"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7">
                      <a:moveTo>
                        <a:pt x="18" y="1"/>
                      </a:moveTo>
                      <a:cubicBezTo>
                        <a:pt x="19" y="3"/>
                        <a:pt x="21" y="6"/>
                        <a:pt x="19" y="8"/>
                      </a:cubicBezTo>
                      <a:cubicBezTo>
                        <a:pt x="20" y="10"/>
                        <a:pt x="19" y="12"/>
                        <a:pt x="19" y="14"/>
                      </a:cubicBezTo>
                      <a:cubicBezTo>
                        <a:pt x="18" y="21"/>
                        <a:pt x="20" y="29"/>
                        <a:pt x="19" y="35"/>
                      </a:cubicBezTo>
                      <a:cubicBezTo>
                        <a:pt x="18" y="36"/>
                        <a:pt x="17" y="37"/>
                        <a:pt x="17" y="39"/>
                      </a:cubicBezTo>
                      <a:cubicBezTo>
                        <a:pt x="17" y="39"/>
                        <a:pt x="18" y="40"/>
                        <a:pt x="18" y="41"/>
                      </a:cubicBezTo>
                      <a:cubicBezTo>
                        <a:pt x="17" y="44"/>
                        <a:pt x="11" y="47"/>
                        <a:pt x="10" y="42"/>
                      </a:cubicBezTo>
                      <a:cubicBezTo>
                        <a:pt x="10" y="40"/>
                        <a:pt x="11" y="38"/>
                        <a:pt x="11" y="36"/>
                      </a:cubicBezTo>
                      <a:cubicBezTo>
                        <a:pt x="11" y="34"/>
                        <a:pt x="11" y="32"/>
                        <a:pt x="11" y="30"/>
                      </a:cubicBezTo>
                      <a:cubicBezTo>
                        <a:pt x="11" y="29"/>
                        <a:pt x="11" y="29"/>
                        <a:pt x="12" y="28"/>
                      </a:cubicBezTo>
                      <a:cubicBezTo>
                        <a:pt x="12" y="27"/>
                        <a:pt x="11" y="27"/>
                        <a:pt x="11" y="26"/>
                      </a:cubicBezTo>
                      <a:cubicBezTo>
                        <a:pt x="11" y="25"/>
                        <a:pt x="12" y="24"/>
                        <a:pt x="12" y="23"/>
                      </a:cubicBezTo>
                      <a:cubicBezTo>
                        <a:pt x="13" y="18"/>
                        <a:pt x="12" y="12"/>
                        <a:pt x="12" y="8"/>
                      </a:cubicBezTo>
                      <a:cubicBezTo>
                        <a:pt x="7" y="7"/>
                        <a:pt x="5" y="11"/>
                        <a:pt x="0" y="10"/>
                      </a:cubicBezTo>
                      <a:cubicBezTo>
                        <a:pt x="1" y="8"/>
                        <a:pt x="5" y="8"/>
                        <a:pt x="5" y="6"/>
                      </a:cubicBezTo>
                      <a:cubicBezTo>
                        <a:pt x="8" y="6"/>
                        <a:pt x="8" y="4"/>
                        <a:pt x="11" y="4"/>
                      </a:cubicBezTo>
                      <a:cubicBezTo>
                        <a:pt x="12" y="2"/>
                        <a:pt x="14"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 name="Freeform 25">
                  <a:extLst>
                    <a:ext uri="{FF2B5EF4-FFF2-40B4-BE49-F238E27FC236}">
                      <a16:creationId xmlns="" xmlns:a16="http://schemas.microsoft.com/office/drawing/2014/main" id="{2A6ABB8A-042D-460C-8F41-E69EEDB0B499}"/>
                    </a:ext>
                  </a:extLst>
                </p:cNvPr>
                <p:cNvSpPr>
                  <a:spLocks/>
                </p:cNvSpPr>
                <p:nvPr/>
              </p:nvSpPr>
              <p:spPr bwMode="auto">
                <a:xfrm>
                  <a:off x="2789" y="2208"/>
                  <a:ext cx="58" cy="85"/>
                </a:xfrm>
                <a:custGeom>
                  <a:avLst/>
                  <a:gdLst>
                    <a:gd name="T0" fmla="*/ 27 w 28"/>
                    <a:gd name="T1" fmla="*/ 4 h 41"/>
                    <a:gd name="T2" fmla="*/ 25 w 28"/>
                    <a:gd name="T3" fmla="*/ 11 h 41"/>
                    <a:gd name="T4" fmla="*/ 21 w 28"/>
                    <a:gd name="T5" fmla="*/ 17 h 41"/>
                    <a:gd name="T6" fmla="*/ 15 w 28"/>
                    <a:gd name="T7" fmla="*/ 34 h 41"/>
                    <a:gd name="T8" fmla="*/ 18 w 28"/>
                    <a:gd name="T9" fmla="*/ 40 h 41"/>
                    <a:gd name="T10" fmla="*/ 16 w 28"/>
                    <a:gd name="T11" fmla="*/ 39 h 41"/>
                    <a:gd name="T12" fmla="*/ 11 w 28"/>
                    <a:gd name="T13" fmla="*/ 37 h 41"/>
                    <a:gd name="T14" fmla="*/ 7 w 28"/>
                    <a:gd name="T15" fmla="*/ 37 h 41"/>
                    <a:gd name="T16" fmla="*/ 0 w 28"/>
                    <a:gd name="T17" fmla="*/ 31 h 41"/>
                    <a:gd name="T18" fmla="*/ 5 w 28"/>
                    <a:gd name="T19" fmla="*/ 30 h 41"/>
                    <a:gd name="T20" fmla="*/ 9 w 28"/>
                    <a:gd name="T21" fmla="*/ 27 h 41"/>
                    <a:gd name="T22" fmla="*/ 9 w 28"/>
                    <a:gd name="T23" fmla="*/ 24 h 41"/>
                    <a:gd name="T24" fmla="*/ 11 w 28"/>
                    <a:gd name="T25" fmla="*/ 22 h 41"/>
                    <a:gd name="T26" fmla="*/ 14 w 28"/>
                    <a:gd name="T27" fmla="*/ 16 h 41"/>
                    <a:gd name="T28" fmla="*/ 18 w 28"/>
                    <a:gd name="T29" fmla="*/ 7 h 41"/>
                    <a:gd name="T30" fmla="*/ 17 w 28"/>
                    <a:gd name="T31" fmla="*/ 2 h 41"/>
                    <a:gd name="T32" fmla="*/ 27 w 28"/>
                    <a:gd name="T33"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41">
                      <a:moveTo>
                        <a:pt x="27" y="4"/>
                      </a:moveTo>
                      <a:cubicBezTo>
                        <a:pt x="28" y="7"/>
                        <a:pt x="26" y="9"/>
                        <a:pt x="25" y="11"/>
                      </a:cubicBezTo>
                      <a:cubicBezTo>
                        <a:pt x="24" y="14"/>
                        <a:pt x="23" y="16"/>
                        <a:pt x="21" y="17"/>
                      </a:cubicBezTo>
                      <a:cubicBezTo>
                        <a:pt x="21" y="23"/>
                        <a:pt x="14" y="27"/>
                        <a:pt x="15" y="34"/>
                      </a:cubicBezTo>
                      <a:cubicBezTo>
                        <a:pt x="16" y="37"/>
                        <a:pt x="19" y="37"/>
                        <a:pt x="18" y="40"/>
                      </a:cubicBezTo>
                      <a:cubicBezTo>
                        <a:pt x="17" y="41"/>
                        <a:pt x="17" y="39"/>
                        <a:pt x="16" y="39"/>
                      </a:cubicBezTo>
                      <a:cubicBezTo>
                        <a:pt x="14" y="39"/>
                        <a:pt x="12" y="38"/>
                        <a:pt x="11" y="37"/>
                      </a:cubicBezTo>
                      <a:cubicBezTo>
                        <a:pt x="10" y="37"/>
                        <a:pt x="8" y="37"/>
                        <a:pt x="7" y="37"/>
                      </a:cubicBezTo>
                      <a:cubicBezTo>
                        <a:pt x="5" y="36"/>
                        <a:pt x="2" y="33"/>
                        <a:pt x="0" y="31"/>
                      </a:cubicBezTo>
                      <a:cubicBezTo>
                        <a:pt x="0" y="29"/>
                        <a:pt x="3" y="30"/>
                        <a:pt x="5" y="30"/>
                      </a:cubicBezTo>
                      <a:cubicBezTo>
                        <a:pt x="7" y="30"/>
                        <a:pt x="8" y="28"/>
                        <a:pt x="9" y="27"/>
                      </a:cubicBezTo>
                      <a:cubicBezTo>
                        <a:pt x="9" y="26"/>
                        <a:pt x="9" y="25"/>
                        <a:pt x="9" y="24"/>
                      </a:cubicBezTo>
                      <a:cubicBezTo>
                        <a:pt x="10" y="23"/>
                        <a:pt x="10" y="23"/>
                        <a:pt x="11" y="22"/>
                      </a:cubicBezTo>
                      <a:cubicBezTo>
                        <a:pt x="11" y="19"/>
                        <a:pt x="12" y="17"/>
                        <a:pt x="14" y="16"/>
                      </a:cubicBezTo>
                      <a:cubicBezTo>
                        <a:pt x="15" y="12"/>
                        <a:pt x="17" y="10"/>
                        <a:pt x="18" y="7"/>
                      </a:cubicBezTo>
                      <a:cubicBezTo>
                        <a:pt x="18" y="6"/>
                        <a:pt x="17" y="4"/>
                        <a:pt x="17" y="2"/>
                      </a:cubicBezTo>
                      <a:cubicBezTo>
                        <a:pt x="19" y="0"/>
                        <a:pt x="25" y="2"/>
                        <a:pt x="2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 name="Freeform 26">
                  <a:extLst>
                    <a:ext uri="{FF2B5EF4-FFF2-40B4-BE49-F238E27FC236}">
                      <a16:creationId xmlns="" xmlns:a16="http://schemas.microsoft.com/office/drawing/2014/main" id="{D87CDE05-0724-4418-B6D1-6B5D3DACEC09}"/>
                    </a:ext>
                  </a:extLst>
                </p:cNvPr>
                <p:cNvSpPr>
                  <a:spLocks/>
                </p:cNvSpPr>
                <p:nvPr/>
              </p:nvSpPr>
              <p:spPr bwMode="auto">
                <a:xfrm>
                  <a:off x="3152" y="2210"/>
                  <a:ext cx="25" cy="17"/>
                </a:xfrm>
                <a:custGeom>
                  <a:avLst/>
                  <a:gdLst>
                    <a:gd name="T0" fmla="*/ 11 w 12"/>
                    <a:gd name="T1" fmla="*/ 1 h 8"/>
                    <a:gd name="T2" fmla="*/ 6 w 12"/>
                    <a:gd name="T3" fmla="*/ 5 h 8"/>
                    <a:gd name="T4" fmla="*/ 0 w 12"/>
                    <a:gd name="T5" fmla="*/ 8 h 8"/>
                    <a:gd name="T6" fmla="*/ 7 w 12"/>
                    <a:gd name="T7" fmla="*/ 3 h 8"/>
                    <a:gd name="T8" fmla="*/ 11 w 12"/>
                    <a:gd name="T9" fmla="*/ 1 h 8"/>
                  </a:gdLst>
                  <a:ahLst/>
                  <a:cxnLst>
                    <a:cxn ang="0">
                      <a:pos x="T0" y="T1"/>
                    </a:cxn>
                    <a:cxn ang="0">
                      <a:pos x="T2" y="T3"/>
                    </a:cxn>
                    <a:cxn ang="0">
                      <a:pos x="T4" y="T5"/>
                    </a:cxn>
                    <a:cxn ang="0">
                      <a:pos x="T6" y="T7"/>
                    </a:cxn>
                    <a:cxn ang="0">
                      <a:pos x="T8" y="T9"/>
                    </a:cxn>
                  </a:cxnLst>
                  <a:rect l="0" t="0" r="r" b="b"/>
                  <a:pathLst>
                    <a:path w="12" h="8">
                      <a:moveTo>
                        <a:pt x="11" y="1"/>
                      </a:moveTo>
                      <a:cubicBezTo>
                        <a:pt x="12" y="4"/>
                        <a:pt x="8" y="4"/>
                        <a:pt x="6" y="5"/>
                      </a:cubicBezTo>
                      <a:cubicBezTo>
                        <a:pt x="4" y="6"/>
                        <a:pt x="3" y="8"/>
                        <a:pt x="0" y="8"/>
                      </a:cubicBezTo>
                      <a:cubicBezTo>
                        <a:pt x="2" y="5"/>
                        <a:pt x="4" y="3"/>
                        <a:pt x="7" y="3"/>
                      </a:cubicBezTo>
                      <a:cubicBezTo>
                        <a:pt x="8" y="2"/>
                        <a:pt x="9" y="0"/>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 name="Freeform 27">
                  <a:extLst>
                    <a:ext uri="{FF2B5EF4-FFF2-40B4-BE49-F238E27FC236}">
                      <a16:creationId xmlns="" xmlns:a16="http://schemas.microsoft.com/office/drawing/2014/main" id="{2718A002-C696-44F6-97E4-453D4BB986AF}"/>
                    </a:ext>
                  </a:extLst>
                </p:cNvPr>
                <p:cNvSpPr>
                  <a:spLocks noEditPoints="1"/>
                </p:cNvSpPr>
                <p:nvPr/>
              </p:nvSpPr>
              <p:spPr bwMode="auto">
                <a:xfrm>
                  <a:off x="3031" y="2241"/>
                  <a:ext cx="83" cy="86"/>
                </a:xfrm>
                <a:custGeom>
                  <a:avLst/>
                  <a:gdLst>
                    <a:gd name="T0" fmla="*/ 12 w 40"/>
                    <a:gd name="T1" fmla="*/ 39 h 41"/>
                    <a:gd name="T2" fmla="*/ 17 w 40"/>
                    <a:gd name="T3" fmla="*/ 37 h 41"/>
                    <a:gd name="T4" fmla="*/ 19 w 40"/>
                    <a:gd name="T5" fmla="*/ 37 h 41"/>
                    <a:gd name="T6" fmla="*/ 28 w 40"/>
                    <a:gd name="T7" fmla="*/ 34 h 41"/>
                    <a:gd name="T8" fmla="*/ 31 w 40"/>
                    <a:gd name="T9" fmla="*/ 23 h 41"/>
                    <a:gd name="T10" fmla="*/ 21 w 40"/>
                    <a:gd name="T11" fmla="*/ 24 h 41"/>
                    <a:gd name="T12" fmla="*/ 14 w 40"/>
                    <a:gd name="T13" fmla="*/ 25 h 41"/>
                    <a:gd name="T14" fmla="*/ 11 w 40"/>
                    <a:gd name="T15" fmla="*/ 24 h 41"/>
                    <a:gd name="T16" fmla="*/ 0 w 40"/>
                    <a:gd name="T17" fmla="*/ 14 h 41"/>
                    <a:gd name="T18" fmla="*/ 2 w 40"/>
                    <a:gd name="T19" fmla="*/ 7 h 41"/>
                    <a:gd name="T20" fmla="*/ 7 w 40"/>
                    <a:gd name="T21" fmla="*/ 3 h 41"/>
                    <a:gd name="T22" fmla="*/ 13 w 40"/>
                    <a:gd name="T23" fmla="*/ 2 h 41"/>
                    <a:gd name="T24" fmla="*/ 15 w 40"/>
                    <a:gd name="T25" fmla="*/ 1 h 41"/>
                    <a:gd name="T26" fmla="*/ 28 w 40"/>
                    <a:gd name="T27" fmla="*/ 1 h 41"/>
                    <a:gd name="T28" fmla="*/ 33 w 40"/>
                    <a:gd name="T29" fmla="*/ 3 h 41"/>
                    <a:gd name="T30" fmla="*/ 35 w 40"/>
                    <a:gd name="T31" fmla="*/ 4 h 41"/>
                    <a:gd name="T32" fmla="*/ 38 w 40"/>
                    <a:gd name="T33" fmla="*/ 11 h 41"/>
                    <a:gd name="T34" fmla="*/ 40 w 40"/>
                    <a:gd name="T35" fmla="*/ 13 h 41"/>
                    <a:gd name="T36" fmla="*/ 40 w 40"/>
                    <a:gd name="T37" fmla="*/ 24 h 41"/>
                    <a:gd name="T38" fmla="*/ 38 w 40"/>
                    <a:gd name="T39" fmla="*/ 31 h 41"/>
                    <a:gd name="T40" fmla="*/ 29 w 40"/>
                    <a:gd name="T41" fmla="*/ 38 h 41"/>
                    <a:gd name="T42" fmla="*/ 27 w 40"/>
                    <a:gd name="T43" fmla="*/ 38 h 41"/>
                    <a:gd name="T44" fmla="*/ 25 w 40"/>
                    <a:gd name="T45" fmla="*/ 40 h 41"/>
                    <a:gd name="T46" fmla="*/ 20 w 40"/>
                    <a:gd name="T47" fmla="*/ 40 h 41"/>
                    <a:gd name="T48" fmla="*/ 17 w 40"/>
                    <a:gd name="T49" fmla="*/ 41 h 41"/>
                    <a:gd name="T50" fmla="*/ 15 w 40"/>
                    <a:gd name="T51" fmla="*/ 40 h 41"/>
                    <a:gd name="T52" fmla="*/ 12 w 40"/>
                    <a:gd name="T53" fmla="*/ 39 h 41"/>
                    <a:gd name="T54" fmla="*/ 28 w 40"/>
                    <a:gd name="T55" fmla="*/ 6 h 41"/>
                    <a:gd name="T56" fmla="*/ 23 w 40"/>
                    <a:gd name="T57" fmla="*/ 4 h 41"/>
                    <a:gd name="T58" fmla="*/ 13 w 40"/>
                    <a:gd name="T59" fmla="*/ 6 h 41"/>
                    <a:gd name="T60" fmla="*/ 8 w 40"/>
                    <a:gd name="T61" fmla="*/ 14 h 41"/>
                    <a:gd name="T62" fmla="*/ 9 w 40"/>
                    <a:gd name="T63" fmla="*/ 17 h 41"/>
                    <a:gd name="T64" fmla="*/ 14 w 40"/>
                    <a:gd name="T65" fmla="*/ 21 h 41"/>
                    <a:gd name="T66" fmla="*/ 21 w 40"/>
                    <a:gd name="T67" fmla="*/ 21 h 41"/>
                    <a:gd name="T68" fmla="*/ 28 w 40"/>
                    <a:gd name="T69" fmla="*/ 19 h 41"/>
                    <a:gd name="T70" fmla="*/ 28 w 40"/>
                    <a:gd name="T7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 h="41">
                      <a:moveTo>
                        <a:pt x="12" y="39"/>
                      </a:moveTo>
                      <a:cubicBezTo>
                        <a:pt x="12" y="36"/>
                        <a:pt x="15" y="38"/>
                        <a:pt x="17" y="37"/>
                      </a:cubicBezTo>
                      <a:cubicBezTo>
                        <a:pt x="17" y="37"/>
                        <a:pt x="18" y="37"/>
                        <a:pt x="19" y="37"/>
                      </a:cubicBezTo>
                      <a:cubicBezTo>
                        <a:pt x="22" y="36"/>
                        <a:pt x="26" y="36"/>
                        <a:pt x="28" y="34"/>
                      </a:cubicBezTo>
                      <a:cubicBezTo>
                        <a:pt x="29" y="31"/>
                        <a:pt x="33" y="28"/>
                        <a:pt x="31" y="23"/>
                      </a:cubicBezTo>
                      <a:cubicBezTo>
                        <a:pt x="28" y="21"/>
                        <a:pt x="24" y="24"/>
                        <a:pt x="21" y="24"/>
                      </a:cubicBezTo>
                      <a:cubicBezTo>
                        <a:pt x="18" y="25"/>
                        <a:pt x="16" y="24"/>
                        <a:pt x="14" y="25"/>
                      </a:cubicBezTo>
                      <a:cubicBezTo>
                        <a:pt x="13" y="25"/>
                        <a:pt x="12" y="24"/>
                        <a:pt x="11" y="24"/>
                      </a:cubicBezTo>
                      <a:cubicBezTo>
                        <a:pt x="7" y="26"/>
                        <a:pt x="0" y="20"/>
                        <a:pt x="0" y="14"/>
                      </a:cubicBezTo>
                      <a:cubicBezTo>
                        <a:pt x="0" y="12"/>
                        <a:pt x="1" y="9"/>
                        <a:pt x="2" y="7"/>
                      </a:cubicBezTo>
                      <a:cubicBezTo>
                        <a:pt x="4" y="6"/>
                        <a:pt x="6" y="5"/>
                        <a:pt x="7" y="3"/>
                      </a:cubicBezTo>
                      <a:cubicBezTo>
                        <a:pt x="9" y="2"/>
                        <a:pt x="11" y="2"/>
                        <a:pt x="13" y="2"/>
                      </a:cubicBezTo>
                      <a:cubicBezTo>
                        <a:pt x="14" y="2"/>
                        <a:pt x="14" y="1"/>
                        <a:pt x="15" y="1"/>
                      </a:cubicBezTo>
                      <a:cubicBezTo>
                        <a:pt x="19" y="0"/>
                        <a:pt x="24" y="0"/>
                        <a:pt x="28" y="1"/>
                      </a:cubicBezTo>
                      <a:cubicBezTo>
                        <a:pt x="31" y="1"/>
                        <a:pt x="31" y="1"/>
                        <a:pt x="33" y="3"/>
                      </a:cubicBezTo>
                      <a:cubicBezTo>
                        <a:pt x="33" y="4"/>
                        <a:pt x="35" y="4"/>
                        <a:pt x="35" y="4"/>
                      </a:cubicBezTo>
                      <a:cubicBezTo>
                        <a:pt x="36" y="6"/>
                        <a:pt x="38" y="9"/>
                        <a:pt x="38" y="11"/>
                      </a:cubicBezTo>
                      <a:cubicBezTo>
                        <a:pt x="39" y="12"/>
                        <a:pt x="40" y="13"/>
                        <a:pt x="40" y="13"/>
                      </a:cubicBezTo>
                      <a:cubicBezTo>
                        <a:pt x="40" y="15"/>
                        <a:pt x="40" y="20"/>
                        <a:pt x="40" y="24"/>
                      </a:cubicBezTo>
                      <a:cubicBezTo>
                        <a:pt x="40" y="27"/>
                        <a:pt x="38" y="29"/>
                        <a:pt x="38" y="31"/>
                      </a:cubicBezTo>
                      <a:cubicBezTo>
                        <a:pt x="35" y="33"/>
                        <a:pt x="33" y="37"/>
                        <a:pt x="29" y="38"/>
                      </a:cubicBezTo>
                      <a:cubicBezTo>
                        <a:pt x="28" y="38"/>
                        <a:pt x="28" y="38"/>
                        <a:pt x="27" y="38"/>
                      </a:cubicBezTo>
                      <a:cubicBezTo>
                        <a:pt x="26" y="39"/>
                        <a:pt x="26" y="39"/>
                        <a:pt x="25" y="40"/>
                      </a:cubicBezTo>
                      <a:cubicBezTo>
                        <a:pt x="23" y="40"/>
                        <a:pt x="22" y="39"/>
                        <a:pt x="20" y="40"/>
                      </a:cubicBezTo>
                      <a:cubicBezTo>
                        <a:pt x="19" y="40"/>
                        <a:pt x="18" y="41"/>
                        <a:pt x="17" y="41"/>
                      </a:cubicBezTo>
                      <a:cubicBezTo>
                        <a:pt x="16" y="41"/>
                        <a:pt x="16" y="40"/>
                        <a:pt x="15" y="40"/>
                      </a:cubicBezTo>
                      <a:cubicBezTo>
                        <a:pt x="14" y="39"/>
                        <a:pt x="13" y="40"/>
                        <a:pt x="12" y="39"/>
                      </a:cubicBezTo>
                      <a:close/>
                      <a:moveTo>
                        <a:pt x="28" y="6"/>
                      </a:moveTo>
                      <a:cubicBezTo>
                        <a:pt x="26" y="7"/>
                        <a:pt x="25" y="4"/>
                        <a:pt x="23" y="4"/>
                      </a:cubicBezTo>
                      <a:cubicBezTo>
                        <a:pt x="20" y="3"/>
                        <a:pt x="15" y="4"/>
                        <a:pt x="13" y="6"/>
                      </a:cubicBezTo>
                      <a:cubicBezTo>
                        <a:pt x="11" y="7"/>
                        <a:pt x="8" y="11"/>
                        <a:pt x="8" y="14"/>
                      </a:cubicBezTo>
                      <a:cubicBezTo>
                        <a:pt x="9" y="15"/>
                        <a:pt x="10" y="16"/>
                        <a:pt x="9" y="17"/>
                      </a:cubicBezTo>
                      <a:cubicBezTo>
                        <a:pt x="11" y="18"/>
                        <a:pt x="12" y="21"/>
                        <a:pt x="14" y="21"/>
                      </a:cubicBezTo>
                      <a:cubicBezTo>
                        <a:pt x="16" y="21"/>
                        <a:pt x="19" y="21"/>
                        <a:pt x="21" y="21"/>
                      </a:cubicBezTo>
                      <a:cubicBezTo>
                        <a:pt x="24" y="21"/>
                        <a:pt x="26" y="19"/>
                        <a:pt x="28" y="19"/>
                      </a:cubicBezTo>
                      <a:cubicBezTo>
                        <a:pt x="29" y="15"/>
                        <a:pt x="31" y="10"/>
                        <a:pt x="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 name="Freeform 28">
                  <a:extLst>
                    <a:ext uri="{FF2B5EF4-FFF2-40B4-BE49-F238E27FC236}">
                      <a16:creationId xmlns="" xmlns:a16="http://schemas.microsoft.com/office/drawing/2014/main" id="{83DB2DDE-5E47-43B4-AFA2-5000258C496D}"/>
                    </a:ext>
                  </a:extLst>
                </p:cNvPr>
                <p:cNvSpPr>
                  <a:spLocks noEditPoints="1"/>
                </p:cNvSpPr>
                <p:nvPr/>
              </p:nvSpPr>
              <p:spPr bwMode="auto">
                <a:xfrm>
                  <a:off x="2893" y="2241"/>
                  <a:ext cx="86" cy="86"/>
                </a:xfrm>
                <a:custGeom>
                  <a:avLst/>
                  <a:gdLst>
                    <a:gd name="T0" fmla="*/ 8 w 41"/>
                    <a:gd name="T1" fmla="*/ 14 h 41"/>
                    <a:gd name="T2" fmla="*/ 9 w 41"/>
                    <a:gd name="T3" fmla="*/ 12 h 41"/>
                    <a:gd name="T4" fmla="*/ 7 w 41"/>
                    <a:gd name="T5" fmla="*/ 11 h 41"/>
                    <a:gd name="T6" fmla="*/ 8 w 41"/>
                    <a:gd name="T7" fmla="*/ 4 h 41"/>
                    <a:gd name="T8" fmla="*/ 12 w 41"/>
                    <a:gd name="T9" fmla="*/ 2 h 41"/>
                    <a:gd name="T10" fmla="*/ 18 w 41"/>
                    <a:gd name="T11" fmla="*/ 1 h 41"/>
                    <a:gd name="T12" fmla="*/ 37 w 41"/>
                    <a:gd name="T13" fmla="*/ 5 h 41"/>
                    <a:gd name="T14" fmla="*/ 41 w 41"/>
                    <a:gd name="T15" fmla="*/ 11 h 41"/>
                    <a:gd name="T16" fmla="*/ 39 w 41"/>
                    <a:gd name="T17" fmla="*/ 16 h 41"/>
                    <a:gd name="T18" fmla="*/ 37 w 41"/>
                    <a:gd name="T19" fmla="*/ 17 h 41"/>
                    <a:gd name="T20" fmla="*/ 36 w 41"/>
                    <a:gd name="T21" fmla="*/ 19 h 41"/>
                    <a:gd name="T22" fmla="*/ 34 w 41"/>
                    <a:gd name="T23" fmla="*/ 23 h 41"/>
                    <a:gd name="T24" fmla="*/ 36 w 41"/>
                    <a:gd name="T25" fmla="*/ 25 h 41"/>
                    <a:gd name="T26" fmla="*/ 39 w 41"/>
                    <a:gd name="T27" fmla="*/ 30 h 41"/>
                    <a:gd name="T28" fmla="*/ 34 w 41"/>
                    <a:gd name="T29" fmla="*/ 39 h 41"/>
                    <a:gd name="T30" fmla="*/ 29 w 41"/>
                    <a:gd name="T31" fmla="*/ 41 h 41"/>
                    <a:gd name="T32" fmla="*/ 26 w 41"/>
                    <a:gd name="T33" fmla="*/ 40 h 41"/>
                    <a:gd name="T34" fmla="*/ 22 w 41"/>
                    <a:gd name="T35" fmla="*/ 41 h 41"/>
                    <a:gd name="T36" fmla="*/ 14 w 41"/>
                    <a:gd name="T37" fmla="*/ 39 h 41"/>
                    <a:gd name="T38" fmla="*/ 12 w 41"/>
                    <a:gd name="T39" fmla="*/ 39 h 41"/>
                    <a:gd name="T40" fmla="*/ 8 w 41"/>
                    <a:gd name="T41" fmla="*/ 36 h 41"/>
                    <a:gd name="T42" fmla="*/ 4 w 41"/>
                    <a:gd name="T43" fmla="*/ 35 h 41"/>
                    <a:gd name="T44" fmla="*/ 1 w 41"/>
                    <a:gd name="T45" fmla="*/ 26 h 41"/>
                    <a:gd name="T46" fmla="*/ 8 w 41"/>
                    <a:gd name="T47" fmla="*/ 14 h 41"/>
                    <a:gd name="T48" fmla="*/ 29 w 41"/>
                    <a:gd name="T49" fmla="*/ 5 h 41"/>
                    <a:gd name="T50" fmla="*/ 25 w 41"/>
                    <a:gd name="T51" fmla="*/ 4 h 41"/>
                    <a:gd name="T52" fmla="*/ 23 w 41"/>
                    <a:gd name="T53" fmla="*/ 3 h 41"/>
                    <a:gd name="T54" fmla="*/ 15 w 41"/>
                    <a:gd name="T55" fmla="*/ 8 h 41"/>
                    <a:gd name="T56" fmla="*/ 15 w 41"/>
                    <a:gd name="T57" fmla="*/ 13 h 41"/>
                    <a:gd name="T58" fmla="*/ 22 w 41"/>
                    <a:gd name="T59" fmla="*/ 17 h 41"/>
                    <a:gd name="T60" fmla="*/ 27 w 41"/>
                    <a:gd name="T61" fmla="*/ 18 h 41"/>
                    <a:gd name="T62" fmla="*/ 30 w 41"/>
                    <a:gd name="T63" fmla="*/ 15 h 41"/>
                    <a:gd name="T64" fmla="*/ 32 w 41"/>
                    <a:gd name="T65" fmla="*/ 8 h 41"/>
                    <a:gd name="T66" fmla="*/ 29 w 41"/>
                    <a:gd name="T67" fmla="*/ 5 h 41"/>
                    <a:gd name="T68" fmla="*/ 31 w 41"/>
                    <a:gd name="T69" fmla="*/ 29 h 41"/>
                    <a:gd name="T70" fmla="*/ 26 w 41"/>
                    <a:gd name="T71" fmla="*/ 24 h 41"/>
                    <a:gd name="T72" fmla="*/ 20 w 41"/>
                    <a:gd name="T73" fmla="*/ 21 h 41"/>
                    <a:gd name="T74" fmla="*/ 13 w 41"/>
                    <a:gd name="T75" fmla="*/ 21 h 41"/>
                    <a:gd name="T76" fmla="*/ 9 w 41"/>
                    <a:gd name="T77" fmla="*/ 25 h 41"/>
                    <a:gd name="T78" fmla="*/ 8 w 41"/>
                    <a:gd name="T79" fmla="*/ 28 h 41"/>
                    <a:gd name="T80" fmla="*/ 11 w 41"/>
                    <a:gd name="T81" fmla="*/ 34 h 41"/>
                    <a:gd name="T82" fmla="*/ 21 w 41"/>
                    <a:gd name="T83" fmla="*/ 37 h 41"/>
                    <a:gd name="T84" fmla="*/ 26 w 41"/>
                    <a:gd name="T85" fmla="*/ 37 h 41"/>
                    <a:gd name="T86" fmla="*/ 31 w 41"/>
                    <a:gd name="T87" fmla="*/ 34 h 41"/>
                    <a:gd name="T88" fmla="*/ 31 w 41"/>
                    <a:gd name="T89"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 h="41">
                      <a:moveTo>
                        <a:pt x="8" y="14"/>
                      </a:moveTo>
                      <a:cubicBezTo>
                        <a:pt x="8" y="13"/>
                        <a:pt x="10" y="13"/>
                        <a:pt x="9" y="12"/>
                      </a:cubicBezTo>
                      <a:cubicBezTo>
                        <a:pt x="9" y="11"/>
                        <a:pt x="7" y="12"/>
                        <a:pt x="7" y="11"/>
                      </a:cubicBezTo>
                      <a:cubicBezTo>
                        <a:pt x="5" y="8"/>
                        <a:pt x="8" y="7"/>
                        <a:pt x="8" y="4"/>
                      </a:cubicBezTo>
                      <a:cubicBezTo>
                        <a:pt x="10" y="3"/>
                        <a:pt x="11" y="3"/>
                        <a:pt x="12" y="2"/>
                      </a:cubicBezTo>
                      <a:cubicBezTo>
                        <a:pt x="14" y="2"/>
                        <a:pt x="17" y="2"/>
                        <a:pt x="18" y="1"/>
                      </a:cubicBezTo>
                      <a:cubicBezTo>
                        <a:pt x="26" y="0"/>
                        <a:pt x="32" y="3"/>
                        <a:pt x="37" y="5"/>
                      </a:cubicBezTo>
                      <a:cubicBezTo>
                        <a:pt x="38" y="6"/>
                        <a:pt x="41" y="10"/>
                        <a:pt x="41" y="11"/>
                      </a:cubicBezTo>
                      <a:cubicBezTo>
                        <a:pt x="41" y="13"/>
                        <a:pt x="40" y="15"/>
                        <a:pt x="39" y="16"/>
                      </a:cubicBezTo>
                      <a:cubicBezTo>
                        <a:pt x="39" y="16"/>
                        <a:pt x="38" y="16"/>
                        <a:pt x="37" y="17"/>
                      </a:cubicBezTo>
                      <a:cubicBezTo>
                        <a:pt x="37" y="17"/>
                        <a:pt x="37" y="18"/>
                        <a:pt x="36" y="19"/>
                      </a:cubicBezTo>
                      <a:cubicBezTo>
                        <a:pt x="35" y="20"/>
                        <a:pt x="33" y="20"/>
                        <a:pt x="34" y="23"/>
                      </a:cubicBezTo>
                      <a:cubicBezTo>
                        <a:pt x="34" y="24"/>
                        <a:pt x="35" y="24"/>
                        <a:pt x="36" y="25"/>
                      </a:cubicBezTo>
                      <a:cubicBezTo>
                        <a:pt x="37" y="25"/>
                        <a:pt x="39" y="29"/>
                        <a:pt x="39" y="30"/>
                      </a:cubicBezTo>
                      <a:cubicBezTo>
                        <a:pt x="40" y="35"/>
                        <a:pt x="36" y="37"/>
                        <a:pt x="34" y="39"/>
                      </a:cubicBezTo>
                      <a:cubicBezTo>
                        <a:pt x="32" y="39"/>
                        <a:pt x="31" y="40"/>
                        <a:pt x="29" y="41"/>
                      </a:cubicBezTo>
                      <a:cubicBezTo>
                        <a:pt x="28" y="41"/>
                        <a:pt x="27" y="40"/>
                        <a:pt x="26" y="40"/>
                      </a:cubicBezTo>
                      <a:cubicBezTo>
                        <a:pt x="24" y="40"/>
                        <a:pt x="24" y="41"/>
                        <a:pt x="22" y="41"/>
                      </a:cubicBezTo>
                      <a:cubicBezTo>
                        <a:pt x="19" y="41"/>
                        <a:pt x="17" y="39"/>
                        <a:pt x="14" y="39"/>
                      </a:cubicBezTo>
                      <a:cubicBezTo>
                        <a:pt x="13" y="38"/>
                        <a:pt x="13" y="39"/>
                        <a:pt x="12" y="39"/>
                      </a:cubicBezTo>
                      <a:cubicBezTo>
                        <a:pt x="11" y="39"/>
                        <a:pt x="10" y="37"/>
                        <a:pt x="8" y="36"/>
                      </a:cubicBezTo>
                      <a:cubicBezTo>
                        <a:pt x="6" y="36"/>
                        <a:pt x="6" y="36"/>
                        <a:pt x="4" y="35"/>
                      </a:cubicBezTo>
                      <a:cubicBezTo>
                        <a:pt x="3" y="33"/>
                        <a:pt x="0" y="30"/>
                        <a:pt x="1" y="26"/>
                      </a:cubicBezTo>
                      <a:cubicBezTo>
                        <a:pt x="2" y="21"/>
                        <a:pt x="14" y="20"/>
                        <a:pt x="8" y="14"/>
                      </a:cubicBezTo>
                      <a:close/>
                      <a:moveTo>
                        <a:pt x="29" y="5"/>
                      </a:moveTo>
                      <a:cubicBezTo>
                        <a:pt x="28" y="4"/>
                        <a:pt x="27" y="4"/>
                        <a:pt x="25" y="4"/>
                      </a:cubicBezTo>
                      <a:cubicBezTo>
                        <a:pt x="24" y="3"/>
                        <a:pt x="24" y="3"/>
                        <a:pt x="23" y="3"/>
                      </a:cubicBezTo>
                      <a:cubicBezTo>
                        <a:pt x="19" y="2"/>
                        <a:pt x="15" y="5"/>
                        <a:pt x="15" y="8"/>
                      </a:cubicBezTo>
                      <a:cubicBezTo>
                        <a:pt x="15" y="10"/>
                        <a:pt x="16" y="11"/>
                        <a:pt x="15" y="13"/>
                      </a:cubicBezTo>
                      <a:cubicBezTo>
                        <a:pt x="17" y="14"/>
                        <a:pt x="19" y="16"/>
                        <a:pt x="22" y="17"/>
                      </a:cubicBezTo>
                      <a:cubicBezTo>
                        <a:pt x="24" y="16"/>
                        <a:pt x="25" y="18"/>
                        <a:pt x="27" y="18"/>
                      </a:cubicBezTo>
                      <a:cubicBezTo>
                        <a:pt x="27" y="18"/>
                        <a:pt x="29" y="16"/>
                        <a:pt x="30" y="15"/>
                      </a:cubicBezTo>
                      <a:cubicBezTo>
                        <a:pt x="32" y="14"/>
                        <a:pt x="33" y="11"/>
                        <a:pt x="32" y="8"/>
                      </a:cubicBezTo>
                      <a:cubicBezTo>
                        <a:pt x="31" y="8"/>
                        <a:pt x="31" y="6"/>
                        <a:pt x="29" y="5"/>
                      </a:cubicBezTo>
                      <a:close/>
                      <a:moveTo>
                        <a:pt x="31" y="29"/>
                      </a:moveTo>
                      <a:cubicBezTo>
                        <a:pt x="29" y="28"/>
                        <a:pt x="28" y="25"/>
                        <a:pt x="26" y="24"/>
                      </a:cubicBezTo>
                      <a:cubicBezTo>
                        <a:pt x="23" y="23"/>
                        <a:pt x="22" y="22"/>
                        <a:pt x="20" y="21"/>
                      </a:cubicBezTo>
                      <a:cubicBezTo>
                        <a:pt x="18" y="22"/>
                        <a:pt x="15" y="22"/>
                        <a:pt x="13" y="21"/>
                      </a:cubicBezTo>
                      <a:cubicBezTo>
                        <a:pt x="12" y="23"/>
                        <a:pt x="11" y="24"/>
                        <a:pt x="9" y="25"/>
                      </a:cubicBezTo>
                      <a:cubicBezTo>
                        <a:pt x="10" y="27"/>
                        <a:pt x="9" y="27"/>
                        <a:pt x="8" y="28"/>
                      </a:cubicBezTo>
                      <a:cubicBezTo>
                        <a:pt x="9" y="30"/>
                        <a:pt x="10" y="32"/>
                        <a:pt x="11" y="34"/>
                      </a:cubicBezTo>
                      <a:cubicBezTo>
                        <a:pt x="13" y="35"/>
                        <a:pt x="17" y="37"/>
                        <a:pt x="21" y="37"/>
                      </a:cubicBezTo>
                      <a:cubicBezTo>
                        <a:pt x="23" y="37"/>
                        <a:pt x="25" y="37"/>
                        <a:pt x="26" y="37"/>
                      </a:cubicBezTo>
                      <a:cubicBezTo>
                        <a:pt x="28" y="36"/>
                        <a:pt x="30" y="35"/>
                        <a:pt x="31" y="34"/>
                      </a:cubicBezTo>
                      <a:cubicBezTo>
                        <a:pt x="31" y="32"/>
                        <a:pt x="31" y="31"/>
                        <a:pt x="3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 name="Freeform 29">
                  <a:extLst>
                    <a:ext uri="{FF2B5EF4-FFF2-40B4-BE49-F238E27FC236}">
                      <a16:creationId xmlns="" xmlns:a16="http://schemas.microsoft.com/office/drawing/2014/main" id="{A7221935-33FF-45D9-9B5E-ABC50A13CDAC}"/>
                    </a:ext>
                  </a:extLst>
                </p:cNvPr>
                <p:cNvSpPr>
                  <a:spLocks/>
                </p:cNvSpPr>
                <p:nvPr/>
              </p:nvSpPr>
              <p:spPr bwMode="auto">
                <a:xfrm>
                  <a:off x="2525" y="2250"/>
                  <a:ext cx="141" cy="97"/>
                </a:xfrm>
                <a:custGeom>
                  <a:avLst/>
                  <a:gdLst>
                    <a:gd name="T0" fmla="*/ 68 w 68"/>
                    <a:gd name="T1" fmla="*/ 4 h 47"/>
                    <a:gd name="T2" fmla="*/ 58 w 68"/>
                    <a:gd name="T3" fmla="*/ 18 h 47"/>
                    <a:gd name="T4" fmla="*/ 47 w 68"/>
                    <a:gd name="T5" fmla="*/ 27 h 47"/>
                    <a:gd name="T6" fmla="*/ 39 w 68"/>
                    <a:gd name="T7" fmla="*/ 36 h 47"/>
                    <a:gd name="T8" fmla="*/ 37 w 68"/>
                    <a:gd name="T9" fmla="*/ 38 h 47"/>
                    <a:gd name="T10" fmla="*/ 31 w 68"/>
                    <a:gd name="T11" fmla="*/ 43 h 47"/>
                    <a:gd name="T12" fmla="*/ 25 w 68"/>
                    <a:gd name="T13" fmla="*/ 46 h 47"/>
                    <a:gd name="T14" fmla="*/ 17 w 68"/>
                    <a:gd name="T15" fmla="*/ 46 h 47"/>
                    <a:gd name="T16" fmla="*/ 14 w 68"/>
                    <a:gd name="T17" fmla="*/ 46 h 47"/>
                    <a:gd name="T18" fmla="*/ 7 w 68"/>
                    <a:gd name="T19" fmla="*/ 41 h 47"/>
                    <a:gd name="T20" fmla="*/ 1 w 68"/>
                    <a:gd name="T21" fmla="*/ 28 h 47"/>
                    <a:gd name="T22" fmla="*/ 6 w 68"/>
                    <a:gd name="T23" fmla="*/ 21 h 47"/>
                    <a:gd name="T24" fmla="*/ 10 w 68"/>
                    <a:gd name="T25" fmla="*/ 24 h 47"/>
                    <a:gd name="T26" fmla="*/ 13 w 68"/>
                    <a:gd name="T27" fmla="*/ 34 h 47"/>
                    <a:gd name="T28" fmla="*/ 26 w 68"/>
                    <a:gd name="T29" fmla="*/ 35 h 47"/>
                    <a:gd name="T30" fmla="*/ 31 w 68"/>
                    <a:gd name="T31" fmla="*/ 30 h 47"/>
                    <a:gd name="T32" fmla="*/ 34 w 68"/>
                    <a:gd name="T33" fmla="*/ 27 h 47"/>
                    <a:gd name="T34" fmla="*/ 42 w 68"/>
                    <a:gd name="T35" fmla="*/ 21 h 47"/>
                    <a:gd name="T36" fmla="*/ 47 w 68"/>
                    <a:gd name="T37" fmla="*/ 15 h 47"/>
                    <a:gd name="T38" fmla="*/ 49 w 68"/>
                    <a:gd name="T39" fmla="*/ 15 h 47"/>
                    <a:gd name="T40" fmla="*/ 49 w 68"/>
                    <a:gd name="T41" fmla="*/ 13 h 47"/>
                    <a:gd name="T42" fmla="*/ 53 w 68"/>
                    <a:gd name="T43" fmla="*/ 8 h 47"/>
                    <a:gd name="T44" fmla="*/ 59 w 68"/>
                    <a:gd name="T45" fmla="*/ 3 h 47"/>
                    <a:gd name="T46" fmla="*/ 63 w 68"/>
                    <a:gd name="T47" fmla="*/ 1 h 47"/>
                    <a:gd name="T48" fmla="*/ 68 w 68"/>
                    <a:gd name="T4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47">
                      <a:moveTo>
                        <a:pt x="68" y="4"/>
                      </a:moveTo>
                      <a:cubicBezTo>
                        <a:pt x="66" y="10"/>
                        <a:pt x="61" y="13"/>
                        <a:pt x="58" y="18"/>
                      </a:cubicBezTo>
                      <a:cubicBezTo>
                        <a:pt x="53" y="19"/>
                        <a:pt x="53" y="26"/>
                        <a:pt x="47" y="27"/>
                      </a:cubicBezTo>
                      <a:cubicBezTo>
                        <a:pt x="45" y="30"/>
                        <a:pt x="43" y="34"/>
                        <a:pt x="39" y="36"/>
                      </a:cubicBezTo>
                      <a:cubicBezTo>
                        <a:pt x="39" y="36"/>
                        <a:pt x="38" y="37"/>
                        <a:pt x="37" y="38"/>
                      </a:cubicBezTo>
                      <a:cubicBezTo>
                        <a:pt x="35" y="39"/>
                        <a:pt x="33" y="41"/>
                        <a:pt x="31" y="43"/>
                      </a:cubicBezTo>
                      <a:cubicBezTo>
                        <a:pt x="30" y="44"/>
                        <a:pt x="26" y="45"/>
                        <a:pt x="25" y="46"/>
                      </a:cubicBezTo>
                      <a:cubicBezTo>
                        <a:pt x="22" y="47"/>
                        <a:pt x="20" y="46"/>
                        <a:pt x="17" y="46"/>
                      </a:cubicBezTo>
                      <a:cubicBezTo>
                        <a:pt x="16" y="46"/>
                        <a:pt x="15" y="45"/>
                        <a:pt x="14" y="46"/>
                      </a:cubicBezTo>
                      <a:cubicBezTo>
                        <a:pt x="11" y="44"/>
                        <a:pt x="9" y="43"/>
                        <a:pt x="7" y="41"/>
                      </a:cubicBezTo>
                      <a:cubicBezTo>
                        <a:pt x="6" y="39"/>
                        <a:pt x="0" y="33"/>
                        <a:pt x="1" y="28"/>
                      </a:cubicBezTo>
                      <a:cubicBezTo>
                        <a:pt x="1" y="26"/>
                        <a:pt x="3" y="21"/>
                        <a:pt x="6" y="21"/>
                      </a:cubicBezTo>
                      <a:cubicBezTo>
                        <a:pt x="8" y="21"/>
                        <a:pt x="8" y="24"/>
                        <a:pt x="10" y="24"/>
                      </a:cubicBezTo>
                      <a:cubicBezTo>
                        <a:pt x="11" y="28"/>
                        <a:pt x="12" y="31"/>
                        <a:pt x="13" y="34"/>
                      </a:cubicBezTo>
                      <a:cubicBezTo>
                        <a:pt x="16" y="38"/>
                        <a:pt x="22" y="37"/>
                        <a:pt x="26" y="35"/>
                      </a:cubicBezTo>
                      <a:cubicBezTo>
                        <a:pt x="28" y="34"/>
                        <a:pt x="29" y="32"/>
                        <a:pt x="31" y="30"/>
                      </a:cubicBezTo>
                      <a:cubicBezTo>
                        <a:pt x="32" y="29"/>
                        <a:pt x="33" y="28"/>
                        <a:pt x="34" y="27"/>
                      </a:cubicBezTo>
                      <a:cubicBezTo>
                        <a:pt x="37" y="25"/>
                        <a:pt x="38" y="22"/>
                        <a:pt x="42" y="21"/>
                      </a:cubicBezTo>
                      <a:cubicBezTo>
                        <a:pt x="43" y="19"/>
                        <a:pt x="44" y="16"/>
                        <a:pt x="47" y="15"/>
                      </a:cubicBezTo>
                      <a:cubicBezTo>
                        <a:pt x="48" y="14"/>
                        <a:pt x="48" y="15"/>
                        <a:pt x="49" y="15"/>
                      </a:cubicBezTo>
                      <a:cubicBezTo>
                        <a:pt x="49" y="14"/>
                        <a:pt x="48" y="13"/>
                        <a:pt x="49" y="13"/>
                      </a:cubicBezTo>
                      <a:cubicBezTo>
                        <a:pt x="51" y="12"/>
                        <a:pt x="52" y="10"/>
                        <a:pt x="53" y="8"/>
                      </a:cubicBezTo>
                      <a:cubicBezTo>
                        <a:pt x="56" y="8"/>
                        <a:pt x="56" y="5"/>
                        <a:pt x="59" y="3"/>
                      </a:cubicBezTo>
                      <a:cubicBezTo>
                        <a:pt x="60" y="2"/>
                        <a:pt x="62" y="2"/>
                        <a:pt x="63" y="1"/>
                      </a:cubicBezTo>
                      <a:cubicBezTo>
                        <a:pt x="64" y="0"/>
                        <a:pt x="67" y="3"/>
                        <a:pt x="6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 name="Freeform 30">
                  <a:extLst>
                    <a:ext uri="{FF2B5EF4-FFF2-40B4-BE49-F238E27FC236}">
                      <a16:creationId xmlns="" xmlns:a16="http://schemas.microsoft.com/office/drawing/2014/main" id="{C988261B-2F7D-4037-ADA6-4F5F6865BF1B}"/>
                    </a:ext>
                  </a:extLst>
                </p:cNvPr>
                <p:cNvSpPr>
                  <a:spLocks/>
                </p:cNvSpPr>
                <p:nvPr/>
              </p:nvSpPr>
              <p:spPr bwMode="auto">
                <a:xfrm>
                  <a:off x="2595" y="2270"/>
                  <a:ext cx="102" cy="113"/>
                </a:xfrm>
                <a:custGeom>
                  <a:avLst/>
                  <a:gdLst>
                    <a:gd name="T0" fmla="*/ 5 w 49"/>
                    <a:gd name="T1" fmla="*/ 54 h 54"/>
                    <a:gd name="T2" fmla="*/ 0 w 49"/>
                    <a:gd name="T3" fmla="*/ 49 h 54"/>
                    <a:gd name="T4" fmla="*/ 3 w 49"/>
                    <a:gd name="T5" fmla="*/ 47 h 54"/>
                    <a:gd name="T6" fmla="*/ 3 w 49"/>
                    <a:gd name="T7" fmla="*/ 45 h 54"/>
                    <a:gd name="T8" fmla="*/ 13 w 49"/>
                    <a:gd name="T9" fmla="*/ 33 h 54"/>
                    <a:gd name="T10" fmla="*/ 15 w 49"/>
                    <a:gd name="T11" fmla="*/ 33 h 54"/>
                    <a:gd name="T12" fmla="*/ 17 w 49"/>
                    <a:gd name="T13" fmla="*/ 28 h 54"/>
                    <a:gd name="T14" fmla="*/ 25 w 49"/>
                    <a:gd name="T15" fmla="*/ 19 h 54"/>
                    <a:gd name="T16" fmla="*/ 31 w 49"/>
                    <a:gd name="T17" fmla="*/ 13 h 54"/>
                    <a:gd name="T18" fmla="*/ 32 w 49"/>
                    <a:gd name="T19" fmla="*/ 11 h 54"/>
                    <a:gd name="T20" fmla="*/ 36 w 49"/>
                    <a:gd name="T21" fmla="*/ 5 h 54"/>
                    <a:gd name="T22" fmla="*/ 38 w 49"/>
                    <a:gd name="T23" fmla="*/ 5 h 54"/>
                    <a:gd name="T24" fmla="*/ 40 w 49"/>
                    <a:gd name="T25" fmla="*/ 3 h 54"/>
                    <a:gd name="T26" fmla="*/ 41 w 49"/>
                    <a:gd name="T27" fmla="*/ 2 h 54"/>
                    <a:gd name="T28" fmla="*/ 47 w 49"/>
                    <a:gd name="T29" fmla="*/ 8 h 54"/>
                    <a:gd name="T30" fmla="*/ 44 w 49"/>
                    <a:gd name="T31" fmla="*/ 9 h 54"/>
                    <a:gd name="T32" fmla="*/ 42 w 49"/>
                    <a:gd name="T33" fmla="*/ 14 h 54"/>
                    <a:gd name="T34" fmla="*/ 37 w 49"/>
                    <a:gd name="T35" fmla="*/ 21 h 54"/>
                    <a:gd name="T36" fmla="*/ 30 w 49"/>
                    <a:gd name="T37" fmla="*/ 29 h 54"/>
                    <a:gd name="T38" fmla="*/ 29 w 49"/>
                    <a:gd name="T39" fmla="*/ 29 h 54"/>
                    <a:gd name="T40" fmla="*/ 23 w 49"/>
                    <a:gd name="T41" fmla="*/ 39 h 54"/>
                    <a:gd name="T42" fmla="*/ 18 w 49"/>
                    <a:gd name="T43" fmla="*/ 43 h 54"/>
                    <a:gd name="T44" fmla="*/ 13 w 49"/>
                    <a:gd name="T45" fmla="*/ 48 h 54"/>
                    <a:gd name="T46" fmla="*/ 5 w 49"/>
                    <a:gd name="T4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54">
                      <a:moveTo>
                        <a:pt x="5" y="54"/>
                      </a:moveTo>
                      <a:cubicBezTo>
                        <a:pt x="4" y="52"/>
                        <a:pt x="1" y="52"/>
                        <a:pt x="0" y="49"/>
                      </a:cubicBezTo>
                      <a:cubicBezTo>
                        <a:pt x="1" y="48"/>
                        <a:pt x="2" y="47"/>
                        <a:pt x="3" y="47"/>
                      </a:cubicBezTo>
                      <a:cubicBezTo>
                        <a:pt x="3" y="46"/>
                        <a:pt x="3" y="46"/>
                        <a:pt x="3" y="45"/>
                      </a:cubicBezTo>
                      <a:cubicBezTo>
                        <a:pt x="7" y="41"/>
                        <a:pt x="10" y="38"/>
                        <a:pt x="13" y="33"/>
                      </a:cubicBezTo>
                      <a:cubicBezTo>
                        <a:pt x="13" y="33"/>
                        <a:pt x="14" y="33"/>
                        <a:pt x="15" y="33"/>
                      </a:cubicBezTo>
                      <a:cubicBezTo>
                        <a:pt x="16" y="32"/>
                        <a:pt x="17" y="31"/>
                        <a:pt x="17" y="28"/>
                      </a:cubicBezTo>
                      <a:cubicBezTo>
                        <a:pt x="20" y="26"/>
                        <a:pt x="22" y="22"/>
                        <a:pt x="25" y="19"/>
                      </a:cubicBezTo>
                      <a:cubicBezTo>
                        <a:pt x="27" y="17"/>
                        <a:pt x="29" y="15"/>
                        <a:pt x="31" y="13"/>
                      </a:cubicBezTo>
                      <a:cubicBezTo>
                        <a:pt x="31" y="12"/>
                        <a:pt x="31" y="11"/>
                        <a:pt x="32" y="11"/>
                      </a:cubicBezTo>
                      <a:cubicBezTo>
                        <a:pt x="33" y="9"/>
                        <a:pt x="35" y="7"/>
                        <a:pt x="36" y="5"/>
                      </a:cubicBezTo>
                      <a:cubicBezTo>
                        <a:pt x="37" y="5"/>
                        <a:pt x="37" y="5"/>
                        <a:pt x="38" y="5"/>
                      </a:cubicBezTo>
                      <a:cubicBezTo>
                        <a:pt x="38" y="3"/>
                        <a:pt x="39" y="4"/>
                        <a:pt x="40" y="3"/>
                      </a:cubicBezTo>
                      <a:cubicBezTo>
                        <a:pt x="40" y="2"/>
                        <a:pt x="41" y="2"/>
                        <a:pt x="41" y="2"/>
                      </a:cubicBezTo>
                      <a:cubicBezTo>
                        <a:pt x="44" y="0"/>
                        <a:pt x="49" y="4"/>
                        <a:pt x="47" y="8"/>
                      </a:cubicBezTo>
                      <a:cubicBezTo>
                        <a:pt x="46" y="9"/>
                        <a:pt x="45" y="9"/>
                        <a:pt x="44" y="9"/>
                      </a:cubicBezTo>
                      <a:cubicBezTo>
                        <a:pt x="44" y="11"/>
                        <a:pt x="43" y="12"/>
                        <a:pt x="42" y="14"/>
                      </a:cubicBezTo>
                      <a:cubicBezTo>
                        <a:pt x="40" y="16"/>
                        <a:pt x="38" y="18"/>
                        <a:pt x="37" y="21"/>
                      </a:cubicBezTo>
                      <a:cubicBezTo>
                        <a:pt x="34" y="24"/>
                        <a:pt x="32" y="26"/>
                        <a:pt x="30" y="29"/>
                      </a:cubicBezTo>
                      <a:cubicBezTo>
                        <a:pt x="30" y="29"/>
                        <a:pt x="29" y="29"/>
                        <a:pt x="29" y="29"/>
                      </a:cubicBezTo>
                      <a:cubicBezTo>
                        <a:pt x="29" y="34"/>
                        <a:pt x="23" y="34"/>
                        <a:pt x="23" y="39"/>
                      </a:cubicBezTo>
                      <a:cubicBezTo>
                        <a:pt x="21" y="40"/>
                        <a:pt x="20" y="42"/>
                        <a:pt x="18" y="43"/>
                      </a:cubicBezTo>
                      <a:cubicBezTo>
                        <a:pt x="17" y="45"/>
                        <a:pt x="16" y="47"/>
                        <a:pt x="13" y="48"/>
                      </a:cubicBezTo>
                      <a:cubicBezTo>
                        <a:pt x="11" y="51"/>
                        <a:pt x="10" y="54"/>
                        <a:pt x="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 name="Freeform 31">
                  <a:extLst>
                    <a:ext uri="{FF2B5EF4-FFF2-40B4-BE49-F238E27FC236}">
                      <a16:creationId xmlns="" xmlns:a16="http://schemas.microsoft.com/office/drawing/2014/main" id="{C48912F1-18AD-4C49-B0FD-21E5F360F63C}"/>
                    </a:ext>
                  </a:extLst>
                </p:cNvPr>
                <p:cNvSpPr>
                  <a:spLocks/>
                </p:cNvSpPr>
                <p:nvPr/>
              </p:nvSpPr>
              <p:spPr bwMode="auto">
                <a:xfrm>
                  <a:off x="3260" y="2283"/>
                  <a:ext cx="127" cy="146"/>
                </a:xfrm>
                <a:custGeom>
                  <a:avLst/>
                  <a:gdLst>
                    <a:gd name="T0" fmla="*/ 29 w 61"/>
                    <a:gd name="T1" fmla="*/ 1 h 70"/>
                    <a:gd name="T2" fmla="*/ 29 w 61"/>
                    <a:gd name="T3" fmla="*/ 5 h 70"/>
                    <a:gd name="T4" fmla="*/ 16 w 61"/>
                    <a:gd name="T5" fmla="*/ 12 h 70"/>
                    <a:gd name="T6" fmla="*/ 13 w 61"/>
                    <a:gd name="T7" fmla="*/ 22 h 70"/>
                    <a:gd name="T8" fmla="*/ 20 w 61"/>
                    <a:gd name="T9" fmla="*/ 32 h 70"/>
                    <a:gd name="T10" fmla="*/ 30 w 61"/>
                    <a:gd name="T11" fmla="*/ 29 h 70"/>
                    <a:gd name="T12" fmla="*/ 40 w 61"/>
                    <a:gd name="T13" fmla="*/ 29 h 70"/>
                    <a:gd name="T14" fmla="*/ 39 w 61"/>
                    <a:gd name="T15" fmla="*/ 33 h 70"/>
                    <a:gd name="T16" fmla="*/ 30 w 61"/>
                    <a:gd name="T17" fmla="*/ 37 h 70"/>
                    <a:gd name="T18" fmla="*/ 27 w 61"/>
                    <a:gd name="T19" fmla="*/ 45 h 70"/>
                    <a:gd name="T20" fmla="*/ 28 w 61"/>
                    <a:gd name="T21" fmla="*/ 48 h 70"/>
                    <a:gd name="T22" fmla="*/ 30 w 61"/>
                    <a:gd name="T23" fmla="*/ 50 h 70"/>
                    <a:gd name="T24" fmla="*/ 30 w 61"/>
                    <a:gd name="T25" fmla="*/ 51 h 70"/>
                    <a:gd name="T26" fmla="*/ 32 w 61"/>
                    <a:gd name="T27" fmla="*/ 53 h 70"/>
                    <a:gd name="T28" fmla="*/ 35 w 61"/>
                    <a:gd name="T29" fmla="*/ 58 h 70"/>
                    <a:gd name="T30" fmla="*/ 43 w 61"/>
                    <a:gd name="T31" fmla="*/ 57 h 70"/>
                    <a:gd name="T32" fmla="*/ 46 w 61"/>
                    <a:gd name="T33" fmla="*/ 55 h 70"/>
                    <a:gd name="T34" fmla="*/ 49 w 61"/>
                    <a:gd name="T35" fmla="*/ 53 h 70"/>
                    <a:gd name="T36" fmla="*/ 53 w 61"/>
                    <a:gd name="T37" fmla="*/ 52 h 70"/>
                    <a:gd name="T38" fmla="*/ 59 w 61"/>
                    <a:gd name="T39" fmla="*/ 50 h 70"/>
                    <a:gd name="T40" fmla="*/ 60 w 61"/>
                    <a:gd name="T41" fmla="*/ 55 h 70"/>
                    <a:gd name="T42" fmla="*/ 59 w 61"/>
                    <a:gd name="T43" fmla="*/ 55 h 70"/>
                    <a:gd name="T44" fmla="*/ 55 w 61"/>
                    <a:gd name="T45" fmla="*/ 59 h 70"/>
                    <a:gd name="T46" fmla="*/ 51 w 61"/>
                    <a:gd name="T47" fmla="*/ 61 h 70"/>
                    <a:gd name="T48" fmla="*/ 47 w 61"/>
                    <a:gd name="T49" fmla="*/ 64 h 70"/>
                    <a:gd name="T50" fmla="*/ 38 w 61"/>
                    <a:gd name="T51" fmla="*/ 68 h 70"/>
                    <a:gd name="T52" fmla="*/ 34 w 61"/>
                    <a:gd name="T53" fmla="*/ 70 h 70"/>
                    <a:gd name="T54" fmla="*/ 30 w 61"/>
                    <a:gd name="T55" fmla="*/ 68 h 70"/>
                    <a:gd name="T56" fmla="*/ 24 w 61"/>
                    <a:gd name="T57" fmla="*/ 56 h 70"/>
                    <a:gd name="T58" fmla="*/ 22 w 61"/>
                    <a:gd name="T59" fmla="*/ 55 h 70"/>
                    <a:gd name="T60" fmla="*/ 22 w 61"/>
                    <a:gd name="T61" fmla="*/ 53 h 70"/>
                    <a:gd name="T62" fmla="*/ 19 w 61"/>
                    <a:gd name="T63" fmla="*/ 50 h 70"/>
                    <a:gd name="T64" fmla="*/ 19 w 61"/>
                    <a:gd name="T65" fmla="*/ 48 h 70"/>
                    <a:gd name="T66" fmla="*/ 11 w 61"/>
                    <a:gd name="T67" fmla="*/ 36 h 70"/>
                    <a:gd name="T68" fmla="*/ 9 w 61"/>
                    <a:gd name="T69" fmla="*/ 32 h 70"/>
                    <a:gd name="T70" fmla="*/ 6 w 61"/>
                    <a:gd name="T71" fmla="*/ 28 h 70"/>
                    <a:gd name="T72" fmla="*/ 5 w 61"/>
                    <a:gd name="T73" fmla="*/ 25 h 70"/>
                    <a:gd name="T74" fmla="*/ 3 w 61"/>
                    <a:gd name="T75" fmla="*/ 21 h 70"/>
                    <a:gd name="T76" fmla="*/ 1 w 61"/>
                    <a:gd name="T77" fmla="*/ 18 h 70"/>
                    <a:gd name="T78" fmla="*/ 6 w 61"/>
                    <a:gd name="T79" fmla="*/ 13 h 70"/>
                    <a:gd name="T80" fmla="*/ 9 w 61"/>
                    <a:gd name="T81" fmla="*/ 11 h 70"/>
                    <a:gd name="T82" fmla="*/ 10 w 61"/>
                    <a:gd name="T83" fmla="*/ 9 h 70"/>
                    <a:gd name="T84" fmla="*/ 24 w 61"/>
                    <a:gd name="T85" fmla="*/ 0 h 70"/>
                    <a:gd name="T86" fmla="*/ 25 w 61"/>
                    <a:gd name="T87" fmla="*/ 0 h 70"/>
                    <a:gd name="T88" fmla="*/ 29 w 61"/>
                    <a:gd name="T89"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 h="70">
                      <a:moveTo>
                        <a:pt x="29" y="1"/>
                      </a:moveTo>
                      <a:cubicBezTo>
                        <a:pt x="30" y="3"/>
                        <a:pt x="29" y="4"/>
                        <a:pt x="29" y="5"/>
                      </a:cubicBezTo>
                      <a:cubicBezTo>
                        <a:pt x="24" y="7"/>
                        <a:pt x="21" y="11"/>
                        <a:pt x="16" y="12"/>
                      </a:cubicBezTo>
                      <a:cubicBezTo>
                        <a:pt x="13" y="14"/>
                        <a:pt x="10" y="19"/>
                        <a:pt x="13" y="22"/>
                      </a:cubicBezTo>
                      <a:cubicBezTo>
                        <a:pt x="14" y="27"/>
                        <a:pt x="18" y="29"/>
                        <a:pt x="20" y="32"/>
                      </a:cubicBezTo>
                      <a:cubicBezTo>
                        <a:pt x="25" y="34"/>
                        <a:pt x="27" y="31"/>
                        <a:pt x="30" y="29"/>
                      </a:cubicBezTo>
                      <a:cubicBezTo>
                        <a:pt x="33" y="28"/>
                        <a:pt x="38" y="26"/>
                        <a:pt x="40" y="29"/>
                      </a:cubicBezTo>
                      <a:cubicBezTo>
                        <a:pt x="39" y="30"/>
                        <a:pt x="39" y="31"/>
                        <a:pt x="39" y="33"/>
                      </a:cubicBezTo>
                      <a:cubicBezTo>
                        <a:pt x="35" y="34"/>
                        <a:pt x="34" y="36"/>
                        <a:pt x="30" y="37"/>
                      </a:cubicBezTo>
                      <a:cubicBezTo>
                        <a:pt x="28" y="39"/>
                        <a:pt x="27" y="42"/>
                        <a:pt x="27" y="45"/>
                      </a:cubicBezTo>
                      <a:cubicBezTo>
                        <a:pt x="28" y="45"/>
                        <a:pt x="28" y="47"/>
                        <a:pt x="28" y="48"/>
                      </a:cubicBezTo>
                      <a:cubicBezTo>
                        <a:pt x="29" y="49"/>
                        <a:pt x="30" y="49"/>
                        <a:pt x="30" y="50"/>
                      </a:cubicBezTo>
                      <a:cubicBezTo>
                        <a:pt x="30" y="50"/>
                        <a:pt x="30" y="51"/>
                        <a:pt x="30" y="51"/>
                      </a:cubicBezTo>
                      <a:cubicBezTo>
                        <a:pt x="31" y="52"/>
                        <a:pt x="32" y="52"/>
                        <a:pt x="32" y="53"/>
                      </a:cubicBezTo>
                      <a:cubicBezTo>
                        <a:pt x="33" y="54"/>
                        <a:pt x="34" y="56"/>
                        <a:pt x="35" y="58"/>
                      </a:cubicBezTo>
                      <a:cubicBezTo>
                        <a:pt x="37" y="59"/>
                        <a:pt x="41" y="58"/>
                        <a:pt x="43" y="57"/>
                      </a:cubicBezTo>
                      <a:cubicBezTo>
                        <a:pt x="43" y="56"/>
                        <a:pt x="44" y="56"/>
                        <a:pt x="46" y="55"/>
                      </a:cubicBezTo>
                      <a:cubicBezTo>
                        <a:pt x="47" y="55"/>
                        <a:pt x="48" y="53"/>
                        <a:pt x="49" y="53"/>
                      </a:cubicBezTo>
                      <a:cubicBezTo>
                        <a:pt x="50" y="52"/>
                        <a:pt x="52" y="52"/>
                        <a:pt x="53" y="52"/>
                      </a:cubicBezTo>
                      <a:cubicBezTo>
                        <a:pt x="55" y="51"/>
                        <a:pt x="56" y="50"/>
                        <a:pt x="59" y="50"/>
                      </a:cubicBezTo>
                      <a:cubicBezTo>
                        <a:pt x="60" y="51"/>
                        <a:pt x="61" y="52"/>
                        <a:pt x="60" y="55"/>
                      </a:cubicBezTo>
                      <a:cubicBezTo>
                        <a:pt x="60" y="55"/>
                        <a:pt x="59" y="55"/>
                        <a:pt x="59" y="55"/>
                      </a:cubicBezTo>
                      <a:cubicBezTo>
                        <a:pt x="57" y="56"/>
                        <a:pt x="56" y="58"/>
                        <a:pt x="55" y="59"/>
                      </a:cubicBezTo>
                      <a:cubicBezTo>
                        <a:pt x="54" y="60"/>
                        <a:pt x="52" y="60"/>
                        <a:pt x="51" y="61"/>
                      </a:cubicBezTo>
                      <a:cubicBezTo>
                        <a:pt x="50" y="62"/>
                        <a:pt x="48" y="63"/>
                        <a:pt x="47" y="64"/>
                      </a:cubicBezTo>
                      <a:cubicBezTo>
                        <a:pt x="45" y="65"/>
                        <a:pt x="41" y="66"/>
                        <a:pt x="38" y="68"/>
                      </a:cubicBezTo>
                      <a:cubicBezTo>
                        <a:pt x="37" y="69"/>
                        <a:pt x="35" y="70"/>
                        <a:pt x="34" y="70"/>
                      </a:cubicBezTo>
                      <a:cubicBezTo>
                        <a:pt x="32" y="70"/>
                        <a:pt x="32" y="68"/>
                        <a:pt x="30" y="68"/>
                      </a:cubicBezTo>
                      <a:cubicBezTo>
                        <a:pt x="29" y="63"/>
                        <a:pt x="25" y="61"/>
                        <a:pt x="24" y="56"/>
                      </a:cubicBezTo>
                      <a:cubicBezTo>
                        <a:pt x="24" y="55"/>
                        <a:pt x="22" y="55"/>
                        <a:pt x="22" y="55"/>
                      </a:cubicBezTo>
                      <a:cubicBezTo>
                        <a:pt x="22" y="54"/>
                        <a:pt x="22" y="53"/>
                        <a:pt x="22" y="53"/>
                      </a:cubicBezTo>
                      <a:cubicBezTo>
                        <a:pt x="21" y="52"/>
                        <a:pt x="20" y="51"/>
                        <a:pt x="19" y="50"/>
                      </a:cubicBezTo>
                      <a:cubicBezTo>
                        <a:pt x="19" y="49"/>
                        <a:pt x="19" y="49"/>
                        <a:pt x="19" y="48"/>
                      </a:cubicBezTo>
                      <a:cubicBezTo>
                        <a:pt x="16" y="45"/>
                        <a:pt x="14" y="40"/>
                        <a:pt x="11" y="36"/>
                      </a:cubicBezTo>
                      <a:cubicBezTo>
                        <a:pt x="11" y="35"/>
                        <a:pt x="9" y="34"/>
                        <a:pt x="9" y="32"/>
                      </a:cubicBezTo>
                      <a:cubicBezTo>
                        <a:pt x="8" y="31"/>
                        <a:pt x="7" y="29"/>
                        <a:pt x="6" y="28"/>
                      </a:cubicBezTo>
                      <a:cubicBezTo>
                        <a:pt x="6" y="27"/>
                        <a:pt x="5" y="26"/>
                        <a:pt x="5" y="25"/>
                      </a:cubicBezTo>
                      <a:cubicBezTo>
                        <a:pt x="4" y="24"/>
                        <a:pt x="3" y="23"/>
                        <a:pt x="3" y="21"/>
                      </a:cubicBezTo>
                      <a:cubicBezTo>
                        <a:pt x="2" y="20"/>
                        <a:pt x="0" y="19"/>
                        <a:pt x="1" y="18"/>
                      </a:cubicBezTo>
                      <a:cubicBezTo>
                        <a:pt x="1" y="15"/>
                        <a:pt x="4" y="14"/>
                        <a:pt x="6" y="13"/>
                      </a:cubicBezTo>
                      <a:cubicBezTo>
                        <a:pt x="7" y="12"/>
                        <a:pt x="7" y="11"/>
                        <a:pt x="9" y="11"/>
                      </a:cubicBezTo>
                      <a:cubicBezTo>
                        <a:pt x="10" y="10"/>
                        <a:pt x="10" y="10"/>
                        <a:pt x="10" y="9"/>
                      </a:cubicBezTo>
                      <a:cubicBezTo>
                        <a:pt x="14" y="7"/>
                        <a:pt x="20" y="2"/>
                        <a:pt x="24" y="0"/>
                      </a:cubicBezTo>
                      <a:cubicBezTo>
                        <a:pt x="24" y="0"/>
                        <a:pt x="25" y="0"/>
                        <a:pt x="25" y="0"/>
                      </a:cubicBezTo>
                      <a:cubicBezTo>
                        <a:pt x="27" y="0"/>
                        <a:pt x="28" y="1"/>
                        <a:pt x="2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 name="Freeform 32">
                  <a:extLst>
                    <a:ext uri="{FF2B5EF4-FFF2-40B4-BE49-F238E27FC236}">
                      <a16:creationId xmlns="" xmlns:a16="http://schemas.microsoft.com/office/drawing/2014/main" id="{9992BEEE-3F0F-4DD2-A111-CF7457282DA2}"/>
                    </a:ext>
                  </a:extLst>
                </p:cNvPr>
                <p:cNvSpPr>
                  <a:spLocks noEditPoints="1"/>
                </p:cNvSpPr>
                <p:nvPr/>
              </p:nvSpPr>
              <p:spPr bwMode="auto">
                <a:xfrm>
                  <a:off x="2633" y="2300"/>
                  <a:ext cx="117" cy="141"/>
                </a:xfrm>
                <a:custGeom>
                  <a:avLst/>
                  <a:gdLst>
                    <a:gd name="T0" fmla="*/ 28 w 56"/>
                    <a:gd name="T1" fmla="*/ 49 h 68"/>
                    <a:gd name="T2" fmla="*/ 29 w 56"/>
                    <a:gd name="T3" fmla="*/ 46 h 68"/>
                    <a:gd name="T4" fmla="*/ 20 w 56"/>
                    <a:gd name="T5" fmla="*/ 41 h 68"/>
                    <a:gd name="T6" fmla="*/ 17 w 56"/>
                    <a:gd name="T7" fmla="*/ 42 h 68"/>
                    <a:gd name="T8" fmla="*/ 9 w 56"/>
                    <a:gd name="T9" fmla="*/ 50 h 68"/>
                    <a:gd name="T10" fmla="*/ 0 w 56"/>
                    <a:gd name="T11" fmla="*/ 48 h 68"/>
                    <a:gd name="T12" fmla="*/ 3 w 56"/>
                    <a:gd name="T13" fmla="*/ 43 h 68"/>
                    <a:gd name="T14" fmla="*/ 8 w 56"/>
                    <a:gd name="T15" fmla="*/ 38 h 68"/>
                    <a:gd name="T16" fmla="*/ 8 w 56"/>
                    <a:gd name="T17" fmla="*/ 37 h 68"/>
                    <a:gd name="T18" fmla="*/ 15 w 56"/>
                    <a:gd name="T19" fmla="*/ 30 h 68"/>
                    <a:gd name="T20" fmla="*/ 21 w 56"/>
                    <a:gd name="T21" fmla="*/ 26 h 68"/>
                    <a:gd name="T22" fmla="*/ 20 w 56"/>
                    <a:gd name="T23" fmla="*/ 24 h 68"/>
                    <a:gd name="T24" fmla="*/ 29 w 56"/>
                    <a:gd name="T25" fmla="*/ 15 h 68"/>
                    <a:gd name="T26" fmla="*/ 31 w 56"/>
                    <a:gd name="T27" fmla="*/ 14 h 68"/>
                    <a:gd name="T28" fmla="*/ 41 w 56"/>
                    <a:gd name="T29" fmla="*/ 3 h 68"/>
                    <a:gd name="T30" fmla="*/ 44 w 56"/>
                    <a:gd name="T31" fmla="*/ 1 h 68"/>
                    <a:gd name="T32" fmla="*/ 50 w 56"/>
                    <a:gd name="T33" fmla="*/ 1 h 68"/>
                    <a:gd name="T34" fmla="*/ 55 w 56"/>
                    <a:gd name="T35" fmla="*/ 5 h 68"/>
                    <a:gd name="T36" fmla="*/ 55 w 56"/>
                    <a:gd name="T37" fmla="*/ 12 h 68"/>
                    <a:gd name="T38" fmla="*/ 53 w 56"/>
                    <a:gd name="T39" fmla="*/ 14 h 68"/>
                    <a:gd name="T40" fmla="*/ 45 w 56"/>
                    <a:gd name="T41" fmla="*/ 36 h 68"/>
                    <a:gd name="T42" fmla="*/ 42 w 56"/>
                    <a:gd name="T43" fmla="*/ 42 h 68"/>
                    <a:gd name="T44" fmla="*/ 41 w 56"/>
                    <a:gd name="T45" fmla="*/ 48 h 68"/>
                    <a:gd name="T46" fmla="*/ 39 w 56"/>
                    <a:gd name="T47" fmla="*/ 49 h 68"/>
                    <a:gd name="T48" fmla="*/ 39 w 56"/>
                    <a:gd name="T49" fmla="*/ 51 h 68"/>
                    <a:gd name="T50" fmla="*/ 38 w 56"/>
                    <a:gd name="T51" fmla="*/ 53 h 68"/>
                    <a:gd name="T52" fmla="*/ 35 w 56"/>
                    <a:gd name="T53" fmla="*/ 60 h 68"/>
                    <a:gd name="T54" fmla="*/ 35 w 56"/>
                    <a:gd name="T55" fmla="*/ 61 h 68"/>
                    <a:gd name="T56" fmla="*/ 33 w 56"/>
                    <a:gd name="T57" fmla="*/ 63 h 68"/>
                    <a:gd name="T58" fmla="*/ 31 w 56"/>
                    <a:gd name="T59" fmla="*/ 67 h 68"/>
                    <a:gd name="T60" fmla="*/ 26 w 56"/>
                    <a:gd name="T61" fmla="*/ 66 h 68"/>
                    <a:gd name="T62" fmla="*/ 24 w 56"/>
                    <a:gd name="T63" fmla="*/ 64 h 68"/>
                    <a:gd name="T64" fmla="*/ 25 w 56"/>
                    <a:gd name="T65" fmla="*/ 61 h 68"/>
                    <a:gd name="T66" fmla="*/ 28 w 56"/>
                    <a:gd name="T67" fmla="*/ 49 h 68"/>
                    <a:gd name="T68" fmla="*/ 34 w 56"/>
                    <a:gd name="T69" fmla="*/ 25 h 68"/>
                    <a:gd name="T70" fmla="*/ 29 w 56"/>
                    <a:gd name="T71" fmla="*/ 34 h 68"/>
                    <a:gd name="T72" fmla="*/ 37 w 56"/>
                    <a:gd name="T73" fmla="*/ 30 h 68"/>
                    <a:gd name="T74" fmla="*/ 37 w 56"/>
                    <a:gd name="T75" fmla="*/ 28 h 68"/>
                    <a:gd name="T76" fmla="*/ 38 w 56"/>
                    <a:gd name="T77" fmla="*/ 24 h 68"/>
                    <a:gd name="T78" fmla="*/ 34 w 56"/>
                    <a:gd name="T79" fmla="*/ 2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 h="68">
                      <a:moveTo>
                        <a:pt x="28" y="49"/>
                      </a:moveTo>
                      <a:cubicBezTo>
                        <a:pt x="28" y="48"/>
                        <a:pt x="29" y="47"/>
                        <a:pt x="29" y="46"/>
                      </a:cubicBezTo>
                      <a:cubicBezTo>
                        <a:pt x="28" y="43"/>
                        <a:pt x="23" y="40"/>
                        <a:pt x="20" y="41"/>
                      </a:cubicBezTo>
                      <a:cubicBezTo>
                        <a:pt x="19" y="41"/>
                        <a:pt x="18" y="42"/>
                        <a:pt x="17" y="42"/>
                      </a:cubicBezTo>
                      <a:cubicBezTo>
                        <a:pt x="14" y="44"/>
                        <a:pt x="10" y="47"/>
                        <a:pt x="9" y="50"/>
                      </a:cubicBezTo>
                      <a:cubicBezTo>
                        <a:pt x="6" y="53"/>
                        <a:pt x="0" y="52"/>
                        <a:pt x="0" y="48"/>
                      </a:cubicBezTo>
                      <a:cubicBezTo>
                        <a:pt x="0" y="47"/>
                        <a:pt x="3" y="44"/>
                        <a:pt x="3" y="43"/>
                      </a:cubicBezTo>
                      <a:cubicBezTo>
                        <a:pt x="5" y="41"/>
                        <a:pt x="6" y="39"/>
                        <a:pt x="8" y="38"/>
                      </a:cubicBezTo>
                      <a:cubicBezTo>
                        <a:pt x="8" y="38"/>
                        <a:pt x="8" y="37"/>
                        <a:pt x="8" y="37"/>
                      </a:cubicBezTo>
                      <a:cubicBezTo>
                        <a:pt x="11" y="35"/>
                        <a:pt x="13" y="33"/>
                        <a:pt x="15" y="30"/>
                      </a:cubicBezTo>
                      <a:cubicBezTo>
                        <a:pt x="17" y="29"/>
                        <a:pt x="18" y="27"/>
                        <a:pt x="21" y="26"/>
                      </a:cubicBezTo>
                      <a:cubicBezTo>
                        <a:pt x="21" y="25"/>
                        <a:pt x="20" y="25"/>
                        <a:pt x="20" y="24"/>
                      </a:cubicBezTo>
                      <a:cubicBezTo>
                        <a:pt x="23" y="21"/>
                        <a:pt x="27" y="18"/>
                        <a:pt x="29" y="15"/>
                      </a:cubicBezTo>
                      <a:cubicBezTo>
                        <a:pt x="30" y="14"/>
                        <a:pt x="31" y="14"/>
                        <a:pt x="31" y="14"/>
                      </a:cubicBezTo>
                      <a:cubicBezTo>
                        <a:pt x="34" y="11"/>
                        <a:pt x="38" y="5"/>
                        <a:pt x="41" y="3"/>
                      </a:cubicBezTo>
                      <a:cubicBezTo>
                        <a:pt x="42" y="2"/>
                        <a:pt x="43" y="2"/>
                        <a:pt x="44" y="1"/>
                      </a:cubicBezTo>
                      <a:cubicBezTo>
                        <a:pt x="44" y="0"/>
                        <a:pt x="49" y="0"/>
                        <a:pt x="50" y="1"/>
                      </a:cubicBezTo>
                      <a:cubicBezTo>
                        <a:pt x="52" y="2"/>
                        <a:pt x="52" y="4"/>
                        <a:pt x="55" y="5"/>
                      </a:cubicBezTo>
                      <a:cubicBezTo>
                        <a:pt x="56" y="7"/>
                        <a:pt x="56" y="9"/>
                        <a:pt x="55" y="12"/>
                      </a:cubicBezTo>
                      <a:cubicBezTo>
                        <a:pt x="55" y="13"/>
                        <a:pt x="54" y="13"/>
                        <a:pt x="53" y="14"/>
                      </a:cubicBezTo>
                      <a:cubicBezTo>
                        <a:pt x="51" y="22"/>
                        <a:pt x="49" y="29"/>
                        <a:pt x="45" y="36"/>
                      </a:cubicBezTo>
                      <a:cubicBezTo>
                        <a:pt x="45" y="38"/>
                        <a:pt x="44" y="40"/>
                        <a:pt x="42" y="42"/>
                      </a:cubicBezTo>
                      <a:cubicBezTo>
                        <a:pt x="42" y="44"/>
                        <a:pt x="41" y="45"/>
                        <a:pt x="41" y="48"/>
                      </a:cubicBezTo>
                      <a:cubicBezTo>
                        <a:pt x="41" y="48"/>
                        <a:pt x="40" y="49"/>
                        <a:pt x="39" y="49"/>
                      </a:cubicBezTo>
                      <a:cubicBezTo>
                        <a:pt x="39" y="50"/>
                        <a:pt x="40" y="50"/>
                        <a:pt x="39" y="51"/>
                      </a:cubicBezTo>
                      <a:cubicBezTo>
                        <a:pt x="39" y="52"/>
                        <a:pt x="38" y="52"/>
                        <a:pt x="38" y="53"/>
                      </a:cubicBezTo>
                      <a:cubicBezTo>
                        <a:pt x="39" y="55"/>
                        <a:pt x="36" y="57"/>
                        <a:pt x="35" y="60"/>
                      </a:cubicBezTo>
                      <a:cubicBezTo>
                        <a:pt x="35" y="60"/>
                        <a:pt x="35" y="61"/>
                        <a:pt x="35" y="61"/>
                      </a:cubicBezTo>
                      <a:cubicBezTo>
                        <a:pt x="34" y="62"/>
                        <a:pt x="33" y="63"/>
                        <a:pt x="33" y="63"/>
                      </a:cubicBezTo>
                      <a:cubicBezTo>
                        <a:pt x="32" y="65"/>
                        <a:pt x="32" y="66"/>
                        <a:pt x="31" y="67"/>
                      </a:cubicBezTo>
                      <a:cubicBezTo>
                        <a:pt x="29" y="68"/>
                        <a:pt x="28" y="67"/>
                        <a:pt x="26" y="66"/>
                      </a:cubicBezTo>
                      <a:cubicBezTo>
                        <a:pt x="25" y="65"/>
                        <a:pt x="24" y="65"/>
                        <a:pt x="24" y="64"/>
                      </a:cubicBezTo>
                      <a:cubicBezTo>
                        <a:pt x="24" y="63"/>
                        <a:pt x="25" y="62"/>
                        <a:pt x="25" y="61"/>
                      </a:cubicBezTo>
                      <a:cubicBezTo>
                        <a:pt x="26" y="57"/>
                        <a:pt x="26" y="52"/>
                        <a:pt x="28" y="49"/>
                      </a:cubicBezTo>
                      <a:close/>
                      <a:moveTo>
                        <a:pt x="34" y="25"/>
                      </a:moveTo>
                      <a:cubicBezTo>
                        <a:pt x="31" y="26"/>
                        <a:pt x="28" y="29"/>
                        <a:pt x="29" y="34"/>
                      </a:cubicBezTo>
                      <a:cubicBezTo>
                        <a:pt x="33" y="35"/>
                        <a:pt x="35" y="33"/>
                        <a:pt x="37" y="30"/>
                      </a:cubicBezTo>
                      <a:cubicBezTo>
                        <a:pt x="37" y="29"/>
                        <a:pt x="37" y="29"/>
                        <a:pt x="37" y="28"/>
                      </a:cubicBezTo>
                      <a:cubicBezTo>
                        <a:pt x="38" y="27"/>
                        <a:pt x="39" y="26"/>
                        <a:pt x="38" y="24"/>
                      </a:cubicBezTo>
                      <a:cubicBezTo>
                        <a:pt x="37" y="23"/>
                        <a:pt x="35" y="24"/>
                        <a:pt x="3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0" name="Freeform 33">
                  <a:extLst>
                    <a:ext uri="{FF2B5EF4-FFF2-40B4-BE49-F238E27FC236}">
                      <a16:creationId xmlns="" xmlns:a16="http://schemas.microsoft.com/office/drawing/2014/main" id="{BD89179B-213A-49AB-9202-67563E9FCF8B}"/>
                    </a:ext>
                  </a:extLst>
                </p:cNvPr>
                <p:cNvSpPr>
                  <a:spLocks/>
                </p:cNvSpPr>
                <p:nvPr/>
              </p:nvSpPr>
              <p:spPr bwMode="auto">
                <a:xfrm>
                  <a:off x="3181" y="2320"/>
                  <a:ext cx="94" cy="146"/>
                </a:xfrm>
                <a:custGeom>
                  <a:avLst/>
                  <a:gdLst>
                    <a:gd name="T0" fmla="*/ 15 w 45"/>
                    <a:gd name="T1" fmla="*/ 21 h 70"/>
                    <a:gd name="T2" fmla="*/ 15 w 45"/>
                    <a:gd name="T3" fmla="*/ 22 h 70"/>
                    <a:gd name="T4" fmla="*/ 24 w 45"/>
                    <a:gd name="T5" fmla="*/ 34 h 70"/>
                    <a:gd name="T6" fmla="*/ 24 w 45"/>
                    <a:gd name="T7" fmla="*/ 36 h 70"/>
                    <a:gd name="T8" fmla="*/ 29 w 45"/>
                    <a:gd name="T9" fmla="*/ 38 h 70"/>
                    <a:gd name="T10" fmla="*/ 29 w 45"/>
                    <a:gd name="T11" fmla="*/ 30 h 70"/>
                    <a:gd name="T12" fmla="*/ 28 w 45"/>
                    <a:gd name="T13" fmla="*/ 20 h 70"/>
                    <a:gd name="T14" fmla="*/ 28 w 45"/>
                    <a:gd name="T15" fmla="*/ 16 h 70"/>
                    <a:gd name="T16" fmla="*/ 26 w 45"/>
                    <a:gd name="T17" fmla="*/ 4 h 70"/>
                    <a:gd name="T18" fmla="*/ 33 w 45"/>
                    <a:gd name="T19" fmla="*/ 0 h 70"/>
                    <a:gd name="T20" fmla="*/ 37 w 45"/>
                    <a:gd name="T21" fmla="*/ 6 h 70"/>
                    <a:gd name="T22" fmla="*/ 36 w 45"/>
                    <a:gd name="T23" fmla="*/ 8 h 70"/>
                    <a:gd name="T24" fmla="*/ 37 w 45"/>
                    <a:gd name="T25" fmla="*/ 12 h 70"/>
                    <a:gd name="T26" fmla="*/ 38 w 45"/>
                    <a:gd name="T27" fmla="*/ 20 h 70"/>
                    <a:gd name="T28" fmla="*/ 39 w 45"/>
                    <a:gd name="T29" fmla="*/ 23 h 70"/>
                    <a:gd name="T30" fmla="*/ 39 w 45"/>
                    <a:gd name="T31" fmla="*/ 26 h 70"/>
                    <a:gd name="T32" fmla="*/ 40 w 45"/>
                    <a:gd name="T33" fmla="*/ 29 h 70"/>
                    <a:gd name="T34" fmla="*/ 40 w 45"/>
                    <a:gd name="T35" fmla="*/ 34 h 70"/>
                    <a:gd name="T36" fmla="*/ 40 w 45"/>
                    <a:gd name="T37" fmla="*/ 40 h 70"/>
                    <a:gd name="T38" fmla="*/ 42 w 45"/>
                    <a:gd name="T39" fmla="*/ 44 h 70"/>
                    <a:gd name="T40" fmla="*/ 42 w 45"/>
                    <a:gd name="T41" fmla="*/ 48 h 70"/>
                    <a:gd name="T42" fmla="*/ 43 w 45"/>
                    <a:gd name="T43" fmla="*/ 51 h 70"/>
                    <a:gd name="T44" fmla="*/ 43 w 45"/>
                    <a:gd name="T45" fmla="*/ 53 h 70"/>
                    <a:gd name="T46" fmla="*/ 45 w 45"/>
                    <a:gd name="T47" fmla="*/ 64 h 70"/>
                    <a:gd name="T48" fmla="*/ 43 w 45"/>
                    <a:gd name="T49" fmla="*/ 67 h 70"/>
                    <a:gd name="T50" fmla="*/ 41 w 45"/>
                    <a:gd name="T51" fmla="*/ 67 h 70"/>
                    <a:gd name="T52" fmla="*/ 36 w 45"/>
                    <a:gd name="T53" fmla="*/ 68 h 70"/>
                    <a:gd name="T54" fmla="*/ 33 w 45"/>
                    <a:gd name="T55" fmla="*/ 65 h 70"/>
                    <a:gd name="T56" fmla="*/ 29 w 45"/>
                    <a:gd name="T57" fmla="*/ 62 h 70"/>
                    <a:gd name="T58" fmla="*/ 28 w 45"/>
                    <a:gd name="T59" fmla="*/ 60 h 70"/>
                    <a:gd name="T60" fmla="*/ 23 w 45"/>
                    <a:gd name="T61" fmla="*/ 53 h 70"/>
                    <a:gd name="T62" fmla="*/ 24 w 45"/>
                    <a:gd name="T63" fmla="*/ 52 h 70"/>
                    <a:gd name="T64" fmla="*/ 21 w 45"/>
                    <a:gd name="T65" fmla="*/ 49 h 70"/>
                    <a:gd name="T66" fmla="*/ 16 w 45"/>
                    <a:gd name="T67" fmla="*/ 41 h 70"/>
                    <a:gd name="T68" fmla="*/ 12 w 45"/>
                    <a:gd name="T69" fmla="*/ 36 h 70"/>
                    <a:gd name="T70" fmla="*/ 8 w 45"/>
                    <a:gd name="T71" fmla="*/ 30 h 70"/>
                    <a:gd name="T72" fmla="*/ 3 w 45"/>
                    <a:gd name="T73" fmla="*/ 22 h 70"/>
                    <a:gd name="T74" fmla="*/ 0 w 45"/>
                    <a:gd name="T75" fmla="*/ 17 h 70"/>
                    <a:gd name="T76" fmla="*/ 7 w 45"/>
                    <a:gd name="T77" fmla="*/ 12 h 70"/>
                    <a:gd name="T78" fmla="*/ 15 w 45"/>
                    <a:gd name="T79" fmla="*/ 2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 h="70">
                      <a:moveTo>
                        <a:pt x="15" y="21"/>
                      </a:moveTo>
                      <a:cubicBezTo>
                        <a:pt x="15" y="21"/>
                        <a:pt x="15" y="22"/>
                        <a:pt x="15" y="22"/>
                      </a:cubicBezTo>
                      <a:cubicBezTo>
                        <a:pt x="19" y="26"/>
                        <a:pt x="20" y="31"/>
                        <a:pt x="24" y="34"/>
                      </a:cubicBezTo>
                      <a:cubicBezTo>
                        <a:pt x="24" y="35"/>
                        <a:pt x="24" y="36"/>
                        <a:pt x="24" y="36"/>
                      </a:cubicBezTo>
                      <a:cubicBezTo>
                        <a:pt x="26" y="36"/>
                        <a:pt x="27" y="39"/>
                        <a:pt x="29" y="38"/>
                      </a:cubicBezTo>
                      <a:cubicBezTo>
                        <a:pt x="30" y="38"/>
                        <a:pt x="30" y="33"/>
                        <a:pt x="29" y="30"/>
                      </a:cubicBezTo>
                      <a:cubicBezTo>
                        <a:pt x="29" y="27"/>
                        <a:pt x="28" y="24"/>
                        <a:pt x="28" y="20"/>
                      </a:cubicBezTo>
                      <a:cubicBezTo>
                        <a:pt x="28" y="19"/>
                        <a:pt x="28" y="17"/>
                        <a:pt x="28" y="16"/>
                      </a:cubicBezTo>
                      <a:cubicBezTo>
                        <a:pt x="27" y="14"/>
                        <a:pt x="25" y="8"/>
                        <a:pt x="26" y="4"/>
                      </a:cubicBezTo>
                      <a:cubicBezTo>
                        <a:pt x="27" y="1"/>
                        <a:pt x="30" y="1"/>
                        <a:pt x="33" y="0"/>
                      </a:cubicBezTo>
                      <a:cubicBezTo>
                        <a:pt x="35" y="1"/>
                        <a:pt x="36" y="4"/>
                        <a:pt x="37" y="6"/>
                      </a:cubicBezTo>
                      <a:cubicBezTo>
                        <a:pt x="37" y="7"/>
                        <a:pt x="36" y="7"/>
                        <a:pt x="36" y="8"/>
                      </a:cubicBezTo>
                      <a:cubicBezTo>
                        <a:pt x="36" y="9"/>
                        <a:pt x="37" y="10"/>
                        <a:pt x="37" y="12"/>
                      </a:cubicBezTo>
                      <a:cubicBezTo>
                        <a:pt x="38" y="14"/>
                        <a:pt x="37" y="18"/>
                        <a:pt x="38" y="20"/>
                      </a:cubicBezTo>
                      <a:cubicBezTo>
                        <a:pt x="38" y="21"/>
                        <a:pt x="39" y="22"/>
                        <a:pt x="39" y="23"/>
                      </a:cubicBezTo>
                      <a:cubicBezTo>
                        <a:pt x="39" y="24"/>
                        <a:pt x="39" y="25"/>
                        <a:pt x="39" y="26"/>
                      </a:cubicBezTo>
                      <a:cubicBezTo>
                        <a:pt x="39" y="27"/>
                        <a:pt x="40" y="28"/>
                        <a:pt x="40" y="29"/>
                      </a:cubicBezTo>
                      <a:cubicBezTo>
                        <a:pt x="40" y="30"/>
                        <a:pt x="40" y="32"/>
                        <a:pt x="40" y="34"/>
                      </a:cubicBezTo>
                      <a:cubicBezTo>
                        <a:pt x="40" y="36"/>
                        <a:pt x="40" y="38"/>
                        <a:pt x="40" y="40"/>
                      </a:cubicBezTo>
                      <a:cubicBezTo>
                        <a:pt x="41" y="42"/>
                        <a:pt x="41" y="43"/>
                        <a:pt x="42" y="44"/>
                      </a:cubicBezTo>
                      <a:cubicBezTo>
                        <a:pt x="42" y="45"/>
                        <a:pt x="42" y="47"/>
                        <a:pt x="42" y="48"/>
                      </a:cubicBezTo>
                      <a:cubicBezTo>
                        <a:pt x="43" y="49"/>
                        <a:pt x="43" y="50"/>
                        <a:pt x="43" y="51"/>
                      </a:cubicBezTo>
                      <a:cubicBezTo>
                        <a:pt x="43" y="52"/>
                        <a:pt x="43" y="52"/>
                        <a:pt x="43" y="53"/>
                      </a:cubicBezTo>
                      <a:cubicBezTo>
                        <a:pt x="43" y="55"/>
                        <a:pt x="45" y="62"/>
                        <a:pt x="45" y="64"/>
                      </a:cubicBezTo>
                      <a:cubicBezTo>
                        <a:pt x="45" y="64"/>
                        <a:pt x="43" y="66"/>
                        <a:pt x="43" y="67"/>
                      </a:cubicBezTo>
                      <a:cubicBezTo>
                        <a:pt x="42" y="67"/>
                        <a:pt x="42" y="67"/>
                        <a:pt x="41" y="67"/>
                      </a:cubicBezTo>
                      <a:cubicBezTo>
                        <a:pt x="39" y="68"/>
                        <a:pt x="39" y="70"/>
                        <a:pt x="36" y="68"/>
                      </a:cubicBezTo>
                      <a:cubicBezTo>
                        <a:pt x="35" y="68"/>
                        <a:pt x="34" y="66"/>
                        <a:pt x="33" y="65"/>
                      </a:cubicBezTo>
                      <a:cubicBezTo>
                        <a:pt x="31" y="64"/>
                        <a:pt x="30" y="63"/>
                        <a:pt x="29" y="62"/>
                      </a:cubicBezTo>
                      <a:cubicBezTo>
                        <a:pt x="28" y="61"/>
                        <a:pt x="28" y="60"/>
                        <a:pt x="28" y="60"/>
                      </a:cubicBezTo>
                      <a:cubicBezTo>
                        <a:pt x="27" y="58"/>
                        <a:pt x="25" y="55"/>
                        <a:pt x="23" y="53"/>
                      </a:cubicBezTo>
                      <a:cubicBezTo>
                        <a:pt x="23" y="53"/>
                        <a:pt x="24" y="52"/>
                        <a:pt x="24" y="52"/>
                      </a:cubicBezTo>
                      <a:cubicBezTo>
                        <a:pt x="23" y="51"/>
                        <a:pt x="22" y="50"/>
                        <a:pt x="21" y="49"/>
                      </a:cubicBezTo>
                      <a:cubicBezTo>
                        <a:pt x="19" y="46"/>
                        <a:pt x="18" y="43"/>
                        <a:pt x="16" y="41"/>
                      </a:cubicBezTo>
                      <a:cubicBezTo>
                        <a:pt x="15" y="39"/>
                        <a:pt x="14" y="38"/>
                        <a:pt x="12" y="36"/>
                      </a:cubicBezTo>
                      <a:cubicBezTo>
                        <a:pt x="11" y="34"/>
                        <a:pt x="10" y="32"/>
                        <a:pt x="8" y="30"/>
                      </a:cubicBezTo>
                      <a:cubicBezTo>
                        <a:pt x="8" y="27"/>
                        <a:pt x="5" y="24"/>
                        <a:pt x="3" y="22"/>
                      </a:cubicBezTo>
                      <a:cubicBezTo>
                        <a:pt x="3" y="20"/>
                        <a:pt x="0" y="19"/>
                        <a:pt x="0" y="17"/>
                      </a:cubicBezTo>
                      <a:cubicBezTo>
                        <a:pt x="0" y="14"/>
                        <a:pt x="3" y="11"/>
                        <a:pt x="7" y="12"/>
                      </a:cubicBezTo>
                      <a:cubicBezTo>
                        <a:pt x="10" y="12"/>
                        <a:pt x="11"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 name="Freeform 34">
                  <a:extLst>
                    <a:ext uri="{FF2B5EF4-FFF2-40B4-BE49-F238E27FC236}">
                      <a16:creationId xmlns="" xmlns:a16="http://schemas.microsoft.com/office/drawing/2014/main" id="{8C116BE9-CB95-4310-90FD-44285FD1C803}"/>
                    </a:ext>
                  </a:extLst>
                </p:cNvPr>
                <p:cNvSpPr>
                  <a:spLocks/>
                </p:cNvSpPr>
                <p:nvPr/>
              </p:nvSpPr>
              <p:spPr bwMode="auto">
                <a:xfrm>
                  <a:off x="2714" y="2327"/>
                  <a:ext cx="129" cy="149"/>
                </a:xfrm>
                <a:custGeom>
                  <a:avLst/>
                  <a:gdLst>
                    <a:gd name="T0" fmla="*/ 38 w 62"/>
                    <a:gd name="T1" fmla="*/ 28 h 72"/>
                    <a:gd name="T2" fmla="*/ 43 w 62"/>
                    <a:gd name="T3" fmla="*/ 29 h 72"/>
                    <a:gd name="T4" fmla="*/ 51 w 62"/>
                    <a:gd name="T5" fmla="*/ 14 h 72"/>
                    <a:gd name="T6" fmla="*/ 54 w 62"/>
                    <a:gd name="T7" fmla="*/ 11 h 72"/>
                    <a:gd name="T8" fmla="*/ 58 w 62"/>
                    <a:gd name="T9" fmla="*/ 21 h 72"/>
                    <a:gd name="T10" fmla="*/ 50 w 62"/>
                    <a:gd name="T11" fmla="*/ 36 h 72"/>
                    <a:gd name="T12" fmla="*/ 47 w 62"/>
                    <a:gd name="T13" fmla="*/ 40 h 72"/>
                    <a:gd name="T14" fmla="*/ 44 w 62"/>
                    <a:gd name="T15" fmla="*/ 47 h 72"/>
                    <a:gd name="T16" fmla="*/ 41 w 62"/>
                    <a:gd name="T17" fmla="*/ 53 h 72"/>
                    <a:gd name="T18" fmla="*/ 39 w 62"/>
                    <a:gd name="T19" fmla="*/ 55 h 72"/>
                    <a:gd name="T20" fmla="*/ 40 w 62"/>
                    <a:gd name="T21" fmla="*/ 57 h 72"/>
                    <a:gd name="T22" fmla="*/ 38 w 62"/>
                    <a:gd name="T23" fmla="*/ 58 h 72"/>
                    <a:gd name="T24" fmla="*/ 37 w 62"/>
                    <a:gd name="T25" fmla="*/ 61 h 72"/>
                    <a:gd name="T26" fmla="*/ 35 w 62"/>
                    <a:gd name="T27" fmla="*/ 65 h 72"/>
                    <a:gd name="T28" fmla="*/ 32 w 62"/>
                    <a:gd name="T29" fmla="*/ 67 h 72"/>
                    <a:gd name="T30" fmla="*/ 27 w 62"/>
                    <a:gd name="T31" fmla="*/ 71 h 72"/>
                    <a:gd name="T32" fmla="*/ 26 w 62"/>
                    <a:gd name="T33" fmla="*/ 70 h 72"/>
                    <a:gd name="T34" fmla="*/ 24 w 62"/>
                    <a:gd name="T35" fmla="*/ 69 h 72"/>
                    <a:gd name="T36" fmla="*/ 23 w 62"/>
                    <a:gd name="T37" fmla="*/ 61 h 72"/>
                    <a:gd name="T38" fmla="*/ 23 w 62"/>
                    <a:gd name="T39" fmla="*/ 55 h 72"/>
                    <a:gd name="T40" fmla="*/ 24 w 62"/>
                    <a:gd name="T41" fmla="*/ 52 h 72"/>
                    <a:gd name="T42" fmla="*/ 23 w 62"/>
                    <a:gd name="T43" fmla="*/ 50 h 72"/>
                    <a:gd name="T44" fmla="*/ 24 w 62"/>
                    <a:gd name="T45" fmla="*/ 42 h 72"/>
                    <a:gd name="T46" fmla="*/ 17 w 62"/>
                    <a:gd name="T47" fmla="*/ 45 h 72"/>
                    <a:gd name="T48" fmla="*/ 18 w 62"/>
                    <a:gd name="T49" fmla="*/ 47 h 72"/>
                    <a:gd name="T50" fmla="*/ 10 w 62"/>
                    <a:gd name="T51" fmla="*/ 60 h 72"/>
                    <a:gd name="T52" fmla="*/ 1 w 62"/>
                    <a:gd name="T53" fmla="*/ 57 h 72"/>
                    <a:gd name="T54" fmla="*/ 4 w 62"/>
                    <a:gd name="T55" fmla="*/ 47 h 72"/>
                    <a:gd name="T56" fmla="*/ 6 w 62"/>
                    <a:gd name="T57" fmla="*/ 46 h 72"/>
                    <a:gd name="T58" fmla="*/ 7 w 62"/>
                    <a:gd name="T59" fmla="*/ 41 h 72"/>
                    <a:gd name="T60" fmla="*/ 9 w 62"/>
                    <a:gd name="T61" fmla="*/ 38 h 72"/>
                    <a:gd name="T62" fmla="*/ 11 w 62"/>
                    <a:gd name="T63" fmla="*/ 36 h 72"/>
                    <a:gd name="T64" fmla="*/ 10 w 62"/>
                    <a:gd name="T65" fmla="*/ 35 h 72"/>
                    <a:gd name="T66" fmla="*/ 15 w 62"/>
                    <a:gd name="T67" fmla="*/ 26 h 72"/>
                    <a:gd name="T68" fmla="*/ 17 w 62"/>
                    <a:gd name="T69" fmla="*/ 22 h 72"/>
                    <a:gd name="T70" fmla="*/ 24 w 62"/>
                    <a:gd name="T71" fmla="*/ 11 h 72"/>
                    <a:gd name="T72" fmla="*/ 34 w 62"/>
                    <a:gd name="T73" fmla="*/ 2 h 72"/>
                    <a:gd name="T74" fmla="*/ 38 w 62"/>
                    <a:gd name="T75" fmla="*/ 4 h 72"/>
                    <a:gd name="T76" fmla="*/ 40 w 62"/>
                    <a:gd name="T77" fmla="*/ 8 h 72"/>
                    <a:gd name="T78" fmla="*/ 39 w 62"/>
                    <a:gd name="T79" fmla="*/ 12 h 72"/>
                    <a:gd name="T80" fmla="*/ 39 w 62"/>
                    <a:gd name="T81" fmla="*/ 22 h 72"/>
                    <a:gd name="T82" fmla="*/ 38 w 62"/>
                    <a:gd name="T83" fmla="*/ 2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72">
                      <a:moveTo>
                        <a:pt x="38" y="28"/>
                      </a:moveTo>
                      <a:cubicBezTo>
                        <a:pt x="38" y="30"/>
                        <a:pt x="42" y="29"/>
                        <a:pt x="43" y="29"/>
                      </a:cubicBezTo>
                      <a:cubicBezTo>
                        <a:pt x="44" y="22"/>
                        <a:pt x="48" y="19"/>
                        <a:pt x="51" y="14"/>
                      </a:cubicBezTo>
                      <a:cubicBezTo>
                        <a:pt x="53" y="13"/>
                        <a:pt x="53" y="12"/>
                        <a:pt x="54" y="11"/>
                      </a:cubicBezTo>
                      <a:cubicBezTo>
                        <a:pt x="59" y="10"/>
                        <a:pt x="62" y="18"/>
                        <a:pt x="58" y="21"/>
                      </a:cubicBezTo>
                      <a:cubicBezTo>
                        <a:pt x="55" y="26"/>
                        <a:pt x="52" y="31"/>
                        <a:pt x="50" y="36"/>
                      </a:cubicBezTo>
                      <a:cubicBezTo>
                        <a:pt x="49" y="37"/>
                        <a:pt x="48" y="39"/>
                        <a:pt x="47" y="40"/>
                      </a:cubicBezTo>
                      <a:cubicBezTo>
                        <a:pt x="46" y="42"/>
                        <a:pt x="46" y="45"/>
                        <a:pt x="44" y="47"/>
                      </a:cubicBezTo>
                      <a:cubicBezTo>
                        <a:pt x="44" y="50"/>
                        <a:pt x="41" y="51"/>
                        <a:pt x="41" y="53"/>
                      </a:cubicBezTo>
                      <a:cubicBezTo>
                        <a:pt x="40" y="54"/>
                        <a:pt x="39" y="54"/>
                        <a:pt x="39" y="55"/>
                      </a:cubicBezTo>
                      <a:cubicBezTo>
                        <a:pt x="38" y="56"/>
                        <a:pt x="40" y="56"/>
                        <a:pt x="40" y="57"/>
                      </a:cubicBezTo>
                      <a:cubicBezTo>
                        <a:pt x="40" y="57"/>
                        <a:pt x="39" y="57"/>
                        <a:pt x="38" y="58"/>
                      </a:cubicBezTo>
                      <a:cubicBezTo>
                        <a:pt x="39" y="60"/>
                        <a:pt x="38" y="60"/>
                        <a:pt x="37" y="61"/>
                      </a:cubicBezTo>
                      <a:cubicBezTo>
                        <a:pt x="36" y="62"/>
                        <a:pt x="36" y="64"/>
                        <a:pt x="35" y="65"/>
                      </a:cubicBezTo>
                      <a:cubicBezTo>
                        <a:pt x="35" y="66"/>
                        <a:pt x="33" y="66"/>
                        <a:pt x="32" y="67"/>
                      </a:cubicBezTo>
                      <a:cubicBezTo>
                        <a:pt x="34" y="71"/>
                        <a:pt x="30" y="72"/>
                        <a:pt x="27" y="71"/>
                      </a:cubicBezTo>
                      <a:cubicBezTo>
                        <a:pt x="27" y="70"/>
                        <a:pt x="26" y="70"/>
                        <a:pt x="26" y="70"/>
                      </a:cubicBezTo>
                      <a:cubicBezTo>
                        <a:pt x="25" y="69"/>
                        <a:pt x="24" y="70"/>
                        <a:pt x="24" y="69"/>
                      </a:cubicBezTo>
                      <a:cubicBezTo>
                        <a:pt x="21" y="68"/>
                        <a:pt x="22" y="64"/>
                        <a:pt x="23" y="61"/>
                      </a:cubicBezTo>
                      <a:cubicBezTo>
                        <a:pt x="23" y="59"/>
                        <a:pt x="23" y="57"/>
                        <a:pt x="23" y="55"/>
                      </a:cubicBezTo>
                      <a:cubicBezTo>
                        <a:pt x="23" y="54"/>
                        <a:pt x="24" y="53"/>
                        <a:pt x="24" y="52"/>
                      </a:cubicBezTo>
                      <a:cubicBezTo>
                        <a:pt x="24" y="52"/>
                        <a:pt x="23" y="51"/>
                        <a:pt x="23" y="50"/>
                      </a:cubicBezTo>
                      <a:cubicBezTo>
                        <a:pt x="23" y="48"/>
                        <a:pt x="26" y="45"/>
                        <a:pt x="24" y="42"/>
                      </a:cubicBezTo>
                      <a:cubicBezTo>
                        <a:pt x="20" y="40"/>
                        <a:pt x="20" y="45"/>
                        <a:pt x="17" y="45"/>
                      </a:cubicBezTo>
                      <a:cubicBezTo>
                        <a:pt x="17" y="46"/>
                        <a:pt x="18" y="46"/>
                        <a:pt x="18" y="47"/>
                      </a:cubicBezTo>
                      <a:cubicBezTo>
                        <a:pt x="15" y="51"/>
                        <a:pt x="13" y="56"/>
                        <a:pt x="10" y="60"/>
                      </a:cubicBezTo>
                      <a:cubicBezTo>
                        <a:pt x="6" y="61"/>
                        <a:pt x="2" y="61"/>
                        <a:pt x="1" y="57"/>
                      </a:cubicBezTo>
                      <a:cubicBezTo>
                        <a:pt x="0" y="53"/>
                        <a:pt x="4" y="51"/>
                        <a:pt x="4" y="47"/>
                      </a:cubicBezTo>
                      <a:cubicBezTo>
                        <a:pt x="4" y="46"/>
                        <a:pt x="5" y="46"/>
                        <a:pt x="6" y="46"/>
                      </a:cubicBezTo>
                      <a:cubicBezTo>
                        <a:pt x="5" y="43"/>
                        <a:pt x="8" y="44"/>
                        <a:pt x="7" y="41"/>
                      </a:cubicBezTo>
                      <a:cubicBezTo>
                        <a:pt x="8" y="40"/>
                        <a:pt x="9" y="40"/>
                        <a:pt x="9" y="38"/>
                      </a:cubicBezTo>
                      <a:cubicBezTo>
                        <a:pt x="9" y="37"/>
                        <a:pt x="10" y="37"/>
                        <a:pt x="11" y="36"/>
                      </a:cubicBezTo>
                      <a:cubicBezTo>
                        <a:pt x="11" y="36"/>
                        <a:pt x="10" y="36"/>
                        <a:pt x="10" y="35"/>
                      </a:cubicBezTo>
                      <a:cubicBezTo>
                        <a:pt x="12" y="32"/>
                        <a:pt x="14" y="30"/>
                        <a:pt x="15" y="26"/>
                      </a:cubicBezTo>
                      <a:cubicBezTo>
                        <a:pt x="16" y="25"/>
                        <a:pt x="17" y="24"/>
                        <a:pt x="17" y="22"/>
                      </a:cubicBezTo>
                      <a:cubicBezTo>
                        <a:pt x="20" y="19"/>
                        <a:pt x="21" y="14"/>
                        <a:pt x="24" y="11"/>
                      </a:cubicBezTo>
                      <a:cubicBezTo>
                        <a:pt x="25" y="7"/>
                        <a:pt x="29" y="0"/>
                        <a:pt x="34" y="2"/>
                      </a:cubicBezTo>
                      <a:cubicBezTo>
                        <a:pt x="35" y="2"/>
                        <a:pt x="36" y="4"/>
                        <a:pt x="38" y="4"/>
                      </a:cubicBezTo>
                      <a:cubicBezTo>
                        <a:pt x="38" y="5"/>
                        <a:pt x="40" y="6"/>
                        <a:pt x="40" y="8"/>
                      </a:cubicBezTo>
                      <a:cubicBezTo>
                        <a:pt x="40" y="9"/>
                        <a:pt x="39" y="10"/>
                        <a:pt x="39" y="12"/>
                      </a:cubicBezTo>
                      <a:cubicBezTo>
                        <a:pt x="38" y="14"/>
                        <a:pt x="39" y="19"/>
                        <a:pt x="39" y="22"/>
                      </a:cubicBezTo>
                      <a:cubicBezTo>
                        <a:pt x="39" y="24"/>
                        <a:pt x="39" y="26"/>
                        <a:pt x="38"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2" name="Freeform 35">
                  <a:extLst>
                    <a:ext uri="{FF2B5EF4-FFF2-40B4-BE49-F238E27FC236}">
                      <a16:creationId xmlns="" xmlns:a16="http://schemas.microsoft.com/office/drawing/2014/main" id="{1EBD0E4C-AA92-421E-8C12-B0FE367B6DC1}"/>
                    </a:ext>
                  </a:extLst>
                </p:cNvPr>
                <p:cNvSpPr>
                  <a:spLocks/>
                </p:cNvSpPr>
                <p:nvPr/>
              </p:nvSpPr>
              <p:spPr bwMode="auto">
                <a:xfrm>
                  <a:off x="3148" y="2356"/>
                  <a:ext cx="60" cy="133"/>
                </a:xfrm>
                <a:custGeom>
                  <a:avLst/>
                  <a:gdLst>
                    <a:gd name="T0" fmla="*/ 10 w 29"/>
                    <a:gd name="T1" fmla="*/ 1 h 64"/>
                    <a:gd name="T2" fmla="*/ 12 w 29"/>
                    <a:gd name="T3" fmla="*/ 4 h 64"/>
                    <a:gd name="T4" fmla="*/ 13 w 29"/>
                    <a:gd name="T5" fmla="*/ 8 h 64"/>
                    <a:gd name="T6" fmla="*/ 14 w 29"/>
                    <a:gd name="T7" fmla="*/ 14 h 64"/>
                    <a:gd name="T8" fmla="*/ 15 w 29"/>
                    <a:gd name="T9" fmla="*/ 16 h 64"/>
                    <a:gd name="T10" fmla="*/ 17 w 29"/>
                    <a:gd name="T11" fmla="*/ 21 h 64"/>
                    <a:gd name="T12" fmla="*/ 18 w 29"/>
                    <a:gd name="T13" fmla="*/ 24 h 64"/>
                    <a:gd name="T14" fmla="*/ 19 w 29"/>
                    <a:gd name="T15" fmla="*/ 29 h 64"/>
                    <a:gd name="T16" fmla="*/ 20 w 29"/>
                    <a:gd name="T17" fmla="*/ 33 h 64"/>
                    <a:gd name="T18" fmla="*/ 20 w 29"/>
                    <a:gd name="T19" fmla="*/ 35 h 64"/>
                    <a:gd name="T20" fmla="*/ 22 w 29"/>
                    <a:gd name="T21" fmla="*/ 39 h 64"/>
                    <a:gd name="T22" fmla="*/ 24 w 29"/>
                    <a:gd name="T23" fmla="*/ 47 h 64"/>
                    <a:gd name="T24" fmla="*/ 27 w 29"/>
                    <a:gd name="T25" fmla="*/ 59 h 64"/>
                    <a:gd name="T26" fmla="*/ 19 w 29"/>
                    <a:gd name="T27" fmla="*/ 61 h 64"/>
                    <a:gd name="T28" fmla="*/ 14 w 29"/>
                    <a:gd name="T29" fmla="*/ 48 h 64"/>
                    <a:gd name="T30" fmla="*/ 14 w 29"/>
                    <a:gd name="T31" fmla="*/ 46 h 64"/>
                    <a:gd name="T32" fmla="*/ 13 w 29"/>
                    <a:gd name="T33" fmla="*/ 43 h 64"/>
                    <a:gd name="T34" fmla="*/ 12 w 29"/>
                    <a:gd name="T35" fmla="*/ 40 h 64"/>
                    <a:gd name="T36" fmla="*/ 11 w 29"/>
                    <a:gd name="T37" fmla="*/ 38 h 64"/>
                    <a:gd name="T38" fmla="*/ 11 w 29"/>
                    <a:gd name="T39" fmla="*/ 35 h 64"/>
                    <a:gd name="T40" fmla="*/ 6 w 29"/>
                    <a:gd name="T41" fmla="*/ 22 h 64"/>
                    <a:gd name="T42" fmla="*/ 5 w 29"/>
                    <a:gd name="T43" fmla="*/ 18 h 64"/>
                    <a:gd name="T44" fmla="*/ 4 w 29"/>
                    <a:gd name="T45" fmla="*/ 16 h 64"/>
                    <a:gd name="T46" fmla="*/ 4 w 29"/>
                    <a:gd name="T47" fmla="*/ 13 h 64"/>
                    <a:gd name="T48" fmla="*/ 1 w 29"/>
                    <a:gd name="T49" fmla="*/ 8 h 64"/>
                    <a:gd name="T50" fmla="*/ 0 w 29"/>
                    <a:gd name="T51" fmla="*/ 4 h 64"/>
                    <a:gd name="T52" fmla="*/ 10 w 29"/>
                    <a:gd name="T53"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64">
                      <a:moveTo>
                        <a:pt x="10" y="1"/>
                      </a:moveTo>
                      <a:cubicBezTo>
                        <a:pt x="11" y="2"/>
                        <a:pt x="11" y="3"/>
                        <a:pt x="12" y="4"/>
                      </a:cubicBezTo>
                      <a:cubicBezTo>
                        <a:pt x="11" y="6"/>
                        <a:pt x="13" y="7"/>
                        <a:pt x="13" y="8"/>
                      </a:cubicBezTo>
                      <a:cubicBezTo>
                        <a:pt x="14" y="10"/>
                        <a:pt x="14" y="12"/>
                        <a:pt x="14" y="14"/>
                      </a:cubicBezTo>
                      <a:cubicBezTo>
                        <a:pt x="14" y="15"/>
                        <a:pt x="15" y="15"/>
                        <a:pt x="15" y="16"/>
                      </a:cubicBezTo>
                      <a:cubicBezTo>
                        <a:pt x="16" y="17"/>
                        <a:pt x="16" y="19"/>
                        <a:pt x="17" y="21"/>
                      </a:cubicBezTo>
                      <a:cubicBezTo>
                        <a:pt x="17" y="22"/>
                        <a:pt x="18" y="23"/>
                        <a:pt x="18" y="24"/>
                      </a:cubicBezTo>
                      <a:cubicBezTo>
                        <a:pt x="19" y="26"/>
                        <a:pt x="19" y="27"/>
                        <a:pt x="19" y="29"/>
                      </a:cubicBezTo>
                      <a:cubicBezTo>
                        <a:pt x="19" y="30"/>
                        <a:pt x="20" y="31"/>
                        <a:pt x="20" y="33"/>
                      </a:cubicBezTo>
                      <a:cubicBezTo>
                        <a:pt x="20" y="33"/>
                        <a:pt x="20" y="34"/>
                        <a:pt x="20" y="35"/>
                      </a:cubicBezTo>
                      <a:cubicBezTo>
                        <a:pt x="21" y="36"/>
                        <a:pt x="22" y="37"/>
                        <a:pt x="22" y="39"/>
                      </a:cubicBezTo>
                      <a:cubicBezTo>
                        <a:pt x="23" y="42"/>
                        <a:pt x="24" y="44"/>
                        <a:pt x="24" y="47"/>
                      </a:cubicBezTo>
                      <a:cubicBezTo>
                        <a:pt x="25" y="49"/>
                        <a:pt x="29" y="56"/>
                        <a:pt x="27" y="59"/>
                      </a:cubicBezTo>
                      <a:cubicBezTo>
                        <a:pt x="26" y="62"/>
                        <a:pt x="22" y="64"/>
                        <a:pt x="19" y="61"/>
                      </a:cubicBezTo>
                      <a:cubicBezTo>
                        <a:pt x="18" y="57"/>
                        <a:pt x="15" y="52"/>
                        <a:pt x="14" y="48"/>
                      </a:cubicBezTo>
                      <a:cubicBezTo>
                        <a:pt x="14" y="47"/>
                        <a:pt x="15" y="47"/>
                        <a:pt x="14" y="46"/>
                      </a:cubicBezTo>
                      <a:cubicBezTo>
                        <a:pt x="14" y="45"/>
                        <a:pt x="13" y="44"/>
                        <a:pt x="13" y="43"/>
                      </a:cubicBezTo>
                      <a:cubicBezTo>
                        <a:pt x="12" y="42"/>
                        <a:pt x="13" y="41"/>
                        <a:pt x="12" y="40"/>
                      </a:cubicBezTo>
                      <a:cubicBezTo>
                        <a:pt x="12" y="39"/>
                        <a:pt x="11" y="39"/>
                        <a:pt x="11" y="38"/>
                      </a:cubicBezTo>
                      <a:cubicBezTo>
                        <a:pt x="11" y="37"/>
                        <a:pt x="11" y="36"/>
                        <a:pt x="11" y="35"/>
                      </a:cubicBezTo>
                      <a:cubicBezTo>
                        <a:pt x="9" y="31"/>
                        <a:pt x="8" y="27"/>
                        <a:pt x="6" y="22"/>
                      </a:cubicBezTo>
                      <a:cubicBezTo>
                        <a:pt x="6" y="21"/>
                        <a:pt x="6" y="19"/>
                        <a:pt x="5" y="18"/>
                      </a:cubicBezTo>
                      <a:cubicBezTo>
                        <a:pt x="5" y="17"/>
                        <a:pt x="4" y="16"/>
                        <a:pt x="4" y="16"/>
                      </a:cubicBezTo>
                      <a:cubicBezTo>
                        <a:pt x="4" y="15"/>
                        <a:pt x="4" y="14"/>
                        <a:pt x="4" y="13"/>
                      </a:cubicBezTo>
                      <a:cubicBezTo>
                        <a:pt x="3" y="11"/>
                        <a:pt x="2" y="10"/>
                        <a:pt x="1" y="8"/>
                      </a:cubicBezTo>
                      <a:cubicBezTo>
                        <a:pt x="1" y="7"/>
                        <a:pt x="0" y="5"/>
                        <a:pt x="0" y="4"/>
                      </a:cubicBezTo>
                      <a:cubicBezTo>
                        <a:pt x="1" y="1"/>
                        <a:pt x="5"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3" name="Freeform 36">
                  <a:extLst>
                    <a:ext uri="{FF2B5EF4-FFF2-40B4-BE49-F238E27FC236}">
                      <a16:creationId xmlns="" xmlns:a16="http://schemas.microsoft.com/office/drawing/2014/main" id="{20543E68-54A7-4CAF-82FA-511E340BDBD9}"/>
                    </a:ext>
                  </a:extLst>
                </p:cNvPr>
                <p:cNvSpPr>
                  <a:spLocks/>
                </p:cNvSpPr>
                <p:nvPr/>
              </p:nvSpPr>
              <p:spPr bwMode="auto">
                <a:xfrm>
                  <a:off x="2814" y="2360"/>
                  <a:ext cx="100" cy="141"/>
                </a:xfrm>
                <a:custGeom>
                  <a:avLst/>
                  <a:gdLst>
                    <a:gd name="T0" fmla="*/ 41 w 48"/>
                    <a:gd name="T1" fmla="*/ 5 h 68"/>
                    <a:gd name="T2" fmla="*/ 40 w 48"/>
                    <a:gd name="T3" fmla="*/ 7 h 68"/>
                    <a:gd name="T4" fmla="*/ 44 w 48"/>
                    <a:gd name="T5" fmla="*/ 10 h 68"/>
                    <a:gd name="T6" fmla="*/ 46 w 48"/>
                    <a:gd name="T7" fmla="*/ 21 h 68"/>
                    <a:gd name="T8" fmla="*/ 38 w 48"/>
                    <a:gd name="T9" fmla="*/ 22 h 68"/>
                    <a:gd name="T10" fmla="*/ 36 w 48"/>
                    <a:gd name="T11" fmla="*/ 16 h 68"/>
                    <a:gd name="T12" fmla="*/ 34 w 48"/>
                    <a:gd name="T13" fmla="*/ 13 h 68"/>
                    <a:gd name="T14" fmla="*/ 30 w 48"/>
                    <a:gd name="T15" fmla="*/ 9 h 68"/>
                    <a:gd name="T16" fmla="*/ 17 w 48"/>
                    <a:gd name="T17" fmla="*/ 17 h 68"/>
                    <a:gd name="T18" fmla="*/ 15 w 48"/>
                    <a:gd name="T19" fmla="*/ 22 h 68"/>
                    <a:gd name="T20" fmla="*/ 11 w 48"/>
                    <a:gd name="T21" fmla="*/ 46 h 68"/>
                    <a:gd name="T22" fmla="*/ 12 w 48"/>
                    <a:gd name="T23" fmla="*/ 48 h 68"/>
                    <a:gd name="T24" fmla="*/ 13 w 48"/>
                    <a:gd name="T25" fmla="*/ 50 h 68"/>
                    <a:gd name="T26" fmla="*/ 21 w 48"/>
                    <a:gd name="T27" fmla="*/ 52 h 68"/>
                    <a:gd name="T28" fmla="*/ 23 w 48"/>
                    <a:gd name="T29" fmla="*/ 53 h 68"/>
                    <a:gd name="T30" fmla="*/ 26 w 48"/>
                    <a:gd name="T31" fmla="*/ 50 h 68"/>
                    <a:gd name="T32" fmla="*/ 28 w 48"/>
                    <a:gd name="T33" fmla="*/ 46 h 68"/>
                    <a:gd name="T34" fmla="*/ 23 w 48"/>
                    <a:gd name="T35" fmla="*/ 39 h 68"/>
                    <a:gd name="T36" fmla="*/ 20 w 48"/>
                    <a:gd name="T37" fmla="*/ 35 h 68"/>
                    <a:gd name="T38" fmla="*/ 33 w 48"/>
                    <a:gd name="T39" fmla="*/ 36 h 68"/>
                    <a:gd name="T40" fmla="*/ 34 w 48"/>
                    <a:gd name="T41" fmla="*/ 35 h 68"/>
                    <a:gd name="T42" fmla="*/ 40 w 48"/>
                    <a:gd name="T43" fmla="*/ 40 h 68"/>
                    <a:gd name="T44" fmla="*/ 39 w 48"/>
                    <a:gd name="T45" fmla="*/ 44 h 68"/>
                    <a:gd name="T46" fmla="*/ 37 w 48"/>
                    <a:gd name="T47" fmla="*/ 50 h 68"/>
                    <a:gd name="T48" fmla="*/ 33 w 48"/>
                    <a:gd name="T49" fmla="*/ 57 h 68"/>
                    <a:gd name="T50" fmla="*/ 33 w 48"/>
                    <a:gd name="T51" fmla="*/ 60 h 68"/>
                    <a:gd name="T52" fmla="*/ 32 w 48"/>
                    <a:gd name="T53" fmla="*/ 62 h 68"/>
                    <a:gd name="T54" fmla="*/ 26 w 48"/>
                    <a:gd name="T55" fmla="*/ 68 h 68"/>
                    <a:gd name="T56" fmla="*/ 22 w 48"/>
                    <a:gd name="T57" fmla="*/ 63 h 68"/>
                    <a:gd name="T58" fmla="*/ 13 w 48"/>
                    <a:gd name="T59" fmla="*/ 63 h 68"/>
                    <a:gd name="T60" fmla="*/ 4 w 48"/>
                    <a:gd name="T61" fmla="*/ 56 h 68"/>
                    <a:gd name="T62" fmla="*/ 2 w 48"/>
                    <a:gd name="T63" fmla="*/ 53 h 68"/>
                    <a:gd name="T64" fmla="*/ 0 w 48"/>
                    <a:gd name="T65" fmla="*/ 48 h 68"/>
                    <a:gd name="T66" fmla="*/ 2 w 48"/>
                    <a:gd name="T67" fmla="*/ 31 h 68"/>
                    <a:gd name="T68" fmla="*/ 5 w 48"/>
                    <a:gd name="T69" fmla="*/ 22 h 68"/>
                    <a:gd name="T70" fmla="*/ 8 w 48"/>
                    <a:gd name="T71" fmla="*/ 16 h 68"/>
                    <a:gd name="T72" fmla="*/ 12 w 48"/>
                    <a:gd name="T73" fmla="*/ 9 h 68"/>
                    <a:gd name="T74" fmla="*/ 14 w 48"/>
                    <a:gd name="T75" fmla="*/ 8 h 68"/>
                    <a:gd name="T76" fmla="*/ 14 w 48"/>
                    <a:gd name="T77" fmla="*/ 6 h 68"/>
                    <a:gd name="T78" fmla="*/ 18 w 48"/>
                    <a:gd name="T79" fmla="*/ 3 h 68"/>
                    <a:gd name="T80" fmla="*/ 36 w 48"/>
                    <a:gd name="T81" fmla="*/ 1 h 68"/>
                    <a:gd name="T82" fmla="*/ 41 w 48"/>
                    <a:gd name="T8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68">
                      <a:moveTo>
                        <a:pt x="41" y="5"/>
                      </a:moveTo>
                      <a:cubicBezTo>
                        <a:pt x="41" y="6"/>
                        <a:pt x="40" y="6"/>
                        <a:pt x="40" y="7"/>
                      </a:cubicBezTo>
                      <a:cubicBezTo>
                        <a:pt x="42" y="7"/>
                        <a:pt x="43" y="9"/>
                        <a:pt x="44" y="10"/>
                      </a:cubicBezTo>
                      <a:cubicBezTo>
                        <a:pt x="43" y="13"/>
                        <a:pt x="48" y="17"/>
                        <a:pt x="46" y="21"/>
                      </a:cubicBezTo>
                      <a:cubicBezTo>
                        <a:pt x="44" y="23"/>
                        <a:pt x="40" y="23"/>
                        <a:pt x="38" y="22"/>
                      </a:cubicBezTo>
                      <a:cubicBezTo>
                        <a:pt x="37" y="20"/>
                        <a:pt x="35" y="19"/>
                        <a:pt x="36" y="16"/>
                      </a:cubicBezTo>
                      <a:cubicBezTo>
                        <a:pt x="35" y="15"/>
                        <a:pt x="34" y="14"/>
                        <a:pt x="34" y="13"/>
                      </a:cubicBezTo>
                      <a:cubicBezTo>
                        <a:pt x="33" y="11"/>
                        <a:pt x="31" y="10"/>
                        <a:pt x="30" y="9"/>
                      </a:cubicBezTo>
                      <a:cubicBezTo>
                        <a:pt x="23" y="9"/>
                        <a:pt x="22" y="14"/>
                        <a:pt x="17" y="17"/>
                      </a:cubicBezTo>
                      <a:cubicBezTo>
                        <a:pt x="17" y="19"/>
                        <a:pt x="16" y="21"/>
                        <a:pt x="15" y="22"/>
                      </a:cubicBezTo>
                      <a:cubicBezTo>
                        <a:pt x="13" y="28"/>
                        <a:pt x="10" y="38"/>
                        <a:pt x="11" y="46"/>
                      </a:cubicBezTo>
                      <a:cubicBezTo>
                        <a:pt x="11" y="47"/>
                        <a:pt x="12" y="47"/>
                        <a:pt x="12" y="48"/>
                      </a:cubicBezTo>
                      <a:cubicBezTo>
                        <a:pt x="13" y="49"/>
                        <a:pt x="12" y="50"/>
                        <a:pt x="13" y="50"/>
                      </a:cubicBezTo>
                      <a:cubicBezTo>
                        <a:pt x="14" y="53"/>
                        <a:pt x="19" y="55"/>
                        <a:pt x="21" y="52"/>
                      </a:cubicBezTo>
                      <a:cubicBezTo>
                        <a:pt x="22" y="52"/>
                        <a:pt x="22" y="53"/>
                        <a:pt x="23" y="53"/>
                      </a:cubicBezTo>
                      <a:cubicBezTo>
                        <a:pt x="24" y="52"/>
                        <a:pt x="25" y="50"/>
                        <a:pt x="26" y="50"/>
                      </a:cubicBezTo>
                      <a:cubicBezTo>
                        <a:pt x="26" y="48"/>
                        <a:pt x="28" y="47"/>
                        <a:pt x="28" y="46"/>
                      </a:cubicBezTo>
                      <a:cubicBezTo>
                        <a:pt x="28" y="42"/>
                        <a:pt x="25" y="41"/>
                        <a:pt x="23" y="39"/>
                      </a:cubicBezTo>
                      <a:cubicBezTo>
                        <a:pt x="21" y="38"/>
                        <a:pt x="19" y="37"/>
                        <a:pt x="20" y="35"/>
                      </a:cubicBezTo>
                      <a:cubicBezTo>
                        <a:pt x="21" y="31"/>
                        <a:pt x="31" y="34"/>
                        <a:pt x="33" y="36"/>
                      </a:cubicBezTo>
                      <a:cubicBezTo>
                        <a:pt x="33" y="36"/>
                        <a:pt x="34" y="35"/>
                        <a:pt x="34" y="35"/>
                      </a:cubicBezTo>
                      <a:cubicBezTo>
                        <a:pt x="36" y="38"/>
                        <a:pt x="40" y="37"/>
                        <a:pt x="40" y="40"/>
                      </a:cubicBezTo>
                      <a:cubicBezTo>
                        <a:pt x="40" y="41"/>
                        <a:pt x="39" y="42"/>
                        <a:pt x="39" y="44"/>
                      </a:cubicBezTo>
                      <a:cubicBezTo>
                        <a:pt x="38" y="46"/>
                        <a:pt x="37" y="47"/>
                        <a:pt x="37" y="50"/>
                      </a:cubicBezTo>
                      <a:cubicBezTo>
                        <a:pt x="36" y="53"/>
                        <a:pt x="34" y="55"/>
                        <a:pt x="33" y="57"/>
                      </a:cubicBezTo>
                      <a:cubicBezTo>
                        <a:pt x="33" y="58"/>
                        <a:pt x="33" y="59"/>
                        <a:pt x="33" y="60"/>
                      </a:cubicBezTo>
                      <a:cubicBezTo>
                        <a:pt x="33" y="60"/>
                        <a:pt x="32" y="61"/>
                        <a:pt x="32" y="62"/>
                      </a:cubicBezTo>
                      <a:cubicBezTo>
                        <a:pt x="30" y="65"/>
                        <a:pt x="30" y="68"/>
                        <a:pt x="26" y="68"/>
                      </a:cubicBezTo>
                      <a:cubicBezTo>
                        <a:pt x="25" y="66"/>
                        <a:pt x="22" y="66"/>
                        <a:pt x="22" y="63"/>
                      </a:cubicBezTo>
                      <a:cubicBezTo>
                        <a:pt x="19" y="62"/>
                        <a:pt x="15" y="63"/>
                        <a:pt x="13" y="63"/>
                      </a:cubicBezTo>
                      <a:cubicBezTo>
                        <a:pt x="8" y="62"/>
                        <a:pt x="6" y="58"/>
                        <a:pt x="4" y="56"/>
                      </a:cubicBezTo>
                      <a:cubicBezTo>
                        <a:pt x="3" y="55"/>
                        <a:pt x="3" y="54"/>
                        <a:pt x="2" y="53"/>
                      </a:cubicBezTo>
                      <a:cubicBezTo>
                        <a:pt x="2" y="50"/>
                        <a:pt x="1" y="49"/>
                        <a:pt x="0" y="48"/>
                      </a:cubicBezTo>
                      <a:cubicBezTo>
                        <a:pt x="0" y="43"/>
                        <a:pt x="0" y="35"/>
                        <a:pt x="2" y="31"/>
                      </a:cubicBezTo>
                      <a:cubicBezTo>
                        <a:pt x="2" y="27"/>
                        <a:pt x="4" y="25"/>
                        <a:pt x="5" y="22"/>
                      </a:cubicBezTo>
                      <a:cubicBezTo>
                        <a:pt x="6" y="20"/>
                        <a:pt x="7" y="18"/>
                        <a:pt x="8" y="16"/>
                      </a:cubicBezTo>
                      <a:cubicBezTo>
                        <a:pt x="9" y="14"/>
                        <a:pt x="10" y="11"/>
                        <a:pt x="12" y="9"/>
                      </a:cubicBezTo>
                      <a:cubicBezTo>
                        <a:pt x="12" y="9"/>
                        <a:pt x="13" y="8"/>
                        <a:pt x="14" y="8"/>
                      </a:cubicBezTo>
                      <a:cubicBezTo>
                        <a:pt x="14" y="8"/>
                        <a:pt x="14" y="7"/>
                        <a:pt x="14" y="6"/>
                      </a:cubicBezTo>
                      <a:cubicBezTo>
                        <a:pt x="15" y="5"/>
                        <a:pt x="17" y="4"/>
                        <a:pt x="18" y="3"/>
                      </a:cubicBezTo>
                      <a:cubicBezTo>
                        <a:pt x="23" y="2"/>
                        <a:pt x="29" y="0"/>
                        <a:pt x="36" y="1"/>
                      </a:cubicBezTo>
                      <a:cubicBezTo>
                        <a:pt x="37" y="2"/>
                        <a:pt x="39" y="3"/>
                        <a:pt x="4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4" name="Freeform 37">
                  <a:extLst>
                    <a:ext uri="{FF2B5EF4-FFF2-40B4-BE49-F238E27FC236}">
                      <a16:creationId xmlns="" xmlns:a16="http://schemas.microsoft.com/office/drawing/2014/main" id="{6943B4BC-0358-4EB5-9ADE-FE2F2B1A3CB3}"/>
                    </a:ext>
                  </a:extLst>
                </p:cNvPr>
                <p:cNvSpPr>
                  <a:spLocks/>
                </p:cNvSpPr>
                <p:nvPr/>
              </p:nvSpPr>
              <p:spPr bwMode="auto">
                <a:xfrm>
                  <a:off x="3066" y="2364"/>
                  <a:ext cx="90" cy="146"/>
                </a:xfrm>
                <a:custGeom>
                  <a:avLst/>
                  <a:gdLst>
                    <a:gd name="T0" fmla="*/ 35 w 43"/>
                    <a:gd name="T1" fmla="*/ 2 h 70"/>
                    <a:gd name="T2" fmla="*/ 35 w 43"/>
                    <a:gd name="T3" fmla="*/ 6 h 70"/>
                    <a:gd name="T4" fmla="*/ 36 w 43"/>
                    <a:gd name="T5" fmla="*/ 8 h 70"/>
                    <a:gd name="T6" fmla="*/ 36 w 43"/>
                    <a:gd name="T7" fmla="*/ 12 h 70"/>
                    <a:gd name="T8" fmla="*/ 37 w 43"/>
                    <a:gd name="T9" fmla="*/ 15 h 70"/>
                    <a:gd name="T10" fmla="*/ 37 w 43"/>
                    <a:gd name="T11" fmla="*/ 17 h 70"/>
                    <a:gd name="T12" fmla="*/ 38 w 43"/>
                    <a:gd name="T13" fmla="*/ 20 h 70"/>
                    <a:gd name="T14" fmla="*/ 38 w 43"/>
                    <a:gd name="T15" fmla="*/ 22 h 70"/>
                    <a:gd name="T16" fmla="*/ 39 w 43"/>
                    <a:gd name="T17" fmla="*/ 32 h 70"/>
                    <a:gd name="T18" fmla="*/ 40 w 43"/>
                    <a:gd name="T19" fmla="*/ 36 h 70"/>
                    <a:gd name="T20" fmla="*/ 40 w 43"/>
                    <a:gd name="T21" fmla="*/ 40 h 70"/>
                    <a:gd name="T22" fmla="*/ 41 w 43"/>
                    <a:gd name="T23" fmla="*/ 43 h 70"/>
                    <a:gd name="T24" fmla="*/ 41 w 43"/>
                    <a:gd name="T25" fmla="*/ 45 h 70"/>
                    <a:gd name="T26" fmla="*/ 42 w 43"/>
                    <a:gd name="T27" fmla="*/ 53 h 70"/>
                    <a:gd name="T28" fmla="*/ 42 w 43"/>
                    <a:gd name="T29" fmla="*/ 55 h 70"/>
                    <a:gd name="T30" fmla="*/ 43 w 43"/>
                    <a:gd name="T31" fmla="*/ 59 h 70"/>
                    <a:gd name="T32" fmla="*/ 41 w 43"/>
                    <a:gd name="T33" fmla="*/ 63 h 70"/>
                    <a:gd name="T34" fmla="*/ 33 w 43"/>
                    <a:gd name="T35" fmla="*/ 62 h 70"/>
                    <a:gd name="T36" fmla="*/ 34 w 43"/>
                    <a:gd name="T37" fmla="*/ 60 h 70"/>
                    <a:gd name="T38" fmla="*/ 31 w 43"/>
                    <a:gd name="T39" fmla="*/ 59 h 70"/>
                    <a:gd name="T40" fmla="*/ 26 w 43"/>
                    <a:gd name="T41" fmla="*/ 51 h 70"/>
                    <a:gd name="T42" fmla="*/ 24 w 43"/>
                    <a:gd name="T43" fmla="*/ 46 h 70"/>
                    <a:gd name="T44" fmla="*/ 21 w 43"/>
                    <a:gd name="T45" fmla="*/ 39 h 70"/>
                    <a:gd name="T46" fmla="*/ 17 w 43"/>
                    <a:gd name="T47" fmla="*/ 35 h 70"/>
                    <a:gd name="T48" fmla="*/ 15 w 43"/>
                    <a:gd name="T49" fmla="*/ 45 h 70"/>
                    <a:gd name="T50" fmla="*/ 16 w 43"/>
                    <a:gd name="T51" fmla="*/ 49 h 70"/>
                    <a:gd name="T52" fmla="*/ 17 w 43"/>
                    <a:gd name="T53" fmla="*/ 56 h 70"/>
                    <a:gd name="T54" fmla="*/ 17 w 43"/>
                    <a:gd name="T55" fmla="*/ 59 h 70"/>
                    <a:gd name="T56" fmla="*/ 17 w 43"/>
                    <a:gd name="T57" fmla="*/ 61 h 70"/>
                    <a:gd name="T58" fmla="*/ 17 w 43"/>
                    <a:gd name="T59" fmla="*/ 64 h 70"/>
                    <a:gd name="T60" fmla="*/ 9 w 43"/>
                    <a:gd name="T61" fmla="*/ 68 h 70"/>
                    <a:gd name="T62" fmla="*/ 5 w 43"/>
                    <a:gd name="T63" fmla="*/ 49 h 70"/>
                    <a:gd name="T64" fmla="*/ 4 w 43"/>
                    <a:gd name="T65" fmla="*/ 46 h 70"/>
                    <a:gd name="T66" fmla="*/ 4 w 43"/>
                    <a:gd name="T67" fmla="*/ 32 h 70"/>
                    <a:gd name="T68" fmla="*/ 3 w 43"/>
                    <a:gd name="T69" fmla="*/ 30 h 70"/>
                    <a:gd name="T70" fmla="*/ 2 w 43"/>
                    <a:gd name="T71" fmla="*/ 21 h 70"/>
                    <a:gd name="T72" fmla="*/ 1 w 43"/>
                    <a:gd name="T73" fmla="*/ 18 h 70"/>
                    <a:gd name="T74" fmla="*/ 2 w 43"/>
                    <a:gd name="T75" fmla="*/ 6 h 70"/>
                    <a:gd name="T76" fmla="*/ 13 w 43"/>
                    <a:gd name="T77" fmla="*/ 5 h 70"/>
                    <a:gd name="T78" fmla="*/ 15 w 43"/>
                    <a:gd name="T79" fmla="*/ 9 h 70"/>
                    <a:gd name="T80" fmla="*/ 21 w 43"/>
                    <a:gd name="T81" fmla="*/ 17 h 70"/>
                    <a:gd name="T82" fmla="*/ 26 w 43"/>
                    <a:gd name="T83" fmla="*/ 19 h 70"/>
                    <a:gd name="T84" fmla="*/ 27 w 43"/>
                    <a:gd name="T85" fmla="*/ 2 h 70"/>
                    <a:gd name="T86" fmla="*/ 31 w 43"/>
                    <a:gd name="T87" fmla="*/ 0 h 70"/>
                    <a:gd name="T88" fmla="*/ 35 w 43"/>
                    <a:gd name="T8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 h="70">
                      <a:moveTo>
                        <a:pt x="35" y="2"/>
                      </a:moveTo>
                      <a:cubicBezTo>
                        <a:pt x="36" y="3"/>
                        <a:pt x="35" y="4"/>
                        <a:pt x="35" y="6"/>
                      </a:cubicBezTo>
                      <a:cubicBezTo>
                        <a:pt x="35" y="6"/>
                        <a:pt x="36" y="7"/>
                        <a:pt x="36" y="8"/>
                      </a:cubicBezTo>
                      <a:cubicBezTo>
                        <a:pt x="37" y="9"/>
                        <a:pt x="36" y="10"/>
                        <a:pt x="36" y="12"/>
                      </a:cubicBezTo>
                      <a:cubicBezTo>
                        <a:pt x="36" y="13"/>
                        <a:pt x="37" y="14"/>
                        <a:pt x="37" y="15"/>
                      </a:cubicBezTo>
                      <a:cubicBezTo>
                        <a:pt x="37" y="15"/>
                        <a:pt x="37" y="16"/>
                        <a:pt x="37" y="17"/>
                      </a:cubicBezTo>
                      <a:cubicBezTo>
                        <a:pt x="37" y="18"/>
                        <a:pt x="38" y="19"/>
                        <a:pt x="38" y="20"/>
                      </a:cubicBezTo>
                      <a:cubicBezTo>
                        <a:pt x="38" y="21"/>
                        <a:pt x="38" y="21"/>
                        <a:pt x="38" y="22"/>
                      </a:cubicBezTo>
                      <a:cubicBezTo>
                        <a:pt x="38" y="25"/>
                        <a:pt x="39" y="29"/>
                        <a:pt x="39" y="32"/>
                      </a:cubicBezTo>
                      <a:cubicBezTo>
                        <a:pt x="39" y="34"/>
                        <a:pt x="40" y="35"/>
                        <a:pt x="40" y="36"/>
                      </a:cubicBezTo>
                      <a:cubicBezTo>
                        <a:pt x="40" y="37"/>
                        <a:pt x="40" y="39"/>
                        <a:pt x="40" y="40"/>
                      </a:cubicBezTo>
                      <a:cubicBezTo>
                        <a:pt x="40" y="41"/>
                        <a:pt x="41" y="42"/>
                        <a:pt x="41" y="43"/>
                      </a:cubicBezTo>
                      <a:cubicBezTo>
                        <a:pt x="41" y="43"/>
                        <a:pt x="41" y="44"/>
                        <a:pt x="41" y="45"/>
                      </a:cubicBezTo>
                      <a:cubicBezTo>
                        <a:pt x="41" y="48"/>
                        <a:pt x="42" y="50"/>
                        <a:pt x="42" y="53"/>
                      </a:cubicBezTo>
                      <a:cubicBezTo>
                        <a:pt x="42" y="54"/>
                        <a:pt x="42" y="55"/>
                        <a:pt x="42" y="55"/>
                      </a:cubicBezTo>
                      <a:cubicBezTo>
                        <a:pt x="42" y="57"/>
                        <a:pt x="43" y="58"/>
                        <a:pt x="43" y="59"/>
                      </a:cubicBezTo>
                      <a:cubicBezTo>
                        <a:pt x="43" y="60"/>
                        <a:pt x="42" y="63"/>
                        <a:pt x="41" y="63"/>
                      </a:cubicBezTo>
                      <a:cubicBezTo>
                        <a:pt x="38" y="66"/>
                        <a:pt x="35" y="63"/>
                        <a:pt x="33" y="62"/>
                      </a:cubicBezTo>
                      <a:cubicBezTo>
                        <a:pt x="32" y="61"/>
                        <a:pt x="34" y="61"/>
                        <a:pt x="34" y="60"/>
                      </a:cubicBezTo>
                      <a:cubicBezTo>
                        <a:pt x="33" y="59"/>
                        <a:pt x="32" y="59"/>
                        <a:pt x="31" y="59"/>
                      </a:cubicBezTo>
                      <a:cubicBezTo>
                        <a:pt x="30" y="56"/>
                        <a:pt x="28" y="54"/>
                        <a:pt x="26" y="51"/>
                      </a:cubicBezTo>
                      <a:cubicBezTo>
                        <a:pt x="25" y="49"/>
                        <a:pt x="25" y="48"/>
                        <a:pt x="24" y="46"/>
                      </a:cubicBezTo>
                      <a:cubicBezTo>
                        <a:pt x="23" y="44"/>
                        <a:pt x="22" y="41"/>
                        <a:pt x="21" y="39"/>
                      </a:cubicBezTo>
                      <a:cubicBezTo>
                        <a:pt x="20" y="38"/>
                        <a:pt x="18" y="35"/>
                        <a:pt x="17" y="35"/>
                      </a:cubicBezTo>
                      <a:cubicBezTo>
                        <a:pt x="14" y="34"/>
                        <a:pt x="14" y="42"/>
                        <a:pt x="15" y="45"/>
                      </a:cubicBezTo>
                      <a:cubicBezTo>
                        <a:pt x="15" y="46"/>
                        <a:pt x="16" y="47"/>
                        <a:pt x="16" y="49"/>
                      </a:cubicBezTo>
                      <a:cubicBezTo>
                        <a:pt x="17" y="51"/>
                        <a:pt x="16" y="54"/>
                        <a:pt x="17" y="56"/>
                      </a:cubicBezTo>
                      <a:cubicBezTo>
                        <a:pt x="17" y="57"/>
                        <a:pt x="17" y="58"/>
                        <a:pt x="17" y="59"/>
                      </a:cubicBezTo>
                      <a:cubicBezTo>
                        <a:pt x="17" y="59"/>
                        <a:pt x="17" y="60"/>
                        <a:pt x="17" y="61"/>
                      </a:cubicBezTo>
                      <a:cubicBezTo>
                        <a:pt x="17" y="62"/>
                        <a:pt x="17" y="63"/>
                        <a:pt x="17" y="64"/>
                      </a:cubicBezTo>
                      <a:cubicBezTo>
                        <a:pt x="17" y="66"/>
                        <a:pt x="12" y="70"/>
                        <a:pt x="9" y="68"/>
                      </a:cubicBezTo>
                      <a:cubicBezTo>
                        <a:pt x="5" y="65"/>
                        <a:pt x="6" y="55"/>
                        <a:pt x="5" y="49"/>
                      </a:cubicBezTo>
                      <a:cubicBezTo>
                        <a:pt x="5" y="48"/>
                        <a:pt x="4" y="47"/>
                        <a:pt x="4" y="46"/>
                      </a:cubicBezTo>
                      <a:cubicBezTo>
                        <a:pt x="3" y="42"/>
                        <a:pt x="4" y="36"/>
                        <a:pt x="4" y="32"/>
                      </a:cubicBezTo>
                      <a:cubicBezTo>
                        <a:pt x="3" y="31"/>
                        <a:pt x="3" y="31"/>
                        <a:pt x="3" y="30"/>
                      </a:cubicBezTo>
                      <a:cubicBezTo>
                        <a:pt x="2" y="27"/>
                        <a:pt x="3" y="23"/>
                        <a:pt x="2" y="21"/>
                      </a:cubicBezTo>
                      <a:cubicBezTo>
                        <a:pt x="2" y="20"/>
                        <a:pt x="1" y="19"/>
                        <a:pt x="1" y="18"/>
                      </a:cubicBezTo>
                      <a:cubicBezTo>
                        <a:pt x="0" y="14"/>
                        <a:pt x="2" y="9"/>
                        <a:pt x="2" y="6"/>
                      </a:cubicBezTo>
                      <a:cubicBezTo>
                        <a:pt x="3" y="3"/>
                        <a:pt x="10" y="3"/>
                        <a:pt x="13" y="5"/>
                      </a:cubicBezTo>
                      <a:cubicBezTo>
                        <a:pt x="14" y="6"/>
                        <a:pt x="15" y="7"/>
                        <a:pt x="15" y="9"/>
                      </a:cubicBezTo>
                      <a:cubicBezTo>
                        <a:pt x="17" y="12"/>
                        <a:pt x="20" y="13"/>
                        <a:pt x="21" y="17"/>
                      </a:cubicBezTo>
                      <a:cubicBezTo>
                        <a:pt x="22" y="18"/>
                        <a:pt x="23" y="20"/>
                        <a:pt x="26" y="19"/>
                      </a:cubicBezTo>
                      <a:cubicBezTo>
                        <a:pt x="27" y="14"/>
                        <a:pt x="24" y="6"/>
                        <a:pt x="27" y="2"/>
                      </a:cubicBezTo>
                      <a:cubicBezTo>
                        <a:pt x="27" y="1"/>
                        <a:pt x="30" y="0"/>
                        <a:pt x="31" y="0"/>
                      </a:cubicBezTo>
                      <a:cubicBezTo>
                        <a:pt x="32" y="0"/>
                        <a:pt x="33" y="2"/>
                        <a:pt x="3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5" name="Freeform 38">
                  <a:extLst>
                    <a:ext uri="{FF2B5EF4-FFF2-40B4-BE49-F238E27FC236}">
                      <a16:creationId xmlns="" xmlns:a16="http://schemas.microsoft.com/office/drawing/2014/main" id="{E5E217D8-4B80-4A42-A0F1-ABDE87EEFDD9}"/>
                    </a:ext>
                  </a:extLst>
                </p:cNvPr>
                <p:cNvSpPr>
                  <a:spLocks/>
                </p:cNvSpPr>
                <p:nvPr/>
              </p:nvSpPr>
              <p:spPr bwMode="auto">
                <a:xfrm>
                  <a:off x="2979" y="2374"/>
                  <a:ext cx="83" cy="140"/>
                </a:xfrm>
                <a:custGeom>
                  <a:avLst/>
                  <a:gdLst>
                    <a:gd name="T0" fmla="*/ 37 w 40"/>
                    <a:gd name="T1" fmla="*/ 53 h 67"/>
                    <a:gd name="T2" fmla="*/ 38 w 40"/>
                    <a:gd name="T3" fmla="*/ 55 h 67"/>
                    <a:gd name="T4" fmla="*/ 32 w 40"/>
                    <a:gd name="T5" fmla="*/ 59 h 67"/>
                    <a:gd name="T6" fmla="*/ 29 w 40"/>
                    <a:gd name="T7" fmla="*/ 64 h 67"/>
                    <a:gd name="T8" fmla="*/ 25 w 40"/>
                    <a:gd name="T9" fmla="*/ 65 h 67"/>
                    <a:gd name="T10" fmla="*/ 22 w 40"/>
                    <a:gd name="T11" fmla="*/ 67 h 67"/>
                    <a:gd name="T12" fmla="*/ 13 w 40"/>
                    <a:gd name="T13" fmla="*/ 64 h 67"/>
                    <a:gd name="T14" fmla="*/ 11 w 40"/>
                    <a:gd name="T15" fmla="*/ 63 h 67"/>
                    <a:gd name="T16" fmla="*/ 7 w 40"/>
                    <a:gd name="T17" fmla="*/ 60 h 67"/>
                    <a:gd name="T18" fmla="*/ 5 w 40"/>
                    <a:gd name="T19" fmla="*/ 58 h 67"/>
                    <a:gd name="T20" fmla="*/ 4 w 40"/>
                    <a:gd name="T21" fmla="*/ 54 h 67"/>
                    <a:gd name="T22" fmla="*/ 2 w 40"/>
                    <a:gd name="T23" fmla="*/ 51 h 67"/>
                    <a:gd name="T24" fmla="*/ 2 w 40"/>
                    <a:gd name="T25" fmla="*/ 48 h 67"/>
                    <a:gd name="T26" fmla="*/ 2 w 40"/>
                    <a:gd name="T27" fmla="*/ 45 h 67"/>
                    <a:gd name="T28" fmla="*/ 3 w 40"/>
                    <a:gd name="T29" fmla="*/ 42 h 67"/>
                    <a:gd name="T30" fmla="*/ 2 w 40"/>
                    <a:gd name="T31" fmla="*/ 37 h 67"/>
                    <a:gd name="T32" fmla="*/ 2 w 40"/>
                    <a:gd name="T33" fmla="*/ 32 h 67"/>
                    <a:gd name="T34" fmla="*/ 2 w 40"/>
                    <a:gd name="T35" fmla="*/ 23 h 67"/>
                    <a:gd name="T36" fmla="*/ 2 w 40"/>
                    <a:gd name="T37" fmla="*/ 14 h 67"/>
                    <a:gd name="T38" fmla="*/ 3 w 40"/>
                    <a:gd name="T39" fmla="*/ 6 h 67"/>
                    <a:gd name="T40" fmla="*/ 2 w 40"/>
                    <a:gd name="T41" fmla="*/ 4 h 67"/>
                    <a:gd name="T42" fmla="*/ 11 w 40"/>
                    <a:gd name="T43" fmla="*/ 2 h 67"/>
                    <a:gd name="T44" fmla="*/ 12 w 40"/>
                    <a:gd name="T45" fmla="*/ 10 h 67"/>
                    <a:gd name="T46" fmla="*/ 12 w 40"/>
                    <a:gd name="T47" fmla="*/ 15 h 67"/>
                    <a:gd name="T48" fmla="*/ 11 w 40"/>
                    <a:gd name="T49" fmla="*/ 25 h 67"/>
                    <a:gd name="T50" fmla="*/ 12 w 40"/>
                    <a:gd name="T51" fmla="*/ 27 h 67"/>
                    <a:gd name="T52" fmla="*/ 12 w 40"/>
                    <a:gd name="T53" fmla="*/ 29 h 67"/>
                    <a:gd name="T54" fmla="*/ 12 w 40"/>
                    <a:gd name="T55" fmla="*/ 31 h 67"/>
                    <a:gd name="T56" fmla="*/ 11 w 40"/>
                    <a:gd name="T57" fmla="*/ 34 h 67"/>
                    <a:gd name="T58" fmla="*/ 12 w 40"/>
                    <a:gd name="T59" fmla="*/ 37 h 67"/>
                    <a:gd name="T60" fmla="*/ 12 w 40"/>
                    <a:gd name="T61" fmla="*/ 39 h 67"/>
                    <a:gd name="T62" fmla="*/ 12 w 40"/>
                    <a:gd name="T63" fmla="*/ 42 h 67"/>
                    <a:gd name="T64" fmla="*/ 12 w 40"/>
                    <a:gd name="T65" fmla="*/ 45 h 67"/>
                    <a:gd name="T66" fmla="*/ 13 w 40"/>
                    <a:gd name="T67" fmla="*/ 50 h 67"/>
                    <a:gd name="T68" fmla="*/ 15 w 40"/>
                    <a:gd name="T69" fmla="*/ 55 h 67"/>
                    <a:gd name="T70" fmla="*/ 24 w 40"/>
                    <a:gd name="T71" fmla="*/ 56 h 67"/>
                    <a:gd name="T72" fmla="*/ 26 w 40"/>
                    <a:gd name="T73" fmla="*/ 53 h 67"/>
                    <a:gd name="T74" fmla="*/ 28 w 40"/>
                    <a:gd name="T75" fmla="*/ 50 h 67"/>
                    <a:gd name="T76" fmla="*/ 29 w 40"/>
                    <a:gd name="T77" fmla="*/ 40 h 67"/>
                    <a:gd name="T78" fmla="*/ 29 w 40"/>
                    <a:gd name="T79" fmla="*/ 37 h 67"/>
                    <a:gd name="T80" fmla="*/ 29 w 40"/>
                    <a:gd name="T81" fmla="*/ 35 h 67"/>
                    <a:gd name="T82" fmla="*/ 29 w 40"/>
                    <a:gd name="T83" fmla="*/ 31 h 67"/>
                    <a:gd name="T84" fmla="*/ 29 w 40"/>
                    <a:gd name="T85" fmla="*/ 29 h 67"/>
                    <a:gd name="T86" fmla="*/ 28 w 40"/>
                    <a:gd name="T87" fmla="*/ 9 h 67"/>
                    <a:gd name="T88" fmla="*/ 29 w 40"/>
                    <a:gd name="T89" fmla="*/ 6 h 67"/>
                    <a:gd name="T90" fmla="*/ 29 w 40"/>
                    <a:gd name="T91" fmla="*/ 4 h 67"/>
                    <a:gd name="T92" fmla="*/ 33 w 40"/>
                    <a:gd name="T93" fmla="*/ 0 h 67"/>
                    <a:gd name="T94" fmla="*/ 38 w 40"/>
                    <a:gd name="T95" fmla="*/ 2 h 67"/>
                    <a:gd name="T96" fmla="*/ 38 w 40"/>
                    <a:gd name="T97" fmla="*/ 4 h 67"/>
                    <a:gd name="T98" fmla="*/ 39 w 40"/>
                    <a:gd name="T99" fmla="*/ 6 h 67"/>
                    <a:gd name="T100" fmla="*/ 38 w 40"/>
                    <a:gd name="T101" fmla="*/ 11 h 67"/>
                    <a:gd name="T102" fmla="*/ 39 w 40"/>
                    <a:gd name="T103" fmla="*/ 13 h 67"/>
                    <a:gd name="T104" fmla="*/ 39 w 40"/>
                    <a:gd name="T105" fmla="*/ 18 h 67"/>
                    <a:gd name="T106" fmla="*/ 39 w 40"/>
                    <a:gd name="T107" fmla="*/ 28 h 67"/>
                    <a:gd name="T108" fmla="*/ 39 w 40"/>
                    <a:gd name="T109" fmla="*/ 30 h 67"/>
                    <a:gd name="T110" fmla="*/ 39 w 40"/>
                    <a:gd name="T111" fmla="*/ 35 h 67"/>
                    <a:gd name="T112" fmla="*/ 39 w 40"/>
                    <a:gd name="T113" fmla="*/ 37 h 67"/>
                    <a:gd name="T114" fmla="*/ 39 w 40"/>
                    <a:gd name="T115" fmla="*/ 52 h 67"/>
                    <a:gd name="T116" fmla="*/ 37 w 40"/>
                    <a:gd name="T117"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 h="67">
                      <a:moveTo>
                        <a:pt x="37" y="53"/>
                      </a:moveTo>
                      <a:cubicBezTo>
                        <a:pt x="36" y="54"/>
                        <a:pt x="38" y="54"/>
                        <a:pt x="38" y="55"/>
                      </a:cubicBezTo>
                      <a:cubicBezTo>
                        <a:pt x="36" y="57"/>
                        <a:pt x="35" y="59"/>
                        <a:pt x="32" y="59"/>
                      </a:cubicBezTo>
                      <a:cubicBezTo>
                        <a:pt x="32" y="60"/>
                        <a:pt x="31" y="63"/>
                        <a:pt x="29" y="64"/>
                      </a:cubicBezTo>
                      <a:cubicBezTo>
                        <a:pt x="28" y="64"/>
                        <a:pt x="27" y="64"/>
                        <a:pt x="25" y="65"/>
                      </a:cubicBezTo>
                      <a:cubicBezTo>
                        <a:pt x="24" y="65"/>
                        <a:pt x="23" y="66"/>
                        <a:pt x="22" y="67"/>
                      </a:cubicBezTo>
                      <a:cubicBezTo>
                        <a:pt x="19" y="67"/>
                        <a:pt x="15" y="66"/>
                        <a:pt x="13" y="64"/>
                      </a:cubicBezTo>
                      <a:cubicBezTo>
                        <a:pt x="12" y="64"/>
                        <a:pt x="12" y="63"/>
                        <a:pt x="11" y="63"/>
                      </a:cubicBezTo>
                      <a:cubicBezTo>
                        <a:pt x="9" y="63"/>
                        <a:pt x="8" y="61"/>
                        <a:pt x="7" y="60"/>
                      </a:cubicBezTo>
                      <a:cubicBezTo>
                        <a:pt x="7" y="59"/>
                        <a:pt x="6" y="59"/>
                        <a:pt x="5" y="58"/>
                      </a:cubicBezTo>
                      <a:cubicBezTo>
                        <a:pt x="5" y="57"/>
                        <a:pt x="4" y="56"/>
                        <a:pt x="4" y="54"/>
                      </a:cubicBezTo>
                      <a:cubicBezTo>
                        <a:pt x="3" y="53"/>
                        <a:pt x="2" y="52"/>
                        <a:pt x="2" y="51"/>
                      </a:cubicBezTo>
                      <a:cubicBezTo>
                        <a:pt x="2" y="50"/>
                        <a:pt x="2" y="49"/>
                        <a:pt x="2" y="48"/>
                      </a:cubicBezTo>
                      <a:cubicBezTo>
                        <a:pt x="2" y="47"/>
                        <a:pt x="2" y="46"/>
                        <a:pt x="2" y="45"/>
                      </a:cubicBezTo>
                      <a:cubicBezTo>
                        <a:pt x="2" y="44"/>
                        <a:pt x="3" y="43"/>
                        <a:pt x="3" y="42"/>
                      </a:cubicBezTo>
                      <a:cubicBezTo>
                        <a:pt x="3" y="40"/>
                        <a:pt x="1" y="39"/>
                        <a:pt x="2" y="37"/>
                      </a:cubicBezTo>
                      <a:cubicBezTo>
                        <a:pt x="2" y="35"/>
                        <a:pt x="4" y="33"/>
                        <a:pt x="2" y="32"/>
                      </a:cubicBezTo>
                      <a:cubicBezTo>
                        <a:pt x="2" y="29"/>
                        <a:pt x="2" y="26"/>
                        <a:pt x="2" y="23"/>
                      </a:cubicBezTo>
                      <a:cubicBezTo>
                        <a:pt x="1" y="20"/>
                        <a:pt x="2" y="17"/>
                        <a:pt x="2" y="14"/>
                      </a:cubicBezTo>
                      <a:cubicBezTo>
                        <a:pt x="2" y="11"/>
                        <a:pt x="0" y="7"/>
                        <a:pt x="3" y="6"/>
                      </a:cubicBezTo>
                      <a:cubicBezTo>
                        <a:pt x="3" y="5"/>
                        <a:pt x="2" y="5"/>
                        <a:pt x="2" y="4"/>
                      </a:cubicBezTo>
                      <a:cubicBezTo>
                        <a:pt x="3" y="1"/>
                        <a:pt x="8" y="0"/>
                        <a:pt x="11" y="2"/>
                      </a:cubicBezTo>
                      <a:cubicBezTo>
                        <a:pt x="12" y="4"/>
                        <a:pt x="12" y="7"/>
                        <a:pt x="12" y="10"/>
                      </a:cubicBezTo>
                      <a:cubicBezTo>
                        <a:pt x="12" y="12"/>
                        <a:pt x="12" y="13"/>
                        <a:pt x="12" y="15"/>
                      </a:cubicBezTo>
                      <a:cubicBezTo>
                        <a:pt x="12" y="18"/>
                        <a:pt x="11" y="21"/>
                        <a:pt x="11" y="25"/>
                      </a:cubicBezTo>
                      <a:cubicBezTo>
                        <a:pt x="11" y="26"/>
                        <a:pt x="12" y="26"/>
                        <a:pt x="12" y="27"/>
                      </a:cubicBezTo>
                      <a:cubicBezTo>
                        <a:pt x="12" y="27"/>
                        <a:pt x="12" y="28"/>
                        <a:pt x="12" y="29"/>
                      </a:cubicBezTo>
                      <a:cubicBezTo>
                        <a:pt x="12" y="30"/>
                        <a:pt x="12" y="31"/>
                        <a:pt x="12" y="31"/>
                      </a:cubicBezTo>
                      <a:cubicBezTo>
                        <a:pt x="12" y="32"/>
                        <a:pt x="11" y="33"/>
                        <a:pt x="11" y="34"/>
                      </a:cubicBezTo>
                      <a:cubicBezTo>
                        <a:pt x="11" y="35"/>
                        <a:pt x="12" y="36"/>
                        <a:pt x="12" y="37"/>
                      </a:cubicBezTo>
                      <a:cubicBezTo>
                        <a:pt x="13" y="38"/>
                        <a:pt x="12" y="39"/>
                        <a:pt x="12" y="39"/>
                      </a:cubicBezTo>
                      <a:cubicBezTo>
                        <a:pt x="12" y="40"/>
                        <a:pt x="12" y="41"/>
                        <a:pt x="12" y="42"/>
                      </a:cubicBezTo>
                      <a:cubicBezTo>
                        <a:pt x="12" y="43"/>
                        <a:pt x="12" y="44"/>
                        <a:pt x="12" y="45"/>
                      </a:cubicBezTo>
                      <a:cubicBezTo>
                        <a:pt x="12" y="46"/>
                        <a:pt x="13" y="48"/>
                        <a:pt x="13" y="50"/>
                      </a:cubicBezTo>
                      <a:cubicBezTo>
                        <a:pt x="14" y="52"/>
                        <a:pt x="15" y="53"/>
                        <a:pt x="15" y="55"/>
                      </a:cubicBezTo>
                      <a:cubicBezTo>
                        <a:pt x="19" y="56"/>
                        <a:pt x="20" y="58"/>
                        <a:pt x="24" y="56"/>
                      </a:cubicBezTo>
                      <a:cubicBezTo>
                        <a:pt x="25" y="56"/>
                        <a:pt x="26" y="55"/>
                        <a:pt x="26" y="53"/>
                      </a:cubicBezTo>
                      <a:cubicBezTo>
                        <a:pt x="28" y="53"/>
                        <a:pt x="28" y="52"/>
                        <a:pt x="28" y="50"/>
                      </a:cubicBezTo>
                      <a:cubicBezTo>
                        <a:pt x="28" y="47"/>
                        <a:pt x="28" y="43"/>
                        <a:pt x="29" y="40"/>
                      </a:cubicBezTo>
                      <a:cubicBezTo>
                        <a:pt x="29" y="39"/>
                        <a:pt x="29" y="38"/>
                        <a:pt x="29" y="37"/>
                      </a:cubicBezTo>
                      <a:cubicBezTo>
                        <a:pt x="29" y="36"/>
                        <a:pt x="29" y="36"/>
                        <a:pt x="29" y="35"/>
                      </a:cubicBezTo>
                      <a:cubicBezTo>
                        <a:pt x="29" y="33"/>
                        <a:pt x="30" y="32"/>
                        <a:pt x="29" y="31"/>
                      </a:cubicBezTo>
                      <a:cubicBezTo>
                        <a:pt x="29" y="30"/>
                        <a:pt x="29" y="29"/>
                        <a:pt x="29" y="29"/>
                      </a:cubicBezTo>
                      <a:cubicBezTo>
                        <a:pt x="29" y="23"/>
                        <a:pt x="28" y="16"/>
                        <a:pt x="28" y="9"/>
                      </a:cubicBezTo>
                      <a:cubicBezTo>
                        <a:pt x="28" y="8"/>
                        <a:pt x="29" y="7"/>
                        <a:pt x="29" y="6"/>
                      </a:cubicBezTo>
                      <a:cubicBezTo>
                        <a:pt x="29" y="6"/>
                        <a:pt x="29" y="5"/>
                        <a:pt x="29" y="4"/>
                      </a:cubicBezTo>
                      <a:cubicBezTo>
                        <a:pt x="29" y="4"/>
                        <a:pt x="32" y="1"/>
                        <a:pt x="33" y="0"/>
                      </a:cubicBezTo>
                      <a:cubicBezTo>
                        <a:pt x="35" y="0"/>
                        <a:pt x="38" y="1"/>
                        <a:pt x="38" y="2"/>
                      </a:cubicBezTo>
                      <a:cubicBezTo>
                        <a:pt x="39" y="3"/>
                        <a:pt x="38" y="3"/>
                        <a:pt x="38" y="4"/>
                      </a:cubicBezTo>
                      <a:cubicBezTo>
                        <a:pt x="38" y="5"/>
                        <a:pt x="39" y="5"/>
                        <a:pt x="39" y="6"/>
                      </a:cubicBezTo>
                      <a:cubicBezTo>
                        <a:pt x="39" y="7"/>
                        <a:pt x="39" y="10"/>
                        <a:pt x="38" y="11"/>
                      </a:cubicBezTo>
                      <a:cubicBezTo>
                        <a:pt x="38" y="12"/>
                        <a:pt x="39" y="13"/>
                        <a:pt x="39" y="13"/>
                      </a:cubicBezTo>
                      <a:cubicBezTo>
                        <a:pt x="40" y="15"/>
                        <a:pt x="39" y="16"/>
                        <a:pt x="39" y="18"/>
                      </a:cubicBezTo>
                      <a:cubicBezTo>
                        <a:pt x="38" y="22"/>
                        <a:pt x="40" y="25"/>
                        <a:pt x="39" y="28"/>
                      </a:cubicBezTo>
                      <a:cubicBezTo>
                        <a:pt x="38" y="29"/>
                        <a:pt x="39" y="29"/>
                        <a:pt x="39" y="30"/>
                      </a:cubicBezTo>
                      <a:cubicBezTo>
                        <a:pt x="39" y="32"/>
                        <a:pt x="38" y="33"/>
                        <a:pt x="39" y="35"/>
                      </a:cubicBezTo>
                      <a:cubicBezTo>
                        <a:pt x="39" y="36"/>
                        <a:pt x="39" y="36"/>
                        <a:pt x="39" y="37"/>
                      </a:cubicBezTo>
                      <a:cubicBezTo>
                        <a:pt x="40" y="41"/>
                        <a:pt x="39" y="47"/>
                        <a:pt x="39" y="52"/>
                      </a:cubicBezTo>
                      <a:cubicBezTo>
                        <a:pt x="38" y="52"/>
                        <a:pt x="37" y="53"/>
                        <a:pt x="3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sp>
          <p:nvSpPr>
            <p:cNvPr id="56" name="文本框 55">
              <a:extLst>
                <a:ext uri="{FF2B5EF4-FFF2-40B4-BE49-F238E27FC236}">
                  <a16:creationId xmlns="" xmlns:a16="http://schemas.microsoft.com/office/drawing/2014/main" id="{1DB9BBDD-9833-4736-A42D-1C11FE34356C}"/>
                </a:ext>
              </a:extLst>
            </p:cNvPr>
            <p:cNvSpPr txBox="1"/>
            <p:nvPr/>
          </p:nvSpPr>
          <p:spPr>
            <a:xfrm>
              <a:off x="1063665" y="265481"/>
              <a:ext cx="9661667" cy="461665"/>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三维动画与交互技术读书</a:t>
              </a: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报告 </a:t>
              </a:r>
              <a:r>
                <a:rPr kumimoji="0" lang="en-US" altLang="zh-CN"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 </a:t>
              </a:r>
              <a:r>
                <a:rPr lang="zh-CN" altLang="en-US" sz="2400" b="1" dirty="0" smtClean="0">
                  <a:solidFill>
                    <a:srgbClr val="FFFFFF"/>
                  </a:solidFill>
                  <a:latin typeface="微软雅黑" panose="020B0503020204020204" pitchFamily="34" charset="-122"/>
                  <a:ea typeface="微软雅黑" panose="020B0503020204020204" pitchFamily="34" charset="-122"/>
                </a:rPr>
                <a:t>定量</a:t>
              </a: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结果</a:t>
              </a:r>
              <a:endParaRPr kumimoji="0" lang="zh-CN" altLang="en-US" sz="2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4" name="矩形 3"/>
          <p:cNvSpPr/>
          <p:nvPr/>
        </p:nvSpPr>
        <p:spPr>
          <a:xfrm>
            <a:off x="5469065" y="3244334"/>
            <a:ext cx="1253869" cy="369332"/>
          </a:xfrm>
          <a:prstGeom prst="rect">
            <a:avLst/>
          </a:prstGeom>
        </p:spPr>
        <p:txBody>
          <a:bodyPr wrap="none">
            <a:spAutoFit/>
          </a:bodyPr>
          <a:lstStyle/>
          <a:p>
            <a:r>
              <a:rPr lang="en-US" altLang="zh-CN" dirty="0">
                <a:solidFill>
                  <a:srgbClr val="FFFFFF"/>
                </a:solidFill>
                <a:latin typeface="微软雅黑" panose="020B0503020204020204" pitchFamily="34" charset="-122"/>
                <a:ea typeface="微软雅黑" panose="020B0503020204020204" pitchFamily="34" charset="-122"/>
              </a:rPr>
              <a:t>Frank</a:t>
            </a:r>
            <a:r>
              <a:rPr lang="zh-CN" altLang="en-US" dirty="0">
                <a:solidFill>
                  <a:srgbClr val="FFFFFF"/>
                </a:solidFill>
                <a:latin typeface="微软雅黑" panose="020B0503020204020204" pitchFamily="34" charset="-122"/>
                <a:ea typeface="微软雅黑" panose="020B0503020204020204" pitchFamily="34" charset="-122"/>
              </a:rPr>
              <a:t>模型</a:t>
            </a:r>
            <a:endParaRPr lang="zh-CN" altLang="en-US" dirty="0"/>
          </a:p>
        </p:txBody>
      </p:sp>
      <p:sp>
        <p:nvSpPr>
          <p:cNvPr id="6" name="矩形 5"/>
          <p:cNvSpPr/>
          <p:nvPr/>
        </p:nvSpPr>
        <p:spPr>
          <a:xfrm>
            <a:off x="856505" y="1296537"/>
            <a:ext cx="10116294" cy="954107"/>
          </a:xfrm>
          <a:prstGeom prst="rect">
            <a:avLst/>
          </a:prstGeom>
        </p:spPr>
        <p:txBody>
          <a:bodyPr wrap="square">
            <a:spAutoFit/>
          </a:bodyPr>
          <a:lstStyle/>
          <a:p>
            <a:r>
              <a:rPr lang="zh-CN" altLang="zh-CN" sz="2800" dirty="0"/>
              <a:t>本文通过测量</a:t>
            </a:r>
            <a:r>
              <a:rPr lang="en-US" altLang="zh-CN" sz="2800" dirty="0"/>
              <a:t>5</a:t>
            </a:r>
            <a:r>
              <a:rPr lang="zh-CN" altLang="zh-CN" sz="2800" dirty="0"/>
              <a:t>个不同视点的地面真实轮廓的重叠度来评估每个模型在</a:t>
            </a:r>
            <a:r>
              <a:rPr lang="en-US" altLang="zh-CN" sz="2800" dirty="0"/>
              <a:t>10</a:t>
            </a:r>
            <a:r>
              <a:rPr lang="zh-CN" altLang="zh-CN" sz="2800" dirty="0"/>
              <a:t>秒钟的序列中与移动的人匹配的程度</a:t>
            </a:r>
            <a:r>
              <a:rPr lang="zh-CN" altLang="zh-CN" sz="2800" dirty="0" smtClean="0"/>
              <a:t>。</a:t>
            </a:r>
            <a:endParaRPr lang="en-US" altLang="zh-CN" sz="2800" dirty="0"/>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925" y="2243778"/>
            <a:ext cx="5808134" cy="4148668"/>
          </a:xfrm>
          <a:prstGeom prst="rect">
            <a:avLst/>
          </a:prstGeom>
        </p:spPr>
      </p:pic>
      <p:sp>
        <p:nvSpPr>
          <p:cNvPr id="7" name="文本框 6"/>
          <p:cNvSpPr txBox="1"/>
          <p:nvPr/>
        </p:nvSpPr>
        <p:spPr>
          <a:xfrm>
            <a:off x="7827184" y="3244334"/>
            <a:ext cx="3281081" cy="1938992"/>
          </a:xfrm>
          <a:prstGeom prst="rect">
            <a:avLst/>
          </a:prstGeom>
          <a:noFill/>
        </p:spPr>
        <p:txBody>
          <a:bodyPr wrap="square" rtlCol="0">
            <a:spAutoFit/>
          </a:bodyPr>
          <a:lstStyle/>
          <a:p>
            <a:r>
              <a:rPr lang="zh-CN" altLang="zh-CN" sz="2400" dirty="0"/>
              <a:t>为了</a:t>
            </a:r>
            <a:r>
              <a:rPr lang="zh-CN" altLang="zh-CN" sz="2400" dirty="0" smtClean="0"/>
              <a:t>得到真</a:t>
            </a:r>
            <a:r>
              <a:rPr lang="zh-CN" altLang="zh-CN" sz="2400" dirty="0"/>
              <a:t>轮廓，本文使用高斯模型对每个像素的颜色进行背景减影算法，通过形态学变换进行后处理去除噪声。</a:t>
            </a:r>
            <a:endParaRPr lang="zh-CN" altLang="en-US" sz="2400" dirty="0"/>
          </a:p>
        </p:txBody>
      </p:sp>
    </p:spTree>
    <p:extLst>
      <p:ext uri="{BB962C8B-B14F-4D97-AF65-F5344CB8AC3E}">
        <p14:creationId xmlns:p14="http://schemas.microsoft.com/office/powerpoint/2010/main" val="7459742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81040912-18DF-4E4C-96A5-5206406BB19A}"/>
              </a:ext>
            </a:extLst>
          </p:cNvPr>
          <p:cNvGrpSpPr/>
          <p:nvPr/>
        </p:nvGrpSpPr>
        <p:grpSpPr>
          <a:xfrm>
            <a:off x="360610" y="404447"/>
            <a:ext cx="7331108" cy="520662"/>
            <a:chOff x="334001" y="260612"/>
            <a:chExt cx="10787055" cy="520662"/>
          </a:xfrm>
        </p:grpSpPr>
        <p:sp>
          <p:nvSpPr>
            <p:cNvPr id="57" name="矩形: 圆角 56">
              <a:extLst>
                <a:ext uri="{FF2B5EF4-FFF2-40B4-BE49-F238E27FC236}">
                  <a16:creationId xmlns="" xmlns:a16="http://schemas.microsoft.com/office/drawing/2014/main" id="{B2738A0F-2CB2-40AB-AD15-00074C386109}"/>
                </a:ext>
              </a:extLst>
            </p:cNvPr>
            <p:cNvSpPr/>
            <p:nvPr/>
          </p:nvSpPr>
          <p:spPr>
            <a:xfrm>
              <a:off x="334001" y="260612"/>
              <a:ext cx="10787055" cy="520662"/>
            </a:xfrm>
            <a:prstGeom prst="roundRect">
              <a:avLst>
                <a:gd name="adj" fmla="val 50000"/>
              </a:avLst>
            </a:prstGeom>
            <a:solidFill>
              <a:srgbClr val="1A4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 name="组合 1">
              <a:extLst>
                <a:ext uri="{FF2B5EF4-FFF2-40B4-BE49-F238E27FC236}">
                  <a16:creationId xmlns="" xmlns:a16="http://schemas.microsoft.com/office/drawing/2014/main" id="{13C672A9-91E5-4FD6-80AE-B3205485100C}"/>
                </a:ext>
              </a:extLst>
            </p:cNvPr>
            <p:cNvGrpSpPr/>
            <p:nvPr/>
          </p:nvGrpSpPr>
          <p:grpSpPr>
            <a:xfrm>
              <a:off x="362504" y="283741"/>
              <a:ext cx="708003" cy="450242"/>
              <a:chOff x="362504" y="283741"/>
              <a:chExt cx="708003" cy="450242"/>
            </a:xfrm>
          </p:grpSpPr>
          <p:sp>
            <p:nvSpPr>
              <p:cNvPr id="17" name="椭圆 16">
                <a:extLst>
                  <a:ext uri="{FF2B5EF4-FFF2-40B4-BE49-F238E27FC236}">
                    <a16:creationId xmlns="" xmlns:a16="http://schemas.microsoft.com/office/drawing/2014/main" id="{C4F69BAF-1976-4CEF-A6E1-81BACCBAD6B1}"/>
                  </a:ext>
                </a:extLst>
              </p:cNvPr>
              <p:cNvSpPr/>
              <p:nvPr/>
            </p:nvSpPr>
            <p:spPr>
              <a:xfrm>
                <a:off x="539095" y="311421"/>
                <a:ext cx="531412" cy="422562"/>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9" name="Group 4">
                <a:extLst>
                  <a:ext uri="{FF2B5EF4-FFF2-40B4-BE49-F238E27FC236}">
                    <a16:creationId xmlns="" xmlns:a16="http://schemas.microsoft.com/office/drawing/2014/main" id="{39D04D76-1514-48F6-BE7C-7622D29922FD}"/>
                  </a:ext>
                </a:extLst>
              </p:cNvPr>
              <p:cNvGrpSpPr>
                <a:grpSpLocks noChangeAspect="1"/>
              </p:cNvGrpSpPr>
              <p:nvPr/>
            </p:nvGrpSpPr>
            <p:grpSpPr bwMode="auto">
              <a:xfrm>
                <a:off x="362504" y="283741"/>
                <a:ext cx="707814" cy="443684"/>
                <a:chOff x="2377" y="1255"/>
                <a:chExt cx="2235" cy="1401"/>
              </a:xfrm>
              <a:solidFill>
                <a:srgbClr val="014590"/>
              </a:solidFill>
            </p:grpSpPr>
            <p:sp>
              <p:nvSpPr>
                <p:cNvPr id="22" name="Freeform 5">
                  <a:extLst>
                    <a:ext uri="{FF2B5EF4-FFF2-40B4-BE49-F238E27FC236}">
                      <a16:creationId xmlns="" xmlns:a16="http://schemas.microsoft.com/office/drawing/2014/main" id="{1F3DEE1E-BBDC-4614-A7AF-EE1152D2602C}"/>
                    </a:ext>
                  </a:extLst>
                </p:cNvPr>
                <p:cNvSpPr>
                  <a:spLocks noEditPoints="1"/>
                </p:cNvSpPr>
                <p:nvPr/>
              </p:nvSpPr>
              <p:spPr bwMode="auto">
                <a:xfrm>
                  <a:off x="2934" y="1355"/>
                  <a:ext cx="1678" cy="1301"/>
                </a:xfrm>
                <a:custGeom>
                  <a:avLst/>
                  <a:gdLst>
                    <a:gd name="T0" fmla="*/ 624 w 693"/>
                    <a:gd name="T1" fmla="*/ 138 h 677"/>
                    <a:gd name="T2" fmla="*/ 676 w 693"/>
                    <a:gd name="T3" fmla="*/ 240 h 677"/>
                    <a:gd name="T4" fmla="*/ 686 w 693"/>
                    <a:gd name="T5" fmla="*/ 401 h 677"/>
                    <a:gd name="T6" fmla="*/ 646 w 693"/>
                    <a:gd name="T7" fmla="*/ 509 h 677"/>
                    <a:gd name="T8" fmla="*/ 551 w 693"/>
                    <a:gd name="T9" fmla="*/ 613 h 677"/>
                    <a:gd name="T10" fmla="*/ 451 w 693"/>
                    <a:gd name="T11" fmla="*/ 660 h 677"/>
                    <a:gd name="T12" fmla="*/ 269 w 693"/>
                    <a:gd name="T13" fmla="*/ 667 h 677"/>
                    <a:gd name="T14" fmla="*/ 189 w 693"/>
                    <a:gd name="T15" fmla="*/ 639 h 677"/>
                    <a:gd name="T16" fmla="*/ 53 w 693"/>
                    <a:gd name="T17" fmla="*/ 520 h 677"/>
                    <a:gd name="T18" fmla="*/ 10 w 693"/>
                    <a:gd name="T19" fmla="*/ 422 h 677"/>
                    <a:gd name="T20" fmla="*/ 8 w 693"/>
                    <a:gd name="T21" fmla="*/ 272 h 677"/>
                    <a:gd name="T22" fmla="*/ 47 w 693"/>
                    <a:gd name="T23" fmla="*/ 167 h 677"/>
                    <a:gd name="T24" fmla="*/ 154 w 693"/>
                    <a:gd name="T25" fmla="*/ 56 h 677"/>
                    <a:gd name="T26" fmla="*/ 264 w 693"/>
                    <a:gd name="T27" fmla="*/ 9 h 677"/>
                    <a:gd name="T28" fmla="*/ 391 w 693"/>
                    <a:gd name="T29" fmla="*/ 4 h 677"/>
                    <a:gd name="T30" fmla="*/ 514 w 693"/>
                    <a:gd name="T31" fmla="*/ 60 h 677"/>
                    <a:gd name="T32" fmla="*/ 431 w 693"/>
                    <a:gd name="T33" fmla="*/ 25 h 677"/>
                    <a:gd name="T34" fmla="*/ 273 w 693"/>
                    <a:gd name="T35" fmla="*/ 23 h 677"/>
                    <a:gd name="T36" fmla="*/ 174 w 693"/>
                    <a:gd name="T37" fmla="*/ 61 h 677"/>
                    <a:gd name="T38" fmla="*/ 53 w 693"/>
                    <a:gd name="T39" fmla="*/ 189 h 677"/>
                    <a:gd name="T40" fmla="*/ 17 w 693"/>
                    <a:gd name="T41" fmla="*/ 352 h 677"/>
                    <a:gd name="T42" fmla="*/ 41 w 693"/>
                    <a:gd name="T43" fmla="*/ 462 h 677"/>
                    <a:gd name="T44" fmla="*/ 102 w 693"/>
                    <a:gd name="T45" fmla="*/ 557 h 677"/>
                    <a:gd name="T46" fmla="*/ 196 w 693"/>
                    <a:gd name="T47" fmla="*/ 627 h 677"/>
                    <a:gd name="T48" fmla="*/ 302 w 693"/>
                    <a:gd name="T49" fmla="*/ 658 h 677"/>
                    <a:gd name="T50" fmla="*/ 430 w 693"/>
                    <a:gd name="T51" fmla="*/ 651 h 677"/>
                    <a:gd name="T52" fmla="*/ 552 w 693"/>
                    <a:gd name="T53" fmla="*/ 593 h 677"/>
                    <a:gd name="T54" fmla="*/ 637 w 693"/>
                    <a:gd name="T55" fmla="*/ 495 h 677"/>
                    <a:gd name="T56" fmla="*/ 672 w 693"/>
                    <a:gd name="T57" fmla="*/ 397 h 677"/>
                    <a:gd name="T58" fmla="*/ 673 w 693"/>
                    <a:gd name="T59" fmla="*/ 292 h 677"/>
                    <a:gd name="T60" fmla="*/ 638 w 693"/>
                    <a:gd name="T61" fmla="*/ 250 h 677"/>
                    <a:gd name="T62" fmla="*/ 541 w 693"/>
                    <a:gd name="T63" fmla="*/ 289 h 677"/>
                    <a:gd name="T64" fmla="*/ 525 w 693"/>
                    <a:gd name="T65" fmla="*/ 401 h 677"/>
                    <a:gd name="T66" fmla="*/ 468 w 693"/>
                    <a:gd name="T67" fmla="*/ 473 h 677"/>
                    <a:gd name="T68" fmla="*/ 517 w 693"/>
                    <a:gd name="T69" fmla="*/ 399 h 677"/>
                    <a:gd name="T70" fmla="*/ 517 w 693"/>
                    <a:gd name="T71" fmla="*/ 278 h 677"/>
                    <a:gd name="T72" fmla="*/ 482 w 693"/>
                    <a:gd name="T73" fmla="*/ 292 h 677"/>
                    <a:gd name="T74" fmla="*/ 458 w 693"/>
                    <a:gd name="T75" fmla="*/ 332 h 677"/>
                    <a:gd name="T76" fmla="*/ 407 w 693"/>
                    <a:gd name="T77" fmla="*/ 404 h 677"/>
                    <a:gd name="T78" fmla="*/ 370 w 693"/>
                    <a:gd name="T79" fmla="*/ 483 h 677"/>
                    <a:gd name="T80" fmla="*/ 320 w 693"/>
                    <a:gd name="T81" fmla="*/ 466 h 677"/>
                    <a:gd name="T82" fmla="*/ 268 w 693"/>
                    <a:gd name="T83" fmla="*/ 385 h 677"/>
                    <a:gd name="T84" fmla="*/ 263 w 693"/>
                    <a:gd name="T85" fmla="*/ 328 h 677"/>
                    <a:gd name="T86" fmla="*/ 207 w 693"/>
                    <a:gd name="T87" fmla="*/ 282 h 677"/>
                    <a:gd name="T88" fmla="*/ 164 w 693"/>
                    <a:gd name="T89" fmla="*/ 338 h 677"/>
                    <a:gd name="T90" fmla="*/ 208 w 693"/>
                    <a:gd name="T91" fmla="*/ 457 h 677"/>
                    <a:gd name="T92" fmla="*/ 179 w 693"/>
                    <a:gd name="T93" fmla="*/ 430 h 677"/>
                    <a:gd name="T94" fmla="*/ 155 w 693"/>
                    <a:gd name="T95" fmla="*/ 323 h 677"/>
                    <a:gd name="T96" fmla="*/ 201 w 693"/>
                    <a:gd name="T97" fmla="*/ 219 h 677"/>
                    <a:gd name="T98" fmla="*/ 285 w 693"/>
                    <a:gd name="T99" fmla="*/ 162 h 677"/>
                    <a:gd name="T100" fmla="*/ 415 w 693"/>
                    <a:gd name="T101" fmla="*/ 164 h 677"/>
                    <a:gd name="T102" fmla="*/ 497 w 693"/>
                    <a:gd name="T103" fmla="*/ 226 h 677"/>
                    <a:gd name="T104" fmla="*/ 563 w 693"/>
                    <a:gd name="T105" fmla="*/ 236 h 677"/>
                    <a:gd name="T106" fmla="*/ 594 w 693"/>
                    <a:gd name="T107" fmla="*/ 219 h 677"/>
                    <a:gd name="T108" fmla="*/ 617 w 693"/>
                    <a:gd name="T109" fmla="*/ 153 h 677"/>
                    <a:gd name="T110" fmla="*/ 483 w 693"/>
                    <a:gd name="T111" fmla="*/ 223 h 677"/>
                    <a:gd name="T112" fmla="*/ 421 w 693"/>
                    <a:gd name="T113" fmla="*/ 176 h 677"/>
                    <a:gd name="T114" fmla="*/ 319 w 693"/>
                    <a:gd name="T115" fmla="*/ 162 h 677"/>
                    <a:gd name="T116" fmla="*/ 219 w 693"/>
                    <a:gd name="T117" fmla="*/ 212 h 677"/>
                    <a:gd name="T118" fmla="*/ 299 w 693"/>
                    <a:gd name="T119" fmla="*/ 268 h 677"/>
                    <a:gd name="T120" fmla="*/ 367 w 693"/>
                    <a:gd name="T121" fmla="*/ 251 h 677"/>
                    <a:gd name="T122" fmla="*/ 452 w 693"/>
                    <a:gd name="T123" fmla="*/ 253 h 677"/>
                    <a:gd name="T124" fmla="*/ 532 w 693"/>
                    <a:gd name="T125" fmla="*/ 272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3" h="677">
                      <a:moveTo>
                        <a:pt x="528" y="51"/>
                      </a:moveTo>
                      <a:cubicBezTo>
                        <a:pt x="529" y="52"/>
                        <a:pt x="529" y="51"/>
                        <a:pt x="530" y="51"/>
                      </a:cubicBezTo>
                      <a:cubicBezTo>
                        <a:pt x="532" y="54"/>
                        <a:pt x="537" y="54"/>
                        <a:pt x="538" y="57"/>
                      </a:cubicBezTo>
                      <a:cubicBezTo>
                        <a:pt x="541" y="57"/>
                        <a:pt x="542" y="60"/>
                        <a:pt x="544" y="60"/>
                      </a:cubicBezTo>
                      <a:cubicBezTo>
                        <a:pt x="546" y="61"/>
                        <a:pt x="547" y="63"/>
                        <a:pt x="549" y="63"/>
                      </a:cubicBezTo>
                      <a:cubicBezTo>
                        <a:pt x="551" y="66"/>
                        <a:pt x="554" y="67"/>
                        <a:pt x="555" y="70"/>
                      </a:cubicBezTo>
                      <a:cubicBezTo>
                        <a:pt x="558" y="70"/>
                        <a:pt x="560" y="72"/>
                        <a:pt x="562" y="75"/>
                      </a:cubicBezTo>
                      <a:cubicBezTo>
                        <a:pt x="565" y="76"/>
                        <a:pt x="568" y="79"/>
                        <a:pt x="571" y="81"/>
                      </a:cubicBezTo>
                      <a:cubicBezTo>
                        <a:pt x="572" y="82"/>
                        <a:pt x="572" y="83"/>
                        <a:pt x="572" y="84"/>
                      </a:cubicBezTo>
                      <a:cubicBezTo>
                        <a:pt x="573" y="84"/>
                        <a:pt x="574" y="84"/>
                        <a:pt x="574" y="84"/>
                      </a:cubicBezTo>
                      <a:cubicBezTo>
                        <a:pt x="577" y="88"/>
                        <a:pt x="582" y="89"/>
                        <a:pt x="584" y="93"/>
                      </a:cubicBezTo>
                      <a:cubicBezTo>
                        <a:pt x="587" y="94"/>
                        <a:pt x="589" y="97"/>
                        <a:pt x="591" y="100"/>
                      </a:cubicBezTo>
                      <a:cubicBezTo>
                        <a:pt x="594" y="102"/>
                        <a:pt x="597" y="104"/>
                        <a:pt x="598" y="108"/>
                      </a:cubicBezTo>
                      <a:cubicBezTo>
                        <a:pt x="602" y="112"/>
                        <a:pt x="606" y="116"/>
                        <a:pt x="609" y="119"/>
                      </a:cubicBezTo>
                      <a:cubicBezTo>
                        <a:pt x="609" y="120"/>
                        <a:pt x="608" y="120"/>
                        <a:pt x="608" y="121"/>
                      </a:cubicBezTo>
                      <a:cubicBezTo>
                        <a:pt x="609" y="122"/>
                        <a:pt x="610" y="121"/>
                        <a:pt x="611" y="122"/>
                      </a:cubicBezTo>
                      <a:cubicBezTo>
                        <a:pt x="612" y="124"/>
                        <a:pt x="614" y="125"/>
                        <a:pt x="615" y="126"/>
                      </a:cubicBezTo>
                      <a:cubicBezTo>
                        <a:pt x="616" y="127"/>
                        <a:pt x="617" y="128"/>
                        <a:pt x="617" y="129"/>
                      </a:cubicBezTo>
                      <a:cubicBezTo>
                        <a:pt x="618" y="130"/>
                        <a:pt x="618" y="130"/>
                        <a:pt x="618" y="131"/>
                      </a:cubicBezTo>
                      <a:cubicBezTo>
                        <a:pt x="619" y="132"/>
                        <a:pt x="619" y="132"/>
                        <a:pt x="620" y="132"/>
                      </a:cubicBezTo>
                      <a:cubicBezTo>
                        <a:pt x="621" y="133"/>
                        <a:pt x="622" y="136"/>
                        <a:pt x="624" y="138"/>
                      </a:cubicBezTo>
                      <a:cubicBezTo>
                        <a:pt x="624" y="138"/>
                        <a:pt x="625" y="139"/>
                        <a:pt x="626" y="140"/>
                      </a:cubicBezTo>
                      <a:cubicBezTo>
                        <a:pt x="626" y="140"/>
                        <a:pt x="626" y="141"/>
                        <a:pt x="626" y="141"/>
                      </a:cubicBezTo>
                      <a:cubicBezTo>
                        <a:pt x="627" y="142"/>
                        <a:pt x="628" y="142"/>
                        <a:pt x="628" y="142"/>
                      </a:cubicBezTo>
                      <a:cubicBezTo>
                        <a:pt x="629" y="143"/>
                        <a:pt x="629" y="144"/>
                        <a:pt x="630" y="144"/>
                      </a:cubicBezTo>
                      <a:cubicBezTo>
                        <a:pt x="630" y="145"/>
                        <a:pt x="630" y="145"/>
                        <a:pt x="630" y="146"/>
                      </a:cubicBezTo>
                      <a:cubicBezTo>
                        <a:pt x="634" y="151"/>
                        <a:pt x="638" y="156"/>
                        <a:pt x="641" y="162"/>
                      </a:cubicBezTo>
                      <a:cubicBezTo>
                        <a:pt x="642" y="163"/>
                        <a:pt x="642" y="164"/>
                        <a:pt x="643" y="164"/>
                      </a:cubicBezTo>
                      <a:cubicBezTo>
                        <a:pt x="643" y="166"/>
                        <a:pt x="644" y="168"/>
                        <a:pt x="645" y="169"/>
                      </a:cubicBezTo>
                      <a:cubicBezTo>
                        <a:pt x="646" y="172"/>
                        <a:pt x="649" y="174"/>
                        <a:pt x="650" y="177"/>
                      </a:cubicBezTo>
                      <a:cubicBezTo>
                        <a:pt x="650" y="177"/>
                        <a:pt x="650" y="178"/>
                        <a:pt x="650" y="179"/>
                      </a:cubicBezTo>
                      <a:cubicBezTo>
                        <a:pt x="651" y="180"/>
                        <a:pt x="652" y="180"/>
                        <a:pt x="652" y="181"/>
                      </a:cubicBezTo>
                      <a:cubicBezTo>
                        <a:pt x="652" y="182"/>
                        <a:pt x="652" y="182"/>
                        <a:pt x="652" y="183"/>
                      </a:cubicBezTo>
                      <a:cubicBezTo>
                        <a:pt x="654" y="187"/>
                        <a:pt x="656" y="190"/>
                        <a:pt x="658" y="193"/>
                      </a:cubicBezTo>
                      <a:cubicBezTo>
                        <a:pt x="659" y="195"/>
                        <a:pt x="660" y="198"/>
                        <a:pt x="661" y="200"/>
                      </a:cubicBezTo>
                      <a:cubicBezTo>
                        <a:pt x="660" y="202"/>
                        <a:pt x="662" y="202"/>
                        <a:pt x="663" y="204"/>
                      </a:cubicBezTo>
                      <a:cubicBezTo>
                        <a:pt x="663" y="204"/>
                        <a:pt x="663" y="205"/>
                        <a:pt x="664" y="206"/>
                      </a:cubicBezTo>
                      <a:cubicBezTo>
                        <a:pt x="665" y="209"/>
                        <a:pt x="667" y="214"/>
                        <a:pt x="669" y="218"/>
                      </a:cubicBezTo>
                      <a:cubicBezTo>
                        <a:pt x="669" y="218"/>
                        <a:pt x="670" y="219"/>
                        <a:pt x="670" y="220"/>
                      </a:cubicBezTo>
                      <a:cubicBezTo>
                        <a:pt x="671" y="222"/>
                        <a:pt x="671" y="225"/>
                        <a:pt x="673" y="226"/>
                      </a:cubicBezTo>
                      <a:cubicBezTo>
                        <a:pt x="672" y="229"/>
                        <a:pt x="674" y="230"/>
                        <a:pt x="674" y="231"/>
                      </a:cubicBezTo>
                      <a:cubicBezTo>
                        <a:pt x="675" y="234"/>
                        <a:pt x="676" y="237"/>
                        <a:pt x="676" y="240"/>
                      </a:cubicBezTo>
                      <a:cubicBezTo>
                        <a:pt x="677" y="241"/>
                        <a:pt x="678" y="242"/>
                        <a:pt x="678" y="244"/>
                      </a:cubicBezTo>
                      <a:cubicBezTo>
                        <a:pt x="678" y="245"/>
                        <a:pt x="678" y="246"/>
                        <a:pt x="678" y="247"/>
                      </a:cubicBezTo>
                      <a:cubicBezTo>
                        <a:pt x="679" y="248"/>
                        <a:pt x="679" y="248"/>
                        <a:pt x="680" y="249"/>
                      </a:cubicBezTo>
                      <a:cubicBezTo>
                        <a:pt x="680" y="250"/>
                        <a:pt x="680" y="252"/>
                        <a:pt x="680" y="253"/>
                      </a:cubicBezTo>
                      <a:cubicBezTo>
                        <a:pt x="681" y="254"/>
                        <a:pt x="682" y="256"/>
                        <a:pt x="682" y="257"/>
                      </a:cubicBezTo>
                      <a:cubicBezTo>
                        <a:pt x="682" y="258"/>
                        <a:pt x="682" y="259"/>
                        <a:pt x="682" y="260"/>
                      </a:cubicBezTo>
                      <a:cubicBezTo>
                        <a:pt x="683" y="266"/>
                        <a:pt x="685" y="273"/>
                        <a:pt x="686" y="278"/>
                      </a:cubicBezTo>
                      <a:cubicBezTo>
                        <a:pt x="686" y="280"/>
                        <a:pt x="687" y="281"/>
                        <a:pt x="687" y="282"/>
                      </a:cubicBezTo>
                      <a:cubicBezTo>
                        <a:pt x="687" y="283"/>
                        <a:pt x="687" y="284"/>
                        <a:pt x="687" y="286"/>
                      </a:cubicBezTo>
                      <a:cubicBezTo>
                        <a:pt x="687" y="286"/>
                        <a:pt x="688" y="287"/>
                        <a:pt x="688" y="288"/>
                      </a:cubicBezTo>
                      <a:cubicBezTo>
                        <a:pt x="688" y="289"/>
                        <a:pt x="688" y="291"/>
                        <a:pt x="688" y="292"/>
                      </a:cubicBezTo>
                      <a:cubicBezTo>
                        <a:pt x="688" y="294"/>
                        <a:pt x="690" y="296"/>
                        <a:pt x="689" y="298"/>
                      </a:cubicBezTo>
                      <a:cubicBezTo>
                        <a:pt x="691" y="302"/>
                        <a:pt x="689" y="310"/>
                        <a:pt x="691" y="313"/>
                      </a:cubicBezTo>
                      <a:cubicBezTo>
                        <a:pt x="692" y="330"/>
                        <a:pt x="693" y="347"/>
                        <a:pt x="692" y="364"/>
                      </a:cubicBezTo>
                      <a:cubicBezTo>
                        <a:pt x="691" y="366"/>
                        <a:pt x="691" y="368"/>
                        <a:pt x="690" y="370"/>
                      </a:cubicBezTo>
                      <a:cubicBezTo>
                        <a:pt x="690" y="371"/>
                        <a:pt x="690" y="372"/>
                        <a:pt x="690" y="373"/>
                      </a:cubicBezTo>
                      <a:cubicBezTo>
                        <a:pt x="690" y="376"/>
                        <a:pt x="689" y="378"/>
                        <a:pt x="689" y="381"/>
                      </a:cubicBezTo>
                      <a:cubicBezTo>
                        <a:pt x="688" y="385"/>
                        <a:pt x="689" y="389"/>
                        <a:pt x="688" y="392"/>
                      </a:cubicBezTo>
                      <a:cubicBezTo>
                        <a:pt x="688" y="393"/>
                        <a:pt x="687" y="394"/>
                        <a:pt x="687" y="395"/>
                      </a:cubicBezTo>
                      <a:cubicBezTo>
                        <a:pt x="687" y="396"/>
                        <a:pt x="687" y="397"/>
                        <a:pt x="687" y="398"/>
                      </a:cubicBezTo>
                      <a:cubicBezTo>
                        <a:pt x="687" y="399"/>
                        <a:pt x="686" y="400"/>
                        <a:pt x="686" y="401"/>
                      </a:cubicBezTo>
                      <a:cubicBezTo>
                        <a:pt x="685" y="402"/>
                        <a:pt x="686" y="402"/>
                        <a:pt x="686" y="403"/>
                      </a:cubicBezTo>
                      <a:cubicBezTo>
                        <a:pt x="685" y="406"/>
                        <a:pt x="684" y="408"/>
                        <a:pt x="683" y="410"/>
                      </a:cubicBezTo>
                      <a:cubicBezTo>
                        <a:pt x="684" y="412"/>
                        <a:pt x="683" y="413"/>
                        <a:pt x="683" y="415"/>
                      </a:cubicBezTo>
                      <a:cubicBezTo>
                        <a:pt x="682" y="416"/>
                        <a:pt x="683" y="417"/>
                        <a:pt x="683" y="418"/>
                      </a:cubicBezTo>
                      <a:cubicBezTo>
                        <a:pt x="682" y="420"/>
                        <a:pt x="681" y="422"/>
                        <a:pt x="680" y="425"/>
                      </a:cubicBezTo>
                      <a:cubicBezTo>
                        <a:pt x="679" y="428"/>
                        <a:pt x="679" y="431"/>
                        <a:pt x="678" y="434"/>
                      </a:cubicBezTo>
                      <a:cubicBezTo>
                        <a:pt x="678" y="435"/>
                        <a:pt x="677" y="437"/>
                        <a:pt x="676" y="439"/>
                      </a:cubicBezTo>
                      <a:cubicBezTo>
                        <a:pt x="676" y="440"/>
                        <a:pt x="676" y="441"/>
                        <a:pt x="676" y="442"/>
                      </a:cubicBezTo>
                      <a:cubicBezTo>
                        <a:pt x="676" y="443"/>
                        <a:pt x="674" y="446"/>
                        <a:pt x="674" y="448"/>
                      </a:cubicBezTo>
                      <a:cubicBezTo>
                        <a:pt x="672" y="452"/>
                        <a:pt x="671" y="457"/>
                        <a:pt x="669" y="461"/>
                      </a:cubicBezTo>
                      <a:cubicBezTo>
                        <a:pt x="670" y="463"/>
                        <a:pt x="668" y="464"/>
                        <a:pt x="667" y="465"/>
                      </a:cubicBezTo>
                      <a:cubicBezTo>
                        <a:pt x="668" y="468"/>
                        <a:pt x="665" y="470"/>
                        <a:pt x="664" y="472"/>
                      </a:cubicBezTo>
                      <a:cubicBezTo>
                        <a:pt x="663" y="474"/>
                        <a:pt x="663" y="476"/>
                        <a:pt x="663" y="478"/>
                      </a:cubicBezTo>
                      <a:cubicBezTo>
                        <a:pt x="662" y="479"/>
                        <a:pt x="660" y="481"/>
                        <a:pt x="660" y="482"/>
                      </a:cubicBezTo>
                      <a:cubicBezTo>
                        <a:pt x="659" y="485"/>
                        <a:pt x="659" y="487"/>
                        <a:pt x="657" y="488"/>
                      </a:cubicBezTo>
                      <a:cubicBezTo>
                        <a:pt x="657" y="489"/>
                        <a:pt x="657" y="490"/>
                        <a:pt x="657" y="490"/>
                      </a:cubicBezTo>
                      <a:cubicBezTo>
                        <a:pt x="656" y="491"/>
                        <a:pt x="655" y="492"/>
                        <a:pt x="655" y="494"/>
                      </a:cubicBezTo>
                      <a:cubicBezTo>
                        <a:pt x="654" y="494"/>
                        <a:pt x="653" y="494"/>
                        <a:pt x="653" y="495"/>
                      </a:cubicBezTo>
                      <a:cubicBezTo>
                        <a:pt x="653" y="496"/>
                        <a:pt x="653" y="496"/>
                        <a:pt x="652" y="497"/>
                      </a:cubicBezTo>
                      <a:cubicBezTo>
                        <a:pt x="651" y="499"/>
                        <a:pt x="650" y="501"/>
                        <a:pt x="649" y="503"/>
                      </a:cubicBezTo>
                      <a:cubicBezTo>
                        <a:pt x="648" y="505"/>
                        <a:pt x="647" y="507"/>
                        <a:pt x="646" y="509"/>
                      </a:cubicBezTo>
                      <a:cubicBezTo>
                        <a:pt x="644" y="514"/>
                        <a:pt x="639" y="517"/>
                        <a:pt x="638" y="523"/>
                      </a:cubicBezTo>
                      <a:cubicBezTo>
                        <a:pt x="634" y="526"/>
                        <a:pt x="632" y="532"/>
                        <a:pt x="628" y="535"/>
                      </a:cubicBezTo>
                      <a:cubicBezTo>
                        <a:pt x="628" y="537"/>
                        <a:pt x="626" y="539"/>
                        <a:pt x="625" y="540"/>
                      </a:cubicBezTo>
                      <a:cubicBezTo>
                        <a:pt x="622" y="545"/>
                        <a:pt x="617" y="547"/>
                        <a:pt x="615" y="553"/>
                      </a:cubicBezTo>
                      <a:cubicBezTo>
                        <a:pt x="613" y="553"/>
                        <a:pt x="613" y="555"/>
                        <a:pt x="612" y="555"/>
                      </a:cubicBezTo>
                      <a:cubicBezTo>
                        <a:pt x="612" y="557"/>
                        <a:pt x="611" y="557"/>
                        <a:pt x="611" y="558"/>
                      </a:cubicBezTo>
                      <a:cubicBezTo>
                        <a:pt x="610" y="558"/>
                        <a:pt x="610" y="558"/>
                        <a:pt x="609" y="559"/>
                      </a:cubicBezTo>
                      <a:cubicBezTo>
                        <a:pt x="608" y="562"/>
                        <a:pt x="605" y="562"/>
                        <a:pt x="605" y="566"/>
                      </a:cubicBezTo>
                      <a:cubicBezTo>
                        <a:pt x="604" y="566"/>
                        <a:pt x="603" y="567"/>
                        <a:pt x="603" y="568"/>
                      </a:cubicBezTo>
                      <a:cubicBezTo>
                        <a:pt x="601" y="568"/>
                        <a:pt x="599" y="570"/>
                        <a:pt x="598" y="572"/>
                      </a:cubicBezTo>
                      <a:cubicBezTo>
                        <a:pt x="595" y="574"/>
                        <a:pt x="593" y="577"/>
                        <a:pt x="590" y="580"/>
                      </a:cubicBezTo>
                      <a:cubicBezTo>
                        <a:pt x="589" y="581"/>
                        <a:pt x="588" y="581"/>
                        <a:pt x="587" y="583"/>
                      </a:cubicBezTo>
                      <a:cubicBezTo>
                        <a:pt x="586" y="583"/>
                        <a:pt x="586" y="584"/>
                        <a:pt x="585" y="585"/>
                      </a:cubicBezTo>
                      <a:cubicBezTo>
                        <a:pt x="584" y="585"/>
                        <a:pt x="583" y="585"/>
                        <a:pt x="583" y="586"/>
                      </a:cubicBezTo>
                      <a:cubicBezTo>
                        <a:pt x="582" y="586"/>
                        <a:pt x="582" y="587"/>
                        <a:pt x="581" y="588"/>
                      </a:cubicBezTo>
                      <a:cubicBezTo>
                        <a:pt x="580" y="588"/>
                        <a:pt x="579" y="588"/>
                        <a:pt x="579" y="589"/>
                      </a:cubicBezTo>
                      <a:cubicBezTo>
                        <a:pt x="578" y="590"/>
                        <a:pt x="578" y="592"/>
                        <a:pt x="576" y="592"/>
                      </a:cubicBezTo>
                      <a:cubicBezTo>
                        <a:pt x="574" y="595"/>
                        <a:pt x="571" y="596"/>
                        <a:pt x="568" y="598"/>
                      </a:cubicBezTo>
                      <a:cubicBezTo>
                        <a:pt x="566" y="600"/>
                        <a:pt x="565" y="602"/>
                        <a:pt x="563" y="603"/>
                      </a:cubicBezTo>
                      <a:cubicBezTo>
                        <a:pt x="560" y="605"/>
                        <a:pt x="557" y="607"/>
                        <a:pt x="555" y="610"/>
                      </a:cubicBezTo>
                      <a:cubicBezTo>
                        <a:pt x="553" y="610"/>
                        <a:pt x="552" y="611"/>
                        <a:pt x="551" y="613"/>
                      </a:cubicBezTo>
                      <a:cubicBezTo>
                        <a:pt x="550" y="613"/>
                        <a:pt x="550" y="612"/>
                        <a:pt x="549" y="612"/>
                      </a:cubicBezTo>
                      <a:cubicBezTo>
                        <a:pt x="547" y="614"/>
                        <a:pt x="546" y="615"/>
                        <a:pt x="544" y="617"/>
                      </a:cubicBezTo>
                      <a:cubicBezTo>
                        <a:pt x="542" y="617"/>
                        <a:pt x="540" y="618"/>
                        <a:pt x="539" y="619"/>
                      </a:cubicBezTo>
                      <a:cubicBezTo>
                        <a:pt x="538" y="620"/>
                        <a:pt x="537" y="621"/>
                        <a:pt x="536" y="622"/>
                      </a:cubicBezTo>
                      <a:cubicBezTo>
                        <a:pt x="535" y="623"/>
                        <a:pt x="533" y="623"/>
                        <a:pt x="532" y="625"/>
                      </a:cubicBezTo>
                      <a:cubicBezTo>
                        <a:pt x="531" y="625"/>
                        <a:pt x="531" y="625"/>
                        <a:pt x="530" y="625"/>
                      </a:cubicBezTo>
                      <a:cubicBezTo>
                        <a:pt x="528" y="627"/>
                        <a:pt x="525" y="628"/>
                        <a:pt x="523" y="629"/>
                      </a:cubicBezTo>
                      <a:cubicBezTo>
                        <a:pt x="520" y="631"/>
                        <a:pt x="518" y="633"/>
                        <a:pt x="516" y="634"/>
                      </a:cubicBezTo>
                      <a:cubicBezTo>
                        <a:pt x="513" y="635"/>
                        <a:pt x="510" y="636"/>
                        <a:pt x="508" y="637"/>
                      </a:cubicBezTo>
                      <a:cubicBezTo>
                        <a:pt x="507" y="638"/>
                        <a:pt x="507" y="637"/>
                        <a:pt x="506" y="637"/>
                      </a:cubicBezTo>
                      <a:cubicBezTo>
                        <a:pt x="505" y="638"/>
                        <a:pt x="504" y="639"/>
                        <a:pt x="503" y="640"/>
                      </a:cubicBezTo>
                      <a:cubicBezTo>
                        <a:pt x="503" y="640"/>
                        <a:pt x="503" y="640"/>
                        <a:pt x="502" y="640"/>
                      </a:cubicBezTo>
                      <a:cubicBezTo>
                        <a:pt x="500" y="641"/>
                        <a:pt x="498" y="642"/>
                        <a:pt x="497" y="644"/>
                      </a:cubicBezTo>
                      <a:cubicBezTo>
                        <a:pt x="493" y="644"/>
                        <a:pt x="491" y="646"/>
                        <a:pt x="489" y="647"/>
                      </a:cubicBezTo>
                      <a:cubicBezTo>
                        <a:pt x="483" y="647"/>
                        <a:pt x="482" y="651"/>
                        <a:pt x="476" y="650"/>
                      </a:cubicBezTo>
                      <a:cubicBezTo>
                        <a:pt x="475" y="651"/>
                        <a:pt x="474" y="654"/>
                        <a:pt x="472" y="653"/>
                      </a:cubicBezTo>
                      <a:cubicBezTo>
                        <a:pt x="469" y="655"/>
                        <a:pt x="466" y="655"/>
                        <a:pt x="463" y="656"/>
                      </a:cubicBezTo>
                      <a:cubicBezTo>
                        <a:pt x="462" y="656"/>
                        <a:pt x="461" y="657"/>
                        <a:pt x="460" y="657"/>
                      </a:cubicBezTo>
                      <a:cubicBezTo>
                        <a:pt x="460" y="658"/>
                        <a:pt x="458" y="658"/>
                        <a:pt x="457" y="658"/>
                      </a:cubicBezTo>
                      <a:cubicBezTo>
                        <a:pt x="456" y="658"/>
                        <a:pt x="455" y="659"/>
                        <a:pt x="454" y="659"/>
                      </a:cubicBezTo>
                      <a:cubicBezTo>
                        <a:pt x="453" y="660"/>
                        <a:pt x="452" y="659"/>
                        <a:pt x="451" y="660"/>
                      </a:cubicBezTo>
                      <a:cubicBezTo>
                        <a:pt x="449" y="660"/>
                        <a:pt x="447" y="662"/>
                        <a:pt x="445" y="662"/>
                      </a:cubicBezTo>
                      <a:cubicBezTo>
                        <a:pt x="444" y="663"/>
                        <a:pt x="442" y="662"/>
                        <a:pt x="441" y="663"/>
                      </a:cubicBezTo>
                      <a:cubicBezTo>
                        <a:pt x="440" y="663"/>
                        <a:pt x="439" y="664"/>
                        <a:pt x="439" y="664"/>
                      </a:cubicBezTo>
                      <a:cubicBezTo>
                        <a:pt x="437" y="665"/>
                        <a:pt x="436" y="664"/>
                        <a:pt x="435" y="665"/>
                      </a:cubicBezTo>
                      <a:cubicBezTo>
                        <a:pt x="427" y="666"/>
                        <a:pt x="419" y="668"/>
                        <a:pt x="412" y="670"/>
                      </a:cubicBezTo>
                      <a:cubicBezTo>
                        <a:pt x="408" y="671"/>
                        <a:pt x="405" y="671"/>
                        <a:pt x="401" y="672"/>
                      </a:cubicBezTo>
                      <a:cubicBezTo>
                        <a:pt x="398" y="672"/>
                        <a:pt x="396" y="673"/>
                        <a:pt x="393" y="673"/>
                      </a:cubicBezTo>
                      <a:cubicBezTo>
                        <a:pt x="388" y="674"/>
                        <a:pt x="383" y="674"/>
                        <a:pt x="378" y="674"/>
                      </a:cubicBezTo>
                      <a:cubicBezTo>
                        <a:pt x="376" y="674"/>
                        <a:pt x="375" y="675"/>
                        <a:pt x="374" y="675"/>
                      </a:cubicBezTo>
                      <a:cubicBezTo>
                        <a:pt x="369" y="675"/>
                        <a:pt x="365" y="675"/>
                        <a:pt x="360" y="675"/>
                      </a:cubicBezTo>
                      <a:cubicBezTo>
                        <a:pt x="358" y="676"/>
                        <a:pt x="356" y="676"/>
                        <a:pt x="353" y="676"/>
                      </a:cubicBezTo>
                      <a:cubicBezTo>
                        <a:pt x="348" y="676"/>
                        <a:pt x="341" y="677"/>
                        <a:pt x="336" y="675"/>
                      </a:cubicBezTo>
                      <a:cubicBezTo>
                        <a:pt x="333" y="676"/>
                        <a:pt x="330" y="675"/>
                        <a:pt x="326" y="675"/>
                      </a:cubicBezTo>
                      <a:cubicBezTo>
                        <a:pt x="321" y="675"/>
                        <a:pt x="316" y="675"/>
                        <a:pt x="313" y="674"/>
                      </a:cubicBezTo>
                      <a:cubicBezTo>
                        <a:pt x="309" y="675"/>
                        <a:pt x="302" y="673"/>
                        <a:pt x="298" y="672"/>
                      </a:cubicBezTo>
                      <a:cubicBezTo>
                        <a:pt x="296" y="672"/>
                        <a:pt x="293" y="672"/>
                        <a:pt x="290" y="672"/>
                      </a:cubicBezTo>
                      <a:cubicBezTo>
                        <a:pt x="290" y="672"/>
                        <a:pt x="289" y="671"/>
                        <a:pt x="289" y="671"/>
                      </a:cubicBezTo>
                      <a:cubicBezTo>
                        <a:pt x="286" y="670"/>
                        <a:pt x="283" y="671"/>
                        <a:pt x="280" y="670"/>
                      </a:cubicBezTo>
                      <a:cubicBezTo>
                        <a:pt x="279" y="670"/>
                        <a:pt x="278" y="669"/>
                        <a:pt x="278" y="669"/>
                      </a:cubicBezTo>
                      <a:cubicBezTo>
                        <a:pt x="276" y="669"/>
                        <a:pt x="275" y="669"/>
                        <a:pt x="274" y="669"/>
                      </a:cubicBezTo>
                      <a:cubicBezTo>
                        <a:pt x="273" y="669"/>
                        <a:pt x="271" y="668"/>
                        <a:pt x="269" y="667"/>
                      </a:cubicBezTo>
                      <a:cubicBezTo>
                        <a:pt x="268" y="667"/>
                        <a:pt x="267" y="667"/>
                        <a:pt x="266" y="667"/>
                      </a:cubicBezTo>
                      <a:cubicBezTo>
                        <a:pt x="265" y="667"/>
                        <a:pt x="264" y="666"/>
                        <a:pt x="263" y="666"/>
                      </a:cubicBezTo>
                      <a:cubicBezTo>
                        <a:pt x="261" y="665"/>
                        <a:pt x="259" y="665"/>
                        <a:pt x="257" y="665"/>
                      </a:cubicBezTo>
                      <a:cubicBezTo>
                        <a:pt x="256" y="665"/>
                        <a:pt x="255" y="663"/>
                        <a:pt x="253" y="663"/>
                      </a:cubicBezTo>
                      <a:cubicBezTo>
                        <a:pt x="253" y="663"/>
                        <a:pt x="252" y="663"/>
                        <a:pt x="251" y="663"/>
                      </a:cubicBezTo>
                      <a:cubicBezTo>
                        <a:pt x="250" y="663"/>
                        <a:pt x="250" y="662"/>
                        <a:pt x="249" y="662"/>
                      </a:cubicBezTo>
                      <a:cubicBezTo>
                        <a:pt x="247" y="661"/>
                        <a:pt x="244" y="661"/>
                        <a:pt x="241" y="660"/>
                      </a:cubicBezTo>
                      <a:cubicBezTo>
                        <a:pt x="241" y="660"/>
                        <a:pt x="240" y="659"/>
                        <a:pt x="240" y="659"/>
                      </a:cubicBezTo>
                      <a:cubicBezTo>
                        <a:pt x="239" y="659"/>
                        <a:pt x="238" y="659"/>
                        <a:pt x="237" y="659"/>
                      </a:cubicBezTo>
                      <a:cubicBezTo>
                        <a:pt x="236" y="658"/>
                        <a:pt x="235" y="658"/>
                        <a:pt x="234" y="657"/>
                      </a:cubicBezTo>
                      <a:cubicBezTo>
                        <a:pt x="234" y="657"/>
                        <a:pt x="233" y="658"/>
                        <a:pt x="232" y="657"/>
                      </a:cubicBezTo>
                      <a:cubicBezTo>
                        <a:pt x="230" y="657"/>
                        <a:pt x="230" y="654"/>
                        <a:pt x="227" y="656"/>
                      </a:cubicBezTo>
                      <a:cubicBezTo>
                        <a:pt x="227" y="655"/>
                        <a:pt x="226" y="654"/>
                        <a:pt x="226" y="654"/>
                      </a:cubicBezTo>
                      <a:cubicBezTo>
                        <a:pt x="225" y="654"/>
                        <a:pt x="225" y="655"/>
                        <a:pt x="224" y="654"/>
                      </a:cubicBezTo>
                      <a:cubicBezTo>
                        <a:pt x="222" y="652"/>
                        <a:pt x="217" y="652"/>
                        <a:pt x="214" y="651"/>
                      </a:cubicBezTo>
                      <a:cubicBezTo>
                        <a:pt x="213" y="650"/>
                        <a:pt x="213" y="650"/>
                        <a:pt x="212" y="649"/>
                      </a:cubicBezTo>
                      <a:cubicBezTo>
                        <a:pt x="211" y="649"/>
                        <a:pt x="210" y="649"/>
                        <a:pt x="208" y="649"/>
                      </a:cubicBezTo>
                      <a:cubicBezTo>
                        <a:pt x="207" y="648"/>
                        <a:pt x="205" y="647"/>
                        <a:pt x="204" y="646"/>
                      </a:cubicBezTo>
                      <a:cubicBezTo>
                        <a:pt x="202" y="645"/>
                        <a:pt x="201" y="645"/>
                        <a:pt x="199" y="644"/>
                      </a:cubicBezTo>
                      <a:cubicBezTo>
                        <a:pt x="198" y="644"/>
                        <a:pt x="197" y="643"/>
                        <a:pt x="196" y="642"/>
                      </a:cubicBezTo>
                      <a:cubicBezTo>
                        <a:pt x="193" y="642"/>
                        <a:pt x="190" y="641"/>
                        <a:pt x="189" y="639"/>
                      </a:cubicBezTo>
                      <a:cubicBezTo>
                        <a:pt x="185" y="639"/>
                        <a:pt x="182" y="635"/>
                        <a:pt x="179" y="634"/>
                      </a:cubicBezTo>
                      <a:cubicBezTo>
                        <a:pt x="176" y="632"/>
                        <a:pt x="173" y="631"/>
                        <a:pt x="170" y="630"/>
                      </a:cubicBezTo>
                      <a:cubicBezTo>
                        <a:pt x="170" y="629"/>
                        <a:pt x="169" y="629"/>
                        <a:pt x="169" y="628"/>
                      </a:cubicBezTo>
                      <a:cubicBezTo>
                        <a:pt x="163" y="626"/>
                        <a:pt x="159" y="623"/>
                        <a:pt x="154" y="620"/>
                      </a:cubicBezTo>
                      <a:cubicBezTo>
                        <a:pt x="154" y="620"/>
                        <a:pt x="153" y="619"/>
                        <a:pt x="153" y="618"/>
                      </a:cubicBezTo>
                      <a:cubicBezTo>
                        <a:pt x="149" y="618"/>
                        <a:pt x="146" y="615"/>
                        <a:pt x="144" y="612"/>
                      </a:cubicBezTo>
                      <a:cubicBezTo>
                        <a:pt x="141" y="610"/>
                        <a:pt x="137" y="609"/>
                        <a:pt x="135" y="607"/>
                      </a:cubicBezTo>
                      <a:cubicBezTo>
                        <a:pt x="133" y="605"/>
                        <a:pt x="131" y="603"/>
                        <a:pt x="128" y="602"/>
                      </a:cubicBezTo>
                      <a:cubicBezTo>
                        <a:pt x="127" y="600"/>
                        <a:pt x="124" y="597"/>
                        <a:pt x="122" y="596"/>
                      </a:cubicBezTo>
                      <a:cubicBezTo>
                        <a:pt x="120" y="594"/>
                        <a:pt x="119" y="594"/>
                        <a:pt x="118" y="592"/>
                      </a:cubicBezTo>
                      <a:cubicBezTo>
                        <a:pt x="117" y="592"/>
                        <a:pt x="116" y="592"/>
                        <a:pt x="115" y="591"/>
                      </a:cubicBezTo>
                      <a:cubicBezTo>
                        <a:pt x="114" y="590"/>
                        <a:pt x="114" y="589"/>
                        <a:pt x="113" y="588"/>
                      </a:cubicBezTo>
                      <a:cubicBezTo>
                        <a:pt x="112" y="587"/>
                        <a:pt x="110" y="586"/>
                        <a:pt x="109" y="585"/>
                      </a:cubicBezTo>
                      <a:cubicBezTo>
                        <a:pt x="108" y="584"/>
                        <a:pt x="108" y="583"/>
                        <a:pt x="107" y="583"/>
                      </a:cubicBezTo>
                      <a:cubicBezTo>
                        <a:pt x="104" y="580"/>
                        <a:pt x="100" y="577"/>
                        <a:pt x="98" y="574"/>
                      </a:cubicBezTo>
                      <a:cubicBezTo>
                        <a:pt x="94" y="571"/>
                        <a:pt x="91" y="567"/>
                        <a:pt x="87" y="563"/>
                      </a:cubicBezTo>
                      <a:cubicBezTo>
                        <a:pt x="84" y="560"/>
                        <a:pt x="82" y="557"/>
                        <a:pt x="79" y="554"/>
                      </a:cubicBezTo>
                      <a:cubicBezTo>
                        <a:pt x="75" y="547"/>
                        <a:pt x="68" y="543"/>
                        <a:pt x="65" y="535"/>
                      </a:cubicBezTo>
                      <a:cubicBezTo>
                        <a:pt x="65" y="534"/>
                        <a:pt x="64" y="534"/>
                        <a:pt x="63" y="534"/>
                      </a:cubicBezTo>
                      <a:cubicBezTo>
                        <a:pt x="63" y="532"/>
                        <a:pt x="61" y="531"/>
                        <a:pt x="60" y="529"/>
                      </a:cubicBezTo>
                      <a:cubicBezTo>
                        <a:pt x="58" y="526"/>
                        <a:pt x="56" y="522"/>
                        <a:pt x="53" y="520"/>
                      </a:cubicBezTo>
                      <a:cubicBezTo>
                        <a:pt x="54" y="517"/>
                        <a:pt x="51" y="518"/>
                        <a:pt x="51" y="515"/>
                      </a:cubicBezTo>
                      <a:cubicBezTo>
                        <a:pt x="49" y="513"/>
                        <a:pt x="48" y="511"/>
                        <a:pt x="46" y="508"/>
                      </a:cubicBezTo>
                      <a:cubicBezTo>
                        <a:pt x="43" y="504"/>
                        <a:pt x="42" y="500"/>
                        <a:pt x="39" y="496"/>
                      </a:cubicBezTo>
                      <a:cubicBezTo>
                        <a:pt x="39" y="493"/>
                        <a:pt x="37" y="492"/>
                        <a:pt x="36" y="490"/>
                      </a:cubicBezTo>
                      <a:cubicBezTo>
                        <a:pt x="34" y="486"/>
                        <a:pt x="33" y="481"/>
                        <a:pt x="30" y="478"/>
                      </a:cubicBezTo>
                      <a:cubicBezTo>
                        <a:pt x="30" y="477"/>
                        <a:pt x="30" y="477"/>
                        <a:pt x="30" y="476"/>
                      </a:cubicBezTo>
                      <a:cubicBezTo>
                        <a:pt x="30" y="475"/>
                        <a:pt x="29" y="475"/>
                        <a:pt x="28" y="473"/>
                      </a:cubicBezTo>
                      <a:cubicBezTo>
                        <a:pt x="28" y="473"/>
                        <a:pt x="29" y="472"/>
                        <a:pt x="29" y="472"/>
                      </a:cubicBezTo>
                      <a:cubicBezTo>
                        <a:pt x="28" y="471"/>
                        <a:pt x="27" y="470"/>
                        <a:pt x="26" y="470"/>
                      </a:cubicBezTo>
                      <a:cubicBezTo>
                        <a:pt x="26" y="468"/>
                        <a:pt x="26" y="466"/>
                        <a:pt x="25" y="464"/>
                      </a:cubicBezTo>
                      <a:cubicBezTo>
                        <a:pt x="24" y="463"/>
                        <a:pt x="23" y="462"/>
                        <a:pt x="23" y="461"/>
                      </a:cubicBezTo>
                      <a:cubicBezTo>
                        <a:pt x="23" y="460"/>
                        <a:pt x="23" y="459"/>
                        <a:pt x="23" y="458"/>
                      </a:cubicBezTo>
                      <a:cubicBezTo>
                        <a:pt x="22" y="455"/>
                        <a:pt x="19" y="451"/>
                        <a:pt x="18" y="449"/>
                      </a:cubicBezTo>
                      <a:cubicBezTo>
                        <a:pt x="18" y="448"/>
                        <a:pt x="18" y="447"/>
                        <a:pt x="18" y="446"/>
                      </a:cubicBezTo>
                      <a:cubicBezTo>
                        <a:pt x="18" y="445"/>
                        <a:pt x="17" y="444"/>
                        <a:pt x="17" y="443"/>
                      </a:cubicBezTo>
                      <a:cubicBezTo>
                        <a:pt x="17" y="442"/>
                        <a:pt x="17" y="441"/>
                        <a:pt x="16" y="440"/>
                      </a:cubicBezTo>
                      <a:cubicBezTo>
                        <a:pt x="16" y="439"/>
                        <a:pt x="15" y="438"/>
                        <a:pt x="15" y="437"/>
                      </a:cubicBezTo>
                      <a:cubicBezTo>
                        <a:pt x="14" y="435"/>
                        <a:pt x="14" y="433"/>
                        <a:pt x="14" y="431"/>
                      </a:cubicBezTo>
                      <a:cubicBezTo>
                        <a:pt x="13" y="430"/>
                        <a:pt x="12" y="429"/>
                        <a:pt x="12" y="428"/>
                      </a:cubicBezTo>
                      <a:cubicBezTo>
                        <a:pt x="12" y="427"/>
                        <a:pt x="12" y="426"/>
                        <a:pt x="11" y="424"/>
                      </a:cubicBezTo>
                      <a:cubicBezTo>
                        <a:pt x="11" y="424"/>
                        <a:pt x="10" y="423"/>
                        <a:pt x="10" y="422"/>
                      </a:cubicBezTo>
                      <a:cubicBezTo>
                        <a:pt x="10" y="420"/>
                        <a:pt x="10" y="419"/>
                        <a:pt x="10" y="418"/>
                      </a:cubicBezTo>
                      <a:cubicBezTo>
                        <a:pt x="10" y="416"/>
                        <a:pt x="9" y="415"/>
                        <a:pt x="9" y="414"/>
                      </a:cubicBezTo>
                      <a:cubicBezTo>
                        <a:pt x="9" y="413"/>
                        <a:pt x="9" y="412"/>
                        <a:pt x="9" y="411"/>
                      </a:cubicBezTo>
                      <a:cubicBezTo>
                        <a:pt x="8" y="411"/>
                        <a:pt x="8" y="410"/>
                        <a:pt x="7" y="409"/>
                      </a:cubicBezTo>
                      <a:cubicBezTo>
                        <a:pt x="7" y="407"/>
                        <a:pt x="7" y="405"/>
                        <a:pt x="7" y="403"/>
                      </a:cubicBezTo>
                      <a:cubicBezTo>
                        <a:pt x="7" y="402"/>
                        <a:pt x="6" y="401"/>
                        <a:pt x="6" y="401"/>
                      </a:cubicBezTo>
                      <a:cubicBezTo>
                        <a:pt x="5" y="399"/>
                        <a:pt x="6" y="397"/>
                        <a:pt x="5" y="396"/>
                      </a:cubicBezTo>
                      <a:cubicBezTo>
                        <a:pt x="5" y="394"/>
                        <a:pt x="4" y="393"/>
                        <a:pt x="5" y="391"/>
                      </a:cubicBezTo>
                      <a:cubicBezTo>
                        <a:pt x="4" y="389"/>
                        <a:pt x="4" y="386"/>
                        <a:pt x="3" y="385"/>
                      </a:cubicBezTo>
                      <a:cubicBezTo>
                        <a:pt x="3" y="380"/>
                        <a:pt x="3" y="375"/>
                        <a:pt x="2" y="369"/>
                      </a:cubicBezTo>
                      <a:cubicBezTo>
                        <a:pt x="2" y="368"/>
                        <a:pt x="1" y="367"/>
                        <a:pt x="1" y="367"/>
                      </a:cubicBezTo>
                      <a:cubicBezTo>
                        <a:pt x="1" y="366"/>
                        <a:pt x="1" y="364"/>
                        <a:pt x="1" y="363"/>
                      </a:cubicBezTo>
                      <a:cubicBezTo>
                        <a:pt x="1" y="354"/>
                        <a:pt x="0" y="344"/>
                        <a:pt x="1" y="335"/>
                      </a:cubicBezTo>
                      <a:cubicBezTo>
                        <a:pt x="1" y="331"/>
                        <a:pt x="0" y="327"/>
                        <a:pt x="0" y="323"/>
                      </a:cubicBezTo>
                      <a:cubicBezTo>
                        <a:pt x="0" y="322"/>
                        <a:pt x="1" y="321"/>
                        <a:pt x="1" y="320"/>
                      </a:cubicBezTo>
                      <a:cubicBezTo>
                        <a:pt x="2" y="318"/>
                        <a:pt x="1" y="315"/>
                        <a:pt x="1" y="313"/>
                      </a:cubicBezTo>
                      <a:cubicBezTo>
                        <a:pt x="2" y="311"/>
                        <a:pt x="2" y="309"/>
                        <a:pt x="2" y="307"/>
                      </a:cubicBezTo>
                      <a:cubicBezTo>
                        <a:pt x="3" y="304"/>
                        <a:pt x="3" y="301"/>
                        <a:pt x="3" y="298"/>
                      </a:cubicBezTo>
                      <a:cubicBezTo>
                        <a:pt x="4" y="294"/>
                        <a:pt x="4" y="289"/>
                        <a:pt x="5" y="285"/>
                      </a:cubicBezTo>
                      <a:cubicBezTo>
                        <a:pt x="5" y="284"/>
                        <a:pt x="5" y="284"/>
                        <a:pt x="5" y="283"/>
                      </a:cubicBezTo>
                      <a:cubicBezTo>
                        <a:pt x="7" y="279"/>
                        <a:pt x="6" y="275"/>
                        <a:pt x="8" y="272"/>
                      </a:cubicBezTo>
                      <a:cubicBezTo>
                        <a:pt x="8" y="271"/>
                        <a:pt x="7" y="270"/>
                        <a:pt x="7" y="268"/>
                      </a:cubicBezTo>
                      <a:cubicBezTo>
                        <a:pt x="7" y="268"/>
                        <a:pt x="8" y="267"/>
                        <a:pt x="9" y="266"/>
                      </a:cubicBezTo>
                      <a:cubicBezTo>
                        <a:pt x="9" y="265"/>
                        <a:pt x="9" y="264"/>
                        <a:pt x="9" y="263"/>
                      </a:cubicBezTo>
                      <a:cubicBezTo>
                        <a:pt x="9" y="262"/>
                        <a:pt x="10" y="261"/>
                        <a:pt x="10" y="260"/>
                      </a:cubicBezTo>
                      <a:cubicBezTo>
                        <a:pt x="10" y="259"/>
                        <a:pt x="10" y="258"/>
                        <a:pt x="10" y="257"/>
                      </a:cubicBezTo>
                      <a:cubicBezTo>
                        <a:pt x="10" y="256"/>
                        <a:pt x="11" y="255"/>
                        <a:pt x="11" y="255"/>
                      </a:cubicBezTo>
                      <a:cubicBezTo>
                        <a:pt x="13" y="251"/>
                        <a:pt x="13" y="247"/>
                        <a:pt x="14" y="243"/>
                      </a:cubicBezTo>
                      <a:cubicBezTo>
                        <a:pt x="14" y="242"/>
                        <a:pt x="15" y="240"/>
                        <a:pt x="15" y="239"/>
                      </a:cubicBezTo>
                      <a:cubicBezTo>
                        <a:pt x="16" y="237"/>
                        <a:pt x="17" y="235"/>
                        <a:pt x="18" y="234"/>
                      </a:cubicBezTo>
                      <a:cubicBezTo>
                        <a:pt x="19" y="231"/>
                        <a:pt x="19" y="228"/>
                        <a:pt x="20" y="226"/>
                      </a:cubicBezTo>
                      <a:cubicBezTo>
                        <a:pt x="20" y="225"/>
                        <a:pt x="21" y="224"/>
                        <a:pt x="21" y="223"/>
                      </a:cubicBezTo>
                      <a:cubicBezTo>
                        <a:pt x="22" y="222"/>
                        <a:pt x="21" y="221"/>
                        <a:pt x="22" y="220"/>
                      </a:cubicBezTo>
                      <a:cubicBezTo>
                        <a:pt x="22" y="218"/>
                        <a:pt x="24" y="217"/>
                        <a:pt x="25" y="215"/>
                      </a:cubicBezTo>
                      <a:cubicBezTo>
                        <a:pt x="24" y="210"/>
                        <a:pt x="28" y="209"/>
                        <a:pt x="28" y="205"/>
                      </a:cubicBezTo>
                      <a:cubicBezTo>
                        <a:pt x="30" y="204"/>
                        <a:pt x="30" y="201"/>
                        <a:pt x="32" y="200"/>
                      </a:cubicBezTo>
                      <a:cubicBezTo>
                        <a:pt x="31" y="197"/>
                        <a:pt x="33" y="196"/>
                        <a:pt x="34" y="193"/>
                      </a:cubicBezTo>
                      <a:cubicBezTo>
                        <a:pt x="34" y="192"/>
                        <a:pt x="34" y="191"/>
                        <a:pt x="34" y="190"/>
                      </a:cubicBezTo>
                      <a:cubicBezTo>
                        <a:pt x="35" y="190"/>
                        <a:pt x="36" y="189"/>
                        <a:pt x="36" y="188"/>
                      </a:cubicBezTo>
                      <a:cubicBezTo>
                        <a:pt x="37" y="188"/>
                        <a:pt x="37" y="186"/>
                        <a:pt x="37" y="186"/>
                      </a:cubicBezTo>
                      <a:cubicBezTo>
                        <a:pt x="39" y="182"/>
                        <a:pt x="42" y="180"/>
                        <a:pt x="42" y="175"/>
                      </a:cubicBezTo>
                      <a:cubicBezTo>
                        <a:pt x="44" y="173"/>
                        <a:pt x="47" y="171"/>
                        <a:pt x="47" y="167"/>
                      </a:cubicBezTo>
                      <a:cubicBezTo>
                        <a:pt x="48" y="167"/>
                        <a:pt x="49" y="166"/>
                        <a:pt x="49" y="166"/>
                      </a:cubicBezTo>
                      <a:cubicBezTo>
                        <a:pt x="50" y="163"/>
                        <a:pt x="52" y="161"/>
                        <a:pt x="53" y="159"/>
                      </a:cubicBezTo>
                      <a:cubicBezTo>
                        <a:pt x="54" y="156"/>
                        <a:pt x="56" y="153"/>
                        <a:pt x="59" y="152"/>
                      </a:cubicBezTo>
                      <a:cubicBezTo>
                        <a:pt x="59" y="149"/>
                        <a:pt x="60" y="148"/>
                        <a:pt x="62" y="147"/>
                      </a:cubicBezTo>
                      <a:cubicBezTo>
                        <a:pt x="62" y="147"/>
                        <a:pt x="61" y="146"/>
                        <a:pt x="61" y="146"/>
                      </a:cubicBezTo>
                      <a:cubicBezTo>
                        <a:pt x="62" y="145"/>
                        <a:pt x="63" y="144"/>
                        <a:pt x="63" y="142"/>
                      </a:cubicBezTo>
                      <a:cubicBezTo>
                        <a:pt x="64" y="142"/>
                        <a:pt x="65" y="140"/>
                        <a:pt x="66" y="139"/>
                      </a:cubicBezTo>
                      <a:cubicBezTo>
                        <a:pt x="67" y="136"/>
                        <a:pt x="68" y="134"/>
                        <a:pt x="71" y="133"/>
                      </a:cubicBezTo>
                      <a:cubicBezTo>
                        <a:pt x="71" y="133"/>
                        <a:pt x="71" y="133"/>
                        <a:pt x="71" y="132"/>
                      </a:cubicBezTo>
                      <a:cubicBezTo>
                        <a:pt x="73" y="131"/>
                        <a:pt x="74" y="128"/>
                        <a:pt x="76" y="127"/>
                      </a:cubicBezTo>
                      <a:cubicBezTo>
                        <a:pt x="78" y="122"/>
                        <a:pt x="83" y="120"/>
                        <a:pt x="85" y="115"/>
                      </a:cubicBezTo>
                      <a:cubicBezTo>
                        <a:pt x="88" y="112"/>
                        <a:pt x="92" y="108"/>
                        <a:pt x="95" y="104"/>
                      </a:cubicBezTo>
                      <a:cubicBezTo>
                        <a:pt x="95" y="104"/>
                        <a:pt x="96" y="104"/>
                        <a:pt x="96" y="104"/>
                      </a:cubicBezTo>
                      <a:cubicBezTo>
                        <a:pt x="98" y="100"/>
                        <a:pt x="101" y="99"/>
                        <a:pt x="104" y="96"/>
                      </a:cubicBezTo>
                      <a:cubicBezTo>
                        <a:pt x="104" y="95"/>
                        <a:pt x="105" y="95"/>
                        <a:pt x="106" y="95"/>
                      </a:cubicBezTo>
                      <a:cubicBezTo>
                        <a:pt x="107" y="93"/>
                        <a:pt x="108" y="91"/>
                        <a:pt x="110" y="90"/>
                      </a:cubicBezTo>
                      <a:cubicBezTo>
                        <a:pt x="111" y="90"/>
                        <a:pt x="111" y="89"/>
                        <a:pt x="111" y="88"/>
                      </a:cubicBezTo>
                      <a:cubicBezTo>
                        <a:pt x="115" y="86"/>
                        <a:pt x="118" y="82"/>
                        <a:pt x="122" y="79"/>
                      </a:cubicBezTo>
                      <a:cubicBezTo>
                        <a:pt x="129" y="75"/>
                        <a:pt x="133" y="68"/>
                        <a:pt x="141" y="65"/>
                      </a:cubicBezTo>
                      <a:cubicBezTo>
                        <a:pt x="142" y="65"/>
                        <a:pt x="142" y="64"/>
                        <a:pt x="142" y="63"/>
                      </a:cubicBezTo>
                      <a:cubicBezTo>
                        <a:pt x="146" y="61"/>
                        <a:pt x="150" y="59"/>
                        <a:pt x="154" y="56"/>
                      </a:cubicBezTo>
                      <a:cubicBezTo>
                        <a:pt x="155" y="56"/>
                        <a:pt x="155" y="55"/>
                        <a:pt x="156" y="55"/>
                      </a:cubicBezTo>
                      <a:cubicBezTo>
                        <a:pt x="157" y="54"/>
                        <a:pt x="158" y="54"/>
                        <a:pt x="158" y="54"/>
                      </a:cubicBezTo>
                      <a:cubicBezTo>
                        <a:pt x="159" y="53"/>
                        <a:pt x="160" y="52"/>
                        <a:pt x="161" y="51"/>
                      </a:cubicBezTo>
                      <a:cubicBezTo>
                        <a:pt x="162" y="50"/>
                        <a:pt x="164" y="50"/>
                        <a:pt x="166" y="49"/>
                      </a:cubicBezTo>
                      <a:cubicBezTo>
                        <a:pt x="167" y="48"/>
                        <a:pt x="167" y="48"/>
                        <a:pt x="168" y="47"/>
                      </a:cubicBezTo>
                      <a:cubicBezTo>
                        <a:pt x="170" y="46"/>
                        <a:pt x="173" y="45"/>
                        <a:pt x="175" y="44"/>
                      </a:cubicBezTo>
                      <a:cubicBezTo>
                        <a:pt x="176" y="44"/>
                        <a:pt x="176" y="43"/>
                        <a:pt x="177" y="42"/>
                      </a:cubicBezTo>
                      <a:cubicBezTo>
                        <a:pt x="179" y="41"/>
                        <a:pt x="182" y="41"/>
                        <a:pt x="183" y="39"/>
                      </a:cubicBezTo>
                      <a:cubicBezTo>
                        <a:pt x="185" y="38"/>
                        <a:pt x="187" y="37"/>
                        <a:pt x="189" y="36"/>
                      </a:cubicBezTo>
                      <a:cubicBezTo>
                        <a:pt x="190" y="36"/>
                        <a:pt x="191" y="35"/>
                        <a:pt x="192" y="34"/>
                      </a:cubicBezTo>
                      <a:cubicBezTo>
                        <a:pt x="192" y="34"/>
                        <a:pt x="193" y="34"/>
                        <a:pt x="194" y="34"/>
                      </a:cubicBezTo>
                      <a:cubicBezTo>
                        <a:pt x="196" y="33"/>
                        <a:pt x="197" y="32"/>
                        <a:pt x="199" y="31"/>
                      </a:cubicBezTo>
                      <a:cubicBezTo>
                        <a:pt x="201" y="30"/>
                        <a:pt x="202" y="30"/>
                        <a:pt x="204" y="29"/>
                      </a:cubicBezTo>
                      <a:cubicBezTo>
                        <a:pt x="206" y="29"/>
                        <a:pt x="207" y="28"/>
                        <a:pt x="210" y="27"/>
                      </a:cubicBezTo>
                      <a:cubicBezTo>
                        <a:pt x="214" y="26"/>
                        <a:pt x="217" y="24"/>
                        <a:pt x="221" y="23"/>
                      </a:cubicBezTo>
                      <a:cubicBezTo>
                        <a:pt x="225" y="22"/>
                        <a:pt x="228" y="19"/>
                        <a:pt x="231" y="19"/>
                      </a:cubicBezTo>
                      <a:cubicBezTo>
                        <a:pt x="231" y="19"/>
                        <a:pt x="233" y="19"/>
                        <a:pt x="234" y="19"/>
                      </a:cubicBezTo>
                      <a:cubicBezTo>
                        <a:pt x="235" y="18"/>
                        <a:pt x="236" y="17"/>
                        <a:pt x="237" y="17"/>
                      </a:cubicBezTo>
                      <a:cubicBezTo>
                        <a:pt x="238" y="16"/>
                        <a:pt x="240" y="17"/>
                        <a:pt x="241" y="16"/>
                      </a:cubicBezTo>
                      <a:cubicBezTo>
                        <a:pt x="245" y="15"/>
                        <a:pt x="250" y="13"/>
                        <a:pt x="254" y="13"/>
                      </a:cubicBezTo>
                      <a:cubicBezTo>
                        <a:pt x="258" y="12"/>
                        <a:pt x="261" y="11"/>
                        <a:pt x="264" y="9"/>
                      </a:cubicBezTo>
                      <a:cubicBezTo>
                        <a:pt x="265" y="9"/>
                        <a:pt x="268" y="10"/>
                        <a:pt x="270" y="8"/>
                      </a:cubicBezTo>
                      <a:cubicBezTo>
                        <a:pt x="272" y="8"/>
                        <a:pt x="273" y="8"/>
                        <a:pt x="274" y="7"/>
                      </a:cubicBezTo>
                      <a:cubicBezTo>
                        <a:pt x="281" y="6"/>
                        <a:pt x="288" y="5"/>
                        <a:pt x="295" y="4"/>
                      </a:cubicBezTo>
                      <a:cubicBezTo>
                        <a:pt x="297" y="4"/>
                        <a:pt x="299" y="3"/>
                        <a:pt x="300" y="3"/>
                      </a:cubicBezTo>
                      <a:cubicBezTo>
                        <a:pt x="303" y="3"/>
                        <a:pt x="305" y="3"/>
                        <a:pt x="307" y="3"/>
                      </a:cubicBezTo>
                      <a:cubicBezTo>
                        <a:pt x="309" y="2"/>
                        <a:pt x="312" y="1"/>
                        <a:pt x="314" y="1"/>
                      </a:cubicBezTo>
                      <a:cubicBezTo>
                        <a:pt x="317" y="1"/>
                        <a:pt x="320" y="2"/>
                        <a:pt x="323" y="1"/>
                      </a:cubicBezTo>
                      <a:cubicBezTo>
                        <a:pt x="323" y="1"/>
                        <a:pt x="324" y="1"/>
                        <a:pt x="325" y="0"/>
                      </a:cubicBezTo>
                      <a:cubicBezTo>
                        <a:pt x="327" y="0"/>
                        <a:pt x="328" y="1"/>
                        <a:pt x="330" y="1"/>
                      </a:cubicBezTo>
                      <a:cubicBezTo>
                        <a:pt x="330" y="1"/>
                        <a:pt x="331" y="0"/>
                        <a:pt x="332" y="0"/>
                      </a:cubicBezTo>
                      <a:cubicBezTo>
                        <a:pt x="334" y="0"/>
                        <a:pt x="336" y="1"/>
                        <a:pt x="337" y="1"/>
                      </a:cubicBezTo>
                      <a:cubicBezTo>
                        <a:pt x="339" y="1"/>
                        <a:pt x="340" y="0"/>
                        <a:pt x="341" y="0"/>
                      </a:cubicBezTo>
                      <a:cubicBezTo>
                        <a:pt x="343" y="0"/>
                        <a:pt x="344" y="0"/>
                        <a:pt x="345" y="0"/>
                      </a:cubicBezTo>
                      <a:cubicBezTo>
                        <a:pt x="346" y="0"/>
                        <a:pt x="346" y="0"/>
                        <a:pt x="347" y="0"/>
                      </a:cubicBezTo>
                      <a:cubicBezTo>
                        <a:pt x="350" y="0"/>
                        <a:pt x="353" y="1"/>
                        <a:pt x="355" y="1"/>
                      </a:cubicBezTo>
                      <a:cubicBezTo>
                        <a:pt x="356" y="1"/>
                        <a:pt x="357" y="0"/>
                        <a:pt x="358" y="0"/>
                      </a:cubicBezTo>
                      <a:cubicBezTo>
                        <a:pt x="359" y="0"/>
                        <a:pt x="359" y="1"/>
                        <a:pt x="360" y="1"/>
                      </a:cubicBezTo>
                      <a:cubicBezTo>
                        <a:pt x="365" y="2"/>
                        <a:pt x="372" y="1"/>
                        <a:pt x="378" y="1"/>
                      </a:cubicBezTo>
                      <a:cubicBezTo>
                        <a:pt x="380" y="1"/>
                        <a:pt x="383" y="2"/>
                        <a:pt x="385" y="3"/>
                      </a:cubicBezTo>
                      <a:cubicBezTo>
                        <a:pt x="386" y="3"/>
                        <a:pt x="387" y="3"/>
                        <a:pt x="388" y="3"/>
                      </a:cubicBezTo>
                      <a:cubicBezTo>
                        <a:pt x="389" y="3"/>
                        <a:pt x="390" y="3"/>
                        <a:pt x="391" y="4"/>
                      </a:cubicBezTo>
                      <a:cubicBezTo>
                        <a:pt x="393" y="4"/>
                        <a:pt x="395" y="3"/>
                        <a:pt x="396" y="4"/>
                      </a:cubicBezTo>
                      <a:cubicBezTo>
                        <a:pt x="407" y="4"/>
                        <a:pt x="414" y="7"/>
                        <a:pt x="422" y="9"/>
                      </a:cubicBezTo>
                      <a:cubicBezTo>
                        <a:pt x="423" y="9"/>
                        <a:pt x="424" y="10"/>
                        <a:pt x="425" y="10"/>
                      </a:cubicBezTo>
                      <a:cubicBezTo>
                        <a:pt x="429" y="9"/>
                        <a:pt x="435" y="11"/>
                        <a:pt x="439" y="13"/>
                      </a:cubicBezTo>
                      <a:cubicBezTo>
                        <a:pt x="443" y="14"/>
                        <a:pt x="447" y="14"/>
                        <a:pt x="450" y="16"/>
                      </a:cubicBezTo>
                      <a:cubicBezTo>
                        <a:pt x="455" y="16"/>
                        <a:pt x="460" y="18"/>
                        <a:pt x="463" y="20"/>
                      </a:cubicBezTo>
                      <a:cubicBezTo>
                        <a:pt x="472" y="22"/>
                        <a:pt x="477" y="26"/>
                        <a:pt x="486" y="28"/>
                      </a:cubicBezTo>
                      <a:cubicBezTo>
                        <a:pt x="486" y="29"/>
                        <a:pt x="487" y="30"/>
                        <a:pt x="488" y="30"/>
                      </a:cubicBezTo>
                      <a:cubicBezTo>
                        <a:pt x="495" y="31"/>
                        <a:pt x="499" y="35"/>
                        <a:pt x="505" y="37"/>
                      </a:cubicBezTo>
                      <a:cubicBezTo>
                        <a:pt x="509" y="41"/>
                        <a:pt x="515" y="43"/>
                        <a:pt x="520" y="45"/>
                      </a:cubicBezTo>
                      <a:cubicBezTo>
                        <a:pt x="522" y="46"/>
                        <a:pt x="523" y="46"/>
                        <a:pt x="524" y="48"/>
                      </a:cubicBezTo>
                      <a:cubicBezTo>
                        <a:pt x="526" y="48"/>
                        <a:pt x="526" y="49"/>
                        <a:pt x="528" y="50"/>
                      </a:cubicBezTo>
                      <a:cubicBezTo>
                        <a:pt x="528" y="50"/>
                        <a:pt x="528" y="51"/>
                        <a:pt x="528" y="51"/>
                      </a:cubicBezTo>
                      <a:close/>
                      <a:moveTo>
                        <a:pt x="543" y="78"/>
                      </a:moveTo>
                      <a:cubicBezTo>
                        <a:pt x="538" y="76"/>
                        <a:pt x="536" y="73"/>
                        <a:pt x="532" y="70"/>
                      </a:cubicBezTo>
                      <a:cubicBezTo>
                        <a:pt x="529" y="71"/>
                        <a:pt x="529" y="68"/>
                        <a:pt x="527" y="67"/>
                      </a:cubicBezTo>
                      <a:cubicBezTo>
                        <a:pt x="526" y="67"/>
                        <a:pt x="525" y="67"/>
                        <a:pt x="524" y="66"/>
                      </a:cubicBezTo>
                      <a:cubicBezTo>
                        <a:pt x="523" y="65"/>
                        <a:pt x="523" y="64"/>
                        <a:pt x="522" y="63"/>
                      </a:cubicBezTo>
                      <a:cubicBezTo>
                        <a:pt x="521" y="63"/>
                        <a:pt x="520" y="63"/>
                        <a:pt x="519" y="63"/>
                      </a:cubicBezTo>
                      <a:cubicBezTo>
                        <a:pt x="519" y="63"/>
                        <a:pt x="518" y="62"/>
                        <a:pt x="517" y="61"/>
                      </a:cubicBezTo>
                      <a:cubicBezTo>
                        <a:pt x="517" y="61"/>
                        <a:pt x="515" y="60"/>
                        <a:pt x="514" y="60"/>
                      </a:cubicBezTo>
                      <a:cubicBezTo>
                        <a:pt x="514" y="59"/>
                        <a:pt x="513" y="58"/>
                        <a:pt x="512" y="58"/>
                      </a:cubicBezTo>
                      <a:cubicBezTo>
                        <a:pt x="510" y="57"/>
                        <a:pt x="508" y="56"/>
                        <a:pt x="506" y="55"/>
                      </a:cubicBezTo>
                      <a:cubicBezTo>
                        <a:pt x="505" y="54"/>
                        <a:pt x="504" y="53"/>
                        <a:pt x="503" y="53"/>
                      </a:cubicBezTo>
                      <a:cubicBezTo>
                        <a:pt x="502" y="52"/>
                        <a:pt x="501" y="52"/>
                        <a:pt x="500" y="52"/>
                      </a:cubicBezTo>
                      <a:cubicBezTo>
                        <a:pt x="500" y="52"/>
                        <a:pt x="499" y="50"/>
                        <a:pt x="499" y="50"/>
                      </a:cubicBezTo>
                      <a:cubicBezTo>
                        <a:pt x="498" y="50"/>
                        <a:pt x="497" y="50"/>
                        <a:pt x="496" y="50"/>
                      </a:cubicBezTo>
                      <a:cubicBezTo>
                        <a:pt x="494" y="49"/>
                        <a:pt x="492" y="47"/>
                        <a:pt x="491" y="46"/>
                      </a:cubicBezTo>
                      <a:cubicBezTo>
                        <a:pt x="490" y="46"/>
                        <a:pt x="489" y="46"/>
                        <a:pt x="488" y="46"/>
                      </a:cubicBezTo>
                      <a:cubicBezTo>
                        <a:pt x="487" y="45"/>
                        <a:pt x="486" y="44"/>
                        <a:pt x="484" y="43"/>
                      </a:cubicBezTo>
                      <a:cubicBezTo>
                        <a:pt x="483" y="43"/>
                        <a:pt x="483" y="43"/>
                        <a:pt x="482" y="43"/>
                      </a:cubicBezTo>
                      <a:cubicBezTo>
                        <a:pt x="480" y="42"/>
                        <a:pt x="478" y="41"/>
                        <a:pt x="476" y="40"/>
                      </a:cubicBezTo>
                      <a:cubicBezTo>
                        <a:pt x="476" y="40"/>
                        <a:pt x="475" y="40"/>
                        <a:pt x="474" y="40"/>
                      </a:cubicBezTo>
                      <a:cubicBezTo>
                        <a:pt x="473" y="39"/>
                        <a:pt x="473" y="39"/>
                        <a:pt x="472" y="38"/>
                      </a:cubicBezTo>
                      <a:cubicBezTo>
                        <a:pt x="471" y="38"/>
                        <a:pt x="470" y="38"/>
                        <a:pt x="469" y="38"/>
                      </a:cubicBezTo>
                      <a:cubicBezTo>
                        <a:pt x="467" y="37"/>
                        <a:pt x="465" y="35"/>
                        <a:pt x="463" y="35"/>
                      </a:cubicBezTo>
                      <a:cubicBezTo>
                        <a:pt x="463" y="35"/>
                        <a:pt x="462" y="35"/>
                        <a:pt x="461" y="35"/>
                      </a:cubicBezTo>
                      <a:cubicBezTo>
                        <a:pt x="460" y="35"/>
                        <a:pt x="459" y="34"/>
                        <a:pt x="459" y="34"/>
                      </a:cubicBezTo>
                      <a:cubicBezTo>
                        <a:pt x="457" y="33"/>
                        <a:pt x="455" y="33"/>
                        <a:pt x="453" y="32"/>
                      </a:cubicBezTo>
                      <a:cubicBezTo>
                        <a:pt x="452" y="31"/>
                        <a:pt x="450" y="30"/>
                        <a:pt x="448" y="30"/>
                      </a:cubicBezTo>
                      <a:cubicBezTo>
                        <a:pt x="447" y="29"/>
                        <a:pt x="445" y="30"/>
                        <a:pt x="444" y="29"/>
                      </a:cubicBezTo>
                      <a:cubicBezTo>
                        <a:pt x="440" y="28"/>
                        <a:pt x="435" y="26"/>
                        <a:pt x="431" y="25"/>
                      </a:cubicBezTo>
                      <a:cubicBezTo>
                        <a:pt x="429" y="24"/>
                        <a:pt x="426" y="23"/>
                        <a:pt x="424" y="23"/>
                      </a:cubicBezTo>
                      <a:cubicBezTo>
                        <a:pt x="423" y="23"/>
                        <a:pt x="422" y="23"/>
                        <a:pt x="422" y="23"/>
                      </a:cubicBezTo>
                      <a:cubicBezTo>
                        <a:pt x="421" y="23"/>
                        <a:pt x="419" y="22"/>
                        <a:pt x="419" y="22"/>
                      </a:cubicBezTo>
                      <a:cubicBezTo>
                        <a:pt x="416" y="22"/>
                        <a:pt x="413" y="21"/>
                        <a:pt x="410" y="20"/>
                      </a:cubicBezTo>
                      <a:cubicBezTo>
                        <a:pt x="408" y="20"/>
                        <a:pt x="406" y="20"/>
                        <a:pt x="404" y="20"/>
                      </a:cubicBezTo>
                      <a:cubicBezTo>
                        <a:pt x="401" y="19"/>
                        <a:pt x="399" y="18"/>
                        <a:pt x="396" y="18"/>
                      </a:cubicBezTo>
                      <a:cubicBezTo>
                        <a:pt x="395" y="18"/>
                        <a:pt x="394" y="17"/>
                        <a:pt x="392" y="17"/>
                      </a:cubicBezTo>
                      <a:cubicBezTo>
                        <a:pt x="388" y="17"/>
                        <a:pt x="383" y="17"/>
                        <a:pt x="378" y="16"/>
                      </a:cubicBezTo>
                      <a:cubicBezTo>
                        <a:pt x="377" y="16"/>
                        <a:pt x="376" y="16"/>
                        <a:pt x="375" y="15"/>
                      </a:cubicBezTo>
                      <a:cubicBezTo>
                        <a:pt x="365" y="14"/>
                        <a:pt x="353" y="15"/>
                        <a:pt x="345" y="14"/>
                      </a:cubicBezTo>
                      <a:cubicBezTo>
                        <a:pt x="344" y="15"/>
                        <a:pt x="341" y="15"/>
                        <a:pt x="339" y="14"/>
                      </a:cubicBezTo>
                      <a:cubicBezTo>
                        <a:pt x="338" y="15"/>
                        <a:pt x="336" y="14"/>
                        <a:pt x="335" y="14"/>
                      </a:cubicBezTo>
                      <a:cubicBezTo>
                        <a:pt x="334" y="14"/>
                        <a:pt x="333" y="15"/>
                        <a:pt x="333" y="15"/>
                      </a:cubicBezTo>
                      <a:cubicBezTo>
                        <a:pt x="330" y="16"/>
                        <a:pt x="327" y="15"/>
                        <a:pt x="324" y="15"/>
                      </a:cubicBezTo>
                      <a:cubicBezTo>
                        <a:pt x="319" y="16"/>
                        <a:pt x="315" y="16"/>
                        <a:pt x="311" y="16"/>
                      </a:cubicBezTo>
                      <a:cubicBezTo>
                        <a:pt x="307" y="17"/>
                        <a:pt x="302" y="17"/>
                        <a:pt x="297" y="18"/>
                      </a:cubicBezTo>
                      <a:cubicBezTo>
                        <a:pt x="292" y="18"/>
                        <a:pt x="288" y="21"/>
                        <a:pt x="284" y="21"/>
                      </a:cubicBezTo>
                      <a:cubicBezTo>
                        <a:pt x="283" y="21"/>
                        <a:pt x="282" y="20"/>
                        <a:pt x="281" y="20"/>
                      </a:cubicBezTo>
                      <a:cubicBezTo>
                        <a:pt x="281" y="20"/>
                        <a:pt x="280" y="21"/>
                        <a:pt x="279" y="21"/>
                      </a:cubicBezTo>
                      <a:cubicBezTo>
                        <a:pt x="278" y="21"/>
                        <a:pt x="277" y="21"/>
                        <a:pt x="276" y="22"/>
                      </a:cubicBezTo>
                      <a:cubicBezTo>
                        <a:pt x="275" y="22"/>
                        <a:pt x="274" y="23"/>
                        <a:pt x="273" y="23"/>
                      </a:cubicBezTo>
                      <a:cubicBezTo>
                        <a:pt x="271" y="23"/>
                        <a:pt x="270" y="23"/>
                        <a:pt x="268" y="23"/>
                      </a:cubicBezTo>
                      <a:cubicBezTo>
                        <a:pt x="268" y="23"/>
                        <a:pt x="267" y="24"/>
                        <a:pt x="267" y="24"/>
                      </a:cubicBezTo>
                      <a:cubicBezTo>
                        <a:pt x="265" y="24"/>
                        <a:pt x="263" y="24"/>
                        <a:pt x="262" y="25"/>
                      </a:cubicBezTo>
                      <a:cubicBezTo>
                        <a:pt x="260" y="25"/>
                        <a:pt x="259" y="26"/>
                        <a:pt x="257" y="26"/>
                      </a:cubicBezTo>
                      <a:cubicBezTo>
                        <a:pt x="255" y="27"/>
                        <a:pt x="254" y="27"/>
                        <a:pt x="252" y="28"/>
                      </a:cubicBezTo>
                      <a:cubicBezTo>
                        <a:pt x="251" y="28"/>
                        <a:pt x="250" y="28"/>
                        <a:pt x="249" y="28"/>
                      </a:cubicBezTo>
                      <a:cubicBezTo>
                        <a:pt x="247" y="29"/>
                        <a:pt x="245" y="31"/>
                        <a:pt x="242" y="30"/>
                      </a:cubicBezTo>
                      <a:cubicBezTo>
                        <a:pt x="241" y="31"/>
                        <a:pt x="241" y="32"/>
                        <a:pt x="240" y="32"/>
                      </a:cubicBezTo>
                      <a:cubicBezTo>
                        <a:pt x="239" y="32"/>
                        <a:pt x="239" y="31"/>
                        <a:pt x="238" y="31"/>
                      </a:cubicBezTo>
                      <a:cubicBezTo>
                        <a:pt x="237" y="31"/>
                        <a:pt x="237" y="32"/>
                        <a:pt x="237" y="32"/>
                      </a:cubicBezTo>
                      <a:cubicBezTo>
                        <a:pt x="232" y="34"/>
                        <a:pt x="228" y="35"/>
                        <a:pt x="224" y="36"/>
                      </a:cubicBezTo>
                      <a:cubicBezTo>
                        <a:pt x="222" y="38"/>
                        <a:pt x="220" y="39"/>
                        <a:pt x="217" y="40"/>
                      </a:cubicBezTo>
                      <a:cubicBezTo>
                        <a:pt x="216" y="40"/>
                        <a:pt x="215" y="41"/>
                        <a:pt x="214" y="41"/>
                      </a:cubicBezTo>
                      <a:cubicBezTo>
                        <a:pt x="205" y="44"/>
                        <a:pt x="197" y="49"/>
                        <a:pt x="189" y="53"/>
                      </a:cubicBezTo>
                      <a:cubicBezTo>
                        <a:pt x="189" y="53"/>
                        <a:pt x="188" y="53"/>
                        <a:pt x="188" y="53"/>
                      </a:cubicBezTo>
                      <a:cubicBezTo>
                        <a:pt x="187" y="54"/>
                        <a:pt x="187" y="55"/>
                        <a:pt x="186" y="55"/>
                      </a:cubicBezTo>
                      <a:cubicBezTo>
                        <a:pt x="185" y="56"/>
                        <a:pt x="184" y="56"/>
                        <a:pt x="183" y="56"/>
                      </a:cubicBezTo>
                      <a:cubicBezTo>
                        <a:pt x="182" y="56"/>
                        <a:pt x="182" y="57"/>
                        <a:pt x="181" y="57"/>
                      </a:cubicBezTo>
                      <a:cubicBezTo>
                        <a:pt x="181" y="58"/>
                        <a:pt x="180" y="57"/>
                        <a:pt x="180" y="58"/>
                      </a:cubicBezTo>
                      <a:cubicBezTo>
                        <a:pt x="178" y="58"/>
                        <a:pt x="178" y="59"/>
                        <a:pt x="176" y="60"/>
                      </a:cubicBezTo>
                      <a:cubicBezTo>
                        <a:pt x="176" y="60"/>
                        <a:pt x="175" y="60"/>
                        <a:pt x="174" y="61"/>
                      </a:cubicBezTo>
                      <a:cubicBezTo>
                        <a:pt x="173" y="61"/>
                        <a:pt x="172" y="62"/>
                        <a:pt x="171" y="63"/>
                      </a:cubicBezTo>
                      <a:cubicBezTo>
                        <a:pt x="170" y="64"/>
                        <a:pt x="167" y="65"/>
                        <a:pt x="165" y="66"/>
                      </a:cubicBezTo>
                      <a:cubicBezTo>
                        <a:pt x="163" y="67"/>
                        <a:pt x="161" y="70"/>
                        <a:pt x="158" y="70"/>
                      </a:cubicBezTo>
                      <a:cubicBezTo>
                        <a:pt x="155" y="75"/>
                        <a:pt x="147" y="76"/>
                        <a:pt x="143" y="82"/>
                      </a:cubicBezTo>
                      <a:cubicBezTo>
                        <a:pt x="138" y="85"/>
                        <a:pt x="133" y="89"/>
                        <a:pt x="129" y="93"/>
                      </a:cubicBezTo>
                      <a:cubicBezTo>
                        <a:pt x="127" y="94"/>
                        <a:pt x="125" y="95"/>
                        <a:pt x="124" y="97"/>
                      </a:cubicBezTo>
                      <a:cubicBezTo>
                        <a:pt x="124" y="98"/>
                        <a:pt x="123" y="99"/>
                        <a:pt x="123" y="99"/>
                      </a:cubicBezTo>
                      <a:cubicBezTo>
                        <a:pt x="122" y="99"/>
                        <a:pt x="122" y="100"/>
                        <a:pt x="121" y="100"/>
                      </a:cubicBezTo>
                      <a:cubicBezTo>
                        <a:pt x="120" y="101"/>
                        <a:pt x="119" y="103"/>
                        <a:pt x="118" y="104"/>
                      </a:cubicBezTo>
                      <a:cubicBezTo>
                        <a:pt x="117" y="104"/>
                        <a:pt x="116" y="105"/>
                        <a:pt x="115" y="106"/>
                      </a:cubicBezTo>
                      <a:cubicBezTo>
                        <a:pt x="112" y="108"/>
                        <a:pt x="110" y="111"/>
                        <a:pt x="107" y="114"/>
                      </a:cubicBezTo>
                      <a:cubicBezTo>
                        <a:pt x="107" y="114"/>
                        <a:pt x="106" y="114"/>
                        <a:pt x="105" y="115"/>
                      </a:cubicBezTo>
                      <a:cubicBezTo>
                        <a:pt x="105" y="117"/>
                        <a:pt x="102" y="119"/>
                        <a:pt x="101" y="121"/>
                      </a:cubicBezTo>
                      <a:cubicBezTo>
                        <a:pt x="99" y="121"/>
                        <a:pt x="99" y="122"/>
                        <a:pt x="97" y="122"/>
                      </a:cubicBezTo>
                      <a:cubicBezTo>
                        <a:pt x="96" y="125"/>
                        <a:pt x="94" y="128"/>
                        <a:pt x="92" y="129"/>
                      </a:cubicBezTo>
                      <a:cubicBezTo>
                        <a:pt x="88" y="135"/>
                        <a:pt x="84" y="140"/>
                        <a:pt x="80" y="145"/>
                      </a:cubicBezTo>
                      <a:cubicBezTo>
                        <a:pt x="79" y="146"/>
                        <a:pt x="78" y="148"/>
                        <a:pt x="77" y="149"/>
                      </a:cubicBezTo>
                      <a:cubicBezTo>
                        <a:pt x="75" y="155"/>
                        <a:pt x="70" y="157"/>
                        <a:pt x="69" y="163"/>
                      </a:cubicBezTo>
                      <a:cubicBezTo>
                        <a:pt x="68" y="163"/>
                        <a:pt x="67" y="164"/>
                        <a:pt x="67" y="164"/>
                      </a:cubicBezTo>
                      <a:cubicBezTo>
                        <a:pt x="66" y="168"/>
                        <a:pt x="64" y="169"/>
                        <a:pt x="62" y="172"/>
                      </a:cubicBezTo>
                      <a:cubicBezTo>
                        <a:pt x="60" y="179"/>
                        <a:pt x="56" y="183"/>
                        <a:pt x="53" y="189"/>
                      </a:cubicBezTo>
                      <a:cubicBezTo>
                        <a:pt x="53" y="195"/>
                        <a:pt x="48" y="196"/>
                        <a:pt x="47" y="201"/>
                      </a:cubicBezTo>
                      <a:cubicBezTo>
                        <a:pt x="47" y="202"/>
                        <a:pt x="46" y="203"/>
                        <a:pt x="45" y="203"/>
                      </a:cubicBezTo>
                      <a:cubicBezTo>
                        <a:pt x="45" y="207"/>
                        <a:pt x="43" y="209"/>
                        <a:pt x="42" y="213"/>
                      </a:cubicBezTo>
                      <a:cubicBezTo>
                        <a:pt x="41" y="217"/>
                        <a:pt x="39" y="221"/>
                        <a:pt x="38" y="224"/>
                      </a:cubicBezTo>
                      <a:cubicBezTo>
                        <a:pt x="37" y="227"/>
                        <a:pt x="37" y="229"/>
                        <a:pt x="35" y="231"/>
                      </a:cubicBezTo>
                      <a:cubicBezTo>
                        <a:pt x="36" y="234"/>
                        <a:pt x="32" y="234"/>
                        <a:pt x="33" y="237"/>
                      </a:cubicBezTo>
                      <a:cubicBezTo>
                        <a:pt x="31" y="241"/>
                        <a:pt x="31" y="245"/>
                        <a:pt x="30" y="249"/>
                      </a:cubicBezTo>
                      <a:cubicBezTo>
                        <a:pt x="29" y="252"/>
                        <a:pt x="27" y="254"/>
                        <a:pt x="26" y="257"/>
                      </a:cubicBezTo>
                      <a:cubicBezTo>
                        <a:pt x="26" y="258"/>
                        <a:pt x="26" y="259"/>
                        <a:pt x="26" y="260"/>
                      </a:cubicBezTo>
                      <a:cubicBezTo>
                        <a:pt x="26" y="260"/>
                        <a:pt x="25" y="261"/>
                        <a:pt x="25" y="262"/>
                      </a:cubicBezTo>
                      <a:cubicBezTo>
                        <a:pt x="24" y="264"/>
                        <a:pt x="25" y="267"/>
                        <a:pt x="24" y="270"/>
                      </a:cubicBezTo>
                      <a:cubicBezTo>
                        <a:pt x="23" y="274"/>
                        <a:pt x="22" y="278"/>
                        <a:pt x="21" y="282"/>
                      </a:cubicBezTo>
                      <a:cubicBezTo>
                        <a:pt x="21" y="283"/>
                        <a:pt x="22" y="285"/>
                        <a:pt x="21" y="287"/>
                      </a:cubicBezTo>
                      <a:cubicBezTo>
                        <a:pt x="21" y="289"/>
                        <a:pt x="20" y="293"/>
                        <a:pt x="20" y="296"/>
                      </a:cubicBezTo>
                      <a:cubicBezTo>
                        <a:pt x="19" y="299"/>
                        <a:pt x="19" y="301"/>
                        <a:pt x="18" y="304"/>
                      </a:cubicBezTo>
                      <a:cubicBezTo>
                        <a:pt x="18" y="305"/>
                        <a:pt x="18" y="306"/>
                        <a:pt x="18" y="308"/>
                      </a:cubicBezTo>
                      <a:cubicBezTo>
                        <a:pt x="18" y="310"/>
                        <a:pt x="17" y="312"/>
                        <a:pt x="17" y="314"/>
                      </a:cubicBezTo>
                      <a:cubicBezTo>
                        <a:pt x="16" y="318"/>
                        <a:pt x="17" y="321"/>
                        <a:pt x="17" y="324"/>
                      </a:cubicBezTo>
                      <a:cubicBezTo>
                        <a:pt x="16" y="327"/>
                        <a:pt x="17" y="330"/>
                        <a:pt x="17" y="333"/>
                      </a:cubicBezTo>
                      <a:cubicBezTo>
                        <a:pt x="16" y="338"/>
                        <a:pt x="17" y="341"/>
                        <a:pt x="17" y="345"/>
                      </a:cubicBezTo>
                      <a:cubicBezTo>
                        <a:pt x="16" y="347"/>
                        <a:pt x="17" y="350"/>
                        <a:pt x="17" y="352"/>
                      </a:cubicBezTo>
                      <a:cubicBezTo>
                        <a:pt x="17" y="355"/>
                        <a:pt x="17" y="358"/>
                        <a:pt x="17" y="360"/>
                      </a:cubicBezTo>
                      <a:cubicBezTo>
                        <a:pt x="17" y="361"/>
                        <a:pt x="18" y="362"/>
                        <a:pt x="18" y="362"/>
                      </a:cubicBezTo>
                      <a:cubicBezTo>
                        <a:pt x="17" y="367"/>
                        <a:pt x="18" y="370"/>
                        <a:pt x="18" y="374"/>
                      </a:cubicBezTo>
                      <a:cubicBezTo>
                        <a:pt x="18" y="376"/>
                        <a:pt x="19" y="378"/>
                        <a:pt x="19" y="379"/>
                      </a:cubicBezTo>
                      <a:cubicBezTo>
                        <a:pt x="19" y="382"/>
                        <a:pt x="20" y="383"/>
                        <a:pt x="20" y="384"/>
                      </a:cubicBezTo>
                      <a:cubicBezTo>
                        <a:pt x="20" y="385"/>
                        <a:pt x="20" y="387"/>
                        <a:pt x="20" y="388"/>
                      </a:cubicBezTo>
                      <a:cubicBezTo>
                        <a:pt x="20" y="389"/>
                        <a:pt x="21" y="391"/>
                        <a:pt x="21" y="392"/>
                      </a:cubicBezTo>
                      <a:cubicBezTo>
                        <a:pt x="22" y="395"/>
                        <a:pt x="22" y="398"/>
                        <a:pt x="22" y="400"/>
                      </a:cubicBezTo>
                      <a:cubicBezTo>
                        <a:pt x="23" y="401"/>
                        <a:pt x="23" y="402"/>
                        <a:pt x="23" y="402"/>
                      </a:cubicBezTo>
                      <a:cubicBezTo>
                        <a:pt x="24" y="405"/>
                        <a:pt x="23" y="408"/>
                        <a:pt x="24" y="410"/>
                      </a:cubicBezTo>
                      <a:cubicBezTo>
                        <a:pt x="24" y="411"/>
                        <a:pt x="25" y="412"/>
                        <a:pt x="25" y="413"/>
                      </a:cubicBezTo>
                      <a:cubicBezTo>
                        <a:pt x="26" y="416"/>
                        <a:pt x="27" y="418"/>
                        <a:pt x="27" y="421"/>
                      </a:cubicBezTo>
                      <a:cubicBezTo>
                        <a:pt x="28" y="422"/>
                        <a:pt x="27" y="423"/>
                        <a:pt x="28" y="424"/>
                      </a:cubicBezTo>
                      <a:cubicBezTo>
                        <a:pt x="28" y="424"/>
                        <a:pt x="29" y="425"/>
                        <a:pt x="29" y="426"/>
                      </a:cubicBezTo>
                      <a:cubicBezTo>
                        <a:pt x="30" y="429"/>
                        <a:pt x="31" y="434"/>
                        <a:pt x="32" y="437"/>
                      </a:cubicBezTo>
                      <a:cubicBezTo>
                        <a:pt x="33" y="438"/>
                        <a:pt x="34" y="439"/>
                        <a:pt x="34" y="440"/>
                      </a:cubicBezTo>
                      <a:cubicBezTo>
                        <a:pt x="34" y="443"/>
                        <a:pt x="35" y="444"/>
                        <a:pt x="35" y="446"/>
                      </a:cubicBezTo>
                      <a:cubicBezTo>
                        <a:pt x="35" y="447"/>
                        <a:pt x="35" y="447"/>
                        <a:pt x="35" y="448"/>
                      </a:cubicBezTo>
                      <a:cubicBezTo>
                        <a:pt x="36" y="449"/>
                        <a:pt x="37" y="450"/>
                        <a:pt x="37" y="451"/>
                      </a:cubicBezTo>
                      <a:cubicBezTo>
                        <a:pt x="37" y="452"/>
                        <a:pt x="37" y="453"/>
                        <a:pt x="37" y="454"/>
                      </a:cubicBezTo>
                      <a:cubicBezTo>
                        <a:pt x="38" y="456"/>
                        <a:pt x="41" y="459"/>
                        <a:pt x="41" y="462"/>
                      </a:cubicBezTo>
                      <a:cubicBezTo>
                        <a:pt x="43" y="464"/>
                        <a:pt x="42" y="466"/>
                        <a:pt x="43" y="468"/>
                      </a:cubicBezTo>
                      <a:cubicBezTo>
                        <a:pt x="43" y="470"/>
                        <a:pt x="46" y="471"/>
                        <a:pt x="46" y="473"/>
                      </a:cubicBezTo>
                      <a:cubicBezTo>
                        <a:pt x="46" y="474"/>
                        <a:pt x="45" y="474"/>
                        <a:pt x="45" y="475"/>
                      </a:cubicBezTo>
                      <a:cubicBezTo>
                        <a:pt x="47" y="477"/>
                        <a:pt x="51" y="479"/>
                        <a:pt x="51" y="483"/>
                      </a:cubicBezTo>
                      <a:cubicBezTo>
                        <a:pt x="52" y="484"/>
                        <a:pt x="51" y="485"/>
                        <a:pt x="51" y="486"/>
                      </a:cubicBezTo>
                      <a:cubicBezTo>
                        <a:pt x="52" y="489"/>
                        <a:pt x="55" y="492"/>
                        <a:pt x="57" y="495"/>
                      </a:cubicBezTo>
                      <a:cubicBezTo>
                        <a:pt x="58" y="497"/>
                        <a:pt x="60" y="499"/>
                        <a:pt x="61" y="501"/>
                      </a:cubicBezTo>
                      <a:cubicBezTo>
                        <a:pt x="61" y="503"/>
                        <a:pt x="62" y="504"/>
                        <a:pt x="63" y="505"/>
                      </a:cubicBezTo>
                      <a:cubicBezTo>
                        <a:pt x="63" y="506"/>
                        <a:pt x="63" y="506"/>
                        <a:pt x="63" y="507"/>
                      </a:cubicBezTo>
                      <a:cubicBezTo>
                        <a:pt x="64" y="508"/>
                        <a:pt x="66" y="509"/>
                        <a:pt x="66" y="511"/>
                      </a:cubicBezTo>
                      <a:cubicBezTo>
                        <a:pt x="68" y="513"/>
                        <a:pt x="68" y="516"/>
                        <a:pt x="70" y="517"/>
                      </a:cubicBezTo>
                      <a:cubicBezTo>
                        <a:pt x="71" y="518"/>
                        <a:pt x="71" y="518"/>
                        <a:pt x="71" y="519"/>
                      </a:cubicBezTo>
                      <a:cubicBezTo>
                        <a:pt x="74" y="522"/>
                        <a:pt x="77" y="526"/>
                        <a:pt x="79" y="529"/>
                      </a:cubicBezTo>
                      <a:cubicBezTo>
                        <a:pt x="80" y="530"/>
                        <a:pt x="81" y="532"/>
                        <a:pt x="82" y="533"/>
                      </a:cubicBezTo>
                      <a:cubicBezTo>
                        <a:pt x="83" y="535"/>
                        <a:pt x="85" y="536"/>
                        <a:pt x="85" y="538"/>
                      </a:cubicBezTo>
                      <a:cubicBezTo>
                        <a:pt x="86" y="539"/>
                        <a:pt x="87" y="539"/>
                        <a:pt x="88" y="540"/>
                      </a:cubicBezTo>
                      <a:cubicBezTo>
                        <a:pt x="88" y="541"/>
                        <a:pt x="88" y="541"/>
                        <a:pt x="88" y="542"/>
                      </a:cubicBezTo>
                      <a:cubicBezTo>
                        <a:pt x="91" y="543"/>
                        <a:pt x="92" y="546"/>
                        <a:pt x="93" y="548"/>
                      </a:cubicBezTo>
                      <a:cubicBezTo>
                        <a:pt x="94" y="548"/>
                        <a:pt x="95" y="548"/>
                        <a:pt x="95" y="549"/>
                      </a:cubicBezTo>
                      <a:cubicBezTo>
                        <a:pt x="96" y="549"/>
                        <a:pt x="96" y="550"/>
                        <a:pt x="97" y="551"/>
                      </a:cubicBezTo>
                      <a:cubicBezTo>
                        <a:pt x="99" y="553"/>
                        <a:pt x="101" y="554"/>
                        <a:pt x="102" y="557"/>
                      </a:cubicBezTo>
                      <a:cubicBezTo>
                        <a:pt x="102" y="557"/>
                        <a:pt x="102" y="558"/>
                        <a:pt x="102" y="558"/>
                      </a:cubicBezTo>
                      <a:cubicBezTo>
                        <a:pt x="107" y="562"/>
                        <a:pt x="114" y="565"/>
                        <a:pt x="117" y="572"/>
                      </a:cubicBezTo>
                      <a:cubicBezTo>
                        <a:pt x="122" y="575"/>
                        <a:pt x="126" y="580"/>
                        <a:pt x="130" y="584"/>
                      </a:cubicBezTo>
                      <a:cubicBezTo>
                        <a:pt x="132" y="586"/>
                        <a:pt x="135" y="586"/>
                        <a:pt x="136" y="589"/>
                      </a:cubicBezTo>
                      <a:cubicBezTo>
                        <a:pt x="139" y="589"/>
                        <a:pt x="139" y="591"/>
                        <a:pt x="140" y="593"/>
                      </a:cubicBezTo>
                      <a:cubicBezTo>
                        <a:pt x="145" y="593"/>
                        <a:pt x="146" y="597"/>
                        <a:pt x="150" y="598"/>
                      </a:cubicBezTo>
                      <a:cubicBezTo>
                        <a:pt x="150" y="599"/>
                        <a:pt x="150" y="599"/>
                        <a:pt x="150" y="600"/>
                      </a:cubicBezTo>
                      <a:cubicBezTo>
                        <a:pt x="153" y="599"/>
                        <a:pt x="152" y="602"/>
                        <a:pt x="155" y="601"/>
                      </a:cubicBezTo>
                      <a:cubicBezTo>
                        <a:pt x="155" y="602"/>
                        <a:pt x="156" y="603"/>
                        <a:pt x="156" y="604"/>
                      </a:cubicBezTo>
                      <a:cubicBezTo>
                        <a:pt x="158" y="604"/>
                        <a:pt x="158" y="604"/>
                        <a:pt x="159" y="604"/>
                      </a:cubicBezTo>
                      <a:cubicBezTo>
                        <a:pt x="160" y="608"/>
                        <a:pt x="165" y="608"/>
                        <a:pt x="167" y="610"/>
                      </a:cubicBezTo>
                      <a:cubicBezTo>
                        <a:pt x="168" y="611"/>
                        <a:pt x="169" y="610"/>
                        <a:pt x="169" y="611"/>
                      </a:cubicBezTo>
                      <a:cubicBezTo>
                        <a:pt x="170" y="612"/>
                        <a:pt x="171" y="614"/>
                        <a:pt x="174" y="614"/>
                      </a:cubicBezTo>
                      <a:cubicBezTo>
                        <a:pt x="175" y="615"/>
                        <a:pt x="176" y="616"/>
                        <a:pt x="177" y="617"/>
                      </a:cubicBezTo>
                      <a:cubicBezTo>
                        <a:pt x="179" y="617"/>
                        <a:pt x="180" y="618"/>
                        <a:pt x="181" y="619"/>
                      </a:cubicBezTo>
                      <a:cubicBezTo>
                        <a:pt x="182" y="619"/>
                        <a:pt x="183" y="619"/>
                        <a:pt x="184" y="620"/>
                      </a:cubicBezTo>
                      <a:cubicBezTo>
                        <a:pt x="185" y="620"/>
                        <a:pt x="186" y="622"/>
                        <a:pt x="187" y="622"/>
                      </a:cubicBezTo>
                      <a:cubicBezTo>
                        <a:pt x="188" y="623"/>
                        <a:pt x="189" y="623"/>
                        <a:pt x="190" y="623"/>
                      </a:cubicBezTo>
                      <a:cubicBezTo>
                        <a:pt x="190" y="623"/>
                        <a:pt x="191" y="625"/>
                        <a:pt x="192" y="625"/>
                      </a:cubicBezTo>
                      <a:cubicBezTo>
                        <a:pt x="192" y="625"/>
                        <a:pt x="193" y="625"/>
                        <a:pt x="194" y="625"/>
                      </a:cubicBezTo>
                      <a:cubicBezTo>
                        <a:pt x="195" y="626"/>
                        <a:pt x="195" y="627"/>
                        <a:pt x="196" y="627"/>
                      </a:cubicBezTo>
                      <a:cubicBezTo>
                        <a:pt x="197" y="627"/>
                        <a:pt x="198" y="627"/>
                        <a:pt x="198" y="627"/>
                      </a:cubicBezTo>
                      <a:cubicBezTo>
                        <a:pt x="202" y="628"/>
                        <a:pt x="206" y="630"/>
                        <a:pt x="209" y="632"/>
                      </a:cubicBezTo>
                      <a:cubicBezTo>
                        <a:pt x="210" y="632"/>
                        <a:pt x="212" y="633"/>
                        <a:pt x="213" y="633"/>
                      </a:cubicBezTo>
                      <a:cubicBezTo>
                        <a:pt x="214" y="634"/>
                        <a:pt x="214" y="635"/>
                        <a:pt x="215" y="635"/>
                      </a:cubicBezTo>
                      <a:cubicBezTo>
                        <a:pt x="216" y="636"/>
                        <a:pt x="218" y="636"/>
                        <a:pt x="219" y="636"/>
                      </a:cubicBezTo>
                      <a:cubicBezTo>
                        <a:pt x="222" y="637"/>
                        <a:pt x="224" y="639"/>
                        <a:pt x="227" y="640"/>
                      </a:cubicBezTo>
                      <a:cubicBezTo>
                        <a:pt x="227" y="641"/>
                        <a:pt x="228" y="640"/>
                        <a:pt x="229" y="641"/>
                      </a:cubicBezTo>
                      <a:cubicBezTo>
                        <a:pt x="230" y="641"/>
                        <a:pt x="230" y="642"/>
                        <a:pt x="231" y="642"/>
                      </a:cubicBezTo>
                      <a:cubicBezTo>
                        <a:pt x="232" y="642"/>
                        <a:pt x="233" y="642"/>
                        <a:pt x="234" y="643"/>
                      </a:cubicBezTo>
                      <a:cubicBezTo>
                        <a:pt x="235" y="643"/>
                        <a:pt x="236" y="644"/>
                        <a:pt x="237" y="644"/>
                      </a:cubicBezTo>
                      <a:cubicBezTo>
                        <a:pt x="238" y="644"/>
                        <a:pt x="239" y="644"/>
                        <a:pt x="240" y="644"/>
                      </a:cubicBezTo>
                      <a:cubicBezTo>
                        <a:pt x="240" y="644"/>
                        <a:pt x="241" y="645"/>
                        <a:pt x="242" y="645"/>
                      </a:cubicBezTo>
                      <a:cubicBezTo>
                        <a:pt x="243" y="646"/>
                        <a:pt x="244" y="645"/>
                        <a:pt x="245" y="646"/>
                      </a:cubicBezTo>
                      <a:cubicBezTo>
                        <a:pt x="246" y="646"/>
                        <a:pt x="248" y="647"/>
                        <a:pt x="249" y="648"/>
                      </a:cubicBezTo>
                      <a:cubicBezTo>
                        <a:pt x="251" y="648"/>
                        <a:pt x="253" y="648"/>
                        <a:pt x="255" y="649"/>
                      </a:cubicBezTo>
                      <a:cubicBezTo>
                        <a:pt x="260" y="650"/>
                        <a:pt x="266" y="653"/>
                        <a:pt x="271" y="653"/>
                      </a:cubicBezTo>
                      <a:cubicBezTo>
                        <a:pt x="275" y="654"/>
                        <a:pt x="279" y="653"/>
                        <a:pt x="282" y="655"/>
                      </a:cubicBezTo>
                      <a:cubicBezTo>
                        <a:pt x="283" y="655"/>
                        <a:pt x="283" y="656"/>
                        <a:pt x="284" y="656"/>
                      </a:cubicBezTo>
                      <a:cubicBezTo>
                        <a:pt x="286" y="656"/>
                        <a:pt x="288" y="656"/>
                        <a:pt x="289" y="656"/>
                      </a:cubicBezTo>
                      <a:cubicBezTo>
                        <a:pt x="291" y="656"/>
                        <a:pt x="292" y="657"/>
                        <a:pt x="293" y="657"/>
                      </a:cubicBezTo>
                      <a:cubicBezTo>
                        <a:pt x="296" y="658"/>
                        <a:pt x="299" y="658"/>
                        <a:pt x="302" y="658"/>
                      </a:cubicBezTo>
                      <a:cubicBezTo>
                        <a:pt x="304" y="658"/>
                        <a:pt x="307" y="659"/>
                        <a:pt x="309" y="659"/>
                      </a:cubicBezTo>
                      <a:cubicBezTo>
                        <a:pt x="313" y="660"/>
                        <a:pt x="317" y="660"/>
                        <a:pt x="320" y="660"/>
                      </a:cubicBezTo>
                      <a:cubicBezTo>
                        <a:pt x="326" y="661"/>
                        <a:pt x="334" y="661"/>
                        <a:pt x="340" y="661"/>
                      </a:cubicBezTo>
                      <a:cubicBezTo>
                        <a:pt x="341" y="661"/>
                        <a:pt x="342" y="662"/>
                        <a:pt x="343" y="662"/>
                      </a:cubicBezTo>
                      <a:cubicBezTo>
                        <a:pt x="345" y="662"/>
                        <a:pt x="348" y="661"/>
                        <a:pt x="351" y="661"/>
                      </a:cubicBezTo>
                      <a:cubicBezTo>
                        <a:pt x="351" y="661"/>
                        <a:pt x="352" y="662"/>
                        <a:pt x="353" y="662"/>
                      </a:cubicBezTo>
                      <a:cubicBezTo>
                        <a:pt x="355" y="662"/>
                        <a:pt x="357" y="661"/>
                        <a:pt x="359" y="661"/>
                      </a:cubicBezTo>
                      <a:cubicBezTo>
                        <a:pt x="363" y="661"/>
                        <a:pt x="369" y="661"/>
                        <a:pt x="372" y="661"/>
                      </a:cubicBezTo>
                      <a:cubicBezTo>
                        <a:pt x="373" y="661"/>
                        <a:pt x="374" y="660"/>
                        <a:pt x="375" y="660"/>
                      </a:cubicBezTo>
                      <a:cubicBezTo>
                        <a:pt x="376" y="660"/>
                        <a:pt x="377" y="660"/>
                        <a:pt x="377" y="660"/>
                      </a:cubicBezTo>
                      <a:cubicBezTo>
                        <a:pt x="378" y="660"/>
                        <a:pt x="379" y="660"/>
                        <a:pt x="380" y="659"/>
                      </a:cubicBezTo>
                      <a:cubicBezTo>
                        <a:pt x="382" y="659"/>
                        <a:pt x="384" y="660"/>
                        <a:pt x="386" y="659"/>
                      </a:cubicBezTo>
                      <a:cubicBezTo>
                        <a:pt x="387" y="659"/>
                        <a:pt x="388" y="658"/>
                        <a:pt x="389" y="658"/>
                      </a:cubicBezTo>
                      <a:cubicBezTo>
                        <a:pt x="391" y="658"/>
                        <a:pt x="392" y="659"/>
                        <a:pt x="393" y="659"/>
                      </a:cubicBezTo>
                      <a:cubicBezTo>
                        <a:pt x="394" y="659"/>
                        <a:pt x="395" y="658"/>
                        <a:pt x="396" y="658"/>
                      </a:cubicBezTo>
                      <a:cubicBezTo>
                        <a:pt x="397" y="658"/>
                        <a:pt x="399" y="658"/>
                        <a:pt x="401" y="657"/>
                      </a:cubicBezTo>
                      <a:cubicBezTo>
                        <a:pt x="402" y="657"/>
                        <a:pt x="402" y="657"/>
                        <a:pt x="402" y="657"/>
                      </a:cubicBezTo>
                      <a:cubicBezTo>
                        <a:pt x="409" y="655"/>
                        <a:pt x="416" y="655"/>
                        <a:pt x="423" y="653"/>
                      </a:cubicBezTo>
                      <a:cubicBezTo>
                        <a:pt x="423" y="653"/>
                        <a:pt x="424" y="652"/>
                        <a:pt x="425" y="652"/>
                      </a:cubicBezTo>
                      <a:cubicBezTo>
                        <a:pt x="426" y="652"/>
                        <a:pt x="426" y="652"/>
                        <a:pt x="427" y="652"/>
                      </a:cubicBezTo>
                      <a:cubicBezTo>
                        <a:pt x="428" y="652"/>
                        <a:pt x="429" y="651"/>
                        <a:pt x="430" y="651"/>
                      </a:cubicBezTo>
                      <a:cubicBezTo>
                        <a:pt x="431" y="650"/>
                        <a:pt x="432" y="651"/>
                        <a:pt x="433" y="650"/>
                      </a:cubicBezTo>
                      <a:cubicBezTo>
                        <a:pt x="434" y="650"/>
                        <a:pt x="435" y="649"/>
                        <a:pt x="436" y="649"/>
                      </a:cubicBezTo>
                      <a:cubicBezTo>
                        <a:pt x="436" y="649"/>
                        <a:pt x="437" y="649"/>
                        <a:pt x="438" y="649"/>
                      </a:cubicBezTo>
                      <a:cubicBezTo>
                        <a:pt x="442" y="648"/>
                        <a:pt x="445" y="645"/>
                        <a:pt x="448" y="647"/>
                      </a:cubicBezTo>
                      <a:cubicBezTo>
                        <a:pt x="450" y="646"/>
                        <a:pt x="452" y="645"/>
                        <a:pt x="453" y="644"/>
                      </a:cubicBezTo>
                      <a:cubicBezTo>
                        <a:pt x="460" y="643"/>
                        <a:pt x="465" y="639"/>
                        <a:pt x="471" y="639"/>
                      </a:cubicBezTo>
                      <a:cubicBezTo>
                        <a:pt x="476" y="636"/>
                        <a:pt x="482" y="635"/>
                        <a:pt x="486" y="632"/>
                      </a:cubicBezTo>
                      <a:cubicBezTo>
                        <a:pt x="492" y="630"/>
                        <a:pt x="496" y="627"/>
                        <a:pt x="502" y="625"/>
                      </a:cubicBezTo>
                      <a:cubicBezTo>
                        <a:pt x="502" y="624"/>
                        <a:pt x="503" y="623"/>
                        <a:pt x="503" y="623"/>
                      </a:cubicBezTo>
                      <a:cubicBezTo>
                        <a:pt x="504" y="623"/>
                        <a:pt x="505" y="623"/>
                        <a:pt x="505" y="623"/>
                      </a:cubicBezTo>
                      <a:cubicBezTo>
                        <a:pt x="507" y="621"/>
                        <a:pt x="509" y="621"/>
                        <a:pt x="511" y="620"/>
                      </a:cubicBezTo>
                      <a:cubicBezTo>
                        <a:pt x="514" y="619"/>
                        <a:pt x="515" y="615"/>
                        <a:pt x="519" y="616"/>
                      </a:cubicBezTo>
                      <a:cubicBezTo>
                        <a:pt x="520" y="616"/>
                        <a:pt x="520" y="614"/>
                        <a:pt x="521" y="614"/>
                      </a:cubicBezTo>
                      <a:cubicBezTo>
                        <a:pt x="523" y="614"/>
                        <a:pt x="523" y="612"/>
                        <a:pt x="525" y="612"/>
                      </a:cubicBezTo>
                      <a:cubicBezTo>
                        <a:pt x="529" y="608"/>
                        <a:pt x="536" y="605"/>
                        <a:pt x="541" y="602"/>
                      </a:cubicBezTo>
                      <a:cubicBezTo>
                        <a:pt x="541" y="601"/>
                        <a:pt x="542" y="601"/>
                        <a:pt x="542" y="601"/>
                      </a:cubicBezTo>
                      <a:cubicBezTo>
                        <a:pt x="543" y="600"/>
                        <a:pt x="543" y="600"/>
                        <a:pt x="543" y="599"/>
                      </a:cubicBezTo>
                      <a:cubicBezTo>
                        <a:pt x="544" y="598"/>
                        <a:pt x="546" y="598"/>
                        <a:pt x="547" y="597"/>
                      </a:cubicBezTo>
                      <a:cubicBezTo>
                        <a:pt x="548" y="597"/>
                        <a:pt x="548" y="596"/>
                        <a:pt x="549" y="595"/>
                      </a:cubicBezTo>
                      <a:cubicBezTo>
                        <a:pt x="549" y="595"/>
                        <a:pt x="550" y="595"/>
                        <a:pt x="550" y="595"/>
                      </a:cubicBezTo>
                      <a:cubicBezTo>
                        <a:pt x="551" y="595"/>
                        <a:pt x="552" y="593"/>
                        <a:pt x="552" y="593"/>
                      </a:cubicBezTo>
                      <a:cubicBezTo>
                        <a:pt x="553" y="592"/>
                        <a:pt x="553" y="592"/>
                        <a:pt x="554" y="591"/>
                      </a:cubicBezTo>
                      <a:cubicBezTo>
                        <a:pt x="556" y="590"/>
                        <a:pt x="559" y="589"/>
                        <a:pt x="560" y="588"/>
                      </a:cubicBezTo>
                      <a:cubicBezTo>
                        <a:pt x="562" y="586"/>
                        <a:pt x="563" y="583"/>
                        <a:pt x="566" y="583"/>
                      </a:cubicBezTo>
                      <a:cubicBezTo>
                        <a:pt x="567" y="583"/>
                        <a:pt x="566" y="582"/>
                        <a:pt x="566" y="581"/>
                      </a:cubicBezTo>
                      <a:cubicBezTo>
                        <a:pt x="567" y="581"/>
                        <a:pt x="568" y="580"/>
                        <a:pt x="569" y="580"/>
                      </a:cubicBezTo>
                      <a:cubicBezTo>
                        <a:pt x="570" y="580"/>
                        <a:pt x="570" y="579"/>
                        <a:pt x="570" y="578"/>
                      </a:cubicBezTo>
                      <a:cubicBezTo>
                        <a:pt x="575" y="574"/>
                        <a:pt x="581" y="569"/>
                        <a:pt x="585" y="564"/>
                      </a:cubicBezTo>
                      <a:cubicBezTo>
                        <a:pt x="589" y="563"/>
                        <a:pt x="588" y="559"/>
                        <a:pt x="592" y="558"/>
                      </a:cubicBezTo>
                      <a:cubicBezTo>
                        <a:pt x="594" y="553"/>
                        <a:pt x="597" y="550"/>
                        <a:pt x="601" y="548"/>
                      </a:cubicBezTo>
                      <a:cubicBezTo>
                        <a:pt x="601" y="547"/>
                        <a:pt x="601" y="546"/>
                        <a:pt x="601" y="546"/>
                      </a:cubicBezTo>
                      <a:cubicBezTo>
                        <a:pt x="603" y="543"/>
                        <a:pt x="606" y="542"/>
                        <a:pt x="607" y="539"/>
                      </a:cubicBezTo>
                      <a:cubicBezTo>
                        <a:pt x="609" y="537"/>
                        <a:pt x="609" y="534"/>
                        <a:pt x="612" y="533"/>
                      </a:cubicBezTo>
                      <a:cubicBezTo>
                        <a:pt x="612" y="531"/>
                        <a:pt x="615" y="530"/>
                        <a:pt x="615" y="527"/>
                      </a:cubicBezTo>
                      <a:cubicBezTo>
                        <a:pt x="615" y="527"/>
                        <a:pt x="616" y="526"/>
                        <a:pt x="617" y="526"/>
                      </a:cubicBezTo>
                      <a:cubicBezTo>
                        <a:pt x="617" y="523"/>
                        <a:pt x="620" y="523"/>
                        <a:pt x="620" y="520"/>
                      </a:cubicBezTo>
                      <a:cubicBezTo>
                        <a:pt x="622" y="518"/>
                        <a:pt x="623" y="516"/>
                        <a:pt x="625" y="515"/>
                      </a:cubicBezTo>
                      <a:cubicBezTo>
                        <a:pt x="625" y="513"/>
                        <a:pt x="627" y="512"/>
                        <a:pt x="627" y="511"/>
                      </a:cubicBezTo>
                      <a:cubicBezTo>
                        <a:pt x="628" y="510"/>
                        <a:pt x="627" y="509"/>
                        <a:pt x="628" y="509"/>
                      </a:cubicBezTo>
                      <a:cubicBezTo>
                        <a:pt x="628" y="507"/>
                        <a:pt x="631" y="506"/>
                        <a:pt x="632" y="504"/>
                      </a:cubicBezTo>
                      <a:cubicBezTo>
                        <a:pt x="632" y="503"/>
                        <a:pt x="632" y="502"/>
                        <a:pt x="632" y="501"/>
                      </a:cubicBezTo>
                      <a:cubicBezTo>
                        <a:pt x="633" y="499"/>
                        <a:pt x="636" y="497"/>
                        <a:pt x="637" y="495"/>
                      </a:cubicBezTo>
                      <a:cubicBezTo>
                        <a:pt x="638" y="493"/>
                        <a:pt x="638" y="491"/>
                        <a:pt x="638" y="489"/>
                      </a:cubicBezTo>
                      <a:cubicBezTo>
                        <a:pt x="639" y="488"/>
                        <a:pt x="640" y="487"/>
                        <a:pt x="641" y="487"/>
                      </a:cubicBezTo>
                      <a:cubicBezTo>
                        <a:pt x="641" y="486"/>
                        <a:pt x="641" y="485"/>
                        <a:pt x="642" y="484"/>
                      </a:cubicBezTo>
                      <a:cubicBezTo>
                        <a:pt x="645" y="480"/>
                        <a:pt x="647" y="474"/>
                        <a:pt x="650" y="469"/>
                      </a:cubicBezTo>
                      <a:cubicBezTo>
                        <a:pt x="650" y="468"/>
                        <a:pt x="650" y="468"/>
                        <a:pt x="650" y="467"/>
                      </a:cubicBezTo>
                      <a:cubicBezTo>
                        <a:pt x="650" y="466"/>
                        <a:pt x="652" y="466"/>
                        <a:pt x="652" y="465"/>
                      </a:cubicBezTo>
                      <a:cubicBezTo>
                        <a:pt x="652" y="465"/>
                        <a:pt x="651" y="464"/>
                        <a:pt x="652" y="464"/>
                      </a:cubicBezTo>
                      <a:cubicBezTo>
                        <a:pt x="653" y="462"/>
                        <a:pt x="653" y="461"/>
                        <a:pt x="654" y="458"/>
                      </a:cubicBezTo>
                      <a:cubicBezTo>
                        <a:pt x="655" y="455"/>
                        <a:pt x="658" y="453"/>
                        <a:pt x="658" y="449"/>
                      </a:cubicBezTo>
                      <a:cubicBezTo>
                        <a:pt x="659" y="446"/>
                        <a:pt x="660" y="443"/>
                        <a:pt x="661" y="439"/>
                      </a:cubicBezTo>
                      <a:cubicBezTo>
                        <a:pt x="662" y="439"/>
                        <a:pt x="663" y="438"/>
                        <a:pt x="663" y="438"/>
                      </a:cubicBezTo>
                      <a:cubicBezTo>
                        <a:pt x="663" y="437"/>
                        <a:pt x="662" y="436"/>
                        <a:pt x="662" y="435"/>
                      </a:cubicBezTo>
                      <a:cubicBezTo>
                        <a:pt x="663" y="434"/>
                        <a:pt x="664" y="433"/>
                        <a:pt x="664" y="431"/>
                      </a:cubicBezTo>
                      <a:cubicBezTo>
                        <a:pt x="665" y="429"/>
                        <a:pt x="665" y="425"/>
                        <a:pt x="666" y="423"/>
                      </a:cubicBezTo>
                      <a:cubicBezTo>
                        <a:pt x="667" y="422"/>
                        <a:pt x="667" y="421"/>
                        <a:pt x="667" y="421"/>
                      </a:cubicBezTo>
                      <a:cubicBezTo>
                        <a:pt x="668" y="419"/>
                        <a:pt x="668" y="418"/>
                        <a:pt x="668" y="416"/>
                      </a:cubicBezTo>
                      <a:cubicBezTo>
                        <a:pt x="668" y="415"/>
                        <a:pt x="669" y="414"/>
                        <a:pt x="669" y="412"/>
                      </a:cubicBezTo>
                      <a:cubicBezTo>
                        <a:pt x="669" y="411"/>
                        <a:pt x="669" y="410"/>
                        <a:pt x="669" y="409"/>
                      </a:cubicBezTo>
                      <a:cubicBezTo>
                        <a:pt x="669" y="408"/>
                        <a:pt x="670" y="407"/>
                        <a:pt x="670" y="406"/>
                      </a:cubicBezTo>
                      <a:cubicBezTo>
                        <a:pt x="671" y="404"/>
                        <a:pt x="671" y="402"/>
                        <a:pt x="671" y="399"/>
                      </a:cubicBezTo>
                      <a:cubicBezTo>
                        <a:pt x="671" y="398"/>
                        <a:pt x="672" y="398"/>
                        <a:pt x="672" y="397"/>
                      </a:cubicBezTo>
                      <a:cubicBezTo>
                        <a:pt x="673" y="394"/>
                        <a:pt x="672" y="390"/>
                        <a:pt x="673" y="387"/>
                      </a:cubicBezTo>
                      <a:cubicBezTo>
                        <a:pt x="673" y="386"/>
                        <a:pt x="674" y="386"/>
                        <a:pt x="674" y="385"/>
                      </a:cubicBezTo>
                      <a:cubicBezTo>
                        <a:pt x="674" y="384"/>
                        <a:pt x="674" y="383"/>
                        <a:pt x="674" y="383"/>
                      </a:cubicBezTo>
                      <a:cubicBezTo>
                        <a:pt x="674" y="380"/>
                        <a:pt x="675" y="377"/>
                        <a:pt x="675" y="374"/>
                      </a:cubicBezTo>
                      <a:cubicBezTo>
                        <a:pt x="675" y="373"/>
                        <a:pt x="675" y="372"/>
                        <a:pt x="675" y="371"/>
                      </a:cubicBezTo>
                      <a:cubicBezTo>
                        <a:pt x="675" y="370"/>
                        <a:pt x="675" y="369"/>
                        <a:pt x="676" y="368"/>
                      </a:cubicBezTo>
                      <a:cubicBezTo>
                        <a:pt x="676" y="366"/>
                        <a:pt x="675" y="364"/>
                        <a:pt x="675" y="363"/>
                      </a:cubicBezTo>
                      <a:cubicBezTo>
                        <a:pt x="675" y="362"/>
                        <a:pt x="676" y="361"/>
                        <a:pt x="676" y="361"/>
                      </a:cubicBezTo>
                      <a:cubicBezTo>
                        <a:pt x="676" y="359"/>
                        <a:pt x="676" y="357"/>
                        <a:pt x="676" y="355"/>
                      </a:cubicBezTo>
                      <a:cubicBezTo>
                        <a:pt x="676" y="352"/>
                        <a:pt x="678" y="351"/>
                        <a:pt x="676" y="350"/>
                      </a:cubicBezTo>
                      <a:cubicBezTo>
                        <a:pt x="678" y="347"/>
                        <a:pt x="676" y="342"/>
                        <a:pt x="676" y="338"/>
                      </a:cubicBezTo>
                      <a:cubicBezTo>
                        <a:pt x="676" y="337"/>
                        <a:pt x="677" y="336"/>
                        <a:pt x="677" y="336"/>
                      </a:cubicBezTo>
                      <a:cubicBezTo>
                        <a:pt x="677" y="335"/>
                        <a:pt x="676" y="334"/>
                        <a:pt x="676" y="333"/>
                      </a:cubicBezTo>
                      <a:cubicBezTo>
                        <a:pt x="676" y="331"/>
                        <a:pt x="677" y="330"/>
                        <a:pt x="677" y="329"/>
                      </a:cubicBezTo>
                      <a:cubicBezTo>
                        <a:pt x="677" y="327"/>
                        <a:pt x="676" y="326"/>
                        <a:pt x="676" y="325"/>
                      </a:cubicBezTo>
                      <a:cubicBezTo>
                        <a:pt x="676" y="324"/>
                        <a:pt x="677" y="323"/>
                        <a:pt x="677" y="322"/>
                      </a:cubicBezTo>
                      <a:cubicBezTo>
                        <a:pt x="677" y="320"/>
                        <a:pt x="676" y="318"/>
                        <a:pt x="676" y="315"/>
                      </a:cubicBezTo>
                      <a:cubicBezTo>
                        <a:pt x="676" y="313"/>
                        <a:pt x="676" y="311"/>
                        <a:pt x="676" y="309"/>
                      </a:cubicBezTo>
                      <a:cubicBezTo>
                        <a:pt x="676" y="308"/>
                        <a:pt x="675" y="307"/>
                        <a:pt x="675" y="306"/>
                      </a:cubicBezTo>
                      <a:cubicBezTo>
                        <a:pt x="675" y="305"/>
                        <a:pt x="675" y="304"/>
                        <a:pt x="675" y="302"/>
                      </a:cubicBezTo>
                      <a:cubicBezTo>
                        <a:pt x="675" y="299"/>
                        <a:pt x="673" y="295"/>
                        <a:pt x="673" y="292"/>
                      </a:cubicBezTo>
                      <a:cubicBezTo>
                        <a:pt x="672" y="289"/>
                        <a:pt x="673" y="286"/>
                        <a:pt x="672" y="283"/>
                      </a:cubicBezTo>
                      <a:cubicBezTo>
                        <a:pt x="672" y="281"/>
                        <a:pt x="671" y="279"/>
                        <a:pt x="670" y="277"/>
                      </a:cubicBezTo>
                      <a:cubicBezTo>
                        <a:pt x="670" y="275"/>
                        <a:pt x="669" y="275"/>
                        <a:pt x="669" y="274"/>
                      </a:cubicBezTo>
                      <a:cubicBezTo>
                        <a:pt x="668" y="269"/>
                        <a:pt x="668" y="264"/>
                        <a:pt x="666" y="260"/>
                      </a:cubicBezTo>
                      <a:cubicBezTo>
                        <a:pt x="666" y="259"/>
                        <a:pt x="665" y="259"/>
                        <a:pt x="665" y="258"/>
                      </a:cubicBezTo>
                      <a:cubicBezTo>
                        <a:pt x="665" y="256"/>
                        <a:pt x="665" y="255"/>
                        <a:pt x="665" y="254"/>
                      </a:cubicBezTo>
                      <a:cubicBezTo>
                        <a:pt x="665" y="253"/>
                        <a:pt x="664" y="252"/>
                        <a:pt x="664" y="252"/>
                      </a:cubicBezTo>
                      <a:cubicBezTo>
                        <a:pt x="662" y="247"/>
                        <a:pt x="661" y="242"/>
                        <a:pt x="659" y="238"/>
                      </a:cubicBezTo>
                      <a:cubicBezTo>
                        <a:pt x="659" y="238"/>
                        <a:pt x="660" y="237"/>
                        <a:pt x="659" y="237"/>
                      </a:cubicBezTo>
                      <a:cubicBezTo>
                        <a:pt x="657" y="236"/>
                        <a:pt x="658" y="233"/>
                        <a:pt x="657" y="231"/>
                      </a:cubicBezTo>
                      <a:cubicBezTo>
                        <a:pt x="656" y="230"/>
                        <a:pt x="655" y="228"/>
                        <a:pt x="655" y="226"/>
                      </a:cubicBezTo>
                      <a:cubicBezTo>
                        <a:pt x="653" y="224"/>
                        <a:pt x="652" y="216"/>
                        <a:pt x="649" y="216"/>
                      </a:cubicBezTo>
                      <a:cubicBezTo>
                        <a:pt x="646" y="216"/>
                        <a:pt x="645" y="219"/>
                        <a:pt x="644" y="221"/>
                      </a:cubicBezTo>
                      <a:cubicBezTo>
                        <a:pt x="643" y="222"/>
                        <a:pt x="641" y="223"/>
                        <a:pt x="641" y="225"/>
                      </a:cubicBezTo>
                      <a:cubicBezTo>
                        <a:pt x="640" y="227"/>
                        <a:pt x="644" y="229"/>
                        <a:pt x="645" y="232"/>
                      </a:cubicBezTo>
                      <a:cubicBezTo>
                        <a:pt x="645" y="234"/>
                        <a:pt x="645" y="236"/>
                        <a:pt x="646" y="238"/>
                      </a:cubicBezTo>
                      <a:cubicBezTo>
                        <a:pt x="646" y="239"/>
                        <a:pt x="645" y="239"/>
                        <a:pt x="645" y="240"/>
                      </a:cubicBezTo>
                      <a:cubicBezTo>
                        <a:pt x="645" y="241"/>
                        <a:pt x="646" y="241"/>
                        <a:pt x="646" y="242"/>
                      </a:cubicBezTo>
                      <a:cubicBezTo>
                        <a:pt x="645" y="243"/>
                        <a:pt x="645" y="245"/>
                        <a:pt x="644" y="246"/>
                      </a:cubicBezTo>
                      <a:cubicBezTo>
                        <a:pt x="642" y="247"/>
                        <a:pt x="640" y="249"/>
                        <a:pt x="639" y="248"/>
                      </a:cubicBezTo>
                      <a:cubicBezTo>
                        <a:pt x="638" y="248"/>
                        <a:pt x="638" y="249"/>
                        <a:pt x="638" y="250"/>
                      </a:cubicBezTo>
                      <a:cubicBezTo>
                        <a:pt x="637" y="250"/>
                        <a:pt x="636" y="249"/>
                        <a:pt x="635" y="250"/>
                      </a:cubicBezTo>
                      <a:cubicBezTo>
                        <a:pt x="631" y="252"/>
                        <a:pt x="626" y="254"/>
                        <a:pt x="620" y="255"/>
                      </a:cubicBezTo>
                      <a:cubicBezTo>
                        <a:pt x="620" y="256"/>
                        <a:pt x="619" y="257"/>
                        <a:pt x="619" y="257"/>
                      </a:cubicBezTo>
                      <a:cubicBezTo>
                        <a:pt x="618" y="261"/>
                        <a:pt x="616" y="263"/>
                        <a:pt x="614" y="265"/>
                      </a:cubicBezTo>
                      <a:cubicBezTo>
                        <a:pt x="613" y="267"/>
                        <a:pt x="611" y="268"/>
                        <a:pt x="610" y="268"/>
                      </a:cubicBezTo>
                      <a:cubicBezTo>
                        <a:pt x="604" y="270"/>
                        <a:pt x="600" y="265"/>
                        <a:pt x="594" y="264"/>
                      </a:cubicBezTo>
                      <a:cubicBezTo>
                        <a:pt x="593" y="264"/>
                        <a:pt x="593" y="264"/>
                        <a:pt x="592" y="264"/>
                      </a:cubicBezTo>
                      <a:cubicBezTo>
                        <a:pt x="590" y="264"/>
                        <a:pt x="589" y="263"/>
                        <a:pt x="587" y="262"/>
                      </a:cubicBezTo>
                      <a:cubicBezTo>
                        <a:pt x="585" y="262"/>
                        <a:pt x="584" y="263"/>
                        <a:pt x="582" y="262"/>
                      </a:cubicBezTo>
                      <a:cubicBezTo>
                        <a:pt x="581" y="263"/>
                        <a:pt x="580" y="265"/>
                        <a:pt x="581" y="266"/>
                      </a:cubicBezTo>
                      <a:cubicBezTo>
                        <a:pt x="581" y="267"/>
                        <a:pt x="582" y="268"/>
                        <a:pt x="583" y="269"/>
                      </a:cubicBezTo>
                      <a:cubicBezTo>
                        <a:pt x="583" y="270"/>
                        <a:pt x="583" y="271"/>
                        <a:pt x="582" y="272"/>
                      </a:cubicBezTo>
                      <a:cubicBezTo>
                        <a:pt x="582" y="273"/>
                        <a:pt x="581" y="273"/>
                        <a:pt x="581" y="274"/>
                      </a:cubicBezTo>
                      <a:cubicBezTo>
                        <a:pt x="580" y="274"/>
                        <a:pt x="580" y="275"/>
                        <a:pt x="580" y="275"/>
                      </a:cubicBezTo>
                      <a:cubicBezTo>
                        <a:pt x="579" y="277"/>
                        <a:pt x="576" y="278"/>
                        <a:pt x="573" y="278"/>
                      </a:cubicBezTo>
                      <a:cubicBezTo>
                        <a:pt x="572" y="277"/>
                        <a:pt x="571" y="276"/>
                        <a:pt x="570" y="276"/>
                      </a:cubicBezTo>
                      <a:cubicBezTo>
                        <a:pt x="567" y="276"/>
                        <a:pt x="563" y="278"/>
                        <a:pt x="562" y="280"/>
                      </a:cubicBezTo>
                      <a:cubicBezTo>
                        <a:pt x="562" y="281"/>
                        <a:pt x="561" y="282"/>
                        <a:pt x="561" y="282"/>
                      </a:cubicBezTo>
                      <a:cubicBezTo>
                        <a:pt x="559" y="285"/>
                        <a:pt x="558" y="286"/>
                        <a:pt x="555" y="287"/>
                      </a:cubicBezTo>
                      <a:cubicBezTo>
                        <a:pt x="555" y="288"/>
                        <a:pt x="554" y="287"/>
                        <a:pt x="554" y="287"/>
                      </a:cubicBezTo>
                      <a:cubicBezTo>
                        <a:pt x="553" y="292"/>
                        <a:pt x="543" y="294"/>
                        <a:pt x="541" y="289"/>
                      </a:cubicBezTo>
                      <a:cubicBezTo>
                        <a:pt x="537" y="288"/>
                        <a:pt x="536" y="285"/>
                        <a:pt x="531" y="285"/>
                      </a:cubicBezTo>
                      <a:cubicBezTo>
                        <a:pt x="531" y="286"/>
                        <a:pt x="531" y="288"/>
                        <a:pt x="530" y="290"/>
                      </a:cubicBezTo>
                      <a:cubicBezTo>
                        <a:pt x="531" y="293"/>
                        <a:pt x="532" y="295"/>
                        <a:pt x="533" y="299"/>
                      </a:cubicBezTo>
                      <a:cubicBezTo>
                        <a:pt x="535" y="302"/>
                        <a:pt x="534" y="305"/>
                        <a:pt x="534" y="309"/>
                      </a:cubicBezTo>
                      <a:cubicBezTo>
                        <a:pt x="534" y="310"/>
                        <a:pt x="535" y="311"/>
                        <a:pt x="535" y="312"/>
                      </a:cubicBezTo>
                      <a:cubicBezTo>
                        <a:pt x="536" y="314"/>
                        <a:pt x="536" y="316"/>
                        <a:pt x="537" y="318"/>
                      </a:cubicBezTo>
                      <a:cubicBezTo>
                        <a:pt x="537" y="320"/>
                        <a:pt x="536" y="323"/>
                        <a:pt x="536" y="326"/>
                      </a:cubicBezTo>
                      <a:cubicBezTo>
                        <a:pt x="536" y="327"/>
                        <a:pt x="537" y="328"/>
                        <a:pt x="537" y="329"/>
                      </a:cubicBezTo>
                      <a:cubicBezTo>
                        <a:pt x="538" y="336"/>
                        <a:pt x="536" y="345"/>
                        <a:pt x="537" y="350"/>
                      </a:cubicBezTo>
                      <a:cubicBezTo>
                        <a:pt x="536" y="351"/>
                        <a:pt x="537" y="353"/>
                        <a:pt x="537" y="355"/>
                      </a:cubicBezTo>
                      <a:cubicBezTo>
                        <a:pt x="537" y="356"/>
                        <a:pt x="536" y="357"/>
                        <a:pt x="536" y="358"/>
                      </a:cubicBezTo>
                      <a:cubicBezTo>
                        <a:pt x="535" y="359"/>
                        <a:pt x="535" y="362"/>
                        <a:pt x="534" y="364"/>
                      </a:cubicBezTo>
                      <a:cubicBezTo>
                        <a:pt x="534" y="366"/>
                        <a:pt x="535" y="367"/>
                        <a:pt x="535" y="369"/>
                      </a:cubicBezTo>
                      <a:cubicBezTo>
                        <a:pt x="535" y="369"/>
                        <a:pt x="534" y="370"/>
                        <a:pt x="534" y="371"/>
                      </a:cubicBezTo>
                      <a:cubicBezTo>
                        <a:pt x="534" y="372"/>
                        <a:pt x="534" y="373"/>
                        <a:pt x="534" y="374"/>
                      </a:cubicBezTo>
                      <a:cubicBezTo>
                        <a:pt x="533" y="377"/>
                        <a:pt x="531" y="379"/>
                        <a:pt x="532" y="382"/>
                      </a:cubicBezTo>
                      <a:cubicBezTo>
                        <a:pt x="532" y="384"/>
                        <a:pt x="530" y="386"/>
                        <a:pt x="530" y="387"/>
                      </a:cubicBezTo>
                      <a:cubicBezTo>
                        <a:pt x="530" y="388"/>
                        <a:pt x="530" y="388"/>
                        <a:pt x="530" y="389"/>
                      </a:cubicBezTo>
                      <a:cubicBezTo>
                        <a:pt x="530" y="391"/>
                        <a:pt x="528" y="392"/>
                        <a:pt x="528" y="394"/>
                      </a:cubicBezTo>
                      <a:cubicBezTo>
                        <a:pt x="527" y="396"/>
                        <a:pt x="526" y="398"/>
                        <a:pt x="525" y="399"/>
                      </a:cubicBezTo>
                      <a:cubicBezTo>
                        <a:pt x="525" y="400"/>
                        <a:pt x="525" y="401"/>
                        <a:pt x="525" y="401"/>
                      </a:cubicBezTo>
                      <a:cubicBezTo>
                        <a:pt x="525" y="403"/>
                        <a:pt x="523" y="405"/>
                        <a:pt x="523" y="407"/>
                      </a:cubicBezTo>
                      <a:cubicBezTo>
                        <a:pt x="522" y="407"/>
                        <a:pt x="523" y="408"/>
                        <a:pt x="523" y="408"/>
                      </a:cubicBezTo>
                      <a:cubicBezTo>
                        <a:pt x="522" y="410"/>
                        <a:pt x="521" y="411"/>
                        <a:pt x="520" y="412"/>
                      </a:cubicBezTo>
                      <a:cubicBezTo>
                        <a:pt x="520" y="413"/>
                        <a:pt x="520" y="414"/>
                        <a:pt x="520" y="415"/>
                      </a:cubicBezTo>
                      <a:cubicBezTo>
                        <a:pt x="519" y="416"/>
                        <a:pt x="517" y="417"/>
                        <a:pt x="518" y="419"/>
                      </a:cubicBezTo>
                      <a:cubicBezTo>
                        <a:pt x="515" y="421"/>
                        <a:pt x="516" y="426"/>
                        <a:pt x="513" y="427"/>
                      </a:cubicBezTo>
                      <a:cubicBezTo>
                        <a:pt x="513" y="431"/>
                        <a:pt x="511" y="432"/>
                        <a:pt x="509" y="435"/>
                      </a:cubicBezTo>
                      <a:cubicBezTo>
                        <a:pt x="508" y="437"/>
                        <a:pt x="507" y="438"/>
                        <a:pt x="506" y="439"/>
                      </a:cubicBezTo>
                      <a:cubicBezTo>
                        <a:pt x="505" y="441"/>
                        <a:pt x="504" y="444"/>
                        <a:pt x="503" y="445"/>
                      </a:cubicBezTo>
                      <a:cubicBezTo>
                        <a:pt x="501" y="447"/>
                        <a:pt x="499" y="449"/>
                        <a:pt x="499" y="451"/>
                      </a:cubicBezTo>
                      <a:cubicBezTo>
                        <a:pt x="498" y="451"/>
                        <a:pt x="497" y="451"/>
                        <a:pt x="497" y="451"/>
                      </a:cubicBezTo>
                      <a:cubicBezTo>
                        <a:pt x="497" y="452"/>
                        <a:pt x="496" y="453"/>
                        <a:pt x="496" y="454"/>
                      </a:cubicBezTo>
                      <a:cubicBezTo>
                        <a:pt x="495" y="455"/>
                        <a:pt x="495" y="456"/>
                        <a:pt x="493" y="456"/>
                      </a:cubicBezTo>
                      <a:cubicBezTo>
                        <a:pt x="492" y="461"/>
                        <a:pt x="488" y="463"/>
                        <a:pt x="485" y="466"/>
                      </a:cubicBezTo>
                      <a:cubicBezTo>
                        <a:pt x="484" y="467"/>
                        <a:pt x="484" y="468"/>
                        <a:pt x="483" y="469"/>
                      </a:cubicBezTo>
                      <a:cubicBezTo>
                        <a:pt x="483" y="469"/>
                        <a:pt x="482" y="469"/>
                        <a:pt x="482" y="470"/>
                      </a:cubicBezTo>
                      <a:cubicBezTo>
                        <a:pt x="480" y="471"/>
                        <a:pt x="480" y="472"/>
                        <a:pt x="479" y="473"/>
                      </a:cubicBezTo>
                      <a:cubicBezTo>
                        <a:pt x="476" y="474"/>
                        <a:pt x="476" y="477"/>
                        <a:pt x="473" y="478"/>
                      </a:cubicBezTo>
                      <a:cubicBezTo>
                        <a:pt x="471" y="478"/>
                        <a:pt x="471" y="479"/>
                        <a:pt x="470" y="479"/>
                      </a:cubicBezTo>
                      <a:cubicBezTo>
                        <a:pt x="469" y="478"/>
                        <a:pt x="467" y="478"/>
                        <a:pt x="467" y="477"/>
                      </a:cubicBezTo>
                      <a:cubicBezTo>
                        <a:pt x="467" y="476"/>
                        <a:pt x="467" y="474"/>
                        <a:pt x="468" y="473"/>
                      </a:cubicBezTo>
                      <a:cubicBezTo>
                        <a:pt x="468" y="472"/>
                        <a:pt x="469" y="472"/>
                        <a:pt x="470" y="472"/>
                      </a:cubicBezTo>
                      <a:cubicBezTo>
                        <a:pt x="471" y="471"/>
                        <a:pt x="471" y="470"/>
                        <a:pt x="472" y="469"/>
                      </a:cubicBezTo>
                      <a:cubicBezTo>
                        <a:pt x="473" y="468"/>
                        <a:pt x="475" y="466"/>
                        <a:pt x="477" y="465"/>
                      </a:cubicBezTo>
                      <a:cubicBezTo>
                        <a:pt x="477" y="463"/>
                        <a:pt x="479" y="463"/>
                        <a:pt x="480" y="462"/>
                      </a:cubicBezTo>
                      <a:cubicBezTo>
                        <a:pt x="480" y="461"/>
                        <a:pt x="480" y="461"/>
                        <a:pt x="480" y="460"/>
                      </a:cubicBezTo>
                      <a:cubicBezTo>
                        <a:pt x="486" y="456"/>
                        <a:pt x="487" y="450"/>
                        <a:pt x="493" y="447"/>
                      </a:cubicBezTo>
                      <a:cubicBezTo>
                        <a:pt x="493" y="445"/>
                        <a:pt x="494" y="443"/>
                        <a:pt x="496" y="442"/>
                      </a:cubicBezTo>
                      <a:cubicBezTo>
                        <a:pt x="496" y="441"/>
                        <a:pt x="496" y="440"/>
                        <a:pt x="496" y="439"/>
                      </a:cubicBezTo>
                      <a:cubicBezTo>
                        <a:pt x="497" y="439"/>
                        <a:pt x="498" y="438"/>
                        <a:pt x="499" y="437"/>
                      </a:cubicBezTo>
                      <a:cubicBezTo>
                        <a:pt x="500" y="436"/>
                        <a:pt x="500" y="434"/>
                        <a:pt x="501" y="432"/>
                      </a:cubicBezTo>
                      <a:cubicBezTo>
                        <a:pt x="502" y="431"/>
                        <a:pt x="503" y="430"/>
                        <a:pt x="504" y="428"/>
                      </a:cubicBezTo>
                      <a:cubicBezTo>
                        <a:pt x="505" y="427"/>
                        <a:pt x="506" y="425"/>
                        <a:pt x="507" y="423"/>
                      </a:cubicBezTo>
                      <a:cubicBezTo>
                        <a:pt x="507" y="423"/>
                        <a:pt x="507" y="422"/>
                        <a:pt x="507" y="421"/>
                      </a:cubicBezTo>
                      <a:cubicBezTo>
                        <a:pt x="508" y="420"/>
                        <a:pt x="508" y="419"/>
                        <a:pt x="509" y="419"/>
                      </a:cubicBezTo>
                      <a:cubicBezTo>
                        <a:pt x="509" y="418"/>
                        <a:pt x="509" y="417"/>
                        <a:pt x="510" y="416"/>
                      </a:cubicBezTo>
                      <a:cubicBezTo>
                        <a:pt x="510" y="415"/>
                        <a:pt x="511" y="414"/>
                        <a:pt x="512" y="413"/>
                      </a:cubicBezTo>
                      <a:cubicBezTo>
                        <a:pt x="512" y="413"/>
                        <a:pt x="512" y="412"/>
                        <a:pt x="512" y="411"/>
                      </a:cubicBezTo>
                      <a:cubicBezTo>
                        <a:pt x="513" y="409"/>
                        <a:pt x="515" y="407"/>
                        <a:pt x="515" y="405"/>
                      </a:cubicBezTo>
                      <a:cubicBezTo>
                        <a:pt x="515" y="404"/>
                        <a:pt x="515" y="404"/>
                        <a:pt x="515" y="403"/>
                      </a:cubicBezTo>
                      <a:cubicBezTo>
                        <a:pt x="516" y="402"/>
                        <a:pt x="516" y="401"/>
                        <a:pt x="517" y="401"/>
                      </a:cubicBezTo>
                      <a:cubicBezTo>
                        <a:pt x="517" y="400"/>
                        <a:pt x="517" y="399"/>
                        <a:pt x="517" y="399"/>
                      </a:cubicBezTo>
                      <a:cubicBezTo>
                        <a:pt x="517" y="398"/>
                        <a:pt x="518" y="398"/>
                        <a:pt x="518" y="397"/>
                      </a:cubicBezTo>
                      <a:cubicBezTo>
                        <a:pt x="519" y="396"/>
                        <a:pt x="518" y="394"/>
                        <a:pt x="519" y="392"/>
                      </a:cubicBezTo>
                      <a:cubicBezTo>
                        <a:pt x="519" y="391"/>
                        <a:pt x="520" y="390"/>
                        <a:pt x="520" y="389"/>
                      </a:cubicBezTo>
                      <a:cubicBezTo>
                        <a:pt x="520" y="389"/>
                        <a:pt x="520" y="388"/>
                        <a:pt x="520" y="387"/>
                      </a:cubicBezTo>
                      <a:cubicBezTo>
                        <a:pt x="520" y="385"/>
                        <a:pt x="522" y="384"/>
                        <a:pt x="523" y="382"/>
                      </a:cubicBezTo>
                      <a:cubicBezTo>
                        <a:pt x="523" y="380"/>
                        <a:pt x="523" y="377"/>
                        <a:pt x="523" y="374"/>
                      </a:cubicBezTo>
                      <a:cubicBezTo>
                        <a:pt x="524" y="373"/>
                        <a:pt x="524" y="372"/>
                        <a:pt x="524" y="370"/>
                      </a:cubicBezTo>
                      <a:cubicBezTo>
                        <a:pt x="525" y="368"/>
                        <a:pt x="526" y="364"/>
                        <a:pt x="526" y="362"/>
                      </a:cubicBezTo>
                      <a:cubicBezTo>
                        <a:pt x="526" y="360"/>
                        <a:pt x="525" y="357"/>
                        <a:pt x="527" y="356"/>
                      </a:cubicBezTo>
                      <a:cubicBezTo>
                        <a:pt x="527" y="355"/>
                        <a:pt x="526" y="355"/>
                        <a:pt x="526" y="354"/>
                      </a:cubicBezTo>
                      <a:cubicBezTo>
                        <a:pt x="526" y="353"/>
                        <a:pt x="527" y="353"/>
                        <a:pt x="527" y="352"/>
                      </a:cubicBezTo>
                      <a:cubicBezTo>
                        <a:pt x="526" y="347"/>
                        <a:pt x="527" y="341"/>
                        <a:pt x="528" y="335"/>
                      </a:cubicBezTo>
                      <a:cubicBezTo>
                        <a:pt x="528" y="331"/>
                        <a:pt x="526" y="327"/>
                        <a:pt x="526" y="322"/>
                      </a:cubicBezTo>
                      <a:cubicBezTo>
                        <a:pt x="526" y="319"/>
                        <a:pt x="526" y="316"/>
                        <a:pt x="526" y="313"/>
                      </a:cubicBezTo>
                      <a:cubicBezTo>
                        <a:pt x="526" y="310"/>
                        <a:pt x="523" y="307"/>
                        <a:pt x="524" y="303"/>
                      </a:cubicBezTo>
                      <a:cubicBezTo>
                        <a:pt x="524" y="302"/>
                        <a:pt x="523" y="300"/>
                        <a:pt x="522" y="298"/>
                      </a:cubicBezTo>
                      <a:cubicBezTo>
                        <a:pt x="522" y="297"/>
                        <a:pt x="522" y="296"/>
                        <a:pt x="522" y="295"/>
                      </a:cubicBezTo>
                      <a:cubicBezTo>
                        <a:pt x="522" y="294"/>
                        <a:pt x="521" y="293"/>
                        <a:pt x="520" y="292"/>
                      </a:cubicBezTo>
                      <a:cubicBezTo>
                        <a:pt x="520" y="291"/>
                        <a:pt x="521" y="290"/>
                        <a:pt x="520" y="290"/>
                      </a:cubicBezTo>
                      <a:cubicBezTo>
                        <a:pt x="520" y="286"/>
                        <a:pt x="518" y="284"/>
                        <a:pt x="517" y="281"/>
                      </a:cubicBezTo>
                      <a:cubicBezTo>
                        <a:pt x="517" y="280"/>
                        <a:pt x="517" y="279"/>
                        <a:pt x="517" y="278"/>
                      </a:cubicBezTo>
                      <a:cubicBezTo>
                        <a:pt x="516" y="275"/>
                        <a:pt x="513" y="273"/>
                        <a:pt x="513" y="270"/>
                      </a:cubicBezTo>
                      <a:cubicBezTo>
                        <a:pt x="511" y="268"/>
                        <a:pt x="511" y="267"/>
                        <a:pt x="510" y="265"/>
                      </a:cubicBezTo>
                      <a:cubicBezTo>
                        <a:pt x="509" y="263"/>
                        <a:pt x="507" y="262"/>
                        <a:pt x="506" y="260"/>
                      </a:cubicBezTo>
                      <a:cubicBezTo>
                        <a:pt x="502" y="260"/>
                        <a:pt x="502" y="264"/>
                        <a:pt x="499" y="265"/>
                      </a:cubicBezTo>
                      <a:cubicBezTo>
                        <a:pt x="497" y="267"/>
                        <a:pt x="496" y="270"/>
                        <a:pt x="494" y="271"/>
                      </a:cubicBezTo>
                      <a:cubicBezTo>
                        <a:pt x="493" y="271"/>
                        <a:pt x="493" y="271"/>
                        <a:pt x="492" y="271"/>
                      </a:cubicBezTo>
                      <a:cubicBezTo>
                        <a:pt x="492" y="272"/>
                        <a:pt x="491" y="273"/>
                        <a:pt x="491" y="273"/>
                      </a:cubicBezTo>
                      <a:cubicBezTo>
                        <a:pt x="488" y="274"/>
                        <a:pt x="487" y="275"/>
                        <a:pt x="484" y="276"/>
                      </a:cubicBezTo>
                      <a:cubicBezTo>
                        <a:pt x="483" y="276"/>
                        <a:pt x="481" y="276"/>
                        <a:pt x="480" y="276"/>
                      </a:cubicBezTo>
                      <a:cubicBezTo>
                        <a:pt x="478" y="277"/>
                        <a:pt x="477" y="278"/>
                        <a:pt x="476" y="278"/>
                      </a:cubicBezTo>
                      <a:cubicBezTo>
                        <a:pt x="474" y="278"/>
                        <a:pt x="472" y="278"/>
                        <a:pt x="469" y="278"/>
                      </a:cubicBezTo>
                      <a:cubicBezTo>
                        <a:pt x="466" y="278"/>
                        <a:pt x="463" y="280"/>
                        <a:pt x="461" y="278"/>
                      </a:cubicBezTo>
                      <a:cubicBezTo>
                        <a:pt x="460" y="278"/>
                        <a:pt x="460" y="279"/>
                        <a:pt x="459" y="279"/>
                      </a:cubicBezTo>
                      <a:cubicBezTo>
                        <a:pt x="458" y="279"/>
                        <a:pt x="457" y="278"/>
                        <a:pt x="456" y="278"/>
                      </a:cubicBezTo>
                      <a:cubicBezTo>
                        <a:pt x="455" y="278"/>
                        <a:pt x="454" y="279"/>
                        <a:pt x="453" y="278"/>
                      </a:cubicBezTo>
                      <a:cubicBezTo>
                        <a:pt x="452" y="278"/>
                        <a:pt x="452" y="279"/>
                        <a:pt x="451" y="279"/>
                      </a:cubicBezTo>
                      <a:cubicBezTo>
                        <a:pt x="446" y="278"/>
                        <a:pt x="445" y="282"/>
                        <a:pt x="443" y="285"/>
                      </a:cubicBezTo>
                      <a:cubicBezTo>
                        <a:pt x="443" y="286"/>
                        <a:pt x="442" y="287"/>
                        <a:pt x="443" y="288"/>
                      </a:cubicBezTo>
                      <a:cubicBezTo>
                        <a:pt x="446" y="292"/>
                        <a:pt x="457" y="289"/>
                        <a:pt x="462" y="291"/>
                      </a:cubicBezTo>
                      <a:cubicBezTo>
                        <a:pt x="465" y="289"/>
                        <a:pt x="472" y="291"/>
                        <a:pt x="475" y="291"/>
                      </a:cubicBezTo>
                      <a:cubicBezTo>
                        <a:pt x="478" y="292"/>
                        <a:pt x="481" y="292"/>
                        <a:pt x="482" y="292"/>
                      </a:cubicBezTo>
                      <a:cubicBezTo>
                        <a:pt x="484" y="295"/>
                        <a:pt x="481" y="297"/>
                        <a:pt x="480" y="299"/>
                      </a:cubicBezTo>
                      <a:cubicBezTo>
                        <a:pt x="480" y="299"/>
                        <a:pt x="480" y="300"/>
                        <a:pt x="480" y="300"/>
                      </a:cubicBezTo>
                      <a:cubicBezTo>
                        <a:pt x="479" y="302"/>
                        <a:pt x="476" y="304"/>
                        <a:pt x="474" y="306"/>
                      </a:cubicBezTo>
                      <a:cubicBezTo>
                        <a:pt x="474" y="307"/>
                        <a:pt x="474" y="308"/>
                        <a:pt x="473" y="308"/>
                      </a:cubicBezTo>
                      <a:cubicBezTo>
                        <a:pt x="472" y="309"/>
                        <a:pt x="471" y="309"/>
                        <a:pt x="470" y="309"/>
                      </a:cubicBezTo>
                      <a:cubicBezTo>
                        <a:pt x="469" y="310"/>
                        <a:pt x="469" y="311"/>
                        <a:pt x="469" y="312"/>
                      </a:cubicBezTo>
                      <a:cubicBezTo>
                        <a:pt x="467" y="312"/>
                        <a:pt x="466" y="313"/>
                        <a:pt x="465" y="313"/>
                      </a:cubicBezTo>
                      <a:cubicBezTo>
                        <a:pt x="464" y="314"/>
                        <a:pt x="462" y="314"/>
                        <a:pt x="461" y="315"/>
                      </a:cubicBezTo>
                      <a:cubicBezTo>
                        <a:pt x="460" y="315"/>
                        <a:pt x="459" y="316"/>
                        <a:pt x="459" y="316"/>
                      </a:cubicBezTo>
                      <a:cubicBezTo>
                        <a:pt x="457" y="316"/>
                        <a:pt x="456" y="315"/>
                        <a:pt x="454" y="315"/>
                      </a:cubicBezTo>
                      <a:cubicBezTo>
                        <a:pt x="453" y="315"/>
                        <a:pt x="451" y="316"/>
                        <a:pt x="449" y="316"/>
                      </a:cubicBezTo>
                      <a:cubicBezTo>
                        <a:pt x="448" y="316"/>
                        <a:pt x="447" y="316"/>
                        <a:pt x="446" y="316"/>
                      </a:cubicBezTo>
                      <a:cubicBezTo>
                        <a:pt x="445" y="316"/>
                        <a:pt x="444" y="316"/>
                        <a:pt x="443" y="316"/>
                      </a:cubicBezTo>
                      <a:cubicBezTo>
                        <a:pt x="440" y="317"/>
                        <a:pt x="437" y="316"/>
                        <a:pt x="435" y="317"/>
                      </a:cubicBezTo>
                      <a:cubicBezTo>
                        <a:pt x="432" y="317"/>
                        <a:pt x="431" y="320"/>
                        <a:pt x="429" y="320"/>
                      </a:cubicBezTo>
                      <a:cubicBezTo>
                        <a:pt x="429" y="323"/>
                        <a:pt x="428" y="324"/>
                        <a:pt x="427" y="326"/>
                      </a:cubicBezTo>
                      <a:cubicBezTo>
                        <a:pt x="427" y="327"/>
                        <a:pt x="428" y="328"/>
                        <a:pt x="429" y="329"/>
                      </a:cubicBezTo>
                      <a:cubicBezTo>
                        <a:pt x="430" y="329"/>
                        <a:pt x="432" y="330"/>
                        <a:pt x="433" y="330"/>
                      </a:cubicBezTo>
                      <a:cubicBezTo>
                        <a:pt x="438" y="330"/>
                        <a:pt x="444" y="329"/>
                        <a:pt x="448" y="329"/>
                      </a:cubicBezTo>
                      <a:cubicBezTo>
                        <a:pt x="449" y="330"/>
                        <a:pt x="450" y="330"/>
                        <a:pt x="451" y="330"/>
                      </a:cubicBezTo>
                      <a:cubicBezTo>
                        <a:pt x="454" y="331"/>
                        <a:pt x="456" y="330"/>
                        <a:pt x="458" y="332"/>
                      </a:cubicBezTo>
                      <a:cubicBezTo>
                        <a:pt x="458" y="333"/>
                        <a:pt x="458" y="335"/>
                        <a:pt x="458" y="336"/>
                      </a:cubicBezTo>
                      <a:cubicBezTo>
                        <a:pt x="455" y="337"/>
                        <a:pt x="454" y="340"/>
                        <a:pt x="452" y="343"/>
                      </a:cubicBezTo>
                      <a:cubicBezTo>
                        <a:pt x="451" y="345"/>
                        <a:pt x="448" y="346"/>
                        <a:pt x="447" y="348"/>
                      </a:cubicBezTo>
                      <a:cubicBezTo>
                        <a:pt x="446" y="349"/>
                        <a:pt x="446" y="348"/>
                        <a:pt x="445" y="348"/>
                      </a:cubicBezTo>
                      <a:cubicBezTo>
                        <a:pt x="445" y="352"/>
                        <a:pt x="441" y="351"/>
                        <a:pt x="439" y="352"/>
                      </a:cubicBezTo>
                      <a:cubicBezTo>
                        <a:pt x="437" y="353"/>
                        <a:pt x="436" y="354"/>
                        <a:pt x="434" y="355"/>
                      </a:cubicBezTo>
                      <a:cubicBezTo>
                        <a:pt x="432" y="354"/>
                        <a:pt x="429" y="356"/>
                        <a:pt x="426" y="356"/>
                      </a:cubicBezTo>
                      <a:cubicBezTo>
                        <a:pt x="425" y="356"/>
                        <a:pt x="425" y="355"/>
                        <a:pt x="424" y="355"/>
                      </a:cubicBezTo>
                      <a:cubicBezTo>
                        <a:pt x="421" y="355"/>
                        <a:pt x="419" y="356"/>
                        <a:pt x="416" y="356"/>
                      </a:cubicBezTo>
                      <a:cubicBezTo>
                        <a:pt x="415" y="358"/>
                        <a:pt x="414" y="360"/>
                        <a:pt x="414" y="364"/>
                      </a:cubicBezTo>
                      <a:cubicBezTo>
                        <a:pt x="417" y="369"/>
                        <a:pt x="427" y="366"/>
                        <a:pt x="434" y="368"/>
                      </a:cubicBezTo>
                      <a:cubicBezTo>
                        <a:pt x="435" y="369"/>
                        <a:pt x="435" y="371"/>
                        <a:pt x="436" y="373"/>
                      </a:cubicBezTo>
                      <a:cubicBezTo>
                        <a:pt x="434" y="375"/>
                        <a:pt x="433" y="378"/>
                        <a:pt x="432" y="380"/>
                      </a:cubicBezTo>
                      <a:cubicBezTo>
                        <a:pt x="431" y="381"/>
                        <a:pt x="430" y="381"/>
                        <a:pt x="429" y="382"/>
                      </a:cubicBezTo>
                      <a:cubicBezTo>
                        <a:pt x="426" y="384"/>
                        <a:pt x="424" y="389"/>
                        <a:pt x="421" y="390"/>
                      </a:cubicBezTo>
                      <a:cubicBezTo>
                        <a:pt x="420" y="391"/>
                        <a:pt x="419" y="390"/>
                        <a:pt x="419" y="391"/>
                      </a:cubicBezTo>
                      <a:cubicBezTo>
                        <a:pt x="417" y="391"/>
                        <a:pt x="416" y="392"/>
                        <a:pt x="414" y="392"/>
                      </a:cubicBezTo>
                      <a:cubicBezTo>
                        <a:pt x="411" y="392"/>
                        <a:pt x="407" y="392"/>
                        <a:pt x="404" y="392"/>
                      </a:cubicBezTo>
                      <a:cubicBezTo>
                        <a:pt x="400" y="393"/>
                        <a:pt x="397" y="398"/>
                        <a:pt x="399" y="403"/>
                      </a:cubicBezTo>
                      <a:cubicBezTo>
                        <a:pt x="400" y="403"/>
                        <a:pt x="401" y="404"/>
                        <a:pt x="403" y="404"/>
                      </a:cubicBezTo>
                      <a:cubicBezTo>
                        <a:pt x="404" y="404"/>
                        <a:pt x="405" y="404"/>
                        <a:pt x="407" y="404"/>
                      </a:cubicBezTo>
                      <a:cubicBezTo>
                        <a:pt x="408" y="404"/>
                        <a:pt x="409" y="405"/>
                        <a:pt x="410" y="405"/>
                      </a:cubicBezTo>
                      <a:cubicBezTo>
                        <a:pt x="414" y="406"/>
                        <a:pt x="413" y="407"/>
                        <a:pt x="413" y="410"/>
                      </a:cubicBezTo>
                      <a:cubicBezTo>
                        <a:pt x="413" y="411"/>
                        <a:pt x="412" y="411"/>
                        <a:pt x="411" y="412"/>
                      </a:cubicBezTo>
                      <a:cubicBezTo>
                        <a:pt x="412" y="415"/>
                        <a:pt x="409" y="415"/>
                        <a:pt x="409" y="418"/>
                      </a:cubicBezTo>
                      <a:cubicBezTo>
                        <a:pt x="405" y="421"/>
                        <a:pt x="402" y="426"/>
                        <a:pt x="396" y="427"/>
                      </a:cubicBezTo>
                      <a:cubicBezTo>
                        <a:pt x="395" y="427"/>
                        <a:pt x="393" y="427"/>
                        <a:pt x="392" y="427"/>
                      </a:cubicBezTo>
                      <a:cubicBezTo>
                        <a:pt x="391" y="427"/>
                        <a:pt x="390" y="428"/>
                        <a:pt x="389" y="428"/>
                      </a:cubicBezTo>
                      <a:cubicBezTo>
                        <a:pt x="386" y="429"/>
                        <a:pt x="384" y="429"/>
                        <a:pt x="382" y="430"/>
                      </a:cubicBezTo>
                      <a:cubicBezTo>
                        <a:pt x="380" y="434"/>
                        <a:pt x="378" y="437"/>
                        <a:pt x="380" y="441"/>
                      </a:cubicBezTo>
                      <a:cubicBezTo>
                        <a:pt x="381" y="442"/>
                        <a:pt x="383" y="443"/>
                        <a:pt x="384" y="444"/>
                      </a:cubicBezTo>
                      <a:cubicBezTo>
                        <a:pt x="384" y="445"/>
                        <a:pt x="385" y="447"/>
                        <a:pt x="386" y="448"/>
                      </a:cubicBezTo>
                      <a:cubicBezTo>
                        <a:pt x="387" y="450"/>
                        <a:pt x="389" y="451"/>
                        <a:pt x="387" y="455"/>
                      </a:cubicBezTo>
                      <a:cubicBezTo>
                        <a:pt x="387" y="457"/>
                        <a:pt x="384" y="459"/>
                        <a:pt x="383" y="461"/>
                      </a:cubicBezTo>
                      <a:cubicBezTo>
                        <a:pt x="383" y="462"/>
                        <a:pt x="383" y="463"/>
                        <a:pt x="382" y="464"/>
                      </a:cubicBezTo>
                      <a:cubicBezTo>
                        <a:pt x="382" y="464"/>
                        <a:pt x="381" y="465"/>
                        <a:pt x="380" y="466"/>
                      </a:cubicBezTo>
                      <a:cubicBezTo>
                        <a:pt x="379" y="468"/>
                        <a:pt x="378" y="470"/>
                        <a:pt x="376" y="472"/>
                      </a:cubicBezTo>
                      <a:cubicBezTo>
                        <a:pt x="376" y="472"/>
                        <a:pt x="376" y="473"/>
                        <a:pt x="376" y="473"/>
                      </a:cubicBezTo>
                      <a:cubicBezTo>
                        <a:pt x="375" y="474"/>
                        <a:pt x="374" y="475"/>
                        <a:pt x="374" y="476"/>
                      </a:cubicBezTo>
                      <a:cubicBezTo>
                        <a:pt x="373" y="477"/>
                        <a:pt x="372" y="478"/>
                        <a:pt x="372" y="480"/>
                      </a:cubicBezTo>
                      <a:cubicBezTo>
                        <a:pt x="372" y="480"/>
                        <a:pt x="371" y="480"/>
                        <a:pt x="370" y="481"/>
                      </a:cubicBezTo>
                      <a:cubicBezTo>
                        <a:pt x="370" y="482"/>
                        <a:pt x="370" y="483"/>
                        <a:pt x="370" y="483"/>
                      </a:cubicBezTo>
                      <a:cubicBezTo>
                        <a:pt x="369" y="484"/>
                        <a:pt x="368" y="484"/>
                        <a:pt x="368" y="484"/>
                      </a:cubicBezTo>
                      <a:cubicBezTo>
                        <a:pt x="366" y="487"/>
                        <a:pt x="365" y="489"/>
                        <a:pt x="364" y="491"/>
                      </a:cubicBezTo>
                      <a:cubicBezTo>
                        <a:pt x="363" y="492"/>
                        <a:pt x="362" y="494"/>
                        <a:pt x="362" y="495"/>
                      </a:cubicBezTo>
                      <a:cubicBezTo>
                        <a:pt x="361" y="496"/>
                        <a:pt x="360" y="496"/>
                        <a:pt x="359" y="498"/>
                      </a:cubicBezTo>
                      <a:cubicBezTo>
                        <a:pt x="359" y="498"/>
                        <a:pt x="359" y="499"/>
                        <a:pt x="358" y="499"/>
                      </a:cubicBezTo>
                      <a:cubicBezTo>
                        <a:pt x="358" y="500"/>
                        <a:pt x="358" y="500"/>
                        <a:pt x="357" y="501"/>
                      </a:cubicBezTo>
                      <a:cubicBezTo>
                        <a:pt x="357" y="501"/>
                        <a:pt x="356" y="502"/>
                        <a:pt x="356" y="503"/>
                      </a:cubicBezTo>
                      <a:cubicBezTo>
                        <a:pt x="356" y="503"/>
                        <a:pt x="354" y="503"/>
                        <a:pt x="354" y="504"/>
                      </a:cubicBezTo>
                      <a:cubicBezTo>
                        <a:pt x="353" y="505"/>
                        <a:pt x="353" y="506"/>
                        <a:pt x="353" y="506"/>
                      </a:cubicBezTo>
                      <a:cubicBezTo>
                        <a:pt x="350" y="508"/>
                        <a:pt x="349" y="505"/>
                        <a:pt x="347" y="504"/>
                      </a:cubicBezTo>
                      <a:cubicBezTo>
                        <a:pt x="346" y="503"/>
                        <a:pt x="344" y="502"/>
                        <a:pt x="344" y="501"/>
                      </a:cubicBezTo>
                      <a:cubicBezTo>
                        <a:pt x="343" y="500"/>
                        <a:pt x="343" y="499"/>
                        <a:pt x="342" y="498"/>
                      </a:cubicBezTo>
                      <a:cubicBezTo>
                        <a:pt x="341" y="496"/>
                        <a:pt x="339" y="494"/>
                        <a:pt x="338" y="492"/>
                      </a:cubicBezTo>
                      <a:cubicBezTo>
                        <a:pt x="336" y="490"/>
                        <a:pt x="334" y="488"/>
                        <a:pt x="333" y="486"/>
                      </a:cubicBezTo>
                      <a:cubicBezTo>
                        <a:pt x="333" y="485"/>
                        <a:pt x="333" y="485"/>
                        <a:pt x="333" y="484"/>
                      </a:cubicBezTo>
                      <a:cubicBezTo>
                        <a:pt x="331" y="483"/>
                        <a:pt x="330" y="482"/>
                        <a:pt x="330" y="480"/>
                      </a:cubicBezTo>
                      <a:cubicBezTo>
                        <a:pt x="329" y="479"/>
                        <a:pt x="328" y="479"/>
                        <a:pt x="327" y="478"/>
                      </a:cubicBezTo>
                      <a:cubicBezTo>
                        <a:pt x="328" y="476"/>
                        <a:pt x="326" y="475"/>
                        <a:pt x="326" y="473"/>
                      </a:cubicBezTo>
                      <a:cubicBezTo>
                        <a:pt x="325" y="473"/>
                        <a:pt x="326" y="472"/>
                        <a:pt x="326" y="471"/>
                      </a:cubicBezTo>
                      <a:cubicBezTo>
                        <a:pt x="325" y="470"/>
                        <a:pt x="324" y="471"/>
                        <a:pt x="323" y="471"/>
                      </a:cubicBezTo>
                      <a:cubicBezTo>
                        <a:pt x="322" y="470"/>
                        <a:pt x="321" y="468"/>
                        <a:pt x="320" y="466"/>
                      </a:cubicBezTo>
                      <a:cubicBezTo>
                        <a:pt x="319" y="465"/>
                        <a:pt x="317" y="463"/>
                        <a:pt x="317" y="462"/>
                      </a:cubicBezTo>
                      <a:cubicBezTo>
                        <a:pt x="316" y="462"/>
                        <a:pt x="317" y="461"/>
                        <a:pt x="316" y="461"/>
                      </a:cubicBezTo>
                      <a:cubicBezTo>
                        <a:pt x="316" y="459"/>
                        <a:pt x="314" y="457"/>
                        <a:pt x="313" y="456"/>
                      </a:cubicBezTo>
                      <a:cubicBezTo>
                        <a:pt x="312" y="453"/>
                        <a:pt x="311" y="449"/>
                        <a:pt x="314" y="449"/>
                      </a:cubicBezTo>
                      <a:cubicBezTo>
                        <a:pt x="314" y="447"/>
                        <a:pt x="316" y="446"/>
                        <a:pt x="317" y="445"/>
                      </a:cubicBezTo>
                      <a:cubicBezTo>
                        <a:pt x="319" y="443"/>
                        <a:pt x="317" y="439"/>
                        <a:pt x="319" y="436"/>
                      </a:cubicBezTo>
                      <a:cubicBezTo>
                        <a:pt x="318" y="434"/>
                        <a:pt x="316" y="433"/>
                        <a:pt x="316" y="431"/>
                      </a:cubicBezTo>
                      <a:cubicBezTo>
                        <a:pt x="314" y="431"/>
                        <a:pt x="313" y="429"/>
                        <a:pt x="311" y="428"/>
                      </a:cubicBezTo>
                      <a:cubicBezTo>
                        <a:pt x="309" y="429"/>
                        <a:pt x="307" y="429"/>
                        <a:pt x="305" y="428"/>
                      </a:cubicBezTo>
                      <a:cubicBezTo>
                        <a:pt x="301" y="427"/>
                        <a:pt x="299" y="427"/>
                        <a:pt x="296" y="426"/>
                      </a:cubicBezTo>
                      <a:cubicBezTo>
                        <a:pt x="296" y="425"/>
                        <a:pt x="295" y="424"/>
                        <a:pt x="295" y="424"/>
                      </a:cubicBezTo>
                      <a:cubicBezTo>
                        <a:pt x="292" y="423"/>
                        <a:pt x="290" y="420"/>
                        <a:pt x="287" y="418"/>
                      </a:cubicBezTo>
                      <a:cubicBezTo>
                        <a:pt x="287" y="417"/>
                        <a:pt x="287" y="416"/>
                        <a:pt x="287" y="416"/>
                      </a:cubicBezTo>
                      <a:cubicBezTo>
                        <a:pt x="284" y="416"/>
                        <a:pt x="285" y="412"/>
                        <a:pt x="284" y="410"/>
                      </a:cubicBezTo>
                      <a:cubicBezTo>
                        <a:pt x="286" y="405"/>
                        <a:pt x="294" y="407"/>
                        <a:pt x="299" y="405"/>
                      </a:cubicBezTo>
                      <a:cubicBezTo>
                        <a:pt x="299" y="402"/>
                        <a:pt x="297" y="397"/>
                        <a:pt x="295" y="396"/>
                      </a:cubicBezTo>
                      <a:cubicBezTo>
                        <a:pt x="294" y="395"/>
                        <a:pt x="293" y="395"/>
                        <a:pt x="291" y="395"/>
                      </a:cubicBezTo>
                      <a:cubicBezTo>
                        <a:pt x="290" y="394"/>
                        <a:pt x="289" y="394"/>
                        <a:pt x="288" y="394"/>
                      </a:cubicBezTo>
                      <a:cubicBezTo>
                        <a:pt x="287" y="393"/>
                        <a:pt x="285" y="394"/>
                        <a:pt x="284" y="394"/>
                      </a:cubicBezTo>
                      <a:cubicBezTo>
                        <a:pt x="277" y="393"/>
                        <a:pt x="274" y="390"/>
                        <a:pt x="269" y="387"/>
                      </a:cubicBezTo>
                      <a:cubicBezTo>
                        <a:pt x="269" y="386"/>
                        <a:pt x="268" y="386"/>
                        <a:pt x="268" y="385"/>
                      </a:cubicBezTo>
                      <a:cubicBezTo>
                        <a:pt x="268" y="385"/>
                        <a:pt x="267" y="385"/>
                        <a:pt x="266" y="384"/>
                      </a:cubicBezTo>
                      <a:cubicBezTo>
                        <a:pt x="264" y="382"/>
                        <a:pt x="257" y="373"/>
                        <a:pt x="264" y="372"/>
                      </a:cubicBezTo>
                      <a:cubicBezTo>
                        <a:pt x="265" y="371"/>
                        <a:pt x="268" y="372"/>
                        <a:pt x="269" y="372"/>
                      </a:cubicBezTo>
                      <a:cubicBezTo>
                        <a:pt x="270" y="372"/>
                        <a:pt x="271" y="371"/>
                        <a:pt x="272" y="370"/>
                      </a:cubicBezTo>
                      <a:cubicBezTo>
                        <a:pt x="275" y="370"/>
                        <a:pt x="277" y="371"/>
                        <a:pt x="279" y="370"/>
                      </a:cubicBezTo>
                      <a:cubicBezTo>
                        <a:pt x="282" y="369"/>
                        <a:pt x="281" y="366"/>
                        <a:pt x="280" y="364"/>
                      </a:cubicBezTo>
                      <a:cubicBezTo>
                        <a:pt x="279" y="362"/>
                        <a:pt x="279" y="360"/>
                        <a:pt x="277" y="359"/>
                      </a:cubicBezTo>
                      <a:cubicBezTo>
                        <a:pt x="275" y="357"/>
                        <a:pt x="270" y="359"/>
                        <a:pt x="267" y="359"/>
                      </a:cubicBezTo>
                      <a:cubicBezTo>
                        <a:pt x="266" y="359"/>
                        <a:pt x="265" y="358"/>
                        <a:pt x="264" y="358"/>
                      </a:cubicBezTo>
                      <a:cubicBezTo>
                        <a:pt x="263" y="358"/>
                        <a:pt x="262" y="358"/>
                        <a:pt x="261" y="358"/>
                      </a:cubicBezTo>
                      <a:cubicBezTo>
                        <a:pt x="258" y="358"/>
                        <a:pt x="256" y="356"/>
                        <a:pt x="252" y="357"/>
                      </a:cubicBezTo>
                      <a:cubicBezTo>
                        <a:pt x="251" y="356"/>
                        <a:pt x="251" y="355"/>
                        <a:pt x="249" y="355"/>
                      </a:cubicBezTo>
                      <a:cubicBezTo>
                        <a:pt x="245" y="351"/>
                        <a:pt x="242" y="348"/>
                        <a:pt x="239" y="344"/>
                      </a:cubicBezTo>
                      <a:cubicBezTo>
                        <a:pt x="237" y="343"/>
                        <a:pt x="235" y="340"/>
                        <a:pt x="235" y="339"/>
                      </a:cubicBezTo>
                      <a:cubicBezTo>
                        <a:pt x="235" y="338"/>
                        <a:pt x="236" y="336"/>
                        <a:pt x="237" y="336"/>
                      </a:cubicBezTo>
                      <a:cubicBezTo>
                        <a:pt x="237" y="336"/>
                        <a:pt x="238" y="336"/>
                        <a:pt x="239" y="336"/>
                      </a:cubicBezTo>
                      <a:cubicBezTo>
                        <a:pt x="239" y="335"/>
                        <a:pt x="239" y="335"/>
                        <a:pt x="240" y="335"/>
                      </a:cubicBezTo>
                      <a:cubicBezTo>
                        <a:pt x="240" y="335"/>
                        <a:pt x="241" y="335"/>
                        <a:pt x="242" y="335"/>
                      </a:cubicBezTo>
                      <a:cubicBezTo>
                        <a:pt x="243" y="335"/>
                        <a:pt x="245" y="335"/>
                        <a:pt x="246" y="335"/>
                      </a:cubicBezTo>
                      <a:cubicBezTo>
                        <a:pt x="247" y="335"/>
                        <a:pt x="249" y="334"/>
                        <a:pt x="250" y="334"/>
                      </a:cubicBezTo>
                      <a:cubicBezTo>
                        <a:pt x="256" y="332"/>
                        <a:pt x="264" y="336"/>
                        <a:pt x="263" y="328"/>
                      </a:cubicBezTo>
                      <a:cubicBezTo>
                        <a:pt x="263" y="327"/>
                        <a:pt x="262" y="327"/>
                        <a:pt x="261" y="326"/>
                      </a:cubicBezTo>
                      <a:cubicBezTo>
                        <a:pt x="261" y="325"/>
                        <a:pt x="261" y="324"/>
                        <a:pt x="261" y="323"/>
                      </a:cubicBezTo>
                      <a:cubicBezTo>
                        <a:pt x="259" y="320"/>
                        <a:pt x="254" y="321"/>
                        <a:pt x="250" y="320"/>
                      </a:cubicBezTo>
                      <a:cubicBezTo>
                        <a:pt x="247" y="320"/>
                        <a:pt x="246" y="321"/>
                        <a:pt x="244" y="321"/>
                      </a:cubicBezTo>
                      <a:cubicBezTo>
                        <a:pt x="242" y="321"/>
                        <a:pt x="240" y="320"/>
                        <a:pt x="238" y="320"/>
                      </a:cubicBezTo>
                      <a:cubicBezTo>
                        <a:pt x="236" y="319"/>
                        <a:pt x="233" y="320"/>
                        <a:pt x="231" y="319"/>
                      </a:cubicBezTo>
                      <a:cubicBezTo>
                        <a:pt x="230" y="319"/>
                        <a:pt x="229" y="318"/>
                        <a:pt x="228" y="318"/>
                      </a:cubicBezTo>
                      <a:cubicBezTo>
                        <a:pt x="228" y="318"/>
                        <a:pt x="227" y="318"/>
                        <a:pt x="226" y="318"/>
                      </a:cubicBezTo>
                      <a:cubicBezTo>
                        <a:pt x="225" y="317"/>
                        <a:pt x="225" y="317"/>
                        <a:pt x="224" y="316"/>
                      </a:cubicBezTo>
                      <a:cubicBezTo>
                        <a:pt x="223" y="315"/>
                        <a:pt x="221" y="315"/>
                        <a:pt x="219" y="314"/>
                      </a:cubicBezTo>
                      <a:cubicBezTo>
                        <a:pt x="218" y="311"/>
                        <a:pt x="215" y="310"/>
                        <a:pt x="213" y="307"/>
                      </a:cubicBezTo>
                      <a:cubicBezTo>
                        <a:pt x="212" y="306"/>
                        <a:pt x="212" y="305"/>
                        <a:pt x="211" y="304"/>
                      </a:cubicBezTo>
                      <a:cubicBezTo>
                        <a:pt x="209" y="301"/>
                        <a:pt x="208" y="299"/>
                        <a:pt x="212" y="298"/>
                      </a:cubicBezTo>
                      <a:cubicBezTo>
                        <a:pt x="217" y="296"/>
                        <a:pt x="227" y="297"/>
                        <a:pt x="233" y="296"/>
                      </a:cubicBezTo>
                      <a:cubicBezTo>
                        <a:pt x="235" y="296"/>
                        <a:pt x="236" y="295"/>
                        <a:pt x="237" y="295"/>
                      </a:cubicBezTo>
                      <a:cubicBezTo>
                        <a:pt x="240" y="295"/>
                        <a:pt x="244" y="296"/>
                        <a:pt x="245" y="293"/>
                      </a:cubicBezTo>
                      <a:cubicBezTo>
                        <a:pt x="245" y="290"/>
                        <a:pt x="244" y="288"/>
                        <a:pt x="242" y="285"/>
                      </a:cubicBezTo>
                      <a:cubicBezTo>
                        <a:pt x="240" y="284"/>
                        <a:pt x="238" y="283"/>
                        <a:pt x="236" y="283"/>
                      </a:cubicBezTo>
                      <a:cubicBezTo>
                        <a:pt x="233" y="282"/>
                        <a:pt x="231" y="283"/>
                        <a:pt x="229" y="283"/>
                      </a:cubicBezTo>
                      <a:cubicBezTo>
                        <a:pt x="226" y="283"/>
                        <a:pt x="222" y="282"/>
                        <a:pt x="219" y="282"/>
                      </a:cubicBezTo>
                      <a:cubicBezTo>
                        <a:pt x="215" y="282"/>
                        <a:pt x="210" y="283"/>
                        <a:pt x="207" y="282"/>
                      </a:cubicBezTo>
                      <a:cubicBezTo>
                        <a:pt x="205" y="281"/>
                        <a:pt x="203" y="280"/>
                        <a:pt x="201" y="279"/>
                      </a:cubicBezTo>
                      <a:cubicBezTo>
                        <a:pt x="200" y="279"/>
                        <a:pt x="199" y="278"/>
                        <a:pt x="198" y="277"/>
                      </a:cubicBezTo>
                      <a:cubicBezTo>
                        <a:pt x="195" y="276"/>
                        <a:pt x="193" y="274"/>
                        <a:pt x="191" y="272"/>
                      </a:cubicBezTo>
                      <a:cubicBezTo>
                        <a:pt x="190" y="271"/>
                        <a:pt x="184" y="266"/>
                        <a:pt x="182" y="266"/>
                      </a:cubicBezTo>
                      <a:cubicBezTo>
                        <a:pt x="179" y="266"/>
                        <a:pt x="179" y="273"/>
                        <a:pt x="177" y="274"/>
                      </a:cubicBezTo>
                      <a:cubicBezTo>
                        <a:pt x="176" y="275"/>
                        <a:pt x="177" y="275"/>
                        <a:pt x="177" y="276"/>
                      </a:cubicBezTo>
                      <a:cubicBezTo>
                        <a:pt x="177" y="276"/>
                        <a:pt x="176" y="276"/>
                        <a:pt x="175" y="277"/>
                      </a:cubicBezTo>
                      <a:cubicBezTo>
                        <a:pt x="176" y="281"/>
                        <a:pt x="174" y="282"/>
                        <a:pt x="173" y="285"/>
                      </a:cubicBezTo>
                      <a:cubicBezTo>
                        <a:pt x="172" y="286"/>
                        <a:pt x="173" y="287"/>
                        <a:pt x="172" y="288"/>
                      </a:cubicBezTo>
                      <a:cubicBezTo>
                        <a:pt x="172" y="290"/>
                        <a:pt x="170" y="294"/>
                        <a:pt x="169" y="296"/>
                      </a:cubicBezTo>
                      <a:cubicBezTo>
                        <a:pt x="169" y="297"/>
                        <a:pt x="169" y="297"/>
                        <a:pt x="169" y="298"/>
                      </a:cubicBezTo>
                      <a:cubicBezTo>
                        <a:pt x="169" y="299"/>
                        <a:pt x="169" y="299"/>
                        <a:pt x="168" y="300"/>
                      </a:cubicBezTo>
                      <a:cubicBezTo>
                        <a:pt x="168" y="301"/>
                        <a:pt x="168" y="301"/>
                        <a:pt x="168" y="302"/>
                      </a:cubicBezTo>
                      <a:cubicBezTo>
                        <a:pt x="168" y="303"/>
                        <a:pt x="167" y="303"/>
                        <a:pt x="167" y="304"/>
                      </a:cubicBezTo>
                      <a:cubicBezTo>
                        <a:pt x="167" y="307"/>
                        <a:pt x="167" y="309"/>
                        <a:pt x="167" y="311"/>
                      </a:cubicBezTo>
                      <a:cubicBezTo>
                        <a:pt x="166" y="312"/>
                        <a:pt x="165" y="312"/>
                        <a:pt x="165" y="313"/>
                      </a:cubicBezTo>
                      <a:cubicBezTo>
                        <a:pt x="165" y="314"/>
                        <a:pt x="166" y="315"/>
                        <a:pt x="166" y="316"/>
                      </a:cubicBezTo>
                      <a:cubicBezTo>
                        <a:pt x="166" y="317"/>
                        <a:pt x="165" y="318"/>
                        <a:pt x="165" y="319"/>
                      </a:cubicBezTo>
                      <a:cubicBezTo>
                        <a:pt x="165" y="323"/>
                        <a:pt x="165" y="326"/>
                        <a:pt x="165" y="330"/>
                      </a:cubicBezTo>
                      <a:cubicBezTo>
                        <a:pt x="165" y="331"/>
                        <a:pt x="164" y="331"/>
                        <a:pt x="164" y="332"/>
                      </a:cubicBezTo>
                      <a:cubicBezTo>
                        <a:pt x="164" y="334"/>
                        <a:pt x="164" y="336"/>
                        <a:pt x="164" y="338"/>
                      </a:cubicBezTo>
                      <a:cubicBezTo>
                        <a:pt x="165" y="341"/>
                        <a:pt x="164" y="344"/>
                        <a:pt x="164" y="347"/>
                      </a:cubicBezTo>
                      <a:cubicBezTo>
                        <a:pt x="164" y="349"/>
                        <a:pt x="165" y="351"/>
                        <a:pt x="165" y="354"/>
                      </a:cubicBezTo>
                      <a:cubicBezTo>
                        <a:pt x="165" y="355"/>
                        <a:pt x="165" y="357"/>
                        <a:pt x="165" y="358"/>
                      </a:cubicBezTo>
                      <a:cubicBezTo>
                        <a:pt x="165" y="359"/>
                        <a:pt x="166" y="360"/>
                        <a:pt x="166" y="361"/>
                      </a:cubicBezTo>
                      <a:cubicBezTo>
                        <a:pt x="166" y="365"/>
                        <a:pt x="166" y="369"/>
                        <a:pt x="167" y="372"/>
                      </a:cubicBezTo>
                      <a:cubicBezTo>
                        <a:pt x="168" y="373"/>
                        <a:pt x="168" y="375"/>
                        <a:pt x="168" y="377"/>
                      </a:cubicBezTo>
                      <a:cubicBezTo>
                        <a:pt x="169" y="381"/>
                        <a:pt x="171" y="384"/>
                        <a:pt x="171" y="387"/>
                      </a:cubicBezTo>
                      <a:cubicBezTo>
                        <a:pt x="172" y="389"/>
                        <a:pt x="172" y="391"/>
                        <a:pt x="173" y="394"/>
                      </a:cubicBezTo>
                      <a:cubicBezTo>
                        <a:pt x="173" y="395"/>
                        <a:pt x="174" y="397"/>
                        <a:pt x="174" y="398"/>
                      </a:cubicBezTo>
                      <a:cubicBezTo>
                        <a:pt x="175" y="400"/>
                        <a:pt x="175" y="402"/>
                        <a:pt x="175" y="403"/>
                      </a:cubicBezTo>
                      <a:cubicBezTo>
                        <a:pt x="176" y="404"/>
                        <a:pt x="177" y="405"/>
                        <a:pt x="177" y="406"/>
                      </a:cubicBezTo>
                      <a:cubicBezTo>
                        <a:pt x="179" y="409"/>
                        <a:pt x="180" y="413"/>
                        <a:pt x="181" y="415"/>
                      </a:cubicBezTo>
                      <a:cubicBezTo>
                        <a:pt x="182" y="416"/>
                        <a:pt x="182" y="417"/>
                        <a:pt x="182" y="417"/>
                      </a:cubicBezTo>
                      <a:cubicBezTo>
                        <a:pt x="183" y="419"/>
                        <a:pt x="184" y="419"/>
                        <a:pt x="185" y="421"/>
                      </a:cubicBezTo>
                      <a:cubicBezTo>
                        <a:pt x="185" y="422"/>
                        <a:pt x="185" y="424"/>
                        <a:pt x="186" y="425"/>
                      </a:cubicBezTo>
                      <a:cubicBezTo>
                        <a:pt x="187" y="428"/>
                        <a:pt x="189" y="430"/>
                        <a:pt x="190" y="432"/>
                      </a:cubicBezTo>
                      <a:cubicBezTo>
                        <a:pt x="190" y="433"/>
                        <a:pt x="190" y="434"/>
                        <a:pt x="191" y="434"/>
                      </a:cubicBezTo>
                      <a:cubicBezTo>
                        <a:pt x="192" y="437"/>
                        <a:pt x="194" y="439"/>
                        <a:pt x="196" y="441"/>
                      </a:cubicBezTo>
                      <a:cubicBezTo>
                        <a:pt x="198" y="443"/>
                        <a:pt x="199" y="445"/>
                        <a:pt x="201" y="447"/>
                      </a:cubicBezTo>
                      <a:cubicBezTo>
                        <a:pt x="201" y="448"/>
                        <a:pt x="200" y="448"/>
                        <a:pt x="200" y="449"/>
                      </a:cubicBezTo>
                      <a:cubicBezTo>
                        <a:pt x="203" y="451"/>
                        <a:pt x="207" y="453"/>
                        <a:pt x="208" y="457"/>
                      </a:cubicBezTo>
                      <a:cubicBezTo>
                        <a:pt x="209" y="458"/>
                        <a:pt x="210" y="459"/>
                        <a:pt x="211" y="461"/>
                      </a:cubicBezTo>
                      <a:cubicBezTo>
                        <a:pt x="212" y="462"/>
                        <a:pt x="213" y="463"/>
                        <a:pt x="215" y="463"/>
                      </a:cubicBezTo>
                      <a:cubicBezTo>
                        <a:pt x="218" y="468"/>
                        <a:pt x="223" y="471"/>
                        <a:pt x="227" y="475"/>
                      </a:cubicBezTo>
                      <a:cubicBezTo>
                        <a:pt x="227" y="476"/>
                        <a:pt x="227" y="476"/>
                        <a:pt x="227" y="476"/>
                      </a:cubicBezTo>
                      <a:cubicBezTo>
                        <a:pt x="228" y="477"/>
                        <a:pt x="230" y="478"/>
                        <a:pt x="231" y="480"/>
                      </a:cubicBezTo>
                      <a:cubicBezTo>
                        <a:pt x="231" y="482"/>
                        <a:pt x="227" y="485"/>
                        <a:pt x="224" y="483"/>
                      </a:cubicBezTo>
                      <a:cubicBezTo>
                        <a:pt x="220" y="480"/>
                        <a:pt x="216" y="477"/>
                        <a:pt x="213" y="473"/>
                      </a:cubicBezTo>
                      <a:cubicBezTo>
                        <a:pt x="212" y="473"/>
                        <a:pt x="211" y="472"/>
                        <a:pt x="211" y="472"/>
                      </a:cubicBezTo>
                      <a:cubicBezTo>
                        <a:pt x="210" y="472"/>
                        <a:pt x="210" y="471"/>
                        <a:pt x="210" y="471"/>
                      </a:cubicBezTo>
                      <a:cubicBezTo>
                        <a:pt x="210" y="470"/>
                        <a:pt x="208" y="471"/>
                        <a:pt x="208" y="470"/>
                      </a:cubicBezTo>
                      <a:cubicBezTo>
                        <a:pt x="207" y="468"/>
                        <a:pt x="205" y="467"/>
                        <a:pt x="204" y="465"/>
                      </a:cubicBezTo>
                      <a:cubicBezTo>
                        <a:pt x="202" y="463"/>
                        <a:pt x="201" y="461"/>
                        <a:pt x="199" y="459"/>
                      </a:cubicBezTo>
                      <a:cubicBezTo>
                        <a:pt x="199" y="458"/>
                        <a:pt x="199" y="458"/>
                        <a:pt x="199" y="458"/>
                      </a:cubicBezTo>
                      <a:cubicBezTo>
                        <a:pt x="198" y="456"/>
                        <a:pt x="195" y="455"/>
                        <a:pt x="194" y="453"/>
                      </a:cubicBezTo>
                      <a:cubicBezTo>
                        <a:pt x="193" y="452"/>
                        <a:pt x="193" y="451"/>
                        <a:pt x="193" y="450"/>
                      </a:cubicBezTo>
                      <a:cubicBezTo>
                        <a:pt x="192" y="450"/>
                        <a:pt x="192" y="449"/>
                        <a:pt x="191" y="449"/>
                      </a:cubicBezTo>
                      <a:cubicBezTo>
                        <a:pt x="190" y="447"/>
                        <a:pt x="189" y="445"/>
                        <a:pt x="188" y="443"/>
                      </a:cubicBezTo>
                      <a:cubicBezTo>
                        <a:pt x="187" y="442"/>
                        <a:pt x="186" y="441"/>
                        <a:pt x="185" y="440"/>
                      </a:cubicBezTo>
                      <a:cubicBezTo>
                        <a:pt x="184" y="439"/>
                        <a:pt x="184" y="437"/>
                        <a:pt x="183" y="436"/>
                      </a:cubicBezTo>
                      <a:cubicBezTo>
                        <a:pt x="183" y="436"/>
                        <a:pt x="183" y="435"/>
                        <a:pt x="183" y="435"/>
                      </a:cubicBezTo>
                      <a:cubicBezTo>
                        <a:pt x="181" y="434"/>
                        <a:pt x="180" y="432"/>
                        <a:pt x="179" y="430"/>
                      </a:cubicBezTo>
                      <a:cubicBezTo>
                        <a:pt x="178" y="429"/>
                        <a:pt x="177" y="427"/>
                        <a:pt x="177" y="425"/>
                      </a:cubicBezTo>
                      <a:cubicBezTo>
                        <a:pt x="176" y="425"/>
                        <a:pt x="177" y="425"/>
                        <a:pt x="177" y="424"/>
                      </a:cubicBezTo>
                      <a:cubicBezTo>
                        <a:pt x="174" y="421"/>
                        <a:pt x="173" y="416"/>
                        <a:pt x="170" y="413"/>
                      </a:cubicBezTo>
                      <a:cubicBezTo>
                        <a:pt x="170" y="412"/>
                        <a:pt x="170" y="412"/>
                        <a:pt x="170" y="411"/>
                      </a:cubicBezTo>
                      <a:cubicBezTo>
                        <a:pt x="168" y="411"/>
                        <a:pt x="169" y="408"/>
                        <a:pt x="168" y="406"/>
                      </a:cubicBezTo>
                      <a:cubicBezTo>
                        <a:pt x="168" y="405"/>
                        <a:pt x="167" y="404"/>
                        <a:pt x="167" y="403"/>
                      </a:cubicBezTo>
                      <a:cubicBezTo>
                        <a:pt x="166" y="401"/>
                        <a:pt x="166" y="399"/>
                        <a:pt x="165" y="397"/>
                      </a:cubicBezTo>
                      <a:cubicBezTo>
                        <a:pt x="164" y="395"/>
                        <a:pt x="163" y="393"/>
                        <a:pt x="162" y="391"/>
                      </a:cubicBezTo>
                      <a:cubicBezTo>
                        <a:pt x="162" y="390"/>
                        <a:pt x="162" y="389"/>
                        <a:pt x="161" y="387"/>
                      </a:cubicBezTo>
                      <a:cubicBezTo>
                        <a:pt x="161" y="387"/>
                        <a:pt x="160" y="386"/>
                        <a:pt x="160" y="385"/>
                      </a:cubicBezTo>
                      <a:cubicBezTo>
                        <a:pt x="160" y="384"/>
                        <a:pt x="160" y="382"/>
                        <a:pt x="160" y="380"/>
                      </a:cubicBezTo>
                      <a:cubicBezTo>
                        <a:pt x="160" y="379"/>
                        <a:pt x="159" y="379"/>
                        <a:pt x="158" y="378"/>
                      </a:cubicBezTo>
                      <a:cubicBezTo>
                        <a:pt x="158" y="375"/>
                        <a:pt x="159" y="373"/>
                        <a:pt x="158" y="370"/>
                      </a:cubicBezTo>
                      <a:cubicBezTo>
                        <a:pt x="158" y="369"/>
                        <a:pt x="157" y="369"/>
                        <a:pt x="157" y="368"/>
                      </a:cubicBezTo>
                      <a:cubicBezTo>
                        <a:pt x="156" y="365"/>
                        <a:pt x="157" y="363"/>
                        <a:pt x="156" y="360"/>
                      </a:cubicBezTo>
                      <a:cubicBezTo>
                        <a:pt x="156" y="358"/>
                        <a:pt x="154" y="356"/>
                        <a:pt x="154" y="354"/>
                      </a:cubicBezTo>
                      <a:cubicBezTo>
                        <a:pt x="154" y="352"/>
                        <a:pt x="155" y="351"/>
                        <a:pt x="155" y="349"/>
                      </a:cubicBezTo>
                      <a:cubicBezTo>
                        <a:pt x="155" y="348"/>
                        <a:pt x="155" y="347"/>
                        <a:pt x="155" y="347"/>
                      </a:cubicBezTo>
                      <a:cubicBezTo>
                        <a:pt x="154" y="342"/>
                        <a:pt x="154" y="335"/>
                        <a:pt x="154" y="331"/>
                      </a:cubicBezTo>
                      <a:cubicBezTo>
                        <a:pt x="154" y="330"/>
                        <a:pt x="155" y="329"/>
                        <a:pt x="155" y="328"/>
                      </a:cubicBezTo>
                      <a:cubicBezTo>
                        <a:pt x="156" y="326"/>
                        <a:pt x="155" y="325"/>
                        <a:pt x="155" y="323"/>
                      </a:cubicBezTo>
                      <a:cubicBezTo>
                        <a:pt x="155" y="321"/>
                        <a:pt x="156" y="319"/>
                        <a:pt x="156" y="317"/>
                      </a:cubicBezTo>
                      <a:cubicBezTo>
                        <a:pt x="156" y="315"/>
                        <a:pt x="155" y="314"/>
                        <a:pt x="156" y="313"/>
                      </a:cubicBezTo>
                      <a:cubicBezTo>
                        <a:pt x="156" y="312"/>
                        <a:pt x="157" y="312"/>
                        <a:pt x="157" y="311"/>
                      </a:cubicBezTo>
                      <a:cubicBezTo>
                        <a:pt x="157" y="309"/>
                        <a:pt x="157" y="307"/>
                        <a:pt x="157" y="305"/>
                      </a:cubicBezTo>
                      <a:cubicBezTo>
                        <a:pt x="157" y="304"/>
                        <a:pt x="158" y="304"/>
                        <a:pt x="158" y="303"/>
                      </a:cubicBezTo>
                      <a:cubicBezTo>
                        <a:pt x="159" y="301"/>
                        <a:pt x="158" y="299"/>
                        <a:pt x="159" y="298"/>
                      </a:cubicBezTo>
                      <a:cubicBezTo>
                        <a:pt x="159" y="297"/>
                        <a:pt x="160" y="296"/>
                        <a:pt x="160" y="295"/>
                      </a:cubicBezTo>
                      <a:cubicBezTo>
                        <a:pt x="160" y="294"/>
                        <a:pt x="160" y="293"/>
                        <a:pt x="160" y="292"/>
                      </a:cubicBezTo>
                      <a:cubicBezTo>
                        <a:pt x="161" y="289"/>
                        <a:pt x="163" y="286"/>
                        <a:pt x="163" y="283"/>
                      </a:cubicBezTo>
                      <a:cubicBezTo>
                        <a:pt x="164" y="282"/>
                        <a:pt x="163" y="281"/>
                        <a:pt x="164" y="280"/>
                      </a:cubicBezTo>
                      <a:cubicBezTo>
                        <a:pt x="164" y="280"/>
                        <a:pt x="165" y="279"/>
                        <a:pt x="165" y="278"/>
                      </a:cubicBezTo>
                      <a:cubicBezTo>
                        <a:pt x="167" y="274"/>
                        <a:pt x="169" y="269"/>
                        <a:pt x="170" y="265"/>
                      </a:cubicBezTo>
                      <a:cubicBezTo>
                        <a:pt x="171" y="263"/>
                        <a:pt x="172" y="261"/>
                        <a:pt x="173" y="260"/>
                      </a:cubicBezTo>
                      <a:cubicBezTo>
                        <a:pt x="173" y="255"/>
                        <a:pt x="177" y="253"/>
                        <a:pt x="178" y="249"/>
                      </a:cubicBezTo>
                      <a:cubicBezTo>
                        <a:pt x="179" y="249"/>
                        <a:pt x="180" y="248"/>
                        <a:pt x="180" y="248"/>
                      </a:cubicBezTo>
                      <a:cubicBezTo>
                        <a:pt x="179" y="245"/>
                        <a:pt x="182" y="246"/>
                        <a:pt x="181" y="243"/>
                      </a:cubicBezTo>
                      <a:cubicBezTo>
                        <a:pt x="183" y="242"/>
                        <a:pt x="185" y="239"/>
                        <a:pt x="185" y="237"/>
                      </a:cubicBezTo>
                      <a:cubicBezTo>
                        <a:pt x="186" y="236"/>
                        <a:pt x="187" y="236"/>
                        <a:pt x="188" y="235"/>
                      </a:cubicBezTo>
                      <a:cubicBezTo>
                        <a:pt x="190" y="231"/>
                        <a:pt x="193" y="226"/>
                        <a:pt x="197" y="223"/>
                      </a:cubicBezTo>
                      <a:cubicBezTo>
                        <a:pt x="197" y="222"/>
                        <a:pt x="198" y="221"/>
                        <a:pt x="199" y="220"/>
                      </a:cubicBezTo>
                      <a:cubicBezTo>
                        <a:pt x="200" y="219"/>
                        <a:pt x="200" y="220"/>
                        <a:pt x="201" y="219"/>
                      </a:cubicBezTo>
                      <a:cubicBezTo>
                        <a:pt x="202" y="218"/>
                        <a:pt x="201" y="218"/>
                        <a:pt x="202" y="217"/>
                      </a:cubicBezTo>
                      <a:cubicBezTo>
                        <a:pt x="203" y="215"/>
                        <a:pt x="205" y="213"/>
                        <a:pt x="207" y="211"/>
                      </a:cubicBezTo>
                      <a:cubicBezTo>
                        <a:pt x="209" y="209"/>
                        <a:pt x="211" y="208"/>
                        <a:pt x="213" y="206"/>
                      </a:cubicBezTo>
                      <a:cubicBezTo>
                        <a:pt x="214" y="204"/>
                        <a:pt x="217" y="202"/>
                        <a:pt x="219" y="200"/>
                      </a:cubicBezTo>
                      <a:cubicBezTo>
                        <a:pt x="220" y="198"/>
                        <a:pt x="221" y="197"/>
                        <a:pt x="222" y="196"/>
                      </a:cubicBezTo>
                      <a:cubicBezTo>
                        <a:pt x="223" y="196"/>
                        <a:pt x="223" y="197"/>
                        <a:pt x="224" y="197"/>
                      </a:cubicBezTo>
                      <a:cubicBezTo>
                        <a:pt x="226" y="195"/>
                        <a:pt x="228" y="190"/>
                        <a:pt x="232" y="191"/>
                      </a:cubicBezTo>
                      <a:cubicBezTo>
                        <a:pt x="233" y="188"/>
                        <a:pt x="235" y="187"/>
                        <a:pt x="238" y="186"/>
                      </a:cubicBezTo>
                      <a:cubicBezTo>
                        <a:pt x="240" y="185"/>
                        <a:pt x="240" y="183"/>
                        <a:pt x="243" y="182"/>
                      </a:cubicBezTo>
                      <a:cubicBezTo>
                        <a:pt x="245" y="179"/>
                        <a:pt x="249" y="178"/>
                        <a:pt x="252" y="177"/>
                      </a:cubicBezTo>
                      <a:cubicBezTo>
                        <a:pt x="253" y="175"/>
                        <a:pt x="254" y="175"/>
                        <a:pt x="256" y="174"/>
                      </a:cubicBezTo>
                      <a:cubicBezTo>
                        <a:pt x="257" y="174"/>
                        <a:pt x="257" y="173"/>
                        <a:pt x="258" y="173"/>
                      </a:cubicBezTo>
                      <a:cubicBezTo>
                        <a:pt x="259" y="172"/>
                        <a:pt x="261" y="172"/>
                        <a:pt x="262" y="172"/>
                      </a:cubicBezTo>
                      <a:cubicBezTo>
                        <a:pt x="263" y="171"/>
                        <a:pt x="263" y="170"/>
                        <a:pt x="264" y="170"/>
                      </a:cubicBezTo>
                      <a:cubicBezTo>
                        <a:pt x="264" y="170"/>
                        <a:pt x="265" y="170"/>
                        <a:pt x="265" y="170"/>
                      </a:cubicBezTo>
                      <a:cubicBezTo>
                        <a:pt x="267" y="169"/>
                        <a:pt x="269" y="168"/>
                        <a:pt x="271" y="167"/>
                      </a:cubicBezTo>
                      <a:cubicBezTo>
                        <a:pt x="272" y="167"/>
                        <a:pt x="273" y="168"/>
                        <a:pt x="273" y="167"/>
                      </a:cubicBezTo>
                      <a:cubicBezTo>
                        <a:pt x="274" y="167"/>
                        <a:pt x="274" y="166"/>
                        <a:pt x="274" y="165"/>
                      </a:cubicBezTo>
                      <a:cubicBezTo>
                        <a:pt x="275" y="165"/>
                        <a:pt x="275" y="166"/>
                        <a:pt x="276" y="166"/>
                      </a:cubicBezTo>
                      <a:cubicBezTo>
                        <a:pt x="277" y="165"/>
                        <a:pt x="277" y="164"/>
                        <a:pt x="278" y="164"/>
                      </a:cubicBezTo>
                      <a:cubicBezTo>
                        <a:pt x="281" y="165"/>
                        <a:pt x="282" y="163"/>
                        <a:pt x="285" y="162"/>
                      </a:cubicBezTo>
                      <a:cubicBezTo>
                        <a:pt x="286" y="162"/>
                        <a:pt x="289" y="162"/>
                        <a:pt x="290" y="161"/>
                      </a:cubicBezTo>
                      <a:cubicBezTo>
                        <a:pt x="292" y="161"/>
                        <a:pt x="293" y="159"/>
                        <a:pt x="295" y="160"/>
                      </a:cubicBezTo>
                      <a:cubicBezTo>
                        <a:pt x="296" y="160"/>
                        <a:pt x="296" y="158"/>
                        <a:pt x="297" y="158"/>
                      </a:cubicBezTo>
                      <a:cubicBezTo>
                        <a:pt x="300" y="158"/>
                        <a:pt x="302" y="157"/>
                        <a:pt x="305" y="156"/>
                      </a:cubicBezTo>
                      <a:cubicBezTo>
                        <a:pt x="307" y="156"/>
                        <a:pt x="309" y="156"/>
                        <a:pt x="310" y="155"/>
                      </a:cubicBezTo>
                      <a:cubicBezTo>
                        <a:pt x="312" y="155"/>
                        <a:pt x="314" y="154"/>
                        <a:pt x="315" y="154"/>
                      </a:cubicBezTo>
                      <a:cubicBezTo>
                        <a:pt x="317" y="154"/>
                        <a:pt x="318" y="154"/>
                        <a:pt x="320" y="154"/>
                      </a:cubicBezTo>
                      <a:cubicBezTo>
                        <a:pt x="322" y="154"/>
                        <a:pt x="323" y="153"/>
                        <a:pt x="325" y="153"/>
                      </a:cubicBezTo>
                      <a:cubicBezTo>
                        <a:pt x="327" y="152"/>
                        <a:pt x="328" y="153"/>
                        <a:pt x="329" y="153"/>
                      </a:cubicBezTo>
                      <a:cubicBezTo>
                        <a:pt x="333" y="152"/>
                        <a:pt x="337" y="151"/>
                        <a:pt x="341" y="152"/>
                      </a:cubicBezTo>
                      <a:cubicBezTo>
                        <a:pt x="343" y="152"/>
                        <a:pt x="344" y="152"/>
                        <a:pt x="346" y="151"/>
                      </a:cubicBezTo>
                      <a:cubicBezTo>
                        <a:pt x="350" y="151"/>
                        <a:pt x="355" y="152"/>
                        <a:pt x="359" y="151"/>
                      </a:cubicBezTo>
                      <a:cubicBezTo>
                        <a:pt x="360" y="152"/>
                        <a:pt x="361" y="152"/>
                        <a:pt x="362" y="152"/>
                      </a:cubicBezTo>
                      <a:cubicBezTo>
                        <a:pt x="363" y="152"/>
                        <a:pt x="365" y="152"/>
                        <a:pt x="366" y="152"/>
                      </a:cubicBezTo>
                      <a:cubicBezTo>
                        <a:pt x="367" y="153"/>
                        <a:pt x="371" y="152"/>
                        <a:pt x="374" y="153"/>
                      </a:cubicBezTo>
                      <a:cubicBezTo>
                        <a:pt x="376" y="153"/>
                        <a:pt x="379" y="155"/>
                        <a:pt x="383" y="154"/>
                      </a:cubicBezTo>
                      <a:cubicBezTo>
                        <a:pt x="386" y="157"/>
                        <a:pt x="392" y="156"/>
                        <a:pt x="396" y="158"/>
                      </a:cubicBezTo>
                      <a:cubicBezTo>
                        <a:pt x="396" y="158"/>
                        <a:pt x="397" y="158"/>
                        <a:pt x="398" y="159"/>
                      </a:cubicBezTo>
                      <a:cubicBezTo>
                        <a:pt x="400" y="160"/>
                        <a:pt x="403" y="160"/>
                        <a:pt x="406" y="160"/>
                      </a:cubicBezTo>
                      <a:cubicBezTo>
                        <a:pt x="407" y="161"/>
                        <a:pt x="409" y="162"/>
                        <a:pt x="410" y="162"/>
                      </a:cubicBezTo>
                      <a:cubicBezTo>
                        <a:pt x="412" y="163"/>
                        <a:pt x="413" y="163"/>
                        <a:pt x="415" y="164"/>
                      </a:cubicBezTo>
                      <a:cubicBezTo>
                        <a:pt x="416" y="164"/>
                        <a:pt x="416" y="165"/>
                        <a:pt x="417" y="165"/>
                      </a:cubicBezTo>
                      <a:cubicBezTo>
                        <a:pt x="418" y="165"/>
                        <a:pt x="419" y="165"/>
                        <a:pt x="419" y="165"/>
                      </a:cubicBezTo>
                      <a:cubicBezTo>
                        <a:pt x="422" y="166"/>
                        <a:pt x="424" y="168"/>
                        <a:pt x="426" y="169"/>
                      </a:cubicBezTo>
                      <a:cubicBezTo>
                        <a:pt x="430" y="171"/>
                        <a:pt x="435" y="172"/>
                        <a:pt x="438" y="175"/>
                      </a:cubicBezTo>
                      <a:cubicBezTo>
                        <a:pt x="438" y="175"/>
                        <a:pt x="439" y="175"/>
                        <a:pt x="439" y="175"/>
                      </a:cubicBezTo>
                      <a:cubicBezTo>
                        <a:pt x="440" y="176"/>
                        <a:pt x="440" y="176"/>
                        <a:pt x="440" y="177"/>
                      </a:cubicBezTo>
                      <a:cubicBezTo>
                        <a:pt x="443" y="177"/>
                        <a:pt x="444" y="178"/>
                        <a:pt x="445" y="179"/>
                      </a:cubicBezTo>
                      <a:cubicBezTo>
                        <a:pt x="445" y="179"/>
                        <a:pt x="446" y="179"/>
                        <a:pt x="447" y="179"/>
                      </a:cubicBezTo>
                      <a:cubicBezTo>
                        <a:pt x="448" y="180"/>
                        <a:pt x="450" y="182"/>
                        <a:pt x="451" y="183"/>
                      </a:cubicBezTo>
                      <a:cubicBezTo>
                        <a:pt x="452" y="183"/>
                        <a:pt x="453" y="183"/>
                        <a:pt x="454" y="184"/>
                      </a:cubicBezTo>
                      <a:cubicBezTo>
                        <a:pt x="454" y="185"/>
                        <a:pt x="454" y="186"/>
                        <a:pt x="455" y="186"/>
                      </a:cubicBezTo>
                      <a:cubicBezTo>
                        <a:pt x="456" y="187"/>
                        <a:pt x="457" y="187"/>
                        <a:pt x="458" y="187"/>
                      </a:cubicBezTo>
                      <a:cubicBezTo>
                        <a:pt x="459" y="188"/>
                        <a:pt x="459" y="190"/>
                        <a:pt x="461" y="190"/>
                      </a:cubicBezTo>
                      <a:cubicBezTo>
                        <a:pt x="461" y="190"/>
                        <a:pt x="462" y="190"/>
                        <a:pt x="462" y="190"/>
                      </a:cubicBezTo>
                      <a:cubicBezTo>
                        <a:pt x="464" y="191"/>
                        <a:pt x="465" y="193"/>
                        <a:pt x="467" y="194"/>
                      </a:cubicBezTo>
                      <a:cubicBezTo>
                        <a:pt x="468" y="195"/>
                        <a:pt x="470" y="197"/>
                        <a:pt x="471" y="199"/>
                      </a:cubicBezTo>
                      <a:cubicBezTo>
                        <a:pt x="474" y="200"/>
                        <a:pt x="476" y="202"/>
                        <a:pt x="478" y="205"/>
                      </a:cubicBezTo>
                      <a:cubicBezTo>
                        <a:pt x="481" y="206"/>
                        <a:pt x="482" y="209"/>
                        <a:pt x="485" y="211"/>
                      </a:cubicBezTo>
                      <a:cubicBezTo>
                        <a:pt x="487" y="213"/>
                        <a:pt x="489" y="214"/>
                        <a:pt x="489" y="216"/>
                      </a:cubicBezTo>
                      <a:cubicBezTo>
                        <a:pt x="491" y="218"/>
                        <a:pt x="493" y="220"/>
                        <a:pt x="494" y="222"/>
                      </a:cubicBezTo>
                      <a:cubicBezTo>
                        <a:pt x="496" y="223"/>
                        <a:pt x="496" y="224"/>
                        <a:pt x="497" y="226"/>
                      </a:cubicBezTo>
                      <a:cubicBezTo>
                        <a:pt x="499" y="227"/>
                        <a:pt x="501" y="229"/>
                        <a:pt x="502" y="232"/>
                      </a:cubicBezTo>
                      <a:cubicBezTo>
                        <a:pt x="504" y="235"/>
                        <a:pt x="507" y="237"/>
                        <a:pt x="508" y="241"/>
                      </a:cubicBezTo>
                      <a:cubicBezTo>
                        <a:pt x="510" y="242"/>
                        <a:pt x="511" y="244"/>
                        <a:pt x="512" y="245"/>
                      </a:cubicBezTo>
                      <a:cubicBezTo>
                        <a:pt x="513" y="247"/>
                        <a:pt x="515" y="249"/>
                        <a:pt x="515" y="252"/>
                      </a:cubicBezTo>
                      <a:cubicBezTo>
                        <a:pt x="516" y="253"/>
                        <a:pt x="518" y="255"/>
                        <a:pt x="520" y="254"/>
                      </a:cubicBezTo>
                      <a:cubicBezTo>
                        <a:pt x="521" y="249"/>
                        <a:pt x="517" y="245"/>
                        <a:pt x="519" y="240"/>
                      </a:cubicBezTo>
                      <a:cubicBezTo>
                        <a:pt x="520" y="240"/>
                        <a:pt x="521" y="238"/>
                        <a:pt x="522" y="238"/>
                      </a:cubicBezTo>
                      <a:cubicBezTo>
                        <a:pt x="526" y="237"/>
                        <a:pt x="528" y="241"/>
                        <a:pt x="531" y="243"/>
                      </a:cubicBezTo>
                      <a:cubicBezTo>
                        <a:pt x="531" y="243"/>
                        <a:pt x="532" y="243"/>
                        <a:pt x="533" y="244"/>
                      </a:cubicBezTo>
                      <a:cubicBezTo>
                        <a:pt x="535" y="245"/>
                        <a:pt x="537" y="246"/>
                        <a:pt x="538" y="247"/>
                      </a:cubicBezTo>
                      <a:cubicBezTo>
                        <a:pt x="539" y="247"/>
                        <a:pt x="541" y="247"/>
                        <a:pt x="542" y="247"/>
                      </a:cubicBezTo>
                      <a:cubicBezTo>
                        <a:pt x="543" y="248"/>
                        <a:pt x="543" y="248"/>
                        <a:pt x="544" y="249"/>
                      </a:cubicBezTo>
                      <a:cubicBezTo>
                        <a:pt x="545" y="249"/>
                        <a:pt x="546" y="248"/>
                        <a:pt x="547" y="249"/>
                      </a:cubicBezTo>
                      <a:cubicBezTo>
                        <a:pt x="548" y="249"/>
                        <a:pt x="549" y="250"/>
                        <a:pt x="549" y="250"/>
                      </a:cubicBezTo>
                      <a:cubicBezTo>
                        <a:pt x="550" y="250"/>
                        <a:pt x="551" y="250"/>
                        <a:pt x="552" y="250"/>
                      </a:cubicBezTo>
                      <a:cubicBezTo>
                        <a:pt x="556" y="252"/>
                        <a:pt x="559" y="254"/>
                        <a:pt x="563" y="253"/>
                      </a:cubicBezTo>
                      <a:cubicBezTo>
                        <a:pt x="566" y="249"/>
                        <a:pt x="560" y="249"/>
                        <a:pt x="557" y="248"/>
                      </a:cubicBezTo>
                      <a:cubicBezTo>
                        <a:pt x="556" y="246"/>
                        <a:pt x="555" y="244"/>
                        <a:pt x="552" y="244"/>
                      </a:cubicBezTo>
                      <a:cubicBezTo>
                        <a:pt x="552" y="241"/>
                        <a:pt x="544" y="237"/>
                        <a:pt x="547" y="234"/>
                      </a:cubicBezTo>
                      <a:cubicBezTo>
                        <a:pt x="551" y="234"/>
                        <a:pt x="554" y="234"/>
                        <a:pt x="558" y="235"/>
                      </a:cubicBezTo>
                      <a:cubicBezTo>
                        <a:pt x="560" y="235"/>
                        <a:pt x="561" y="236"/>
                        <a:pt x="563" y="236"/>
                      </a:cubicBezTo>
                      <a:cubicBezTo>
                        <a:pt x="567" y="236"/>
                        <a:pt x="569" y="238"/>
                        <a:pt x="572" y="238"/>
                      </a:cubicBezTo>
                      <a:cubicBezTo>
                        <a:pt x="573" y="238"/>
                        <a:pt x="574" y="238"/>
                        <a:pt x="575" y="238"/>
                      </a:cubicBezTo>
                      <a:cubicBezTo>
                        <a:pt x="578" y="239"/>
                        <a:pt x="585" y="241"/>
                        <a:pt x="587" y="241"/>
                      </a:cubicBezTo>
                      <a:cubicBezTo>
                        <a:pt x="588" y="241"/>
                        <a:pt x="591" y="239"/>
                        <a:pt x="591" y="238"/>
                      </a:cubicBezTo>
                      <a:cubicBezTo>
                        <a:pt x="591" y="236"/>
                        <a:pt x="590" y="236"/>
                        <a:pt x="588" y="236"/>
                      </a:cubicBezTo>
                      <a:cubicBezTo>
                        <a:pt x="587" y="235"/>
                        <a:pt x="585" y="235"/>
                        <a:pt x="583" y="234"/>
                      </a:cubicBezTo>
                      <a:cubicBezTo>
                        <a:pt x="582" y="234"/>
                        <a:pt x="580" y="232"/>
                        <a:pt x="579" y="231"/>
                      </a:cubicBezTo>
                      <a:cubicBezTo>
                        <a:pt x="577" y="231"/>
                        <a:pt x="575" y="232"/>
                        <a:pt x="573" y="231"/>
                      </a:cubicBezTo>
                      <a:cubicBezTo>
                        <a:pt x="572" y="231"/>
                        <a:pt x="569" y="230"/>
                        <a:pt x="568" y="230"/>
                      </a:cubicBezTo>
                      <a:cubicBezTo>
                        <a:pt x="567" y="229"/>
                        <a:pt x="565" y="225"/>
                        <a:pt x="565" y="223"/>
                      </a:cubicBezTo>
                      <a:cubicBezTo>
                        <a:pt x="566" y="222"/>
                        <a:pt x="568" y="220"/>
                        <a:pt x="570" y="220"/>
                      </a:cubicBezTo>
                      <a:cubicBezTo>
                        <a:pt x="570" y="219"/>
                        <a:pt x="569" y="219"/>
                        <a:pt x="569" y="218"/>
                      </a:cubicBezTo>
                      <a:cubicBezTo>
                        <a:pt x="569" y="217"/>
                        <a:pt x="571" y="217"/>
                        <a:pt x="571" y="217"/>
                      </a:cubicBezTo>
                      <a:cubicBezTo>
                        <a:pt x="572" y="216"/>
                        <a:pt x="571" y="216"/>
                        <a:pt x="571" y="215"/>
                      </a:cubicBezTo>
                      <a:cubicBezTo>
                        <a:pt x="574" y="212"/>
                        <a:pt x="576" y="206"/>
                        <a:pt x="577" y="201"/>
                      </a:cubicBezTo>
                      <a:cubicBezTo>
                        <a:pt x="579" y="198"/>
                        <a:pt x="579" y="194"/>
                        <a:pt x="584" y="194"/>
                      </a:cubicBezTo>
                      <a:cubicBezTo>
                        <a:pt x="588" y="194"/>
                        <a:pt x="587" y="198"/>
                        <a:pt x="589" y="201"/>
                      </a:cubicBezTo>
                      <a:cubicBezTo>
                        <a:pt x="586" y="204"/>
                        <a:pt x="591" y="208"/>
                        <a:pt x="588" y="211"/>
                      </a:cubicBezTo>
                      <a:cubicBezTo>
                        <a:pt x="589" y="213"/>
                        <a:pt x="589" y="217"/>
                        <a:pt x="589" y="219"/>
                      </a:cubicBezTo>
                      <a:cubicBezTo>
                        <a:pt x="588" y="220"/>
                        <a:pt x="587" y="221"/>
                        <a:pt x="588" y="222"/>
                      </a:cubicBezTo>
                      <a:cubicBezTo>
                        <a:pt x="591" y="224"/>
                        <a:pt x="591" y="220"/>
                        <a:pt x="594" y="219"/>
                      </a:cubicBezTo>
                      <a:cubicBezTo>
                        <a:pt x="596" y="219"/>
                        <a:pt x="599" y="220"/>
                        <a:pt x="601" y="219"/>
                      </a:cubicBezTo>
                      <a:cubicBezTo>
                        <a:pt x="602" y="217"/>
                        <a:pt x="604" y="214"/>
                        <a:pt x="602" y="212"/>
                      </a:cubicBezTo>
                      <a:cubicBezTo>
                        <a:pt x="604" y="211"/>
                        <a:pt x="604" y="208"/>
                        <a:pt x="606" y="208"/>
                      </a:cubicBezTo>
                      <a:cubicBezTo>
                        <a:pt x="607" y="207"/>
                        <a:pt x="608" y="208"/>
                        <a:pt x="609" y="207"/>
                      </a:cubicBezTo>
                      <a:cubicBezTo>
                        <a:pt x="611" y="208"/>
                        <a:pt x="612" y="208"/>
                        <a:pt x="614" y="209"/>
                      </a:cubicBezTo>
                      <a:cubicBezTo>
                        <a:pt x="618" y="210"/>
                        <a:pt x="621" y="214"/>
                        <a:pt x="628" y="213"/>
                      </a:cubicBezTo>
                      <a:cubicBezTo>
                        <a:pt x="629" y="211"/>
                        <a:pt x="634" y="212"/>
                        <a:pt x="636" y="210"/>
                      </a:cubicBezTo>
                      <a:cubicBezTo>
                        <a:pt x="637" y="210"/>
                        <a:pt x="637" y="211"/>
                        <a:pt x="638" y="211"/>
                      </a:cubicBezTo>
                      <a:cubicBezTo>
                        <a:pt x="639" y="208"/>
                        <a:pt x="643" y="211"/>
                        <a:pt x="645" y="209"/>
                      </a:cubicBezTo>
                      <a:cubicBezTo>
                        <a:pt x="647" y="208"/>
                        <a:pt x="645" y="205"/>
                        <a:pt x="645" y="204"/>
                      </a:cubicBezTo>
                      <a:cubicBezTo>
                        <a:pt x="644" y="201"/>
                        <a:pt x="644" y="199"/>
                        <a:pt x="642" y="198"/>
                      </a:cubicBezTo>
                      <a:cubicBezTo>
                        <a:pt x="643" y="196"/>
                        <a:pt x="641" y="195"/>
                        <a:pt x="641" y="194"/>
                      </a:cubicBezTo>
                      <a:cubicBezTo>
                        <a:pt x="640" y="193"/>
                        <a:pt x="641" y="192"/>
                        <a:pt x="640" y="191"/>
                      </a:cubicBezTo>
                      <a:cubicBezTo>
                        <a:pt x="640" y="190"/>
                        <a:pt x="638" y="189"/>
                        <a:pt x="637" y="187"/>
                      </a:cubicBezTo>
                      <a:cubicBezTo>
                        <a:pt x="637" y="186"/>
                        <a:pt x="637" y="186"/>
                        <a:pt x="637" y="185"/>
                      </a:cubicBezTo>
                      <a:cubicBezTo>
                        <a:pt x="635" y="182"/>
                        <a:pt x="632" y="179"/>
                        <a:pt x="631" y="176"/>
                      </a:cubicBezTo>
                      <a:cubicBezTo>
                        <a:pt x="629" y="173"/>
                        <a:pt x="628" y="171"/>
                        <a:pt x="627" y="168"/>
                      </a:cubicBezTo>
                      <a:cubicBezTo>
                        <a:pt x="626" y="167"/>
                        <a:pt x="625" y="165"/>
                        <a:pt x="624" y="163"/>
                      </a:cubicBezTo>
                      <a:cubicBezTo>
                        <a:pt x="622" y="161"/>
                        <a:pt x="620" y="159"/>
                        <a:pt x="620" y="157"/>
                      </a:cubicBezTo>
                      <a:cubicBezTo>
                        <a:pt x="619" y="156"/>
                        <a:pt x="618" y="156"/>
                        <a:pt x="618" y="155"/>
                      </a:cubicBezTo>
                      <a:cubicBezTo>
                        <a:pt x="617" y="154"/>
                        <a:pt x="617" y="154"/>
                        <a:pt x="617" y="153"/>
                      </a:cubicBezTo>
                      <a:cubicBezTo>
                        <a:pt x="615" y="152"/>
                        <a:pt x="614" y="150"/>
                        <a:pt x="612" y="148"/>
                      </a:cubicBezTo>
                      <a:cubicBezTo>
                        <a:pt x="612" y="147"/>
                        <a:pt x="611" y="145"/>
                        <a:pt x="610" y="144"/>
                      </a:cubicBezTo>
                      <a:cubicBezTo>
                        <a:pt x="610" y="143"/>
                        <a:pt x="608" y="143"/>
                        <a:pt x="608" y="142"/>
                      </a:cubicBezTo>
                      <a:cubicBezTo>
                        <a:pt x="607" y="140"/>
                        <a:pt x="606" y="138"/>
                        <a:pt x="605" y="137"/>
                      </a:cubicBezTo>
                      <a:cubicBezTo>
                        <a:pt x="604" y="136"/>
                        <a:pt x="602" y="134"/>
                        <a:pt x="601" y="133"/>
                      </a:cubicBezTo>
                      <a:cubicBezTo>
                        <a:pt x="600" y="132"/>
                        <a:pt x="600" y="131"/>
                        <a:pt x="599" y="130"/>
                      </a:cubicBezTo>
                      <a:cubicBezTo>
                        <a:pt x="598" y="128"/>
                        <a:pt x="596" y="127"/>
                        <a:pt x="595" y="125"/>
                      </a:cubicBezTo>
                      <a:cubicBezTo>
                        <a:pt x="591" y="122"/>
                        <a:pt x="588" y="118"/>
                        <a:pt x="586" y="115"/>
                      </a:cubicBezTo>
                      <a:cubicBezTo>
                        <a:pt x="581" y="111"/>
                        <a:pt x="577" y="107"/>
                        <a:pt x="573" y="102"/>
                      </a:cubicBezTo>
                      <a:cubicBezTo>
                        <a:pt x="570" y="101"/>
                        <a:pt x="568" y="99"/>
                        <a:pt x="567" y="96"/>
                      </a:cubicBezTo>
                      <a:cubicBezTo>
                        <a:pt x="566" y="96"/>
                        <a:pt x="565" y="96"/>
                        <a:pt x="565" y="96"/>
                      </a:cubicBezTo>
                      <a:cubicBezTo>
                        <a:pt x="562" y="93"/>
                        <a:pt x="560" y="90"/>
                        <a:pt x="556" y="88"/>
                      </a:cubicBezTo>
                      <a:cubicBezTo>
                        <a:pt x="553" y="85"/>
                        <a:pt x="550" y="83"/>
                        <a:pt x="547" y="81"/>
                      </a:cubicBezTo>
                      <a:cubicBezTo>
                        <a:pt x="546" y="80"/>
                        <a:pt x="546" y="80"/>
                        <a:pt x="546" y="79"/>
                      </a:cubicBezTo>
                      <a:cubicBezTo>
                        <a:pt x="545" y="79"/>
                        <a:pt x="545" y="80"/>
                        <a:pt x="544" y="80"/>
                      </a:cubicBezTo>
                      <a:cubicBezTo>
                        <a:pt x="543" y="79"/>
                        <a:pt x="543" y="78"/>
                        <a:pt x="543" y="78"/>
                      </a:cubicBezTo>
                      <a:close/>
                      <a:moveTo>
                        <a:pt x="492" y="233"/>
                      </a:moveTo>
                      <a:cubicBezTo>
                        <a:pt x="491" y="231"/>
                        <a:pt x="489" y="231"/>
                        <a:pt x="489" y="229"/>
                      </a:cubicBezTo>
                      <a:cubicBezTo>
                        <a:pt x="488" y="228"/>
                        <a:pt x="487" y="228"/>
                        <a:pt x="487" y="226"/>
                      </a:cubicBezTo>
                      <a:cubicBezTo>
                        <a:pt x="486" y="226"/>
                        <a:pt x="486" y="226"/>
                        <a:pt x="486" y="225"/>
                      </a:cubicBezTo>
                      <a:cubicBezTo>
                        <a:pt x="485" y="224"/>
                        <a:pt x="484" y="224"/>
                        <a:pt x="483" y="223"/>
                      </a:cubicBezTo>
                      <a:cubicBezTo>
                        <a:pt x="483" y="222"/>
                        <a:pt x="483" y="221"/>
                        <a:pt x="482" y="221"/>
                      </a:cubicBezTo>
                      <a:cubicBezTo>
                        <a:pt x="482" y="220"/>
                        <a:pt x="481" y="220"/>
                        <a:pt x="481" y="220"/>
                      </a:cubicBezTo>
                      <a:cubicBezTo>
                        <a:pt x="479" y="218"/>
                        <a:pt x="479" y="216"/>
                        <a:pt x="477" y="215"/>
                      </a:cubicBezTo>
                      <a:cubicBezTo>
                        <a:pt x="477" y="215"/>
                        <a:pt x="476" y="214"/>
                        <a:pt x="475" y="214"/>
                      </a:cubicBezTo>
                      <a:cubicBezTo>
                        <a:pt x="474" y="213"/>
                        <a:pt x="472" y="212"/>
                        <a:pt x="471" y="211"/>
                      </a:cubicBezTo>
                      <a:cubicBezTo>
                        <a:pt x="471" y="210"/>
                        <a:pt x="471" y="209"/>
                        <a:pt x="470" y="209"/>
                      </a:cubicBezTo>
                      <a:cubicBezTo>
                        <a:pt x="470" y="208"/>
                        <a:pt x="469" y="208"/>
                        <a:pt x="468" y="208"/>
                      </a:cubicBezTo>
                      <a:cubicBezTo>
                        <a:pt x="468" y="207"/>
                        <a:pt x="467" y="206"/>
                        <a:pt x="467" y="206"/>
                      </a:cubicBezTo>
                      <a:cubicBezTo>
                        <a:pt x="466" y="205"/>
                        <a:pt x="466" y="205"/>
                        <a:pt x="465" y="205"/>
                      </a:cubicBezTo>
                      <a:cubicBezTo>
                        <a:pt x="464" y="204"/>
                        <a:pt x="463" y="203"/>
                        <a:pt x="462" y="202"/>
                      </a:cubicBezTo>
                      <a:cubicBezTo>
                        <a:pt x="460" y="201"/>
                        <a:pt x="459" y="199"/>
                        <a:pt x="458" y="198"/>
                      </a:cubicBezTo>
                      <a:cubicBezTo>
                        <a:pt x="455" y="198"/>
                        <a:pt x="454" y="195"/>
                        <a:pt x="453" y="194"/>
                      </a:cubicBezTo>
                      <a:cubicBezTo>
                        <a:pt x="452" y="194"/>
                        <a:pt x="452" y="194"/>
                        <a:pt x="451" y="194"/>
                      </a:cubicBezTo>
                      <a:cubicBezTo>
                        <a:pt x="451" y="194"/>
                        <a:pt x="450" y="193"/>
                        <a:pt x="450" y="192"/>
                      </a:cubicBezTo>
                      <a:cubicBezTo>
                        <a:pt x="449" y="192"/>
                        <a:pt x="448" y="192"/>
                        <a:pt x="448" y="191"/>
                      </a:cubicBezTo>
                      <a:cubicBezTo>
                        <a:pt x="446" y="191"/>
                        <a:pt x="446" y="189"/>
                        <a:pt x="445" y="188"/>
                      </a:cubicBezTo>
                      <a:cubicBezTo>
                        <a:pt x="444" y="188"/>
                        <a:pt x="444" y="189"/>
                        <a:pt x="443" y="189"/>
                      </a:cubicBezTo>
                      <a:cubicBezTo>
                        <a:pt x="442" y="187"/>
                        <a:pt x="441" y="186"/>
                        <a:pt x="440" y="185"/>
                      </a:cubicBezTo>
                      <a:cubicBezTo>
                        <a:pt x="437" y="186"/>
                        <a:pt x="437" y="184"/>
                        <a:pt x="436" y="183"/>
                      </a:cubicBezTo>
                      <a:cubicBezTo>
                        <a:pt x="435" y="183"/>
                        <a:pt x="434" y="183"/>
                        <a:pt x="434" y="183"/>
                      </a:cubicBezTo>
                      <a:cubicBezTo>
                        <a:pt x="429" y="181"/>
                        <a:pt x="425" y="178"/>
                        <a:pt x="421" y="176"/>
                      </a:cubicBezTo>
                      <a:cubicBezTo>
                        <a:pt x="417" y="176"/>
                        <a:pt x="415" y="173"/>
                        <a:pt x="412" y="173"/>
                      </a:cubicBezTo>
                      <a:cubicBezTo>
                        <a:pt x="412" y="172"/>
                        <a:pt x="411" y="173"/>
                        <a:pt x="410" y="172"/>
                      </a:cubicBezTo>
                      <a:cubicBezTo>
                        <a:pt x="409" y="172"/>
                        <a:pt x="407" y="170"/>
                        <a:pt x="406" y="170"/>
                      </a:cubicBezTo>
                      <a:cubicBezTo>
                        <a:pt x="405" y="169"/>
                        <a:pt x="404" y="170"/>
                        <a:pt x="404" y="170"/>
                      </a:cubicBezTo>
                      <a:cubicBezTo>
                        <a:pt x="403" y="168"/>
                        <a:pt x="401" y="169"/>
                        <a:pt x="399" y="168"/>
                      </a:cubicBezTo>
                      <a:cubicBezTo>
                        <a:pt x="398" y="168"/>
                        <a:pt x="397" y="167"/>
                        <a:pt x="396" y="167"/>
                      </a:cubicBezTo>
                      <a:cubicBezTo>
                        <a:pt x="395" y="166"/>
                        <a:pt x="394" y="167"/>
                        <a:pt x="392" y="167"/>
                      </a:cubicBezTo>
                      <a:cubicBezTo>
                        <a:pt x="391" y="166"/>
                        <a:pt x="390" y="166"/>
                        <a:pt x="389" y="165"/>
                      </a:cubicBezTo>
                      <a:cubicBezTo>
                        <a:pt x="387" y="165"/>
                        <a:pt x="385" y="165"/>
                        <a:pt x="383" y="165"/>
                      </a:cubicBezTo>
                      <a:cubicBezTo>
                        <a:pt x="382" y="164"/>
                        <a:pt x="381" y="164"/>
                        <a:pt x="380" y="164"/>
                      </a:cubicBezTo>
                      <a:cubicBezTo>
                        <a:pt x="379" y="163"/>
                        <a:pt x="378" y="164"/>
                        <a:pt x="377" y="163"/>
                      </a:cubicBezTo>
                      <a:cubicBezTo>
                        <a:pt x="376" y="163"/>
                        <a:pt x="374" y="161"/>
                        <a:pt x="372" y="163"/>
                      </a:cubicBezTo>
                      <a:cubicBezTo>
                        <a:pt x="370" y="162"/>
                        <a:pt x="367" y="162"/>
                        <a:pt x="365" y="161"/>
                      </a:cubicBezTo>
                      <a:cubicBezTo>
                        <a:pt x="363" y="161"/>
                        <a:pt x="361" y="162"/>
                        <a:pt x="360" y="161"/>
                      </a:cubicBezTo>
                      <a:cubicBezTo>
                        <a:pt x="359" y="161"/>
                        <a:pt x="359" y="161"/>
                        <a:pt x="358" y="160"/>
                      </a:cubicBezTo>
                      <a:cubicBezTo>
                        <a:pt x="354" y="160"/>
                        <a:pt x="348" y="160"/>
                        <a:pt x="344" y="160"/>
                      </a:cubicBezTo>
                      <a:cubicBezTo>
                        <a:pt x="340" y="160"/>
                        <a:pt x="335" y="160"/>
                        <a:pt x="331" y="161"/>
                      </a:cubicBezTo>
                      <a:cubicBezTo>
                        <a:pt x="330" y="161"/>
                        <a:pt x="330" y="162"/>
                        <a:pt x="329" y="162"/>
                      </a:cubicBezTo>
                      <a:cubicBezTo>
                        <a:pt x="328" y="162"/>
                        <a:pt x="327" y="161"/>
                        <a:pt x="326" y="161"/>
                      </a:cubicBezTo>
                      <a:cubicBezTo>
                        <a:pt x="325" y="161"/>
                        <a:pt x="324" y="162"/>
                        <a:pt x="323" y="162"/>
                      </a:cubicBezTo>
                      <a:cubicBezTo>
                        <a:pt x="322" y="162"/>
                        <a:pt x="320" y="162"/>
                        <a:pt x="319" y="162"/>
                      </a:cubicBezTo>
                      <a:cubicBezTo>
                        <a:pt x="316" y="162"/>
                        <a:pt x="313" y="164"/>
                        <a:pt x="309" y="164"/>
                      </a:cubicBezTo>
                      <a:cubicBezTo>
                        <a:pt x="308" y="165"/>
                        <a:pt x="306" y="164"/>
                        <a:pt x="304" y="165"/>
                      </a:cubicBezTo>
                      <a:cubicBezTo>
                        <a:pt x="303" y="165"/>
                        <a:pt x="302" y="166"/>
                        <a:pt x="300" y="166"/>
                      </a:cubicBezTo>
                      <a:cubicBezTo>
                        <a:pt x="299" y="167"/>
                        <a:pt x="297" y="166"/>
                        <a:pt x="296" y="167"/>
                      </a:cubicBezTo>
                      <a:cubicBezTo>
                        <a:pt x="295" y="167"/>
                        <a:pt x="294" y="168"/>
                        <a:pt x="293" y="168"/>
                      </a:cubicBezTo>
                      <a:cubicBezTo>
                        <a:pt x="292" y="168"/>
                        <a:pt x="290" y="168"/>
                        <a:pt x="290" y="169"/>
                      </a:cubicBezTo>
                      <a:cubicBezTo>
                        <a:pt x="287" y="170"/>
                        <a:pt x="285" y="172"/>
                        <a:pt x="282" y="172"/>
                      </a:cubicBezTo>
                      <a:cubicBezTo>
                        <a:pt x="281" y="172"/>
                        <a:pt x="280" y="172"/>
                        <a:pt x="280" y="172"/>
                      </a:cubicBezTo>
                      <a:cubicBezTo>
                        <a:pt x="279" y="172"/>
                        <a:pt x="279" y="173"/>
                        <a:pt x="278" y="173"/>
                      </a:cubicBezTo>
                      <a:cubicBezTo>
                        <a:pt x="277" y="173"/>
                        <a:pt x="276" y="173"/>
                        <a:pt x="276" y="173"/>
                      </a:cubicBezTo>
                      <a:cubicBezTo>
                        <a:pt x="275" y="174"/>
                        <a:pt x="275" y="175"/>
                        <a:pt x="275" y="175"/>
                      </a:cubicBezTo>
                      <a:cubicBezTo>
                        <a:pt x="272" y="175"/>
                        <a:pt x="271" y="177"/>
                        <a:pt x="270" y="177"/>
                      </a:cubicBezTo>
                      <a:cubicBezTo>
                        <a:pt x="267" y="178"/>
                        <a:pt x="264" y="179"/>
                        <a:pt x="261" y="180"/>
                      </a:cubicBezTo>
                      <a:cubicBezTo>
                        <a:pt x="260" y="181"/>
                        <a:pt x="260" y="182"/>
                        <a:pt x="259" y="182"/>
                      </a:cubicBezTo>
                      <a:cubicBezTo>
                        <a:pt x="257" y="184"/>
                        <a:pt x="254" y="184"/>
                        <a:pt x="251" y="186"/>
                      </a:cubicBezTo>
                      <a:cubicBezTo>
                        <a:pt x="249" y="187"/>
                        <a:pt x="247" y="189"/>
                        <a:pt x="246" y="190"/>
                      </a:cubicBezTo>
                      <a:cubicBezTo>
                        <a:pt x="243" y="191"/>
                        <a:pt x="242" y="192"/>
                        <a:pt x="241" y="193"/>
                      </a:cubicBezTo>
                      <a:cubicBezTo>
                        <a:pt x="239" y="194"/>
                        <a:pt x="238" y="194"/>
                        <a:pt x="237" y="195"/>
                      </a:cubicBezTo>
                      <a:cubicBezTo>
                        <a:pt x="235" y="197"/>
                        <a:pt x="232" y="200"/>
                        <a:pt x="229" y="201"/>
                      </a:cubicBezTo>
                      <a:cubicBezTo>
                        <a:pt x="227" y="204"/>
                        <a:pt x="225" y="206"/>
                        <a:pt x="222" y="208"/>
                      </a:cubicBezTo>
                      <a:cubicBezTo>
                        <a:pt x="222" y="210"/>
                        <a:pt x="220" y="211"/>
                        <a:pt x="219" y="212"/>
                      </a:cubicBezTo>
                      <a:cubicBezTo>
                        <a:pt x="217" y="214"/>
                        <a:pt x="216" y="217"/>
                        <a:pt x="213" y="217"/>
                      </a:cubicBezTo>
                      <a:cubicBezTo>
                        <a:pt x="212" y="218"/>
                        <a:pt x="212" y="219"/>
                        <a:pt x="212" y="220"/>
                      </a:cubicBezTo>
                      <a:cubicBezTo>
                        <a:pt x="209" y="221"/>
                        <a:pt x="209" y="225"/>
                        <a:pt x="205" y="226"/>
                      </a:cubicBezTo>
                      <a:cubicBezTo>
                        <a:pt x="203" y="229"/>
                        <a:pt x="202" y="232"/>
                        <a:pt x="199" y="234"/>
                      </a:cubicBezTo>
                      <a:cubicBezTo>
                        <a:pt x="197" y="236"/>
                        <a:pt x="197" y="239"/>
                        <a:pt x="195" y="241"/>
                      </a:cubicBezTo>
                      <a:cubicBezTo>
                        <a:pt x="194" y="242"/>
                        <a:pt x="193" y="243"/>
                        <a:pt x="193" y="243"/>
                      </a:cubicBezTo>
                      <a:cubicBezTo>
                        <a:pt x="192" y="244"/>
                        <a:pt x="192" y="245"/>
                        <a:pt x="192" y="246"/>
                      </a:cubicBezTo>
                      <a:cubicBezTo>
                        <a:pt x="191" y="247"/>
                        <a:pt x="191" y="247"/>
                        <a:pt x="190" y="248"/>
                      </a:cubicBezTo>
                      <a:cubicBezTo>
                        <a:pt x="190" y="249"/>
                        <a:pt x="189" y="250"/>
                        <a:pt x="188" y="252"/>
                      </a:cubicBezTo>
                      <a:cubicBezTo>
                        <a:pt x="187" y="254"/>
                        <a:pt x="186" y="256"/>
                        <a:pt x="187" y="259"/>
                      </a:cubicBezTo>
                      <a:cubicBezTo>
                        <a:pt x="190" y="261"/>
                        <a:pt x="193" y="260"/>
                        <a:pt x="195" y="259"/>
                      </a:cubicBezTo>
                      <a:cubicBezTo>
                        <a:pt x="198" y="259"/>
                        <a:pt x="201" y="259"/>
                        <a:pt x="204" y="259"/>
                      </a:cubicBezTo>
                      <a:cubicBezTo>
                        <a:pt x="213" y="259"/>
                        <a:pt x="223" y="259"/>
                        <a:pt x="232" y="259"/>
                      </a:cubicBezTo>
                      <a:cubicBezTo>
                        <a:pt x="234" y="257"/>
                        <a:pt x="237" y="258"/>
                        <a:pt x="240" y="258"/>
                      </a:cubicBezTo>
                      <a:cubicBezTo>
                        <a:pt x="245" y="258"/>
                        <a:pt x="250" y="258"/>
                        <a:pt x="255" y="258"/>
                      </a:cubicBezTo>
                      <a:cubicBezTo>
                        <a:pt x="256" y="258"/>
                        <a:pt x="258" y="257"/>
                        <a:pt x="259" y="257"/>
                      </a:cubicBezTo>
                      <a:cubicBezTo>
                        <a:pt x="260" y="257"/>
                        <a:pt x="261" y="258"/>
                        <a:pt x="262" y="258"/>
                      </a:cubicBezTo>
                      <a:cubicBezTo>
                        <a:pt x="263" y="258"/>
                        <a:pt x="265" y="257"/>
                        <a:pt x="266" y="257"/>
                      </a:cubicBezTo>
                      <a:cubicBezTo>
                        <a:pt x="273" y="257"/>
                        <a:pt x="277" y="257"/>
                        <a:pt x="282" y="258"/>
                      </a:cubicBezTo>
                      <a:cubicBezTo>
                        <a:pt x="285" y="259"/>
                        <a:pt x="288" y="260"/>
                        <a:pt x="290" y="262"/>
                      </a:cubicBezTo>
                      <a:cubicBezTo>
                        <a:pt x="294" y="263"/>
                        <a:pt x="296" y="265"/>
                        <a:pt x="299" y="268"/>
                      </a:cubicBezTo>
                      <a:cubicBezTo>
                        <a:pt x="299" y="270"/>
                        <a:pt x="302" y="272"/>
                        <a:pt x="303" y="274"/>
                      </a:cubicBezTo>
                      <a:cubicBezTo>
                        <a:pt x="304" y="276"/>
                        <a:pt x="305" y="278"/>
                        <a:pt x="306" y="280"/>
                      </a:cubicBezTo>
                      <a:cubicBezTo>
                        <a:pt x="306" y="281"/>
                        <a:pt x="308" y="281"/>
                        <a:pt x="308" y="282"/>
                      </a:cubicBezTo>
                      <a:cubicBezTo>
                        <a:pt x="308" y="283"/>
                        <a:pt x="308" y="284"/>
                        <a:pt x="309" y="284"/>
                      </a:cubicBezTo>
                      <a:cubicBezTo>
                        <a:pt x="309" y="286"/>
                        <a:pt x="312" y="289"/>
                        <a:pt x="314" y="289"/>
                      </a:cubicBezTo>
                      <a:cubicBezTo>
                        <a:pt x="317" y="289"/>
                        <a:pt x="317" y="283"/>
                        <a:pt x="318" y="279"/>
                      </a:cubicBezTo>
                      <a:cubicBezTo>
                        <a:pt x="318" y="278"/>
                        <a:pt x="319" y="277"/>
                        <a:pt x="319" y="276"/>
                      </a:cubicBezTo>
                      <a:cubicBezTo>
                        <a:pt x="320" y="275"/>
                        <a:pt x="319" y="274"/>
                        <a:pt x="319" y="274"/>
                      </a:cubicBezTo>
                      <a:cubicBezTo>
                        <a:pt x="320" y="273"/>
                        <a:pt x="321" y="272"/>
                        <a:pt x="321" y="271"/>
                      </a:cubicBezTo>
                      <a:cubicBezTo>
                        <a:pt x="321" y="270"/>
                        <a:pt x="321" y="268"/>
                        <a:pt x="321" y="267"/>
                      </a:cubicBezTo>
                      <a:cubicBezTo>
                        <a:pt x="322" y="265"/>
                        <a:pt x="324" y="264"/>
                        <a:pt x="323" y="262"/>
                      </a:cubicBezTo>
                      <a:cubicBezTo>
                        <a:pt x="324" y="261"/>
                        <a:pt x="325" y="260"/>
                        <a:pt x="324" y="258"/>
                      </a:cubicBezTo>
                      <a:cubicBezTo>
                        <a:pt x="326" y="256"/>
                        <a:pt x="328" y="256"/>
                        <a:pt x="330" y="254"/>
                      </a:cubicBezTo>
                      <a:cubicBezTo>
                        <a:pt x="331" y="253"/>
                        <a:pt x="331" y="252"/>
                        <a:pt x="332" y="251"/>
                      </a:cubicBezTo>
                      <a:cubicBezTo>
                        <a:pt x="332" y="251"/>
                        <a:pt x="333" y="252"/>
                        <a:pt x="334" y="251"/>
                      </a:cubicBezTo>
                      <a:cubicBezTo>
                        <a:pt x="335" y="251"/>
                        <a:pt x="336" y="250"/>
                        <a:pt x="337" y="250"/>
                      </a:cubicBezTo>
                      <a:cubicBezTo>
                        <a:pt x="340" y="249"/>
                        <a:pt x="343" y="248"/>
                        <a:pt x="347" y="249"/>
                      </a:cubicBezTo>
                      <a:cubicBezTo>
                        <a:pt x="349" y="249"/>
                        <a:pt x="352" y="248"/>
                        <a:pt x="355" y="249"/>
                      </a:cubicBezTo>
                      <a:cubicBezTo>
                        <a:pt x="355" y="249"/>
                        <a:pt x="356" y="249"/>
                        <a:pt x="357" y="249"/>
                      </a:cubicBezTo>
                      <a:cubicBezTo>
                        <a:pt x="359" y="250"/>
                        <a:pt x="362" y="250"/>
                        <a:pt x="364" y="250"/>
                      </a:cubicBezTo>
                      <a:cubicBezTo>
                        <a:pt x="365" y="250"/>
                        <a:pt x="366" y="251"/>
                        <a:pt x="367" y="251"/>
                      </a:cubicBezTo>
                      <a:cubicBezTo>
                        <a:pt x="369" y="252"/>
                        <a:pt x="371" y="252"/>
                        <a:pt x="372" y="253"/>
                      </a:cubicBezTo>
                      <a:cubicBezTo>
                        <a:pt x="377" y="253"/>
                        <a:pt x="379" y="256"/>
                        <a:pt x="383" y="256"/>
                      </a:cubicBezTo>
                      <a:cubicBezTo>
                        <a:pt x="387" y="258"/>
                        <a:pt x="386" y="262"/>
                        <a:pt x="383" y="264"/>
                      </a:cubicBezTo>
                      <a:cubicBezTo>
                        <a:pt x="379" y="266"/>
                        <a:pt x="373" y="267"/>
                        <a:pt x="369" y="270"/>
                      </a:cubicBezTo>
                      <a:cubicBezTo>
                        <a:pt x="366" y="270"/>
                        <a:pt x="364" y="272"/>
                        <a:pt x="364" y="274"/>
                      </a:cubicBezTo>
                      <a:cubicBezTo>
                        <a:pt x="364" y="274"/>
                        <a:pt x="365" y="275"/>
                        <a:pt x="365" y="276"/>
                      </a:cubicBezTo>
                      <a:cubicBezTo>
                        <a:pt x="366" y="277"/>
                        <a:pt x="366" y="278"/>
                        <a:pt x="366" y="279"/>
                      </a:cubicBezTo>
                      <a:cubicBezTo>
                        <a:pt x="366" y="280"/>
                        <a:pt x="367" y="281"/>
                        <a:pt x="368" y="282"/>
                      </a:cubicBezTo>
                      <a:cubicBezTo>
                        <a:pt x="368" y="282"/>
                        <a:pt x="368" y="283"/>
                        <a:pt x="368" y="283"/>
                      </a:cubicBezTo>
                      <a:cubicBezTo>
                        <a:pt x="369" y="284"/>
                        <a:pt x="369" y="285"/>
                        <a:pt x="370" y="285"/>
                      </a:cubicBezTo>
                      <a:cubicBezTo>
                        <a:pt x="371" y="288"/>
                        <a:pt x="372" y="292"/>
                        <a:pt x="374" y="293"/>
                      </a:cubicBezTo>
                      <a:cubicBezTo>
                        <a:pt x="377" y="293"/>
                        <a:pt x="378" y="291"/>
                        <a:pt x="378" y="288"/>
                      </a:cubicBezTo>
                      <a:cubicBezTo>
                        <a:pt x="380" y="286"/>
                        <a:pt x="381" y="284"/>
                        <a:pt x="382" y="282"/>
                      </a:cubicBezTo>
                      <a:cubicBezTo>
                        <a:pt x="384" y="281"/>
                        <a:pt x="384" y="278"/>
                        <a:pt x="384" y="276"/>
                      </a:cubicBezTo>
                      <a:cubicBezTo>
                        <a:pt x="388" y="273"/>
                        <a:pt x="389" y="267"/>
                        <a:pt x="393" y="264"/>
                      </a:cubicBezTo>
                      <a:cubicBezTo>
                        <a:pt x="393" y="264"/>
                        <a:pt x="394" y="264"/>
                        <a:pt x="395" y="264"/>
                      </a:cubicBezTo>
                      <a:cubicBezTo>
                        <a:pt x="397" y="260"/>
                        <a:pt x="402" y="258"/>
                        <a:pt x="407" y="257"/>
                      </a:cubicBezTo>
                      <a:cubicBezTo>
                        <a:pt x="415" y="254"/>
                        <a:pt x="424" y="252"/>
                        <a:pt x="434" y="254"/>
                      </a:cubicBezTo>
                      <a:cubicBezTo>
                        <a:pt x="436" y="252"/>
                        <a:pt x="441" y="254"/>
                        <a:pt x="446" y="254"/>
                      </a:cubicBezTo>
                      <a:cubicBezTo>
                        <a:pt x="448" y="254"/>
                        <a:pt x="449" y="254"/>
                        <a:pt x="450" y="254"/>
                      </a:cubicBezTo>
                      <a:cubicBezTo>
                        <a:pt x="450" y="254"/>
                        <a:pt x="451" y="253"/>
                        <a:pt x="452" y="253"/>
                      </a:cubicBezTo>
                      <a:cubicBezTo>
                        <a:pt x="456" y="253"/>
                        <a:pt x="462" y="253"/>
                        <a:pt x="468" y="253"/>
                      </a:cubicBezTo>
                      <a:cubicBezTo>
                        <a:pt x="469" y="253"/>
                        <a:pt x="470" y="253"/>
                        <a:pt x="471" y="253"/>
                      </a:cubicBezTo>
                      <a:cubicBezTo>
                        <a:pt x="473" y="253"/>
                        <a:pt x="475" y="252"/>
                        <a:pt x="476" y="252"/>
                      </a:cubicBezTo>
                      <a:cubicBezTo>
                        <a:pt x="478" y="252"/>
                        <a:pt x="480" y="253"/>
                        <a:pt x="481" y="253"/>
                      </a:cubicBezTo>
                      <a:cubicBezTo>
                        <a:pt x="482" y="253"/>
                        <a:pt x="483" y="252"/>
                        <a:pt x="484" y="252"/>
                      </a:cubicBezTo>
                      <a:cubicBezTo>
                        <a:pt x="489" y="252"/>
                        <a:pt x="494" y="253"/>
                        <a:pt x="499" y="252"/>
                      </a:cubicBezTo>
                      <a:cubicBezTo>
                        <a:pt x="503" y="247"/>
                        <a:pt x="496" y="242"/>
                        <a:pt x="496" y="237"/>
                      </a:cubicBezTo>
                      <a:cubicBezTo>
                        <a:pt x="494" y="236"/>
                        <a:pt x="493" y="234"/>
                        <a:pt x="492" y="233"/>
                      </a:cubicBezTo>
                      <a:close/>
                      <a:moveTo>
                        <a:pt x="614" y="234"/>
                      </a:moveTo>
                      <a:cubicBezTo>
                        <a:pt x="614" y="237"/>
                        <a:pt x="616" y="237"/>
                        <a:pt x="615" y="240"/>
                      </a:cubicBezTo>
                      <a:cubicBezTo>
                        <a:pt x="616" y="243"/>
                        <a:pt x="620" y="242"/>
                        <a:pt x="621" y="240"/>
                      </a:cubicBezTo>
                      <a:cubicBezTo>
                        <a:pt x="621" y="237"/>
                        <a:pt x="620" y="235"/>
                        <a:pt x="619" y="233"/>
                      </a:cubicBezTo>
                      <a:cubicBezTo>
                        <a:pt x="617" y="233"/>
                        <a:pt x="615" y="232"/>
                        <a:pt x="614" y="234"/>
                      </a:cubicBezTo>
                      <a:close/>
                      <a:moveTo>
                        <a:pt x="536" y="262"/>
                      </a:moveTo>
                      <a:cubicBezTo>
                        <a:pt x="534" y="263"/>
                        <a:pt x="532" y="262"/>
                        <a:pt x="530" y="261"/>
                      </a:cubicBezTo>
                      <a:cubicBezTo>
                        <a:pt x="529" y="261"/>
                        <a:pt x="528" y="261"/>
                        <a:pt x="527" y="261"/>
                      </a:cubicBezTo>
                      <a:cubicBezTo>
                        <a:pt x="525" y="260"/>
                        <a:pt x="524" y="257"/>
                        <a:pt x="522" y="256"/>
                      </a:cubicBezTo>
                      <a:cubicBezTo>
                        <a:pt x="517" y="256"/>
                        <a:pt x="519" y="258"/>
                        <a:pt x="520" y="260"/>
                      </a:cubicBezTo>
                      <a:cubicBezTo>
                        <a:pt x="520" y="261"/>
                        <a:pt x="521" y="263"/>
                        <a:pt x="522" y="265"/>
                      </a:cubicBezTo>
                      <a:cubicBezTo>
                        <a:pt x="524" y="268"/>
                        <a:pt x="525" y="268"/>
                        <a:pt x="528" y="270"/>
                      </a:cubicBezTo>
                      <a:cubicBezTo>
                        <a:pt x="529" y="271"/>
                        <a:pt x="531" y="272"/>
                        <a:pt x="532" y="272"/>
                      </a:cubicBezTo>
                      <a:cubicBezTo>
                        <a:pt x="534" y="273"/>
                        <a:pt x="537" y="273"/>
                        <a:pt x="538" y="274"/>
                      </a:cubicBezTo>
                      <a:cubicBezTo>
                        <a:pt x="540" y="273"/>
                        <a:pt x="542" y="274"/>
                        <a:pt x="543" y="274"/>
                      </a:cubicBezTo>
                      <a:cubicBezTo>
                        <a:pt x="544" y="273"/>
                        <a:pt x="546" y="272"/>
                        <a:pt x="546" y="270"/>
                      </a:cubicBezTo>
                      <a:cubicBezTo>
                        <a:pt x="546" y="269"/>
                        <a:pt x="545" y="268"/>
                        <a:pt x="545" y="266"/>
                      </a:cubicBezTo>
                      <a:cubicBezTo>
                        <a:pt x="543" y="264"/>
                        <a:pt x="539" y="264"/>
                        <a:pt x="536" y="2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Freeform 6">
                  <a:extLst>
                    <a:ext uri="{FF2B5EF4-FFF2-40B4-BE49-F238E27FC236}">
                      <a16:creationId xmlns="" xmlns:a16="http://schemas.microsoft.com/office/drawing/2014/main" id="{79A8FAAE-197A-4747-969C-1EADF2EB2BF0}"/>
                    </a:ext>
                  </a:extLst>
                </p:cNvPr>
                <p:cNvSpPr>
                  <a:spLocks/>
                </p:cNvSpPr>
                <p:nvPr/>
              </p:nvSpPr>
              <p:spPr bwMode="auto">
                <a:xfrm>
                  <a:off x="2883" y="1255"/>
                  <a:ext cx="73" cy="75"/>
                </a:xfrm>
                <a:custGeom>
                  <a:avLst/>
                  <a:gdLst>
                    <a:gd name="T0" fmla="*/ 17 w 35"/>
                    <a:gd name="T1" fmla="*/ 35 h 36"/>
                    <a:gd name="T2" fmla="*/ 15 w 35"/>
                    <a:gd name="T3" fmla="*/ 26 h 36"/>
                    <a:gd name="T4" fmla="*/ 11 w 35"/>
                    <a:gd name="T5" fmla="*/ 25 h 36"/>
                    <a:gd name="T6" fmla="*/ 9 w 35"/>
                    <a:gd name="T7" fmla="*/ 26 h 36"/>
                    <a:gd name="T8" fmla="*/ 3 w 35"/>
                    <a:gd name="T9" fmla="*/ 23 h 36"/>
                    <a:gd name="T10" fmla="*/ 0 w 35"/>
                    <a:gd name="T11" fmla="*/ 20 h 36"/>
                    <a:gd name="T12" fmla="*/ 0 w 35"/>
                    <a:gd name="T13" fmla="*/ 15 h 36"/>
                    <a:gd name="T14" fmla="*/ 4 w 35"/>
                    <a:gd name="T15" fmla="*/ 12 h 36"/>
                    <a:gd name="T16" fmla="*/ 6 w 35"/>
                    <a:gd name="T17" fmla="*/ 10 h 36"/>
                    <a:gd name="T18" fmla="*/ 10 w 35"/>
                    <a:gd name="T19" fmla="*/ 8 h 36"/>
                    <a:gd name="T20" fmla="*/ 14 w 35"/>
                    <a:gd name="T21" fmla="*/ 4 h 36"/>
                    <a:gd name="T22" fmla="*/ 15 w 35"/>
                    <a:gd name="T23" fmla="*/ 4 h 36"/>
                    <a:gd name="T24" fmla="*/ 18 w 35"/>
                    <a:gd name="T25" fmla="*/ 1 h 36"/>
                    <a:gd name="T26" fmla="*/ 24 w 35"/>
                    <a:gd name="T27" fmla="*/ 0 h 36"/>
                    <a:gd name="T28" fmla="*/ 33 w 35"/>
                    <a:gd name="T29" fmla="*/ 4 h 36"/>
                    <a:gd name="T30" fmla="*/ 33 w 35"/>
                    <a:gd name="T31" fmla="*/ 6 h 36"/>
                    <a:gd name="T32" fmla="*/ 34 w 35"/>
                    <a:gd name="T33" fmla="*/ 14 h 36"/>
                    <a:gd name="T34" fmla="*/ 33 w 35"/>
                    <a:gd name="T35" fmla="*/ 17 h 36"/>
                    <a:gd name="T36" fmla="*/ 33 w 35"/>
                    <a:gd name="T37" fmla="*/ 18 h 36"/>
                    <a:gd name="T38" fmla="*/ 31 w 35"/>
                    <a:gd name="T39" fmla="*/ 20 h 36"/>
                    <a:gd name="T40" fmla="*/ 30 w 35"/>
                    <a:gd name="T41" fmla="*/ 24 h 36"/>
                    <a:gd name="T42" fmla="*/ 23 w 35"/>
                    <a:gd name="T43" fmla="*/ 31 h 36"/>
                    <a:gd name="T44" fmla="*/ 17 w 35"/>
                    <a:gd name="T45"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6">
                      <a:moveTo>
                        <a:pt x="17" y="35"/>
                      </a:moveTo>
                      <a:cubicBezTo>
                        <a:pt x="16" y="32"/>
                        <a:pt x="16" y="29"/>
                        <a:pt x="15" y="26"/>
                      </a:cubicBezTo>
                      <a:cubicBezTo>
                        <a:pt x="14" y="26"/>
                        <a:pt x="13" y="25"/>
                        <a:pt x="11" y="25"/>
                      </a:cubicBezTo>
                      <a:cubicBezTo>
                        <a:pt x="10" y="25"/>
                        <a:pt x="10" y="26"/>
                        <a:pt x="9" y="26"/>
                      </a:cubicBezTo>
                      <a:cubicBezTo>
                        <a:pt x="6" y="26"/>
                        <a:pt x="5" y="24"/>
                        <a:pt x="3" y="23"/>
                      </a:cubicBezTo>
                      <a:cubicBezTo>
                        <a:pt x="2" y="21"/>
                        <a:pt x="1" y="21"/>
                        <a:pt x="0" y="20"/>
                      </a:cubicBezTo>
                      <a:cubicBezTo>
                        <a:pt x="0" y="18"/>
                        <a:pt x="0" y="17"/>
                        <a:pt x="0" y="15"/>
                      </a:cubicBezTo>
                      <a:cubicBezTo>
                        <a:pt x="0" y="13"/>
                        <a:pt x="2" y="13"/>
                        <a:pt x="4" y="12"/>
                      </a:cubicBezTo>
                      <a:cubicBezTo>
                        <a:pt x="5" y="12"/>
                        <a:pt x="5" y="11"/>
                        <a:pt x="6" y="10"/>
                      </a:cubicBezTo>
                      <a:cubicBezTo>
                        <a:pt x="7" y="9"/>
                        <a:pt x="9" y="9"/>
                        <a:pt x="10" y="8"/>
                      </a:cubicBezTo>
                      <a:cubicBezTo>
                        <a:pt x="12" y="7"/>
                        <a:pt x="12" y="5"/>
                        <a:pt x="14" y="4"/>
                      </a:cubicBezTo>
                      <a:cubicBezTo>
                        <a:pt x="14" y="4"/>
                        <a:pt x="15" y="4"/>
                        <a:pt x="15" y="4"/>
                      </a:cubicBezTo>
                      <a:cubicBezTo>
                        <a:pt x="16" y="3"/>
                        <a:pt x="17" y="2"/>
                        <a:pt x="18" y="1"/>
                      </a:cubicBezTo>
                      <a:cubicBezTo>
                        <a:pt x="21" y="1"/>
                        <a:pt x="22" y="0"/>
                        <a:pt x="24" y="0"/>
                      </a:cubicBezTo>
                      <a:cubicBezTo>
                        <a:pt x="28" y="0"/>
                        <a:pt x="31" y="2"/>
                        <a:pt x="33" y="4"/>
                      </a:cubicBezTo>
                      <a:cubicBezTo>
                        <a:pt x="33" y="5"/>
                        <a:pt x="33" y="5"/>
                        <a:pt x="33" y="6"/>
                      </a:cubicBezTo>
                      <a:cubicBezTo>
                        <a:pt x="35" y="8"/>
                        <a:pt x="35" y="11"/>
                        <a:pt x="34" y="14"/>
                      </a:cubicBezTo>
                      <a:cubicBezTo>
                        <a:pt x="34" y="14"/>
                        <a:pt x="33" y="15"/>
                        <a:pt x="33" y="17"/>
                      </a:cubicBezTo>
                      <a:cubicBezTo>
                        <a:pt x="33" y="17"/>
                        <a:pt x="33" y="18"/>
                        <a:pt x="33" y="18"/>
                      </a:cubicBezTo>
                      <a:cubicBezTo>
                        <a:pt x="32" y="19"/>
                        <a:pt x="32" y="19"/>
                        <a:pt x="31" y="20"/>
                      </a:cubicBezTo>
                      <a:cubicBezTo>
                        <a:pt x="31" y="21"/>
                        <a:pt x="31" y="23"/>
                        <a:pt x="30" y="24"/>
                      </a:cubicBezTo>
                      <a:cubicBezTo>
                        <a:pt x="29" y="26"/>
                        <a:pt x="25" y="29"/>
                        <a:pt x="23" y="31"/>
                      </a:cubicBezTo>
                      <a:cubicBezTo>
                        <a:pt x="23" y="34"/>
                        <a:pt x="20" y="36"/>
                        <a:pt x="1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Freeform 7">
                  <a:extLst>
                    <a:ext uri="{FF2B5EF4-FFF2-40B4-BE49-F238E27FC236}">
                      <a16:creationId xmlns="" xmlns:a16="http://schemas.microsoft.com/office/drawing/2014/main" id="{6452BB79-258E-46C5-8957-69AB37CE5A54}"/>
                    </a:ext>
                  </a:extLst>
                </p:cNvPr>
                <p:cNvSpPr>
                  <a:spLocks/>
                </p:cNvSpPr>
                <p:nvPr/>
              </p:nvSpPr>
              <p:spPr bwMode="auto">
                <a:xfrm>
                  <a:off x="2787" y="1255"/>
                  <a:ext cx="44" cy="48"/>
                </a:xfrm>
                <a:custGeom>
                  <a:avLst/>
                  <a:gdLst>
                    <a:gd name="T0" fmla="*/ 17 w 21"/>
                    <a:gd name="T1" fmla="*/ 5 h 23"/>
                    <a:gd name="T2" fmla="*/ 20 w 21"/>
                    <a:gd name="T3" fmla="*/ 9 h 23"/>
                    <a:gd name="T4" fmla="*/ 19 w 21"/>
                    <a:gd name="T5" fmla="*/ 16 h 23"/>
                    <a:gd name="T6" fmla="*/ 18 w 21"/>
                    <a:gd name="T7" fmla="*/ 17 h 23"/>
                    <a:gd name="T8" fmla="*/ 16 w 21"/>
                    <a:gd name="T9" fmla="*/ 18 h 23"/>
                    <a:gd name="T10" fmla="*/ 11 w 21"/>
                    <a:gd name="T11" fmla="*/ 21 h 23"/>
                    <a:gd name="T12" fmla="*/ 7 w 21"/>
                    <a:gd name="T13" fmla="*/ 22 h 23"/>
                    <a:gd name="T14" fmla="*/ 6 w 21"/>
                    <a:gd name="T15" fmla="*/ 20 h 23"/>
                    <a:gd name="T16" fmla="*/ 4 w 21"/>
                    <a:gd name="T17" fmla="*/ 18 h 23"/>
                    <a:gd name="T18" fmla="*/ 3 w 21"/>
                    <a:gd name="T19" fmla="*/ 16 h 23"/>
                    <a:gd name="T20" fmla="*/ 2 w 21"/>
                    <a:gd name="T21" fmla="*/ 14 h 23"/>
                    <a:gd name="T22" fmla="*/ 1 w 21"/>
                    <a:gd name="T23" fmla="*/ 4 h 23"/>
                    <a:gd name="T24" fmla="*/ 11 w 21"/>
                    <a:gd name="T25" fmla="*/ 3 h 23"/>
                    <a:gd name="T26" fmla="*/ 12 w 21"/>
                    <a:gd name="T27" fmla="*/ 3 h 23"/>
                    <a:gd name="T28" fmla="*/ 14 w 21"/>
                    <a:gd name="T29" fmla="*/ 5 h 23"/>
                    <a:gd name="T30" fmla="*/ 17 w 21"/>
                    <a:gd name="T31"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23">
                      <a:moveTo>
                        <a:pt x="17" y="5"/>
                      </a:moveTo>
                      <a:cubicBezTo>
                        <a:pt x="19" y="6"/>
                        <a:pt x="20" y="7"/>
                        <a:pt x="20" y="9"/>
                      </a:cubicBezTo>
                      <a:cubicBezTo>
                        <a:pt x="21" y="11"/>
                        <a:pt x="20" y="15"/>
                        <a:pt x="19" y="16"/>
                      </a:cubicBezTo>
                      <a:cubicBezTo>
                        <a:pt x="19" y="16"/>
                        <a:pt x="18" y="16"/>
                        <a:pt x="18" y="17"/>
                      </a:cubicBezTo>
                      <a:cubicBezTo>
                        <a:pt x="17" y="17"/>
                        <a:pt x="17" y="18"/>
                        <a:pt x="16" y="18"/>
                      </a:cubicBezTo>
                      <a:cubicBezTo>
                        <a:pt x="15" y="20"/>
                        <a:pt x="13" y="20"/>
                        <a:pt x="11" y="21"/>
                      </a:cubicBezTo>
                      <a:cubicBezTo>
                        <a:pt x="10" y="22"/>
                        <a:pt x="9" y="23"/>
                        <a:pt x="7" y="22"/>
                      </a:cubicBezTo>
                      <a:cubicBezTo>
                        <a:pt x="6" y="22"/>
                        <a:pt x="6" y="21"/>
                        <a:pt x="6" y="20"/>
                      </a:cubicBezTo>
                      <a:cubicBezTo>
                        <a:pt x="5" y="19"/>
                        <a:pt x="4" y="19"/>
                        <a:pt x="4" y="18"/>
                      </a:cubicBezTo>
                      <a:cubicBezTo>
                        <a:pt x="4" y="17"/>
                        <a:pt x="3" y="16"/>
                        <a:pt x="3" y="16"/>
                      </a:cubicBezTo>
                      <a:cubicBezTo>
                        <a:pt x="3" y="15"/>
                        <a:pt x="2" y="14"/>
                        <a:pt x="2" y="14"/>
                      </a:cubicBezTo>
                      <a:cubicBezTo>
                        <a:pt x="0" y="11"/>
                        <a:pt x="1" y="7"/>
                        <a:pt x="1" y="4"/>
                      </a:cubicBezTo>
                      <a:cubicBezTo>
                        <a:pt x="2" y="1"/>
                        <a:pt x="8" y="0"/>
                        <a:pt x="11" y="3"/>
                      </a:cubicBezTo>
                      <a:cubicBezTo>
                        <a:pt x="12" y="3"/>
                        <a:pt x="12" y="2"/>
                        <a:pt x="12" y="3"/>
                      </a:cubicBezTo>
                      <a:cubicBezTo>
                        <a:pt x="13" y="3"/>
                        <a:pt x="13" y="4"/>
                        <a:pt x="14" y="5"/>
                      </a:cubicBezTo>
                      <a:cubicBezTo>
                        <a:pt x="15" y="5"/>
                        <a:pt x="16"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Freeform 8">
                  <a:extLst>
                    <a:ext uri="{FF2B5EF4-FFF2-40B4-BE49-F238E27FC236}">
                      <a16:creationId xmlns="" xmlns:a16="http://schemas.microsoft.com/office/drawing/2014/main" id="{D0A41CB3-B3A0-45F2-AE4C-057A40E39401}"/>
                    </a:ext>
                  </a:extLst>
                </p:cNvPr>
                <p:cNvSpPr>
                  <a:spLocks/>
                </p:cNvSpPr>
                <p:nvPr/>
              </p:nvSpPr>
              <p:spPr bwMode="auto">
                <a:xfrm>
                  <a:off x="3137" y="1312"/>
                  <a:ext cx="200" cy="153"/>
                </a:xfrm>
                <a:custGeom>
                  <a:avLst/>
                  <a:gdLst>
                    <a:gd name="T0" fmla="*/ 82 w 96"/>
                    <a:gd name="T1" fmla="*/ 2 h 74"/>
                    <a:gd name="T2" fmla="*/ 84 w 96"/>
                    <a:gd name="T3" fmla="*/ 5 h 74"/>
                    <a:gd name="T4" fmla="*/ 84 w 96"/>
                    <a:gd name="T5" fmla="*/ 7 h 74"/>
                    <a:gd name="T6" fmla="*/ 88 w 96"/>
                    <a:gd name="T7" fmla="*/ 11 h 74"/>
                    <a:gd name="T8" fmla="*/ 88 w 96"/>
                    <a:gd name="T9" fmla="*/ 13 h 74"/>
                    <a:gd name="T10" fmla="*/ 89 w 96"/>
                    <a:gd name="T11" fmla="*/ 15 h 74"/>
                    <a:gd name="T12" fmla="*/ 88 w 96"/>
                    <a:gd name="T13" fmla="*/ 22 h 74"/>
                    <a:gd name="T14" fmla="*/ 81 w 96"/>
                    <a:gd name="T15" fmla="*/ 28 h 74"/>
                    <a:gd name="T16" fmla="*/ 81 w 96"/>
                    <a:gd name="T17" fmla="*/ 30 h 74"/>
                    <a:gd name="T18" fmla="*/ 78 w 96"/>
                    <a:gd name="T19" fmla="*/ 33 h 74"/>
                    <a:gd name="T20" fmla="*/ 78 w 96"/>
                    <a:gd name="T21" fmla="*/ 36 h 74"/>
                    <a:gd name="T22" fmla="*/ 76 w 96"/>
                    <a:gd name="T23" fmla="*/ 42 h 74"/>
                    <a:gd name="T24" fmla="*/ 94 w 96"/>
                    <a:gd name="T25" fmla="*/ 43 h 74"/>
                    <a:gd name="T26" fmla="*/ 94 w 96"/>
                    <a:gd name="T27" fmla="*/ 49 h 74"/>
                    <a:gd name="T28" fmla="*/ 88 w 96"/>
                    <a:gd name="T29" fmla="*/ 51 h 74"/>
                    <a:gd name="T30" fmla="*/ 86 w 96"/>
                    <a:gd name="T31" fmla="*/ 52 h 74"/>
                    <a:gd name="T32" fmla="*/ 82 w 96"/>
                    <a:gd name="T33" fmla="*/ 52 h 74"/>
                    <a:gd name="T34" fmla="*/ 69 w 96"/>
                    <a:gd name="T35" fmla="*/ 53 h 74"/>
                    <a:gd name="T36" fmla="*/ 59 w 96"/>
                    <a:gd name="T37" fmla="*/ 64 h 74"/>
                    <a:gd name="T38" fmla="*/ 53 w 96"/>
                    <a:gd name="T39" fmla="*/ 69 h 74"/>
                    <a:gd name="T40" fmla="*/ 46 w 96"/>
                    <a:gd name="T41" fmla="*/ 72 h 74"/>
                    <a:gd name="T42" fmla="*/ 40 w 96"/>
                    <a:gd name="T43" fmla="*/ 74 h 74"/>
                    <a:gd name="T44" fmla="*/ 38 w 96"/>
                    <a:gd name="T45" fmla="*/ 74 h 74"/>
                    <a:gd name="T46" fmla="*/ 25 w 96"/>
                    <a:gd name="T47" fmla="*/ 74 h 74"/>
                    <a:gd name="T48" fmla="*/ 19 w 96"/>
                    <a:gd name="T49" fmla="*/ 71 h 74"/>
                    <a:gd name="T50" fmla="*/ 29 w 96"/>
                    <a:gd name="T51" fmla="*/ 67 h 74"/>
                    <a:gd name="T52" fmla="*/ 36 w 96"/>
                    <a:gd name="T53" fmla="*/ 65 h 74"/>
                    <a:gd name="T54" fmla="*/ 40 w 96"/>
                    <a:gd name="T55" fmla="*/ 62 h 74"/>
                    <a:gd name="T56" fmla="*/ 35 w 96"/>
                    <a:gd name="T57" fmla="*/ 58 h 74"/>
                    <a:gd name="T58" fmla="*/ 26 w 96"/>
                    <a:gd name="T59" fmla="*/ 58 h 74"/>
                    <a:gd name="T60" fmla="*/ 23 w 96"/>
                    <a:gd name="T61" fmla="*/ 58 h 74"/>
                    <a:gd name="T62" fmla="*/ 19 w 96"/>
                    <a:gd name="T63" fmla="*/ 58 h 74"/>
                    <a:gd name="T64" fmla="*/ 14 w 96"/>
                    <a:gd name="T65" fmla="*/ 57 h 74"/>
                    <a:gd name="T66" fmla="*/ 4 w 96"/>
                    <a:gd name="T67" fmla="*/ 50 h 74"/>
                    <a:gd name="T68" fmla="*/ 4 w 96"/>
                    <a:gd name="T69" fmla="*/ 49 h 74"/>
                    <a:gd name="T70" fmla="*/ 0 w 96"/>
                    <a:gd name="T71" fmla="*/ 45 h 74"/>
                    <a:gd name="T72" fmla="*/ 2 w 96"/>
                    <a:gd name="T73" fmla="*/ 40 h 74"/>
                    <a:gd name="T74" fmla="*/ 8 w 96"/>
                    <a:gd name="T75" fmla="*/ 41 h 74"/>
                    <a:gd name="T76" fmla="*/ 11 w 96"/>
                    <a:gd name="T77" fmla="*/ 42 h 74"/>
                    <a:gd name="T78" fmla="*/ 14 w 96"/>
                    <a:gd name="T79" fmla="*/ 43 h 74"/>
                    <a:gd name="T80" fmla="*/ 27 w 96"/>
                    <a:gd name="T81" fmla="*/ 43 h 74"/>
                    <a:gd name="T82" fmla="*/ 32 w 96"/>
                    <a:gd name="T83" fmla="*/ 43 h 74"/>
                    <a:gd name="T84" fmla="*/ 55 w 96"/>
                    <a:gd name="T85" fmla="*/ 42 h 74"/>
                    <a:gd name="T86" fmla="*/ 59 w 96"/>
                    <a:gd name="T87" fmla="*/ 38 h 74"/>
                    <a:gd name="T88" fmla="*/ 63 w 96"/>
                    <a:gd name="T89" fmla="*/ 30 h 74"/>
                    <a:gd name="T90" fmla="*/ 65 w 96"/>
                    <a:gd name="T91" fmla="*/ 24 h 74"/>
                    <a:gd name="T92" fmla="*/ 66 w 96"/>
                    <a:gd name="T93" fmla="*/ 19 h 74"/>
                    <a:gd name="T94" fmla="*/ 71 w 96"/>
                    <a:gd name="T95" fmla="*/ 12 h 74"/>
                    <a:gd name="T96" fmla="*/ 72 w 96"/>
                    <a:gd name="T97" fmla="*/ 7 h 74"/>
                    <a:gd name="T98" fmla="*/ 73 w 96"/>
                    <a:gd name="T99" fmla="*/ 5 h 74"/>
                    <a:gd name="T100" fmla="*/ 74 w 96"/>
                    <a:gd name="T101" fmla="*/ 3 h 74"/>
                    <a:gd name="T102" fmla="*/ 82 w 96"/>
                    <a:gd name="T103"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6" h="74">
                      <a:moveTo>
                        <a:pt x="82" y="2"/>
                      </a:moveTo>
                      <a:cubicBezTo>
                        <a:pt x="82" y="3"/>
                        <a:pt x="84" y="4"/>
                        <a:pt x="84" y="5"/>
                      </a:cubicBezTo>
                      <a:cubicBezTo>
                        <a:pt x="84" y="6"/>
                        <a:pt x="84" y="6"/>
                        <a:pt x="84" y="7"/>
                      </a:cubicBezTo>
                      <a:cubicBezTo>
                        <a:pt x="85" y="8"/>
                        <a:pt x="87" y="9"/>
                        <a:pt x="88" y="11"/>
                      </a:cubicBezTo>
                      <a:cubicBezTo>
                        <a:pt x="88" y="11"/>
                        <a:pt x="88" y="12"/>
                        <a:pt x="88" y="13"/>
                      </a:cubicBezTo>
                      <a:cubicBezTo>
                        <a:pt x="89" y="14"/>
                        <a:pt x="89" y="15"/>
                        <a:pt x="89" y="15"/>
                      </a:cubicBezTo>
                      <a:cubicBezTo>
                        <a:pt x="90" y="18"/>
                        <a:pt x="88" y="19"/>
                        <a:pt x="88" y="22"/>
                      </a:cubicBezTo>
                      <a:cubicBezTo>
                        <a:pt x="86" y="23"/>
                        <a:pt x="82" y="25"/>
                        <a:pt x="81" y="28"/>
                      </a:cubicBezTo>
                      <a:cubicBezTo>
                        <a:pt x="81" y="29"/>
                        <a:pt x="81" y="29"/>
                        <a:pt x="81" y="30"/>
                      </a:cubicBezTo>
                      <a:cubicBezTo>
                        <a:pt x="81" y="31"/>
                        <a:pt x="79" y="32"/>
                        <a:pt x="78" y="33"/>
                      </a:cubicBezTo>
                      <a:cubicBezTo>
                        <a:pt x="78" y="34"/>
                        <a:pt x="78" y="35"/>
                        <a:pt x="78" y="36"/>
                      </a:cubicBezTo>
                      <a:cubicBezTo>
                        <a:pt x="77" y="38"/>
                        <a:pt x="76" y="39"/>
                        <a:pt x="76" y="42"/>
                      </a:cubicBezTo>
                      <a:cubicBezTo>
                        <a:pt x="80" y="46"/>
                        <a:pt x="88" y="42"/>
                        <a:pt x="94" y="43"/>
                      </a:cubicBezTo>
                      <a:cubicBezTo>
                        <a:pt x="96" y="45"/>
                        <a:pt x="95" y="48"/>
                        <a:pt x="94" y="49"/>
                      </a:cubicBezTo>
                      <a:cubicBezTo>
                        <a:pt x="93" y="50"/>
                        <a:pt x="90" y="50"/>
                        <a:pt x="88" y="51"/>
                      </a:cubicBezTo>
                      <a:cubicBezTo>
                        <a:pt x="87" y="51"/>
                        <a:pt x="86" y="52"/>
                        <a:pt x="86" y="52"/>
                      </a:cubicBezTo>
                      <a:cubicBezTo>
                        <a:pt x="84" y="52"/>
                        <a:pt x="83" y="52"/>
                        <a:pt x="82" y="52"/>
                      </a:cubicBezTo>
                      <a:cubicBezTo>
                        <a:pt x="77" y="52"/>
                        <a:pt x="73" y="52"/>
                        <a:pt x="69" y="53"/>
                      </a:cubicBezTo>
                      <a:cubicBezTo>
                        <a:pt x="65" y="57"/>
                        <a:pt x="63" y="60"/>
                        <a:pt x="59" y="64"/>
                      </a:cubicBezTo>
                      <a:cubicBezTo>
                        <a:pt x="57" y="66"/>
                        <a:pt x="55" y="68"/>
                        <a:pt x="53" y="69"/>
                      </a:cubicBezTo>
                      <a:cubicBezTo>
                        <a:pt x="50" y="70"/>
                        <a:pt x="47" y="69"/>
                        <a:pt x="46" y="72"/>
                      </a:cubicBezTo>
                      <a:cubicBezTo>
                        <a:pt x="44" y="71"/>
                        <a:pt x="42" y="74"/>
                        <a:pt x="40" y="74"/>
                      </a:cubicBezTo>
                      <a:cubicBezTo>
                        <a:pt x="40" y="74"/>
                        <a:pt x="39" y="74"/>
                        <a:pt x="38" y="74"/>
                      </a:cubicBezTo>
                      <a:cubicBezTo>
                        <a:pt x="34" y="74"/>
                        <a:pt x="29" y="74"/>
                        <a:pt x="25" y="74"/>
                      </a:cubicBezTo>
                      <a:cubicBezTo>
                        <a:pt x="23" y="74"/>
                        <a:pt x="20" y="72"/>
                        <a:pt x="19" y="71"/>
                      </a:cubicBezTo>
                      <a:cubicBezTo>
                        <a:pt x="20" y="68"/>
                        <a:pt x="26" y="69"/>
                        <a:pt x="29" y="67"/>
                      </a:cubicBezTo>
                      <a:cubicBezTo>
                        <a:pt x="32" y="67"/>
                        <a:pt x="33" y="65"/>
                        <a:pt x="36" y="65"/>
                      </a:cubicBezTo>
                      <a:cubicBezTo>
                        <a:pt x="37" y="64"/>
                        <a:pt x="38" y="63"/>
                        <a:pt x="40" y="62"/>
                      </a:cubicBezTo>
                      <a:cubicBezTo>
                        <a:pt x="41" y="59"/>
                        <a:pt x="38" y="57"/>
                        <a:pt x="35" y="58"/>
                      </a:cubicBezTo>
                      <a:cubicBezTo>
                        <a:pt x="33" y="56"/>
                        <a:pt x="29" y="59"/>
                        <a:pt x="26" y="58"/>
                      </a:cubicBezTo>
                      <a:cubicBezTo>
                        <a:pt x="25" y="58"/>
                        <a:pt x="24" y="58"/>
                        <a:pt x="23" y="58"/>
                      </a:cubicBezTo>
                      <a:cubicBezTo>
                        <a:pt x="21" y="58"/>
                        <a:pt x="20" y="58"/>
                        <a:pt x="19" y="58"/>
                      </a:cubicBezTo>
                      <a:cubicBezTo>
                        <a:pt x="17" y="58"/>
                        <a:pt x="15" y="58"/>
                        <a:pt x="14" y="57"/>
                      </a:cubicBezTo>
                      <a:cubicBezTo>
                        <a:pt x="10" y="56"/>
                        <a:pt x="7" y="53"/>
                        <a:pt x="4" y="50"/>
                      </a:cubicBezTo>
                      <a:cubicBezTo>
                        <a:pt x="4" y="50"/>
                        <a:pt x="3" y="50"/>
                        <a:pt x="4" y="49"/>
                      </a:cubicBezTo>
                      <a:cubicBezTo>
                        <a:pt x="2" y="48"/>
                        <a:pt x="1" y="47"/>
                        <a:pt x="0" y="45"/>
                      </a:cubicBezTo>
                      <a:cubicBezTo>
                        <a:pt x="1" y="44"/>
                        <a:pt x="1" y="41"/>
                        <a:pt x="2" y="40"/>
                      </a:cubicBezTo>
                      <a:cubicBezTo>
                        <a:pt x="4" y="39"/>
                        <a:pt x="6" y="41"/>
                        <a:pt x="8" y="41"/>
                      </a:cubicBezTo>
                      <a:cubicBezTo>
                        <a:pt x="9" y="41"/>
                        <a:pt x="10" y="41"/>
                        <a:pt x="11" y="42"/>
                      </a:cubicBezTo>
                      <a:cubicBezTo>
                        <a:pt x="12" y="42"/>
                        <a:pt x="13" y="42"/>
                        <a:pt x="14" y="43"/>
                      </a:cubicBezTo>
                      <a:cubicBezTo>
                        <a:pt x="17" y="44"/>
                        <a:pt x="23" y="43"/>
                        <a:pt x="27" y="43"/>
                      </a:cubicBezTo>
                      <a:cubicBezTo>
                        <a:pt x="29" y="43"/>
                        <a:pt x="30" y="43"/>
                        <a:pt x="32" y="43"/>
                      </a:cubicBezTo>
                      <a:cubicBezTo>
                        <a:pt x="40" y="43"/>
                        <a:pt x="48" y="45"/>
                        <a:pt x="55" y="42"/>
                      </a:cubicBezTo>
                      <a:cubicBezTo>
                        <a:pt x="56" y="41"/>
                        <a:pt x="57" y="39"/>
                        <a:pt x="59" y="38"/>
                      </a:cubicBezTo>
                      <a:cubicBezTo>
                        <a:pt x="59" y="35"/>
                        <a:pt x="61" y="32"/>
                        <a:pt x="63" y="30"/>
                      </a:cubicBezTo>
                      <a:cubicBezTo>
                        <a:pt x="62" y="27"/>
                        <a:pt x="64" y="26"/>
                        <a:pt x="65" y="24"/>
                      </a:cubicBezTo>
                      <a:cubicBezTo>
                        <a:pt x="66" y="22"/>
                        <a:pt x="66" y="21"/>
                        <a:pt x="66" y="19"/>
                      </a:cubicBezTo>
                      <a:cubicBezTo>
                        <a:pt x="67" y="17"/>
                        <a:pt x="70" y="14"/>
                        <a:pt x="71" y="12"/>
                      </a:cubicBezTo>
                      <a:cubicBezTo>
                        <a:pt x="71" y="10"/>
                        <a:pt x="71" y="8"/>
                        <a:pt x="72" y="7"/>
                      </a:cubicBezTo>
                      <a:cubicBezTo>
                        <a:pt x="72" y="6"/>
                        <a:pt x="73" y="6"/>
                        <a:pt x="73" y="5"/>
                      </a:cubicBezTo>
                      <a:cubicBezTo>
                        <a:pt x="74" y="4"/>
                        <a:pt x="73" y="3"/>
                        <a:pt x="74" y="3"/>
                      </a:cubicBezTo>
                      <a:cubicBezTo>
                        <a:pt x="75" y="0"/>
                        <a:pt x="79" y="1"/>
                        <a:pt x="8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Freeform 9">
                  <a:extLst>
                    <a:ext uri="{FF2B5EF4-FFF2-40B4-BE49-F238E27FC236}">
                      <a16:creationId xmlns="" xmlns:a16="http://schemas.microsoft.com/office/drawing/2014/main" id="{48D07CC7-AD57-44D0-8E45-8B90CDABAEC6}"/>
                    </a:ext>
                  </a:extLst>
                </p:cNvPr>
                <p:cNvSpPr>
                  <a:spLocks/>
                </p:cNvSpPr>
                <p:nvPr/>
              </p:nvSpPr>
              <p:spPr bwMode="auto">
                <a:xfrm>
                  <a:off x="2897" y="1322"/>
                  <a:ext cx="61" cy="56"/>
                </a:xfrm>
                <a:custGeom>
                  <a:avLst/>
                  <a:gdLst>
                    <a:gd name="T0" fmla="*/ 14 w 29"/>
                    <a:gd name="T1" fmla="*/ 27 h 27"/>
                    <a:gd name="T2" fmla="*/ 4 w 29"/>
                    <a:gd name="T3" fmla="*/ 22 h 27"/>
                    <a:gd name="T4" fmla="*/ 2 w 29"/>
                    <a:gd name="T5" fmla="*/ 22 h 27"/>
                    <a:gd name="T6" fmla="*/ 2 w 29"/>
                    <a:gd name="T7" fmla="*/ 20 h 27"/>
                    <a:gd name="T8" fmla="*/ 0 w 29"/>
                    <a:gd name="T9" fmla="*/ 19 h 27"/>
                    <a:gd name="T10" fmla="*/ 2 w 29"/>
                    <a:gd name="T11" fmla="*/ 16 h 27"/>
                    <a:gd name="T12" fmla="*/ 15 w 29"/>
                    <a:gd name="T13" fmla="*/ 6 h 27"/>
                    <a:gd name="T14" fmla="*/ 17 w 29"/>
                    <a:gd name="T15" fmla="*/ 6 h 27"/>
                    <a:gd name="T16" fmla="*/ 28 w 29"/>
                    <a:gd name="T17" fmla="*/ 4 h 27"/>
                    <a:gd name="T18" fmla="*/ 29 w 29"/>
                    <a:gd name="T19" fmla="*/ 5 h 27"/>
                    <a:gd name="T20" fmla="*/ 28 w 29"/>
                    <a:gd name="T21" fmla="*/ 12 h 27"/>
                    <a:gd name="T22" fmla="*/ 26 w 29"/>
                    <a:gd name="T23" fmla="*/ 14 h 27"/>
                    <a:gd name="T24" fmla="*/ 24 w 29"/>
                    <a:gd name="T25" fmla="*/ 19 h 27"/>
                    <a:gd name="T26" fmla="*/ 23 w 29"/>
                    <a:gd name="T27" fmla="*/ 19 h 27"/>
                    <a:gd name="T28" fmla="*/ 21 w 29"/>
                    <a:gd name="T29" fmla="*/ 22 h 27"/>
                    <a:gd name="T30" fmla="*/ 18 w 29"/>
                    <a:gd name="T31" fmla="*/ 25 h 27"/>
                    <a:gd name="T32" fmla="*/ 14 w 29"/>
                    <a:gd name="T3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7">
                      <a:moveTo>
                        <a:pt x="14" y="27"/>
                      </a:moveTo>
                      <a:cubicBezTo>
                        <a:pt x="10" y="26"/>
                        <a:pt x="5" y="26"/>
                        <a:pt x="4" y="22"/>
                      </a:cubicBezTo>
                      <a:cubicBezTo>
                        <a:pt x="3" y="22"/>
                        <a:pt x="3" y="22"/>
                        <a:pt x="2" y="22"/>
                      </a:cubicBezTo>
                      <a:cubicBezTo>
                        <a:pt x="2" y="21"/>
                        <a:pt x="2" y="21"/>
                        <a:pt x="2" y="20"/>
                      </a:cubicBezTo>
                      <a:cubicBezTo>
                        <a:pt x="2" y="20"/>
                        <a:pt x="0" y="20"/>
                        <a:pt x="0" y="19"/>
                      </a:cubicBezTo>
                      <a:cubicBezTo>
                        <a:pt x="0" y="18"/>
                        <a:pt x="2" y="18"/>
                        <a:pt x="2" y="16"/>
                      </a:cubicBezTo>
                      <a:cubicBezTo>
                        <a:pt x="6" y="12"/>
                        <a:pt x="13" y="12"/>
                        <a:pt x="15" y="6"/>
                      </a:cubicBezTo>
                      <a:cubicBezTo>
                        <a:pt x="16" y="6"/>
                        <a:pt x="17" y="6"/>
                        <a:pt x="17" y="6"/>
                      </a:cubicBezTo>
                      <a:cubicBezTo>
                        <a:pt x="20" y="4"/>
                        <a:pt x="26" y="0"/>
                        <a:pt x="28" y="4"/>
                      </a:cubicBezTo>
                      <a:cubicBezTo>
                        <a:pt x="28" y="5"/>
                        <a:pt x="29" y="5"/>
                        <a:pt x="29" y="5"/>
                      </a:cubicBezTo>
                      <a:cubicBezTo>
                        <a:pt x="28" y="7"/>
                        <a:pt x="29" y="10"/>
                        <a:pt x="28" y="12"/>
                      </a:cubicBezTo>
                      <a:cubicBezTo>
                        <a:pt x="27" y="13"/>
                        <a:pt x="26" y="13"/>
                        <a:pt x="26" y="14"/>
                      </a:cubicBezTo>
                      <a:cubicBezTo>
                        <a:pt x="25" y="16"/>
                        <a:pt x="25" y="17"/>
                        <a:pt x="24" y="19"/>
                      </a:cubicBezTo>
                      <a:cubicBezTo>
                        <a:pt x="24" y="19"/>
                        <a:pt x="23" y="19"/>
                        <a:pt x="23" y="19"/>
                      </a:cubicBezTo>
                      <a:cubicBezTo>
                        <a:pt x="22" y="20"/>
                        <a:pt x="22" y="21"/>
                        <a:pt x="21" y="22"/>
                      </a:cubicBezTo>
                      <a:cubicBezTo>
                        <a:pt x="20" y="23"/>
                        <a:pt x="18" y="24"/>
                        <a:pt x="18" y="25"/>
                      </a:cubicBezTo>
                      <a:cubicBezTo>
                        <a:pt x="16" y="25"/>
                        <a:pt x="15" y="26"/>
                        <a:pt x="1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Freeform 10">
                  <a:extLst>
                    <a:ext uri="{FF2B5EF4-FFF2-40B4-BE49-F238E27FC236}">
                      <a16:creationId xmlns="" xmlns:a16="http://schemas.microsoft.com/office/drawing/2014/main" id="{E181439D-560D-4CB0-9B17-0EA03444A756}"/>
                    </a:ext>
                  </a:extLst>
                </p:cNvPr>
                <p:cNvSpPr>
                  <a:spLocks/>
                </p:cNvSpPr>
                <p:nvPr/>
              </p:nvSpPr>
              <p:spPr bwMode="auto">
                <a:xfrm>
                  <a:off x="2781" y="1326"/>
                  <a:ext cx="48" cy="48"/>
                </a:xfrm>
                <a:custGeom>
                  <a:avLst/>
                  <a:gdLst>
                    <a:gd name="T0" fmla="*/ 17 w 23"/>
                    <a:gd name="T1" fmla="*/ 4 h 23"/>
                    <a:gd name="T2" fmla="*/ 17 w 23"/>
                    <a:gd name="T3" fmla="*/ 6 h 23"/>
                    <a:gd name="T4" fmla="*/ 19 w 23"/>
                    <a:gd name="T5" fmla="*/ 6 h 23"/>
                    <a:gd name="T6" fmla="*/ 20 w 23"/>
                    <a:gd name="T7" fmla="*/ 14 h 23"/>
                    <a:gd name="T8" fmla="*/ 16 w 23"/>
                    <a:gd name="T9" fmla="*/ 20 h 23"/>
                    <a:gd name="T10" fmla="*/ 11 w 23"/>
                    <a:gd name="T11" fmla="*/ 23 h 23"/>
                    <a:gd name="T12" fmla="*/ 6 w 23"/>
                    <a:gd name="T13" fmla="*/ 21 h 23"/>
                    <a:gd name="T14" fmla="*/ 2 w 23"/>
                    <a:gd name="T15" fmla="*/ 15 h 23"/>
                    <a:gd name="T16" fmla="*/ 2 w 23"/>
                    <a:gd name="T17" fmla="*/ 11 h 23"/>
                    <a:gd name="T18" fmla="*/ 1 w 23"/>
                    <a:gd name="T19" fmla="*/ 5 h 23"/>
                    <a:gd name="T20" fmla="*/ 5 w 23"/>
                    <a:gd name="T21" fmla="*/ 2 h 23"/>
                    <a:gd name="T22" fmla="*/ 15 w 23"/>
                    <a:gd name="T23" fmla="*/ 4 h 23"/>
                    <a:gd name="T24" fmla="*/ 17 w 23"/>
                    <a:gd name="T25"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17" y="4"/>
                      </a:moveTo>
                      <a:cubicBezTo>
                        <a:pt x="17" y="5"/>
                        <a:pt x="17" y="5"/>
                        <a:pt x="17" y="6"/>
                      </a:cubicBezTo>
                      <a:cubicBezTo>
                        <a:pt x="17" y="7"/>
                        <a:pt x="18" y="5"/>
                        <a:pt x="19" y="6"/>
                      </a:cubicBezTo>
                      <a:cubicBezTo>
                        <a:pt x="18" y="9"/>
                        <a:pt x="23" y="11"/>
                        <a:pt x="20" y="14"/>
                      </a:cubicBezTo>
                      <a:cubicBezTo>
                        <a:pt x="22" y="18"/>
                        <a:pt x="18" y="18"/>
                        <a:pt x="16" y="20"/>
                      </a:cubicBezTo>
                      <a:cubicBezTo>
                        <a:pt x="14" y="21"/>
                        <a:pt x="12" y="23"/>
                        <a:pt x="11" y="23"/>
                      </a:cubicBezTo>
                      <a:cubicBezTo>
                        <a:pt x="9" y="23"/>
                        <a:pt x="8" y="22"/>
                        <a:pt x="6" y="21"/>
                      </a:cubicBezTo>
                      <a:cubicBezTo>
                        <a:pt x="6" y="19"/>
                        <a:pt x="3" y="17"/>
                        <a:pt x="2" y="15"/>
                      </a:cubicBezTo>
                      <a:cubicBezTo>
                        <a:pt x="2" y="14"/>
                        <a:pt x="2" y="12"/>
                        <a:pt x="2" y="11"/>
                      </a:cubicBezTo>
                      <a:cubicBezTo>
                        <a:pt x="1" y="10"/>
                        <a:pt x="0" y="6"/>
                        <a:pt x="1" y="5"/>
                      </a:cubicBezTo>
                      <a:cubicBezTo>
                        <a:pt x="3" y="4"/>
                        <a:pt x="4" y="3"/>
                        <a:pt x="5" y="2"/>
                      </a:cubicBezTo>
                      <a:cubicBezTo>
                        <a:pt x="9" y="0"/>
                        <a:pt x="13" y="1"/>
                        <a:pt x="15" y="4"/>
                      </a:cubicBezTo>
                      <a:cubicBezTo>
                        <a:pt x="16" y="4"/>
                        <a:pt x="17"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Freeform 11">
                  <a:extLst>
                    <a:ext uri="{FF2B5EF4-FFF2-40B4-BE49-F238E27FC236}">
                      <a16:creationId xmlns="" xmlns:a16="http://schemas.microsoft.com/office/drawing/2014/main" id="{2142FEEC-24E1-4EDD-8271-08031F310A1E}"/>
                    </a:ext>
                  </a:extLst>
                </p:cNvPr>
                <p:cNvSpPr>
                  <a:spLocks/>
                </p:cNvSpPr>
                <p:nvPr/>
              </p:nvSpPr>
              <p:spPr bwMode="auto">
                <a:xfrm>
                  <a:off x="2766" y="1355"/>
                  <a:ext cx="92" cy="154"/>
                </a:xfrm>
                <a:custGeom>
                  <a:avLst/>
                  <a:gdLst>
                    <a:gd name="T0" fmla="*/ 43 w 44"/>
                    <a:gd name="T1" fmla="*/ 1 h 74"/>
                    <a:gd name="T2" fmla="*/ 43 w 44"/>
                    <a:gd name="T3" fmla="*/ 6 h 74"/>
                    <a:gd name="T4" fmla="*/ 41 w 44"/>
                    <a:gd name="T5" fmla="*/ 8 h 74"/>
                    <a:gd name="T6" fmla="*/ 40 w 44"/>
                    <a:gd name="T7" fmla="*/ 10 h 74"/>
                    <a:gd name="T8" fmla="*/ 39 w 44"/>
                    <a:gd name="T9" fmla="*/ 13 h 74"/>
                    <a:gd name="T10" fmla="*/ 39 w 44"/>
                    <a:gd name="T11" fmla="*/ 15 h 74"/>
                    <a:gd name="T12" fmla="*/ 38 w 44"/>
                    <a:gd name="T13" fmla="*/ 18 h 74"/>
                    <a:gd name="T14" fmla="*/ 36 w 44"/>
                    <a:gd name="T15" fmla="*/ 25 h 74"/>
                    <a:gd name="T16" fmla="*/ 35 w 44"/>
                    <a:gd name="T17" fmla="*/ 32 h 74"/>
                    <a:gd name="T18" fmla="*/ 35 w 44"/>
                    <a:gd name="T19" fmla="*/ 34 h 74"/>
                    <a:gd name="T20" fmla="*/ 33 w 44"/>
                    <a:gd name="T21" fmla="*/ 41 h 74"/>
                    <a:gd name="T22" fmla="*/ 31 w 44"/>
                    <a:gd name="T23" fmla="*/ 46 h 74"/>
                    <a:gd name="T24" fmla="*/ 29 w 44"/>
                    <a:gd name="T25" fmla="*/ 49 h 74"/>
                    <a:gd name="T26" fmla="*/ 27 w 44"/>
                    <a:gd name="T27" fmla="*/ 54 h 74"/>
                    <a:gd name="T28" fmla="*/ 24 w 44"/>
                    <a:gd name="T29" fmla="*/ 64 h 74"/>
                    <a:gd name="T30" fmla="*/ 22 w 44"/>
                    <a:gd name="T31" fmla="*/ 66 h 74"/>
                    <a:gd name="T32" fmla="*/ 22 w 44"/>
                    <a:gd name="T33" fmla="*/ 69 h 74"/>
                    <a:gd name="T34" fmla="*/ 18 w 44"/>
                    <a:gd name="T35" fmla="*/ 73 h 74"/>
                    <a:gd name="T36" fmla="*/ 13 w 44"/>
                    <a:gd name="T37" fmla="*/ 73 h 74"/>
                    <a:gd name="T38" fmla="*/ 10 w 44"/>
                    <a:gd name="T39" fmla="*/ 71 h 74"/>
                    <a:gd name="T40" fmla="*/ 8 w 44"/>
                    <a:gd name="T41" fmla="*/ 71 h 74"/>
                    <a:gd name="T42" fmla="*/ 7 w 44"/>
                    <a:gd name="T43" fmla="*/ 69 h 74"/>
                    <a:gd name="T44" fmla="*/ 4 w 44"/>
                    <a:gd name="T45" fmla="*/ 68 h 74"/>
                    <a:gd name="T46" fmla="*/ 0 w 44"/>
                    <a:gd name="T47" fmla="*/ 63 h 74"/>
                    <a:gd name="T48" fmla="*/ 3 w 44"/>
                    <a:gd name="T49" fmla="*/ 56 h 74"/>
                    <a:gd name="T50" fmla="*/ 6 w 44"/>
                    <a:gd name="T51" fmla="*/ 55 h 74"/>
                    <a:gd name="T52" fmla="*/ 6 w 44"/>
                    <a:gd name="T53" fmla="*/ 53 h 74"/>
                    <a:gd name="T54" fmla="*/ 8 w 44"/>
                    <a:gd name="T55" fmla="*/ 52 h 74"/>
                    <a:gd name="T56" fmla="*/ 11 w 44"/>
                    <a:gd name="T57" fmla="*/ 46 h 74"/>
                    <a:gd name="T58" fmla="*/ 16 w 44"/>
                    <a:gd name="T59" fmla="*/ 40 h 74"/>
                    <a:gd name="T60" fmla="*/ 19 w 44"/>
                    <a:gd name="T61" fmla="*/ 39 h 74"/>
                    <a:gd name="T62" fmla="*/ 19 w 44"/>
                    <a:gd name="T63" fmla="*/ 37 h 74"/>
                    <a:gd name="T64" fmla="*/ 22 w 44"/>
                    <a:gd name="T65" fmla="*/ 34 h 74"/>
                    <a:gd name="T66" fmla="*/ 26 w 44"/>
                    <a:gd name="T67" fmla="*/ 29 h 74"/>
                    <a:gd name="T68" fmla="*/ 26 w 44"/>
                    <a:gd name="T69" fmla="*/ 27 h 74"/>
                    <a:gd name="T70" fmla="*/ 31 w 44"/>
                    <a:gd name="T71" fmla="*/ 18 h 74"/>
                    <a:gd name="T72" fmla="*/ 31 w 44"/>
                    <a:gd name="T73" fmla="*/ 16 h 74"/>
                    <a:gd name="T74" fmla="*/ 33 w 44"/>
                    <a:gd name="T75" fmla="*/ 12 h 74"/>
                    <a:gd name="T76" fmla="*/ 35 w 44"/>
                    <a:gd name="T77" fmla="*/ 6 h 74"/>
                    <a:gd name="T78" fmla="*/ 36 w 44"/>
                    <a:gd name="T79" fmla="*/ 4 h 74"/>
                    <a:gd name="T80" fmla="*/ 37 w 44"/>
                    <a:gd name="T81" fmla="*/ 3 h 74"/>
                    <a:gd name="T82" fmla="*/ 38 w 44"/>
                    <a:gd name="T83" fmla="*/ 3 h 74"/>
                    <a:gd name="T84" fmla="*/ 40 w 44"/>
                    <a:gd name="T85" fmla="*/ 0 h 74"/>
                    <a:gd name="T86" fmla="*/ 43 w 44"/>
                    <a:gd name="T8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 h="74">
                      <a:moveTo>
                        <a:pt x="43" y="1"/>
                      </a:moveTo>
                      <a:cubicBezTo>
                        <a:pt x="43" y="3"/>
                        <a:pt x="44" y="4"/>
                        <a:pt x="43" y="6"/>
                      </a:cubicBezTo>
                      <a:cubicBezTo>
                        <a:pt x="42" y="7"/>
                        <a:pt x="41" y="7"/>
                        <a:pt x="41" y="8"/>
                      </a:cubicBezTo>
                      <a:cubicBezTo>
                        <a:pt x="41" y="9"/>
                        <a:pt x="41" y="10"/>
                        <a:pt x="40" y="10"/>
                      </a:cubicBezTo>
                      <a:cubicBezTo>
                        <a:pt x="40" y="11"/>
                        <a:pt x="39" y="12"/>
                        <a:pt x="39" y="13"/>
                      </a:cubicBezTo>
                      <a:cubicBezTo>
                        <a:pt x="39" y="14"/>
                        <a:pt x="39" y="15"/>
                        <a:pt x="39" y="15"/>
                      </a:cubicBezTo>
                      <a:cubicBezTo>
                        <a:pt x="39" y="16"/>
                        <a:pt x="38" y="17"/>
                        <a:pt x="38" y="18"/>
                      </a:cubicBezTo>
                      <a:cubicBezTo>
                        <a:pt x="37" y="20"/>
                        <a:pt x="38" y="23"/>
                        <a:pt x="36" y="25"/>
                      </a:cubicBezTo>
                      <a:cubicBezTo>
                        <a:pt x="37" y="28"/>
                        <a:pt x="36" y="29"/>
                        <a:pt x="35" y="32"/>
                      </a:cubicBezTo>
                      <a:cubicBezTo>
                        <a:pt x="35" y="32"/>
                        <a:pt x="35" y="33"/>
                        <a:pt x="35" y="34"/>
                      </a:cubicBezTo>
                      <a:cubicBezTo>
                        <a:pt x="34" y="36"/>
                        <a:pt x="34" y="38"/>
                        <a:pt x="33" y="41"/>
                      </a:cubicBezTo>
                      <a:cubicBezTo>
                        <a:pt x="33" y="42"/>
                        <a:pt x="30" y="44"/>
                        <a:pt x="31" y="46"/>
                      </a:cubicBezTo>
                      <a:cubicBezTo>
                        <a:pt x="30" y="47"/>
                        <a:pt x="29" y="48"/>
                        <a:pt x="29" y="49"/>
                      </a:cubicBezTo>
                      <a:cubicBezTo>
                        <a:pt x="30" y="52"/>
                        <a:pt x="28" y="53"/>
                        <a:pt x="27" y="54"/>
                      </a:cubicBezTo>
                      <a:cubicBezTo>
                        <a:pt x="26" y="57"/>
                        <a:pt x="25" y="62"/>
                        <a:pt x="24" y="64"/>
                      </a:cubicBezTo>
                      <a:cubicBezTo>
                        <a:pt x="24" y="65"/>
                        <a:pt x="23" y="65"/>
                        <a:pt x="22" y="66"/>
                      </a:cubicBezTo>
                      <a:cubicBezTo>
                        <a:pt x="22" y="67"/>
                        <a:pt x="22" y="68"/>
                        <a:pt x="22" y="69"/>
                      </a:cubicBezTo>
                      <a:cubicBezTo>
                        <a:pt x="21" y="71"/>
                        <a:pt x="19" y="72"/>
                        <a:pt x="18" y="73"/>
                      </a:cubicBezTo>
                      <a:cubicBezTo>
                        <a:pt x="17" y="73"/>
                        <a:pt x="14" y="74"/>
                        <a:pt x="13" y="73"/>
                      </a:cubicBezTo>
                      <a:cubicBezTo>
                        <a:pt x="12" y="73"/>
                        <a:pt x="11" y="72"/>
                        <a:pt x="10" y="71"/>
                      </a:cubicBezTo>
                      <a:cubicBezTo>
                        <a:pt x="9" y="71"/>
                        <a:pt x="9" y="71"/>
                        <a:pt x="8" y="71"/>
                      </a:cubicBezTo>
                      <a:cubicBezTo>
                        <a:pt x="8" y="71"/>
                        <a:pt x="7" y="70"/>
                        <a:pt x="7" y="69"/>
                      </a:cubicBezTo>
                      <a:cubicBezTo>
                        <a:pt x="6" y="69"/>
                        <a:pt x="4" y="68"/>
                        <a:pt x="4" y="68"/>
                      </a:cubicBezTo>
                      <a:cubicBezTo>
                        <a:pt x="2" y="67"/>
                        <a:pt x="0" y="64"/>
                        <a:pt x="0" y="63"/>
                      </a:cubicBezTo>
                      <a:cubicBezTo>
                        <a:pt x="0" y="62"/>
                        <a:pt x="2" y="58"/>
                        <a:pt x="3" y="56"/>
                      </a:cubicBezTo>
                      <a:cubicBezTo>
                        <a:pt x="4" y="56"/>
                        <a:pt x="5" y="56"/>
                        <a:pt x="6" y="55"/>
                      </a:cubicBezTo>
                      <a:cubicBezTo>
                        <a:pt x="5" y="54"/>
                        <a:pt x="6" y="54"/>
                        <a:pt x="6" y="53"/>
                      </a:cubicBezTo>
                      <a:cubicBezTo>
                        <a:pt x="7" y="52"/>
                        <a:pt x="7" y="52"/>
                        <a:pt x="8" y="52"/>
                      </a:cubicBezTo>
                      <a:cubicBezTo>
                        <a:pt x="9" y="50"/>
                        <a:pt x="11" y="49"/>
                        <a:pt x="11" y="46"/>
                      </a:cubicBezTo>
                      <a:cubicBezTo>
                        <a:pt x="13" y="44"/>
                        <a:pt x="16" y="43"/>
                        <a:pt x="16" y="40"/>
                      </a:cubicBezTo>
                      <a:cubicBezTo>
                        <a:pt x="18" y="40"/>
                        <a:pt x="18" y="39"/>
                        <a:pt x="19" y="39"/>
                      </a:cubicBezTo>
                      <a:cubicBezTo>
                        <a:pt x="20" y="38"/>
                        <a:pt x="19" y="37"/>
                        <a:pt x="19" y="37"/>
                      </a:cubicBezTo>
                      <a:cubicBezTo>
                        <a:pt x="20" y="36"/>
                        <a:pt x="21" y="35"/>
                        <a:pt x="22" y="34"/>
                      </a:cubicBezTo>
                      <a:cubicBezTo>
                        <a:pt x="22" y="32"/>
                        <a:pt x="24" y="31"/>
                        <a:pt x="26" y="29"/>
                      </a:cubicBezTo>
                      <a:cubicBezTo>
                        <a:pt x="26" y="28"/>
                        <a:pt x="25" y="28"/>
                        <a:pt x="26" y="27"/>
                      </a:cubicBezTo>
                      <a:cubicBezTo>
                        <a:pt x="28" y="25"/>
                        <a:pt x="29" y="21"/>
                        <a:pt x="31" y="18"/>
                      </a:cubicBezTo>
                      <a:cubicBezTo>
                        <a:pt x="31" y="17"/>
                        <a:pt x="31" y="17"/>
                        <a:pt x="31" y="16"/>
                      </a:cubicBezTo>
                      <a:cubicBezTo>
                        <a:pt x="32" y="15"/>
                        <a:pt x="33" y="14"/>
                        <a:pt x="33" y="12"/>
                      </a:cubicBezTo>
                      <a:cubicBezTo>
                        <a:pt x="34" y="10"/>
                        <a:pt x="34" y="8"/>
                        <a:pt x="35" y="6"/>
                      </a:cubicBezTo>
                      <a:cubicBezTo>
                        <a:pt x="35" y="6"/>
                        <a:pt x="36" y="5"/>
                        <a:pt x="36" y="4"/>
                      </a:cubicBezTo>
                      <a:cubicBezTo>
                        <a:pt x="37" y="4"/>
                        <a:pt x="37" y="3"/>
                        <a:pt x="37" y="3"/>
                      </a:cubicBezTo>
                      <a:cubicBezTo>
                        <a:pt x="37" y="3"/>
                        <a:pt x="38" y="3"/>
                        <a:pt x="38" y="3"/>
                      </a:cubicBezTo>
                      <a:cubicBezTo>
                        <a:pt x="39" y="2"/>
                        <a:pt x="38" y="1"/>
                        <a:pt x="40" y="0"/>
                      </a:cubicBezTo>
                      <a:cubicBezTo>
                        <a:pt x="41" y="0"/>
                        <a:pt x="42" y="0"/>
                        <a:pt x="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Freeform 12">
                  <a:extLst>
                    <a:ext uri="{FF2B5EF4-FFF2-40B4-BE49-F238E27FC236}">
                      <a16:creationId xmlns="" xmlns:a16="http://schemas.microsoft.com/office/drawing/2014/main" id="{CC44AF47-EAF8-477B-9E47-BBF1D02076BD}"/>
                    </a:ext>
                  </a:extLst>
                </p:cNvPr>
                <p:cNvSpPr>
                  <a:spLocks/>
                </p:cNvSpPr>
                <p:nvPr/>
              </p:nvSpPr>
              <p:spPr bwMode="auto">
                <a:xfrm>
                  <a:off x="3270" y="1478"/>
                  <a:ext cx="44" cy="50"/>
                </a:xfrm>
                <a:custGeom>
                  <a:avLst/>
                  <a:gdLst>
                    <a:gd name="T0" fmla="*/ 20 w 21"/>
                    <a:gd name="T1" fmla="*/ 19 h 24"/>
                    <a:gd name="T2" fmla="*/ 16 w 21"/>
                    <a:gd name="T3" fmla="*/ 22 h 24"/>
                    <a:gd name="T4" fmla="*/ 12 w 21"/>
                    <a:gd name="T5" fmla="*/ 23 h 24"/>
                    <a:gd name="T6" fmla="*/ 7 w 21"/>
                    <a:gd name="T7" fmla="*/ 22 h 24"/>
                    <a:gd name="T8" fmla="*/ 1 w 21"/>
                    <a:gd name="T9" fmla="*/ 19 h 24"/>
                    <a:gd name="T10" fmla="*/ 0 w 21"/>
                    <a:gd name="T11" fmla="*/ 16 h 24"/>
                    <a:gd name="T12" fmla="*/ 1 w 21"/>
                    <a:gd name="T13" fmla="*/ 10 h 24"/>
                    <a:gd name="T14" fmla="*/ 1 w 21"/>
                    <a:gd name="T15" fmla="*/ 4 h 24"/>
                    <a:gd name="T16" fmla="*/ 4 w 21"/>
                    <a:gd name="T17" fmla="*/ 1 h 24"/>
                    <a:gd name="T18" fmla="*/ 12 w 21"/>
                    <a:gd name="T19" fmla="*/ 1 h 24"/>
                    <a:gd name="T20" fmla="*/ 17 w 21"/>
                    <a:gd name="T21" fmla="*/ 4 h 24"/>
                    <a:gd name="T22" fmla="*/ 20 w 21"/>
                    <a:gd name="T23" fmla="*/ 11 h 24"/>
                    <a:gd name="T24" fmla="*/ 21 w 21"/>
                    <a:gd name="T25" fmla="*/ 13 h 24"/>
                    <a:gd name="T26" fmla="*/ 20 w 21"/>
                    <a:gd name="T27"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4">
                      <a:moveTo>
                        <a:pt x="20" y="19"/>
                      </a:moveTo>
                      <a:cubicBezTo>
                        <a:pt x="19" y="21"/>
                        <a:pt x="17" y="21"/>
                        <a:pt x="16" y="22"/>
                      </a:cubicBezTo>
                      <a:cubicBezTo>
                        <a:pt x="14" y="21"/>
                        <a:pt x="14" y="23"/>
                        <a:pt x="12" y="23"/>
                      </a:cubicBezTo>
                      <a:cubicBezTo>
                        <a:pt x="11" y="24"/>
                        <a:pt x="9" y="22"/>
                        <a:pt x="7" y="22"/>
                      </a:cubicBezTo>
                      <a:cubicBezTo>
                        <a:pt x="5" y="21"/>
                        <a:pt x="2" y="22"/>
                        <a:pt x="1" y="19"/>
                      </a:cubicBezTo>
                      <a:cubicBezTo>
                        <a:pt x="2" y="18"/>
                        <a:pt x="1" y="17"/>
                        <a:pt x="0" y="16"/>
                      </a:cubicBezTo>
                      <a:cubicBezTo>
                        <a:pt x="0" y="14"/>
                        <a:pt x="1" y="12"/>
                        <a:pt x="1" y="10"/>
                      </a:cubicBezTo>
                      <a:cubicBezTo>
                        <a:pt x="2" y="8"/>
                        <a:pt x="1" y="6"/>
                        <a:pt x="1" y="4"/>
                      </a:cubicBezTo>
                      <a:cubicBezTo>
                        <a:pt x="2" y="3"/>
                        <a:pt x="4" y="2"/>
                        <a:pt x="4" y="1"/>
                      </a:cubicBezTo>
                      <a:cubicBezTo>
                        <a:pt x="7" y="0"/>
                        <a:pt x="10" y="0"/>
                        <a:pt x="12" y="1"/>
                      </a:cubicBezTo>
                      <a:cubicBezTo>
                        <a:pt x="14" y="2"/>
                        <a:pt x="15" y="4"/>
                        <a:pt x="17" y="4"/>
                      </a:cubicBezTo>
                      <a:cubicBezTo>
                        <a:pt x="19" y="6"/>
                        <a:pt x="19" y="9"/>
                        <a:pt x="20" y="11"/>
                      </a:cubicBezTo>
                      <a:cubicBezTo>
                        <a:pt x="20" y="12"/>
                        <a:pt x="21" y="13"/>
                        <a:pt x="21" y="13"/>
                      </a:cubicBezTo>
                      <a:cubicBezTo>
                        <a:pt x="21" y="15"/>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Freeform 13">
                  <a:extLst>
                    <a:ext uri="{FF2B5EF4-FFF2-40B4-BE49-F238E27FC236}">
                      <a16:creationId xmlns="" xmlns:a16="http://schemas.microsoft.com/office/drawing/2014/main" id="{EA6A0387-C828-4CC5-B94B-37DE28B6C64F}"/>
                    </a:ext>
                  </a:extLst>
                </p:cNvPr>
                <p:cNvSpPr>
                  <a:spLocks/>
                </p:cNvSpPr>
                <p:nvPr/>
              </p:nvSpPr>
              <p:spPr bwMode="auto">
                <a:xfrm>
                  <a:off x="2454" y="1499"/>
                  <a:ext cx="196" cy="326"/>
                </a:xfrm>
                <a:custGeom>
                  <a:avLst/>
                  <a:gdLst>
                    <a:gd name="T0" fmla="*/ 62 w 94"/>
                    <a:gd name="T1" fmla="*/ 17 h 157"/>
                    <a:gd name="T2" fmla="*/ 81 w 94"/>
                    <a:gd name="T3" fmla="*/ 29 h 157"/>
                    <a:gd name="T4" fmla="*/ 89 w 94"/>
                    <a:gd name="T5" fmla="*/ 35 h 157"/>
                    <a:gd name="T6" fmla="*/ 92 w 94"/>
                    <a:gd name="T7" fmla="*/ 42 h 157"/>
                    <a:gd name="T8" fmla="*/ 89 w 94"/>
                    <a:gd name="T9" fmla="*/ 53 h 157"/>
                    <a:gd name="T10" fmla="*/ 84 w 94"/>
                    <a:gd name="T11" fmla="*/ 52 h 157"/>
                    <a:gd name="T12" fmla="*/ 76 w 94"/>
                    <a:gd name="T13" fmla="*/ 47 h 157"/>
                    <a:gd name="T14" fmla="*/ 70 w 94"/>
                    <a:gd name="T15" fmla="*/ 42 h 157"/>
                    <a:gd name="T16" fmla="*/ 63 w 94"/>
                    <a:gd name="T17" fmla="*/ 42 h 157"/>
                    <a:gd name="T18" fmla="*/ 71 w 94"/>
                    <a:gd name="T19" fmla="*/ 57 h 157"/>
                    <a:gd name="T20" fmla="*/ 48 w 94"/>
                    <a:gd name="T21" fmla="*/ 54 h 157"/>
                    <a:gd name="T22" fmla="*/ 39 w 94"/>
                    <a:gd name="T23" fmla="*/ 53 h 157"/>
                    <a:gd name="T24" fmla="*/ 43 w 94"/>
                    <a:gd name="T25" fmla="*/ 68 h 157"/>
                    <a:gd name="T26" fmla="*/ 44 w 94"/>
                    <a:gd name="T27" fmla="*/ 71 h 157"/>
                    <a:gd name="T28" fmla="*/ 51 w 94"/>
                    <a:gd name="T29" fmla="*/ 82 h 157"/>
                    <a:gd name="T30" fmla="*/ 59 w 94"/>
                    <a:gd name="T31" fmla="*/ 104 h 157"/>
                    <a:gd name="T32" fmla="*/ 45 w 94"/>
                    <a:gd name="T33" fmla="*/ 98 h 157"/>
                    <a:gd name="T34" fmla="*/ 42 w 94"/>
                    <a:gd name="T35" fmla="*/ 109 h 157"/>
                    <a:gd name="T36" fmla="*/ 39 w 94"/>
                    <a:gd name="T37" fmla="*/ 118 h 157"/>
                    <a:gd name="T38" fmla="*/ 43 w 94"/>
                    <a:gd name="T39" fmla="*/ 127 h 157"/>
                    <a:gd name="T40" fmla="*/ 46 w 94"/>
                    <a:gd name="T41" fmla="*/ 131 h 157"/>
                    <a:gd name="T42" fmla="*/ 53 w 94"/>
                    <a:gd name="T43" fmla="*/ 139 h 157"/>
                    <a:gd name="T44" fmla="*/ 60 w 94"/>
                    <a:gd name="T45" fmla="*/ 148 h 157"/>
                    <a:gd name="T46" fmla="*/ 57 w 94"/>
                    <a:gd name="T47" fmla="*/ 157 h 157"/>
                    <a:gd name="T48" fmla="*/ 52 w 94"/>
                    <a:gd name="T49" fmla="*/ 157 h 157"/>
                    <a:gd name="T50" fmla="*/ 43 w 94"/>
                    <a:gd name="T51" fmla="*/ 152 h 157"/>
                    <a:gd name="T52" fmla="*/ 36 w 94"/>
                    <a:gd name="T53" fmla="*/ 137 h 157"/>
                    <a:gd name="T54" fmla="*/ 30 w 94"/>
                    <a:gd name="T55" fmla="*/ 125 h 157"/>
                    <a:gd name="T56" fmla="*/ 26 w 94"/>
                    <a:gd name="T57" fmla="*/ 115 h 157"/>
                    <a:gd name="T58" fmla="*/ 24 w 94"/>
                    <a:gd name="T59" fmla="*/ 111 h 157"/>
                    <a:gd name="T60" fmla="*/ 29 w 94"/>
                    <a:gd name="T61" fmla="*/ 104 h 157"/>
                    <a:gd name="T62" fmla="*/ 30 w 94"/>
                    <a:gd name="T63" fmla="*/ 98 h 157"/>
                    <a:gd name="T64" fmla="*/ 29 w 94"/>
                    <a:gd name="T65" fmla="*/ 81 h 157"/>
                    <a:gd name="T66" fmla="*/ 14 w 94"/>
                    <a:gd name="T67" fmla="*/ 82 h 157"/>
                    <a:gd name="T68" fmla="*/ 10 w 94"/>
                    <a:gd name="T69" fmla="*/ 65 h 157"/>
                    <a:gd name="T70" fmla="*/ 9 w 94"/>
                    <a:gd name="T71" fmla="*/ 49 h 157"/>
                    <a:gd name="T72" fmla="*/ 21 w 94"/>
                    <a:gd name="T73" fmla="*/ 50 h 157"/>
                    <a:gd name="T74" fmla="*/ 27 w 94"/>
                    <a:gd name="T75" fmla="*/ 56 h 157"/>
                    <a:gd name="T76" fmla="*/ 28 w 94"/>
                    <a:gd name="T77" fmla="*/ 45 h 157"/>
                    <a:gd name="T78" fmla="*/ 24 w 94"/>
                    <a:gd name="T79" fmla="*/ 35 h 157"/>
                    <a:gd name="T80" fmla="*/ 16 w 94"/>
                    <a:gd name="T81" fmla="*/ 24 h 157"/>
                    <a:gd name="T82" fmla="*/ 21 w 94"/>
                    <a:gd name="T83" fmla="*/ 17 h 157"/>
                    <a:gd name="T84" fmla="*/ 30 w 94"/>
                    <a:gd name="T85" fmla="*/ 9 h 157"/>
                    <a:gd name="T86" fmla="*/ 38 w 94"/>
                    <a:gd name="T87" fmla="*/ 5 h 157"/>
                    <a:gd name="T88" fmla="*/ 41 w 94"/>
                    <a:gd name="T89" fmla="*/ 12 h 157"/>
                    <a:gd name="T90" fmla="*/ 58 w 94"/>
                    <a:gd name="T91" fmla="*/ 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4" h="157">
                      <a:moveTo>
                        <a:pt x="58" y="6"/>
                      </a:moveTo>
                      <a:cubicBezTo>
                        <a:pt x="60" y="9"/>
                        <a:pt x="61" y="13"/>
                        <a:pt x="62" y="17"/>
                      </a:cubicBezTo>
                      <a:cubicBezTo>
                        <a:pt x="67" y="22"/>
                        <a:pt x="73" y="25"/>
                        <a:pt x="79" y="29"/>
                      </a:cubicBezTo>
                      <a:cubicBezTo>
                        <a:pt x="80" y="29"/>
                        <a:pt x="81" y="29"/>
                        <a:pt x="81" y="29"/>
                      </a:cubicBezTo>
                      <a:cubicBezTo>
                        <a:pt x="82" y="30"/>
                        <a:pt x="84" y="31"/>
                        <a:pt x="84" y="33"/>
                      </a:cubicBezTo>
                      <a:cubicBezTo>
                        <a:pt x="87" y="32"/>
                        <a:pt x="87" y="35"/>
                        <a:pt x="89" y="35"/>
                      </a:cubicBezTo>
                      <a:cubicBezTo>
                        <a:pt x="89" y="37"/>
                        <a:pt x="90" y="38"/>
                        <a:pt x="90" y="40"/>
                      </a:cubicBezTo>
                      <a:cubicBezTo>
                        <a:pt x="90" y="41"/>
                        <a:pt x="92" y="41"/>
                        <a:pt x="92" y="42"/>
                      </a:cubicBezTo>
                      <a:cubicBezTo>
                        <a:pt x="92" y="45"/>
                        <a:pt x="94" y="47"/>
                        <a:pt x="93" y="49"/>
                      </a:cubicBezTo>
                      <a:cubicBezTo>
                        <a:pt x="93" y="51"/>
                        <a:pt x="90" y="53"/>
                        <a:pt x="89" y="53"/>
                      </a:cubicBezTo>
                      <a:cubicBezTo>
                        <a:pt x="88" y="53"/>
                        <a:pt x="88" y="53"/>
                        <a:pt x="86" y="52"/>
                      </a:cubicBezTo>
                      <a:cubicBezTo>
                        <a:pt x="85" y="52"/>
                        <a:pt x="84" y="52"/>
                        <a:pt x="84" y="52"/>
                      </a:cubicBezTo>
                      <a:cubicBezTo>
                        <a:pt x="82" y="51"/>
                        <a:pt x="81" y="49"/>
                        <a:pt x="78" y="48"/>
                      </a:cubicBezTo>
                      <a:cubicBezTo>
                        <a:pt x="78" y="47"/>
                        <a:pt x="77" y="47"/>
                        <a:pt x="76" y="47"/>
                      </a:cubicBezTo>
                      <a:cubicBezTo>
                        <a:pt x="76" y="46"/>
                        <a:pt x="75" y="45"/>
                        <a:pt x="74" y="45"/>
                      </a:cubicBezTo>
                      <a:cubicBezTo>
                        <a:pt x="73" y="44"/>
                        <a:pt x="71" y="43"/>
                        <a:pt x="70" y="42"/>
                      </a:cubicBezTo>
                      <a:cubicBezTo>
                        <a:pt x="69" y="42"/>
                        <a:pt x="69" y="42"/>
                        <a:pt x="68" y="42"/>
                      </a:cubicBezTo>
                      <a:cubicBezTo>
                        <a:pt x="68" y="40"/>
                        <a:pt x="63" y="39"/>
                        <a:pt x="63" y="42"/>
                      </a:cubicBezTo>
                      <a:cubicBezTo>
                        <a:pt x="63" y="44"/>
                        <a:pt x="66" y="47"/>
                        <a:pt x="67" y="50"/>
                      </a:cubicBezTo>
                      <a:cubicBezTo>
                        <a:pt x="68" y="52"/>
                        <a:pt x="70" y="56"/>
                        <a:pt x="71" y="57"/>
                      </a:cubicBezTo>
                      <a:cubicBezTo>
                        <a:pt x="67" y="60"/>
                        <a:pt x="62" y="66"/>
                        <a:pt x="57" y="62"/>
                      </a:cubicBezTo>
                      <a:cubicBezTo>
                        <a:pt x="55" y="58"/>
                        <a:pt x="52" y="55"/>
                        <a:pt x="48" y="54"/>
                      </a:cubicBezTo>
                      <a:cubicBezTo>
                        <a:pt x="47" y="53"/>
                        <a:pt x="45" y="50"/>
                        <a:pt x="43" y="50"/>
                      </a:cubicBezTo>
                      <a:cubicBezTo>
                        <a:pt x="42" y="50"/>
                        <a:pt x="40" y="51"/>
                        <a:pt x="39" y="53"/>
                      </a:cubicBezTo>
                      <a:cubicBezTo>
                        <a:pt x="39" y="54"/>
                        <a:pt x="40" y="55"/>
                        <a:pt x="41" y="57"/>
                      </a:cubicBezTo>
                      <a:cubicBezTo>
                        <a:pt x="41" y="61"/>
                        <a:pt x="41" y="66"/>
                        <a:pt x="43" y="68"/>
                      </a:cubicBezTo>
                      <a:cubicBezTo>
                        <a:pt x="43" y="69"/>
                        <a:pt x="43" y="69"/>
                        <a:pt x="43" y="70"/>
                      </a:cubicBezTo>
                      <a:cubicBezTo>
                        <a:pt x="43" y="71"/>
                        <a:pt x="44" y="70"/>
                        <a:pt x="44" y="71"/>
                      </a:cubicBezTo>
                      <a:cubicBezTo>
                        <a:pt x="45" y="74"/>
                        <a:pt x="46" y="76"/>
                        <a:pt x="48" y="78"/>
                      </a:cubicBezTo>
                      <a:cubicBezTo>
                        <a:pt x="49" y="79"/>
                        <a:pt x="50" y="81"/>
                        <a:pt x="51" y="82"/>
                      </a:cubicBezTo>
                      <a:cubicBezTo>
                        <a:pt x="53" y="84"/>
                        <a:pt x="55" y="85"/>
                        <a:pt x="56" y="88"/>
                      </a:cubicBezTo>
                      <a:cubicBezTo>
                        <a:pt x="59" y="91"/>
                        <a:pt x="64" y="100"/>
                        <a:pt x="59" y="104"/>
                      </a:cubicBezTo>
                      <a:cubicBezTo>
                        <a:pt x="53" y="103"/>
                        <a:pt x="52" y="98"/>
                        <a:pt x="48" y="95"/>
                      </a:cubicBezTo>
                      <a:cubicBezTo>
                        <a:pt x="47" y="96"/>
                        <a:pt x="46" y="97"/>
                        <a:pt x="45" y="98"/>
                      </a:cubicBezTo>
                      <a:cubicBezTo>
                        <a:pt x="45" y="101"/>
                        <a:pt x="45" y="105"/>
                        <a:pt x="42" y="107"/>
                      </a:cubicBezTo>
                      <a:cubicBezTo>
                        <a:pt x="42" y="108"/>
                        <a:pt x="42" y="108"/>
                        <a:pt x="42" y="109"/>
                      </a:cubicBezTo>
                      <a:cubicBezTo>
                        <a:pt x="39" y="108"/>
                        <a:pt x="36" y="114"/>
                        <a:pt x="36" y="116"/>
                      </a:cubicBezTo>
                      <a:cubicBezTo>
                        <a:pt x="37" y="117"/>
                        <a:pt x="38" y="117"/>
                        <a:pt x="39" y="118"/>
                      </a:cubicBezTo>
                      <a:cubicBezTo>
                        <a:pt x="39" y="119"/>
                        <a:pt x="39" y="120"/>
                        <a:pt x="40" y="121"/>
                      </a:cubicBezTo>
                      <a:cubicBezTo>
                        <a:pt x="41" y="124"/>
                        <a:pt x="43" y="124"/>
                        <a:pt x="43" y="127"/>
                      </a:cubicBezTo>
                      <a:cubicBezTo>
                        <a:pt x="43" y="128"/>
                        <a:pt x="45" y="128"/>
                        <a:pt x="45" y="128"/>
                      </a:cubicBezTo>
                      <a:cubicBezTo>
                        <a:pt x="46" y="129"/>
                        <a:pt x="46" y="130"/>
                        <a:pt x="46" y="131"/>
                      </a:cubicBezTo>
                      <a:cubicBezTo>
                        <a:pt x="48" y="132"/>
                        <a:pt x="50" y="134"/>
                        <a:pt x="51" y="136"/>
                      </a:cubicBezTo>
                      <a:cubicBezTo>
                        <a:pt x="52" y="137"/>
                        <a:pt x="52" y="138"/>
                        <a:pt x="53" y="139"/>
                      </a:cubicBezTo>
                      <a:cubicBezTo>
                        <a:pt x="55" y="142"/>
                        <a:pt x="58" y="143"/>
                        <a:pt x="60" y="146"/>
                      </a:cubicBezTo>
                      <a:cubicBezTo>
                        <a:pt x="60" y="146"/>
                        <a:pt x="60" y="147"/>
                        <a:pt x="60" y="148"/>
                      </a:cubicBezTo>
                      <a:cubicBezTo>
                        <a:pt x="61" y="149"/>
                        <a:pt x="62" y="150"/>
                        <a:pt x="62" y="151"/>
                      </a:cubicBezTo>
                      <a:cubicBezTo>
                        <a:pt x="62" y="153"/>
                        <a:pt x="58" y="156"/>
                        <a:pt x="57" y="157"/>
                      </a:cubicBezTo>
                      <a:cubicBezTo>
                        <a:pt x="56" y="157"/>
                        <a:pt x="56" y="156"/>
                        <a:pt x="54" y="156"/>
                      </a:cubicBezTo>
                      <a:cubicBezTo>
                        <a:pt x="54" y="156"/>
                        <a:pt x="53" y="157"/>
                        <a:pt x="52" y="157"/>
                      </a:cubicBezTo>
                      <a:cubicBezTo>
                        <a:pt x="49" y="156"/>
                        <a:pt x="45" y="154"/>
                        <a:pt x="43" y="153"/>
                      </a:cubicBezTo>
                      <a:cubicBezTo>
                        <a:pt x="42" y="153"/>
                        <a:pt x="43" y="153"/>
                        <a:pt x="43" y="152"/>
                      </a:cubicBezTo>
                      <a:cubicBezTo>
                        <a:pt x="41" y="152"/>
                        <a:pt x="41" y="151"/>
                        <a:pt x="40" y="150"/>
                      </a:cubicBezTo>
                      <a:cubicBezTo>
                        <a:pt x="39" y="146"/>
                        <a:pt x="37" y="141"/>
                        <a:pt x="36" y="137"/>
                      </a:cubicBezTo>
                      <a:cubicBezTo>
                        <a:pt x="35" y="135"/>
                        <a:pt x="34" y="133"/>
                        <a:pt x="33" y="132"/>
                      </a:cubicBezTo>
                      <a:cubicBezTo>
                        <a:pt x="32" y="129"/>
                        <a:pt x="32" y="127"/>
                        <a:pt x="30" y="125"/>
                      </a:cubicBezTo>
                      <a:cubicBezTo>
                        <a:pt x="30" y="123"/>
                        <a:pt x="28" y="122"/>
                        <a:pt x="29" y="119"/>
                      </a:cubicBezTo>
                      <a:cubicBezTo>
                        <a:pt x="27" y="118"/>
                        <a:pt x="27" y="117"/>
                        <a:pt x="26" y="115"/>
                      </a:cubicBezTo>
                      <a:cubicBezTo>
                        <a:pt x="26" y="114"/>
                        <a:pt x="25" y="113"/>
                        <a:pt x="24" y="112"/>
                      </a:cubicBezTo>
                      <a:cubicBezTo>
                        <a:pt x="24" y="112"/>
                        <a:pt x="24" y="111"/>
                        <a:pt x="24" y="111"/>
                      </a:cubicBezTo>
                      <a:cubicBezTo>
                        <a:pt x="23" y="109"/>
                        <a:pt x="21" y="108"/>
                        <a:pt x="23" y="105"/>
                      </a:cubicBezTo>
                      <a:cubicBezTo>
                        <a:pt x="25" y="104"/>
                        <a:pt x="28" y="105"/>
                        <a:pt x="29" y="104"/>
                      </a:cubicBezTo>
                      <a:cubicBezTo>
                        <a:pt x="30" y="103"/>
                        <a:pt x="31" y="101"/>
                        <a:pt x="30" y="100"/>
                      </a:cubicBezTo>
                      <a:cubicBezTo>
                        <a:pt x="30" y="99"/>
                        <a:pt x="30" y="98"/>
                        <a:pt x="30" y="98"/>
                      </a:cubicBezTo>
                      <a:cubicBezTo>
                        <a:pt x="30" y="96"/>
                        <a:pt x="30" y="94"/>
                        <a:pt x="30" y="93"/>
                      </a:cubicBezTo>
                      <a:cubicBezTo>
                        <a:pt x="30" y="89"/>
                        <a:pt x="29" y="85"/>
                        <a:pt x="29" y="81"/>
                      </a:cubicBezTo>
                      <a:cubicBezTo>
                        <a:pt x="27" y="78"/>
                        <a:pt x="21" y="78"/>
                        <a:pt x="21" y="82"/>
                      </a:cubicBezTo>
                      <a:cubicBezTo>
                        <a:pt x="19" y="84"/>
                        <a:pt x="15" y="86"/>
                        <a:pt x="14" y="82"/>
                      </a:cubicBezTo>
                      <a:cubicBezTo>
                        <a:pt x="13" y="80"/>
                        <a:pt x="14" y="78"/>
                        <a:pt x="13" y="75"/>
                      </a:cubicBezTo>
                      <a:cubicBezTo>
                        <a:pt x="13" y="71"/>
                        <a:pt x="11" y="67"/>
                        <a:pt x="10" y="65"/>
                      </a:cubicBezTo>
                      <a:cubicBezTo>
                        <a:pt x="7" y="63"/>
                        <a:pt x="5" y="60"/>
                        <a:pt x="2" y="59"/>
                      </a:cubicBezTo>
                      <a:cubicBezTo>
                        <a:pt x="0" y="54"/>
                        <a:pt x="5" y="50"/>
                        <a:pt x="9" y="49"/>
                      </a:cubicBezTo>
                      <a:cubicBezTo>
                        <a:pt x="10" y="49"/>
                        <a:pt x="11" y="50"/>
                        <a:pt x="12" y="50"/>
                      </a:cubicBezTo>
                      <a:cubicBezTo>
                        <a:pt x="15" y="50"/>
                        <a:pt x="19" y="49"/>
                        <a:pt x="21" y="50"/>
                      </a:cubicBezTo>
                      <a:cubicBezTo>
                        <a:pt x="23" y="50"/>
                        <a:pt x="24" y="52"/>
                        <a:pt x="25" y="54"/>
                      </a:cubicBezTo>
                      <a:cubicBezTo>
                        <a:pt x="25" y="55"/>
                        <a:pt x="26" y="56"/>
                        <a:pt x="27" y="56"/>
                      </a:cubicBezTo>
                      <a:cubicBezTo>
                        <a:pt x="29" y="56"/>
                        <a:pt x="29" y="52"/>
                        <a:pt x="29" y="51"/>
                      </a:cubicBezTo>
                      <a:cubicBezTo>
                        <a:pt x="29" y="49"/>
                        <a:pt x="29" y="47"/>
                        <a:pt x="28" y="45"/>
                      </a:cubicBezTo>
                      <a:cubicBezTo>
                        <a:pt x="28" y="43"/>
                        <a:pt x="28" y="41"/>
                        <a:pt x="28" y="40"/>
                      </a:cubicBezTo>
                      <a:cubicBezTo>
                        <a:pt x="27" y="38"/>
                        <a:pt x="25" y="38"/>
                        <a:pt x="24" y="35"/>
                      </a:cubicBezTo>
                      <a:cubicBezTo>
                        <a:pt x="24" y="35"/>
                        <a:pt x="23" y="35"/>
                        <a:pt x="23" y="35"/>
                      </a:cubicBezTo>
                      <a:cubicBezTo>
                        <a:pt x="21" y="31"/>
                        <a:pt x="16" y="28"/>
                        <a:pt x="16" y="24"/>
                      </a:cubicBezTo>
                      <a:cubicBezTo>
                        <a:pt x="15" y="21"/>
                        <a:pt x="19" y="20"/>
                        <a:pt x="19" y="17"/>
                      </a:cubicBezTo>
                      <a:cubicBezTo>
                        <a:pt x="19" y="17"/>
                        <a:pt x="20" y="17"/>
                        <a:pt x="21" y="17"/>
                      </a:cubicBezTo>
                      <a:cubicBezTo>
                        <a:pt x="23" y="15"/>
                        <a:pt x="26" y="14"/>
                        <a:pt x="28" y="13"/>
                      </a:cubicBezTo>
                      <a:cubicBezTo>
                        <a:pt x="28" y="11"/>
                        <a:pt x="29" y="11"/>
                        <a:pt x="30" y="9"/>
                      </a:cubicBezTo>
                      <a:cubicBezTo>
                        <a:pt x="30" y="5"/>
                        <a:pt x="29" y="0"/>
                        <a:pt x="34" y="1"/>
                      </a:cubicBezTo>
                      <a:cubicBezTo>
                        <a:pt x="36" y="2"/>
                        <a:pt x="38" y="2"/>
                        <a:pt x="38" y="5"/>
                      </a:cubicBezTo>
                      <a:cubicBezTo>
                        <a:pt x="38" y="5"/>
                        <a:pt x="38" y="6"/>
                        <a:pt x="38" y="7"/>
                      </a:cubicBezTo>
                      <a:cubicBezTo>
                        <a:pt x="38" y="9"/>
                        <a:pt x="40" y="12"/>
                        <a:pt x="41" y="12"/>
                      </a:cubicBezTo>
                      <a:cubicBezTo>
                        <a:pt x="45" y="13"/>
                        <a:pt x="48" y="7"/>
                        <a:pt x="51" y="6"/>
                      </a:cubicBezTo>
                      <a:cubicBezTo>
                        <a:pt x="53" y="5"/>
                        <a:pt x="55" y="6"/>
                        <a:pt x="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Freeform 14">
                  <a:extLst>
                    <a:ext uri="{FF2B5EF4-FFF2-40B4-BE49-F238E27FC236}">
                      <a16:creationId xmlns="" xmlns:a16="http://schemas.microsoft.com/office/drawing/2014/main" id="{28F62FC8-65BB-41CB-9961-6AFCA1B93A76}"/>
                    </a:ext>
                  </a:extLst>
                </p:cNvPr>
                <p:cNvSpPr>
                  <a:spLocks/>
                </p:cNvSpPr>
                <p:nvPr/>
              </p:nvSpPr>
              <p:spPr bwMode="auto">
                <a:xfrm>
                  <a:off x="3429" y="1597"/>
                  <a:ext cx="33" cy="41"/>
                </a:xfrm>
                <a:custGeom>
                  <a:avLst/>
                  <a:gdLst>
                    <a:gd name="T0" fmla="*/ 16 w 16"/>
                    <a:gd name="T1" fmla="*/ 9 h 20"/>
                    <a:gd name="T2" fmla="*/ 15 w 16"/>
                    <a:gd name="T3" fmla="*/ 14 h 20"/>
                    <a:gd name="T4" fmla="*/ 5 w 16"/>
                    <a:gd name="T5" fmla="*/ 18 h 20"/>
                    <a:gd name="T6" fmla="*/ 3 w 16"/>
                    <a:gd name="T7" fmla="*/ 16 h 20"/>
                    <a:gd name="T8" fmla="*/ 0 w 16"/>
                    <a:gd name="T9" fmla="*/ 14 h 20"/>
                    <a:gd name="T10" fmla="*/ 3 w 16"/>
                    <a:gd name="T11" fmla="*/ 7 h 20"/>
                    <a:gd name="T12" fmla="*/ 12 w 16"/>
                    <a:gd name="T13" fmla="*/ 1 h 20"/>
                    <a:gd name="T14" fmla="*/ 16 w 16"/>
                    <a:gd name="T15" fmla="*/ 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0">
                      <a:moveTo>
                        <a:pt x="16" y="9"/>
                      </a:moveTo>
                      <a:cubicBezTo>
                        <a:pt x="15" y="9"/>
                        <a:pt x="14" y="12"/>
                        <a:pt x="15" y="14"/>
                      </a:cubicBezTo>
                      <a:cubicBezTo>
                        <a:pt x="13" y="16"/>
                        <a:pt x="10" y="20"/>
                        <a:pt x="5" y="18"/>
                      </a:cubicBezTo>
                      <a:cubicBezTo>
                        <a:pt x="4" y="18"/>
                        <a:pt x="4" y="17"/>
                        <a:pt x="3" y="16"/>
                      </a:cubicBezTo>
                      <a:cubicBezTo>
                        <a:pt x="2" y="15"/>
                        <a:pt x="1" y="16"/>
                        <a:pt x="0" y="14"/>
                      </a:cubicBezTo>
                      <a:cubicBezTo>
                        <a:pt x="0" y="13"/>
                        <a:pt x="2" y="9"/>
                        <a:pt x="3" y="7"/>
                      </a:cubicBezTo>
                      <a:cubicBezTo>
                        <a:pt x="5" y="4"/>
                        <a:pt x="8" y="0"/>
                        <a:pt x="12" y="1"/>
                      </a:cubicBezTo>
                      <a:cubicBezTo>
                        <a:pt x="15" y="2"/>
                        <a:pt x="16" y="5"/>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Freeform 15">
                  <a:extLst>
                    <a:ext uri="{FF2B5EF4-FFF2-40B4-BE49-F238E27FC236}">
                      <a16:creationId xmlns="" xmlns:a16="http://schemas.microsoft.com/office/drawing/2014/main" id="{A061FD97-1515-4AE3-A69A-5F480B4B5F26}"/>
                    </a:ext>
                  </a:extLst>
                </p:cNvPr>
                <p:cNvSpPr>
                  <a:spLocks/>
                </p:cNvSpPr>
                <p:nvPr/>
              </p:nvSpPr>
              <p:spPr bwMode="auto">
                <a:xfrm>
                  <a:off x="2387" y="1649"/>
                  <a:ext cx="54" cy="41"/>
                </a:xfrm>
                <a:custGeom>
                  <a:avLst/>
                  <a:gdLst>
                    <a:gd name="T0" fmla="*/ 25 w 26"/>
                    <a:gd name="T1" fmla="*/ 4 h 20"/>
                    <a:gd name="T2" fmla="*/ 17 w 26"/>
                    <a:gd name="T3" fmla="*/ 16 h 20"/>
                    <a:gd name="T4" fmla="*/ 10 w 26"/>
                    <a:gd name="T5" fmla="*/ 16 h 20"/>
                    <a:gd name="T6" fmla="*/ 4 w 26"/>
                    <a:gd name="T7" fmla="*/ 12 h 20"/>
                    <a:gd name="T8" fmla="*/ 0 w 26"/>
                    <a:gd name="T9" fmla="*/ 5 h 20"/>
                    <a:gd name="T10" fmla="*/ 7 w 26"/>
                    <a:gd name="T11" fmla="*/ 2 h 20"/>
                    <a:gd name="T12" fmla="*/ 13 w 26"/>
                    <a:gd name="T13" fmla="*/ 0 h 20"/>
                    <a:gd name="T14" fmla="*/ 21 w 26"/>
                    <a:gd name="T15" fmla="*/ 1 h 20"/>
                    <a:gd name="T16" fmla="*/ 25 w 26"/>
                    <a:gd name="T1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
                      <a:moveTo>
                        <a:pt x="25" y="4"/>
                      </a:moveTo>
                      <a:cubicBezTo>
                        <a:pt x="26" y="10"/>
                        <a:pt x="24" y="20"/>
                        <a:pt x="17" y="16"/>
                      </a:cubicBezTo>
                      <a:cubicBezTo>
                        <a:pt x="14" y="17"/>
                        <a:pt x="13" y="15"/>
                        <a:pt x="10" y="16"/>
                      </a:cubicBezTo>
                      <a:cubicBezTo>
                        <a:pt x="8" y="15"/>
                        <a:pt x="6" y="13"/>
                        <a:pt x="4" y="12"/>
                      </a:cubicBezTo>
                      <a:cubicBezTo>
                        <a:pt x="4" y="9"/>
                        <a:pt x="0" y="8"/>
                        <a:pt x="0" y="5"/>
                      </a:cubicBezTo>
                      <a:cubicBezTo>
                        <a:pt x="1" y="3"/>
                        <a:pt x="4" y="1"/>
                        <a:pt x="7" y="2"/>
                      </a:cubicBezTo>
                      <a:cubicBezTo>
                        <a:pt x="8" y="2"/>
                        <a:pt x="11" y="1"/>
                        <a:pt x="13" y="0"/>
                      </a:cubicBezTo>
                      <a:cubicBezTo>
                        <a:pt x="14" y="0"/>
                        <a:pt x="20" y="0"/>
                        <a:pt x="21" y="1"/>
                      </a:cubicBezTo>
                      <a:cubicBezTo>
                        <a:pt x="23" y="1"/>
                        <a:pt x="23" y="3"/>
                        <a:pt x="2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 name="Freeform 16">
                  <a:extLst>
                    <a:ext uri="{FF2B5EF4-FFF2-40B4-BE49-F238E27FC236}">
                      <a16:creationId xmlns="" xmlns:a16="http://schemas.microsoft.com/office/drawing/2014/main" id="{01F1DEEC-7349-411C-9120-3B6A66FECD5A}"/>
                    </a:ext>
                  </a:extLst>
                </p:cNvPr>
                <p:cNvSpPr>
                  <a:spLocks/>
                </p:cNvSpPr>
                <p:nvPr/>
              </p:nvSpPr>
              <p:spPr bwMode="auto">
                <a:xfrm>
                  <a:off x="2431" y="1692"/>
                  <a:ext cx="54" cy="38"/>
                </a:xfrm>
                <a:custGeom>
                  <a:avLst/>
                  <a:gdLst>
                    <a:gd name="T0" fmla="*/ 1 w 26"/>
                    <a:gd name="T1" fmla="*/ 3 h 18"/>
                    <a:gd name="T2" fmla="*/ 19 w 26"/>
                    <a:gd name="T3" fmla="*/ 0 h 18"/>
                    <a:gd name="T4" fmla="*/ 23 w 26"/>
                    <a:gd name="T5" fmla="*/ 3 h 18"/>
                    <a:gd name="T6" fmla="*/ 26 w 26"/>
                    <a:gd name="T7" fmla="*/ 9 h 18"/>
                    <a:gd name="T8" fmla="*/ 21 w 26"/>
                    <a:gd name="T9" fmla="*/ 17 h 18"/>
                    <a:gd name="T10" fmla="*/ 17 w 26"/>
                    <a:gd name="T11" fmla="*/ 15 h 18"/>
                    <a:gd name="T12" fmla="*/ 10 w 26"/>
                    <a:gd name="T13" fmla="*/ 12 h 18"/>
                    <a:gd name="T14" fmla="*/ 4 w 26"/>
                    <a:gd name="T15" fmla="*/ 10 h 18"/>
                    <a:gd name="T16" fmla="*/ 1 w 2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
                      <a:moveTo>
                        <a:pt x="1" y="3"/>
                      </a:moveTo>
                      <a:cubicBezTo>
                        <a:pt x="6" y="0"/>
                        <a:pt x="13" y="1"/>
                        <a:pt x="19" y="0"/>
                      </a:cubicBezTo>
                      <a:cubicBezTo>
                        <a:pt x="20" y="0"/>
                        <a:pt x="23" y="2"/>
                        <a:pt x="23" y="3"/>
                      </a:cubicBezTo>
                      <a:cubicBezTo>
                        <a:pt x="24" y="5"/>
                        <a:pt x="25" y="7"/>
                        <a:pt x="26" y="9"/>
                      </a:cubicBezTo>
                      <a:cubicBezTo>
                        <a:pt x="25" y="12"/>
                        <a:pt x="25" y="18"/>
                        <a:pt x="21" y="17"/>
                      </a:cubicBezTo>
                      <a:cubicBezTo>
                        <a:pt x="19" y="17"/>
                        <a:pt x="19" y="16"/>
                        <a:pt x="17" y="15"/>
                      </a:cubicBezTo>
                      <a:cubicBezTo>
                        <a:pt x="14" y="14"/>
                        <a:pt x="11" y="14"/>
                        <a:pt x="10" y="12"/>
                      </a:cubicBezTo>
                      <a:cubicBezTo>
                        <a:pt x="7" y="12"/>
                        <a:pt x="6" y="11"/>
                        <a:pt x="4" y="10"/>
                      </a:cubicBezTo>
                      <a:cubicBezTo>
                        <a:pt x="2" y="8"/>
                        <a:pt x="0" y="7"/>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 name="Freeform 17">
                  <a:extLst>
                    <a:ext uri="{FF2B5EF4-FFF2-40B4-BE49-F238E27FC236}">
                      <a16:creationId xmlns="" xmlns:a16="http://schemas.microsoft.com/office/drawing/2014/main" id="{FDBCF4DF-A02D-42CB-AF9C-7E389C2C4B22}"/>
                    </a:ext>
                  </a:extLst>
                </p:cNvPr>
                <p:cNvSpPr>
                  <a:spLocks/>
                </p:cNvSpPr>
                <p:nvPr/>
              </p:nvSpPr>
              <p:spPr bwMode="auto">
                <a:xfrm>
                  <a:off x="3495" y="1983"/>
                  <a:ext cx="142" cy="86"/>
                </a:xfrm>
                <a:custGeom>
                  <a:avLst/>
                  <a:gdLst>
                    <a:gd name="T0" fmla="*/ 64 w 68"/>
                    <a:gd name="T1" fmla="*/ 41 h 41"/>
                    <a:gd name="T2" fmla="*/ 61 w 68"/>
                    <a:gd name="T3" fmla="*/ 41 h 41"/>
                    <a:gd name="T4" fmla="*/ 57 w 68"/>
                    <a:gd name="T5" fmla="*/ 40 h 41"/>
                    <a:gd name="T6" fmla="*/ 56 w 68"/>
                    <a:gd name="T7" fmla="*/ 39 h 41"/>
                    <a:gd name="T8" fmla="*/ 52 w 68"/>
                    <a:gd name="T9" fmla="*/ 38 h 41"/>
                    <a:gd name="T10" fmla="*/ 45 w 68"/>
                    <a:gd name="T11" fmla="*/ 35 h 41"/>
                    <a:gd name="T12" fmla="*/ 41 w 68"/>
                    <a:gd name="T13" fmla="*/ 35 h 41"/>
                    <a:gd name="T14" fmla="*/ 34 w 68"/>
                    <a:gd name="T15" fmla="*/ 34 h 41"/>
                    <a:gd name="T16" fmla="*/ 19 w 68"/>
                    <a:gd name="T17" fmla="*/ 34 h 41"/>
                    <a:gd name="T18" fmla="*/ 2 w 68"/>
                    <a:gd name="T19" fmla="*/ 34 h 41"/>
                    <a:gd name="T20" fmla="*/ 0 w 68"/>
                    <a:gd name="T21" fmla="*/ 30 h 41"/>
                    <a:gd name="T22" fmla="*/ 4 w 68"/>
                    <a:gd name="T23" fmla="*/ 26 h 41"/>
                    <a:gd name="T24" fmla="*/ 19 w 68"/>
                    <a:gd name="T25" fmla="*/ 26 h 41"/>
                    <a:gd name="T26" fmla="*/ 22 w 68"/>
                    <a:gd name="T27" fmla="*/ 25 h 41"/>
                    <a:gd name="T28" fmla="*/ 24 w 68"/>
                    <a:gd name="T29" fmla="*/ 25 h 41"/>
                    <a:gd name="T30" fmla="*/ 29 w 68"/>
                    <a:gd name="T31" fmla="*/ 25 h 41"/>
                    <a:gd name="T32" fmla="*/ 26 w 68"/>
                    <a:gd name="T33" fmla="*/ 17 h 41"/>
                    <a:gd name="T34" fmla="*/ 21 w 68"/>
                    <a:gd name="T35" fmla="*/ 13 h 41"/>
                    <a:gd name="T36" fmla="*/ 19 w 68"/>
                    <a:gd name="T37" fmla="*/ 13 h 41"/>
                    <a:gd name="T38" fmla="*/ 16 w 68"/>
                    <a:gd name="T39" fmla="*/ 9 h 41"/>
                    <a:gd name="T40" fmla="*/ 15 w 68"/>
                    <a:gd name="T41" fmla="*/ 0 h 41"/>
                    <a:gd name="T42" fmla="*/ 18 w 68"/>
                    <a:gd name="T43" fmla="*/ 2 h 41"/>
                    <a:gd name="T44" fmla="*/ 20 w 68"/>
                    <a:gd name="T45" fmla="*/ 2 h 41"/>
                    <a:gd name="T46" fmla="*/ 23 w 68"/>
                    <a:gd name="T47" fmla="*/ 6 h 41"/>
                    <a:gd name="T48" fmla="*/ 29 w 68"/>
                    <a:gd name="T49" fmla="*/ 11 h 41"/>
                    <a:gd name="T50" fmla="*/ 31 w 68"/>
                    <a:gd name="T51" fmla="*/ 12 h 41"/>
                    <a:gd name="T52" fmla="*/ 32 w 68"/>
                    <a:gd name="T53" fmla="*/ 14 h 41"/>
                    <a:gd name="T54" fmla="*/ 43 w 68"/>
                    <a:gd name="T55" fmla="*/ 23 h 41"/>
                    <a:gd name="T56" fmla="*/ 48 w 68"/>
                    <a:gd name="T57" fmla="*/ 27 h 41"/>
                    <a:gd name="T58" fmla="*/ 56 w 68"/>
                    <a:gd name="T59" fmla="*/ 31 h 41"/>
                    <a:gd name="T60" fmla="*/ 60 w 68"/>
                    <a:gd name="T61" fmla="*/ 31 h 41"/>
                    <a:gd name="T62" fmla="*/ 62 w 68"/>
                    <a:gd name="T63" fmla="*/ 33 h 41"/>
                    <a:gd name="T64" fmla="*/ 64 w 68"/>
                    <a:gd name="T65" fmla="*/ 33 h 41"/>
                    <a:gd name="T66" fmla="*/ 64 w 68"/>
                    <a:gd name="T6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41">
                      <a:moveTo>
                        <a:pt x="64" y="41"/>
                      </a:moveTo>
                      <a:cubicBezTo>
                        <a:pt x="62" y="41"/>
                        <a:pt x="62" y="41"/>
                        <a:pt x="61" y="41"/>
                      </a:cubicBezTo>
                      <a:cubicBezTo>
                        <a:pt x="60" y="40"/>
                        <a:pt x="58" y="40"/>
                        <a:pt x="57" y="40"/>
                      </a:cubicBezTo>
                      <a:cubicBezTo>
                        <a:pt x="57" y="40"/>
                        <a:pt x="56" y="39"/>
                        <a:pt x="56" y="39"/>
                      </a:cubicBezTo>
                      <a:cubicBezTo>
                        <a:pt x="54" y="38"/>
                        <a:pt x="53" y="38"/>
                        <a:pt x="52" y="38"/>
                      </a:cubicBezTo>
                      <a:cubicBezTo>
                        <a:pt x="50" y="37"/>
                        <a:pt x="48" y="36"/>
                        <a:pt x="45" y="35"/>
                      </a:cubicBezTo>
                      <a:cubicBezTo>
                        <a:pt x="44" y="35"/>
                        <a:pt x="43" y="35"/>
                        <a:pt x="41" y="35"/>
                      </a:cubicBezTo>
                      <a:cubicBezTo>
                        <a:pt x="39" y="35"/>
                        <a:pt x="37" y="34"/>
                        <a:pt x="34" y="34"/>
                      </a:cubicBezTo>
                      <a:cubicBezTo>
                        <a:pt x="30" y="34"/>
                        <a:pt x="24" y="34"/>
                        <a:pt x="19" y="34"/>
                      </a:cubicBezTo>
                      <a:cubicBezTo>
                        <a:pt x="13" y="34"/>
                        <a:pt x="7" y="34"/>
                        <a:pt x="2" y="34"/>
                      </a:cubicBezTo>
                      <a:cubicBezTo>
                        <a:pt x="1" y="33"/>
                        <a:pt x="1" y="31"/>
                        <a:pt x="0" y="30"/>
                      </a:cubicBezTo>
                      <a:cubicBezTo>
                        <a:pt x="2" y="29"/>
                        <a:pt x="2" y="27"/>
                        <a:pt x="4" y="26"/>
                      </a:cubicBezTo>
                      <a:cubicBezTo>
                        <a:pt x="7" y="24"/>
                        <a:pt x="14" y="26"/>
                        <a:pt x="19" y="26"/>
                      </a:cubicBezTo>
                      <a:cubicBezTo>
                        <a:pt x="20" y="25"/>
                        <a:pt x="21" y="25"/>
                        <a:pt x="22" y="25"/>
                      </a:cubicBezTo>
                      <a:cubicBezTo>
                        <a:pt x="22" y="25"/>
                        <a:pt x="23" y="25"/>
                        <a:pt x="24" y="25"/>
                      </a:cubicBezTo>
                      <a:cubicBezTo>
                        <a:pt x="26" y="25"/>
                        <a:pt x="27" y="24"/>
                        <a:pt x="29" y="25"/>
                      </a:cubicBezTo>
                      <a:cubicBezTo>
                        <a:pt x="30" y="21"/>
                        <a:pt x="27" y="20"/>
                        <a:pt x="26" y="17"/>
                      </a:cubicBezTo>
                      <a:cubicBezTo>
                        <a:pt x="24" y="16"/>
                        <a:pt x="22" y="15"/>
                        <a:pt x="21" y="13"/>
                      </a:cubicBezTo>
                      <a:cubicBezTo>
                        <a:pt x="21" y="12"/>
                        <a:pt x="20" y="13"/>
                        <a:pt x="19" y="13"/>
                      </a:cubicBezTo>
                      <a:cubicBezTo>
                        <a:pt x="19" y="11"/>
                        <a:pt x="16" y="11"/>
                        <a:pt x="16" y="9"/>
                      </a:cubicBezTo>
                      <a:cubicBezTo>
                        <a:pt x="12" y="8"/>
                        <a:pt x="9" y="0"/>
                        <a:pt x="15" y="0"/>
                      </a:cubicBezTo>
                      <a:cubicBezTo>
                        <a:pt x="16" y="0"/>
                        <a:pt x="17" y="1"/>
                        <a:pt x="18" y="2"/>
                      </a:cubicBezTo>
                      <a:cubicBezTo>
                        <a:pt x="19" y="2"/>
                        <a:pt x="20" y="2"/>
                        <a:pt x="20" y="2"/>
                      </a:cubicBezTo>
                      <a:cubicBezTo>
                        <a:pt x="22" y="3"/>
                        <a:pt x="23" y="5"/>
                        <a:pt x="23" y="6"/>
                      </a:cubicBezTo>
                      <a:cubicBezTo>
                        <a:pt x="25" y="8"/>
                        <a:pt x="28" y="9"/>
                        <a:pt x="29" y="11"/>
                      </a:cubicBezTo>
                      <a:cubicBezTo>
                        <a:pt x="29" y="11"/>
                        <a:pt x="30" y="11"/>
                        <a:pt x="31" y="12"/>
                      </a:cubicBezTo>
                      <a:cubicBezTo>
                        <a:pt x="31" y="13"/>
                        <a:pt x="32" y="13"/>
                        <a:pt x="32" y="14"/>
                      </a:cubicBezTo>
                      <a:cubicBezTo>
                        <a:pt x="37" y="16"/>
                        <a:pt x="39" y="21"/>
                        <a:pt x="43" y="23"/>
                      </a:cubicBezTo>
                      <a:cubicBezTo>
                        <a:pt x="45" y="24"/>
                        <a:pt x="47" y="25"/>
                        <a:pt x="48" y="27"/>
                      </a:cubicBezTo>
                      <a:cubicBezTo>
                        <a:pt x="51" y="27"/>
                        <a:pt x="53" y="30"/>
                        <a:pt x="56" y="31"/>
                      </a:cubicBezTo>
                      <a:cubicBezTo>
                        <a:pt x="57" y="31"/>
                        <a:pt x="59" y="30"/>
                        <a:pt x="60" y="31"/>
                      </a:cubicBezTo>
                      <a:cubicBezTo>
                        <a:pt x="61" y="31"/>
                        <a:pt x="61" y="32"/>
                        <a:pt x="62" y="33"/>
                      </a:cubicBezTo>
                      <a:cubicBezTo>
                        <a:pt x="63" y="33"/>
                        <a:pt x="63" y="33"/>
                        <a:pt x="64" y="33"/>
                      </a:cubicBezTo>
                      <a:cubicBezTo>
                        <a:pt x="68" y="34"/>
                        <a:pt x="68" y="39"/>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 name="Freeform 18">
                  <a:extLst>
                    <a:ext uri="{FF2B5EF4-FFF2-40B4-BE49-F238E27FC236}">
                      <a16:creationId xmlns="" xmlns:a16="http://schemas.microsoft.com/office/drawing/2014/main" id="{827AB47F-EF0F-49A7-8A0A-050C480376D0}"/>
                    </a:ext>
                  </a:extLst>
                </p:cNvPr>
                <p:cNvSpPr>
                  <a:spLocks/>
                </p:cNvSpPr>
                <p:nvPr/>
              </p:nvSpPr>
              <p:spPr bwMode="auto">
                <a:xfrm>
                  <a:off x="2377" y="2004"/>
                  <a:ext cx="164" cy="119"/>
                </a:xfrm>
                <a:custGeom>
                  <a:avLst/>
                  <a:gdLst>
                    <a:gd name="T0" fmla="*/ 67 w 79"/>
                    <a:gd name="T1" fmla="*/ 1 h 57"/>
                    <a:gd name="T2" fmla="*/ 70 w 79"/>
                    <a:gd name="T3" fmla="*/ 7 h 57"/>
                    <a:gd name="T4" fmla="*/ 71 w 79"/>
                    <a:gd name="T5" fmla="*/ 10 h 57"/>
                    <a:gd name="T6" fmla="*/ 74 w 79"/>
                    <a:gd name="T7" fmla="*/ 16 h 57"/>
                    <a:gd name="T8" fmla="*/ 74 w 79"/>
                    <a:gd name="T9" fmla="*/ 20 h 57"/>
                    <a:gd name="T10" fmla="*/ 78 w 79"/>
                    <a:gd name="T11" fmla="*/ 32 h 57"/>
                    <a:gd name="T12" fmla="*/ 75 w 79"/>
                    <a:gd name="T13" fmla="*/ 36 h 57"/>
                    <a:gd name="T14" fmla="*/ 65 w 79"/>
                    <a:gd name="T15" fmla="*/ 35 h 57"/>
                    <a:gd name="T16" fmla="*/ 63 w 79"/>
                    <a:gd name="T17" fmla="*/ 35 h 57"/>
                    <a:gd name="T18" fmla="*/ 60 w 79"/>
                    <a:gd name="T19" fmla="*/ 35 h 57"/>
                    <a:gd name="T20" fmla="*/ 57 w 79"/>
                    <a:gd name="T21" fmla="*/ 33 h 57"/>
                    <a:gd name="T22" fmla="*/ 51 w 79"/>
                    <a:gd name="T23" fmla="*/ 32 h 57"/>
                    <a:gd name="T24" fmla="*/ 41 w 79"/>
                    <a:gd name="T25" fmla="*/ 31 h 57"/>
                    <a:gd name="T26" fmla="*/ 38 w 79"/>
                    <a:gd name="T27" fmla="*/ 31 h 57"/>
                    <a:gd name="T28" fmla="*/ 32 w 79"/>
                    <a:gd name="T29" fmla="*/ 30 h 57"/>
                    <a:gd name="T30" fmla="*/ 29 w 79"/>
                    <a:gd name="T31" fmla="*/ 30 h 57"/>
                    <a:gd name="T32" fmla="*/ 27 w 79"/>
                    <a:gd name="T33" fmla="*/ 28 h 57"/>
                    <a:gd name="T34" fmla="*/ 20 w 79"/>
                    <a:gd name="T35" fmla="*/ 28 h 57"/>
                    <a:gd name="T36" fmla="*/ 13 w 79"/>
                    <a:gd name="T37" fmla="*/ 29 h 57"/>
                    <a:gd name="T38" fmla="*/ 14 w 79"/>
                    <a:gd name="T39" fmla="*/ 36 h 57"/>
                    <a:gd name="T40" fmla="*/ 15 w 79"/>
                    <a:gd name="T41" fmla="*/ 39 h 57"/>
                    <a:gd name="T42" fmla="*/ 16 w 79"/>
                    <a:gd name="T43" fmla="*/ 42 h 57"/>
                    <a:gd name="T44" fmla="*/ 17 w 79"/>
                    <a:gd name="T45" fmla="*/ 47 h 57"/>
                    <a:gd name="T46" fmla="*/ 19 w 79"/>
                    <a:gd name="T47" fmla="*/ 54 h 57"/>
                    <a:gd name="T48" fmla="*/ 11 w 79"/>
                    <a:gd name="T49" fmla="*/ 53 h 57"/>
                    <a:gd name="T50" fmla="*/ 8 w 79"/>
                    <a:gd name="T51" fmla="*/ 46 h 57"/>
                    <a:gd name="T52" fmla="*/ 7 w 79"/>
                    <a:gd name="T53" fmla="*/ 42 h 57"/>
                    <a:gd name="T54" fmla="*/ 4 w 79"/>
                    <a:gd name="T55" fmla="*/ 36 h 57"/>
                    <a:gd name="T56" fmla="*/ 4 w 79"/>
                    <a:gd name="T57" fmla="*/ 34 h 57"/>
                    <a:gd name="T58" fmla="*/ 3 w 79"/>
                    <a:gd name="T59" fmla="*/ 32 h 57"/>
                    <a:gd name="T60" fmla="*/ 2 w 79"/>
                    <a:gd name="T61" fmla="*/ 30 h 57"/>
                    <a:gd name="T62" fmla="*/ 1 w 79"/>
                    <a:gd name="T63" fmla="*/ 27 h 57"/>
                    <a:gd name="T64" fmla="*/ 1 w 79"/>
                    <a:gd name="T65" fmla="*/ 23 h 57"/>
                    <a:gd name="T66" fmla="*/ 6 w 79"/>
                    <a:gd name="T67" fmla="*/ 19 h 57"/>
                    <a:gd name="T68" fmla="*/ 17 w 79"/>
                    <a:gd name="T69" fmla="*/ 19 h 57"/>
                    <a:gd name="T70" fmla="*/ 22 w 79"/>
                    <a:gd name="T71" fmla="*/ 19 h 57"/>
                    <a:gd name="T72" fmla="*/ 24 w 79"/>
                    <a:gd name="T73" fmla="*/ 20 h 57"/>
                    <a:gd name="T74" fmla="*/ 30 w 79"/>
                    <a:gd name="T75" fmla="*/ 21 h 57"/>
                    <a:gd name="T76" fmla="*/ 33 w 79"/>
                    <a:gd name="T77" fmla="*/ 22 h 57"/>
                    <a:gd name="T78" fmla="*/ 36 w 79"/>
                    <a:gd name="T79" fmla="*/ 22 h 57"/>
                    <a:gd name="T80" fmla="*/ 52 w 79"/>
                    <a:gd name="T81" fmla="*/ 24 h 57"/>
                    <a:gd name="T82" fmla="*/ 66 w 79"/>
                    <a:gd name="T83" fmla="*/ 25 h 57"/>
                    <a:gd name="T84" fmla="*/ 64 w 79"/>
                    <a:gd name="T85" fmla="*/ 15 h 57"/>
                    <a:gd name="T86" fmla="*/ 62 w 79"/>
                    <a:gd name="T87" fmla="*/ 10 h 57"/>
                    <a:gd name="T88" fmla="*/ 62 w 79"/>
                    <a:gd name="T89" fmla="*/ 7 h 57"/>
                    <a:gd name="T90" fmla="*/ 61 w 79"/>
                    <a:gd name="T91" fmla="*/ 4 h 57"/>
                    <a:gd name="T92" fmla="*/ 67 w 79"/>
                    <a:gd name="T93"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9" h="57">
                      <a:moveTo>
                        <a:pt x="67" y="1"/>
                      </a:moveTo>
                      <a:cubicBezTo>
                        <a:pt x="68" y="3"/>
                        <a:pt x="69" y="5"/>
                        <a:pt x="70" y="7"/>
                      </a:cubicBezTo>
                      <a:cubicBezTo>
                        <a:pt x="70" y="8"/>
                        <a:pt x="70" y="9"/>
                        <a:pt x="71" y="10"/>
                      </a:cubicBezTo>
                      <a:cubicBezTo>
                        <a:pt x="71" y="12"/>
                        <a:pt x="73" y="14"/>
                        <a:pt x="74" y="16"/>
                      </a:cubicBezTo>
                      <a:cubicBezTo>
                        <a:pt x="74" y="17"/>
                        <a:pt x="74" y="18"/>
                        <a:pt x="74" y="20"/>
                      </a:cubicBezTo>
                      <a:cubicBezTo>
                        <a:pt x="75" y="23"/>
                        <a:pt x="79" y="27"/>
                        <a:pt x="78" y="32"/>
                      </a:cubicBezTo>
                      <a:cubicBezTo>
                        <a:pt x="78" y="33"/>
                        <a:pt x="76" y="36"/>
                        <a:pt x="75" y="36"/>
                      </a:cubicBezTo>
                      <a:cubicBezTo>
                        <a:pt x="74" y="37"/>
                        <a:pt x="68" y="36"/>
                        <a:pt x="65" y="35"/>
                      </a:cubicBezTo>
                      <a:cubicBezTo>
                        <a:pt x="64" y="35"/>
                        <a:pt x="64" y="35"/>
                        <a:pt x="63" y="35"/>
                      </a:cubicBezTo>
                      <a:cubicBezTo>
                        <a:pt x="62" y="34"/>
                        <a:pt x="61" y="35"/>
                        <a:pt x="60" y="35"/>
                      </a:cubicBezTo>
                      <a:cubicBezTo>
                        <a:pt x="59" y="34"/>
                        <a:pt x="58" y="34"/>
                        <a:pt x="57" y="33"/>
                      </a:cubicBezTo>
                      <a:cubicBezTo>
                        <a:pt x="55" y="33"/>
                        <a:pt x="53" y="33"/>
                        <a:pt x="51" y="32"/>
                      </a:cubicBezTo>
                      <a:cubicBezTo>
                        <a:pt x="48" y="32"/>
                        <a:pt x="44" y="31"/>
                        <a:pt x="41" y="31"/>
                      </a:cubicBezTo>
                      <a:cubicBezTo>
                        <a:pt x="40" y="31"/>
                        <a:pt x="39" y="31"/>
                        <a:pt x="38" y="31"/>
                      </a:cubicBezTo>
                      <a:cubicBezTo>
                        <a:pt x="36" y="30"/>
                        <a:pt x="34" y="30"/>
                        <a:pt x="32" y="30"/>
                      </a:cubicBezTo>
                      <a:cubicBezTo>
                        <a:pt x="31" y="29"/>
                        <a:pt x="30" y="30"/>
                        <a:pt x="29" y="30"/>
                      </a:cubicBezTo>
                      <a:cubicBezTo>
                        <a:pt x="28" y="30"/>
                        <a:pt x="28" y="29"/>
                        <a:pt x="27" y="28"/>
                      </a:cubicBezTo>
                      <a:cubicBezTo>
                        <a:pt x="25" y="28"/>
                        <a:pt x="23" y="28"/>
                        <a:pt x="20" y="28"/>
                      </a:cubicBezTo>
                      <a:cubicBezTo>
                        <a:pt x="18" y="28"/>
                        <a:pt x="15" y="26"/>
                        <a:pt x="13" y="29"/>
                      </a:cubicBezTo>
                      <a:cubicBezTo>
                        <a:pt x="12" y="32"/>
                        <a:pt x="14" y="34"/>
                        <a:pt x="14" y="36"/>
                      </a:cubicBezTo>
                      <a:cubicBezTo>
                        <a:pt x="15" y="37"/>
                        <a:pt x="15" y="38"/>
                        <a:pt x="15" y="39"/>
                      </a:cubicBezTo>
                      <a:cubicBezTo>
                        <a:pt x="15" y="40"/>
                        <a:pt x="16" y="41"/>
                        <a:pt x="16" y="42"/>
                      </a:cubicBezTo>
                      <a:cubicBezTo>
                        <a:pt x="17" y="44"/>
                        <a:pt x="17" y="46"/>
                        <a:pt x="17" y="47"/>
                      </a:cubicBezTo>
                      <a:cubicBezTo>
                        <a:pt x="18" y="49"/>
                        <a:pt x="20" y="50"/>
                        <a:pt x="19" y="54"/>
                      </a:cubicBezTo>
                      <a:cubicBezTo>
                        <a:pt x="17" y="57"/>
                        <a:pt x="12" y="55"/>
                        <a:pt x="11" y="53"/>
                      </a:cubicBezTo>
                      <a:cubicBezTo>
                        <a:pt x="10" y="50"/>
                        <a:pt x="9" y="48"/>
                        <a:pt x="8" y="46"/>
                      </a:cubicBezTo>
                      <a:cubicBezTo>
                        <a:pt x="7" y="44"/>
                        <a:pt x="7" y="43"/>
                        <a:pt x="7" y="42"/>
                      </a:cubicBezTo>
                      <a:cubicBezTo>
                        <a:pt x="6" y="40"/>
                        <a:pt x="4" y="38"/>
                        <a:pt x="4" y="36"/>
                      </a:cubicBezTo>
                      <a:cubicBezTo>
                        <a:pt x="3" y="35"/>
                        <a:pt x="4" y="34"/>
                        <a:pt x="4" y="34"/>
                      </a:cubicBezTo>
                      <a:cubicBezTo>
                        <a:pt x="4" y="33"/>
                        <a:pt x="3" y="33"/>
                        <a:pt x="3" y="32"/>
                      </a:cubicBezTo>
                      <a:cubicBezTo>
                        <a:pt x="2" y="31"/>
                        <a:pt x="3" y="30"/>
                        <a:pt x="2" y="30"/>
                      </a:cubicBezTo>
                      <a:cubicBezTo>
                        <a:pt x="2" y="29"/>
                        <a:pt x="1" y="28"/>
                        <a:pt x="1" y="27"/>
                      </a:cubicBezTo>
                      <a:cubicBezTo>
                        <a:pt x="1" y="26"/>
                        <a:pt x="0" y="24"/>
                        <a:pt x="1" y="23"/>
                      </a:cubicBezTo>
                      <a:cubicBezTo>
                        <a:pt x="1" y="22"/>
                        <a:pt x="4" y="19"/>
                        <a:pt x="6" y="19"/>
                      </a:cubicBezTo>
                      <a:cubicBezTo>
                        <a:pt x="9" y="17"/>
                        <a:pt x="13" y="18"/>
                        <a:pt x="17" y="19"/>
                      </a:cubicBezTo>
                      <a:cubicBezTo>
                        <a:pt x="18" y="19"/>
                        <a:pt x="20" y="19"/>
                        <a:pt x="22" y="19"/>
                      </a:cubicBezTo>
                      <a:cubicBezTo>
                        <a:pt x="23" y="19"/>
                        <a:pt x="23" y="20"/>
                        <a:pt x="24" y="20"/>
                      </a:cubicBezTo>
                      <a:cubicBezTo>
                        <a:pt x="26" y="20"/>
                        <a:pt x="28" y="20"/>
                        <a:pt x="30" y="21"/>
                      </a:cubicBezTo>
                      <a:cubicBezTo>
                        <a:pt x="31" y="21"/>
                        <a:pt x="32" y="21"/>
                        <a:pt x="33" y="22"/>
                      </a:cubicBezTo>
                      <a:cubicBezTo>
                        <a:pt x="34" y="22"/>
                        <a:pt x="35" y="22"/>
                        <a:pt x="36" y="22"/>
                      </a:cubicBezTo>
                      <a:cubicBezTo>
                        <a:pt x="41" y="22"/>
                        <a:pt x="46" y="23"/>
                        <a:pt x="52" y="24"/>
                      </a:cubicBezTo>
                      <a:cubicBezTo>
                        <a:pt x="56" y="25"/>
                        <a:pt x="62" y="26"/>
                        <a:pt x="66" y="25"/>
                      </a:cubicBezTo>
                      <a:cubicBezTo>
                        <a:pt x="67" y="21"/>
                        <a:pt x="66" y="17"/>
                        <a:pt x="64" y="15"/>
                      </a:cubicBezTo>
                      <a:cubicBezTo>
                        <a:pt x="65" y="13"/>
                        <a:pt x="63" y="12"/>
                        <a:pt x="62" y="10"/>
                      </a:cubicBezTo>
                      <a:cubicBezTo>
                        <a:pt x="62" y="9"/>
                        <a:pt x="62" y="8"/>
                        <a:pt x="62" y="7"/>
                      </a:cubicBezTo>
                      <a:cubicBezTo>
                        <a:pt x="62" y="5"/>
                        <a:pt x="61" y="4"/>
                        <a:pt x="61" y="4"/>
                      </a:cubicBezTo>
                      <a:cubicBezTo>
                        <a:pt x="61" y="1"/>
                        <a:pt x="64" y="0"/>
                        <a:pt x="6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 name="Freeform 19">
                  <a:extLst>
                    <a:ext uri="{FF2B5EF4-FFF2-40B4-BE49-F238E27FC236}">
                      <a16:creationId xmlns="" xmlns:a16="http://schemas.microsoft.com/office/drawing/2014/main" id="{3780CF13-1BBE-44A2-8882-CF9EF29DD111}"/>
                    </a:ext>
                  </a:extLst>
                </p:cNvPr>
                <p:cNvSpPr>
                  <a:spLocks/>
                </p:cNvSpPr>
                <p:nvPr/>
              </p:nvSpPr>
              <p:spPr bwMode="auto">
                <a:xfrm>
                  <a:off x="3458" y="2060"/>
                  <a:ext cx="142" cy="104"/>
                </a:xfrm>
                <a:custGeom>
                  <a:avLst/>
                  <a:gdLst>
                    <a:gd name="T0" fmla="*/ 20 w 68"/>
                    <a:gd name="T1" fmla="*/ 19 h 50"/>
                    <a:gd name="T2" fmla="*/ 25 w 68"/>
                    <a:gd name="T3" fmla="*/ 20 h 50"/>
                    <a:gd name="T4" fmla="*/ 29 w 68"/>
                    <a:gd name="T5" fmla="*/ 23 h 50"/>
                    <a:gd name="T6" fmla="*/ 31 w 68"/>
                    <a:gd name="T7" fmla="*/ 25 h 50"/>
                    <a:gd name="T8" fmla="*/ 40 w 68"/>
                    <a:gd name="T9" fmla="*/ 29 h 50"/>
                    <a:gd name="T10" fmla="*/ 44 w 68"/>
                    <a:gd name="T11" fmla="*/ 31 h 50"/>
                    <a:gd name="T12" fmla="*/ 46 w 68"/>
                    <a:gd name="T13" fmla="*/ 33 h 50"/>
                    <a:gd name="T14" fmla="*/ 47 w 68"/>
                    <a:gd name="T15" fmla="*/ 33 h 50"/>
                    <a:gd name="T16" fmla="*/ 64 w 68"/>
                    <a:gd name="T17" fmla="*/ 42 h 50"/>
                    <a:gd name="T18" fmla="*/ 66 w 68"/>
                    <a:gd name="T19" fmla="*/ 42 h 50"/>
                    <a:gd name="T20" fmla="*/ 68 w 68"/>
                    <a:gd name="T21" fmla="*/ 46 h 50"/>
                    <a:gd name="T22" fmla="*/ 64 w 68"/>
                    <a:gd name="T23" fmla="*/ 50 h 50"/>
                    <a:gd name="T24" fmla="*/ 58 w 68"/>
                    <a:gd name="T25" fmla="*/ 49 h 50"/>
                    <a:gd name="T26" fmla="*/ 56 w 68"/>
                    <a:gd name="T27" fmla="*/ 47 h 50"/>
                    <a:gd name="T28" fmla="*/ 55 w 68"/>
                    <a:gd name="T29" fmla="*/ 47 h 50"/>
                    <a:gd name="T30" fmla="*/ 53 w 68"/>
                    <a:gd name="T31" fmla="*/ 45 h 50"/>
                    <a:gd name="T32" fmla="*/ 49 w 68"/>
                    <a:gd name="T33" fmla="*/ 44 h 50"/>
                    <a:gd name="T34" fmla="*/ 47 w 68"/>
                    <a:gd name="T35" fmla="*/ 41 h 50"/>
                    <a:gd name="T36" fmla="*/ 44 w 68"/>
                    <a:gd name="T37" fmla="*/ 41 h 50"/>
                    <a:gd name="T38" fmla="*/ 42 w 68"/>
                    <a:gd name="T39" fmla="*/ 39 h 50"/>
                    <a:gd name="T40" fmla="*/ 40 w 68"/>
                    <a:gd name="T41" fmla="*/ 39 h 50"/>
                    <a:gd name="T42" fmla="*/ 37 w 68"/>
                    <a:gd name="T43" fmla="*/ 37 h 50"/>
                    <a:gd name="T44" fmla="*/ 36 w 68"/>
                    <a:gd name="T45" fmla="*/ 36 h 50"/>
                    <a:gd name="T46" fmla="*/ 34 w 68"/>
                    <a:gd name="T47" fmla="*/ 36 h 50"/>
                    <a:gd name="T48" fmla="*/ 29 w 68"/>
                    <a:gd name="T49" fmla="*/ 34 h 50"/>
                    <a:gd name="T50" fmla="*/ 23 w 68"/>
                    <a:gd name="T51" fmla="*/ 30 h 50"/>
                    <a:gd name="T52" fmla="*/ 20 w 68"/>
                    <a:gd name="T53" fmla="*/ 28 h 50"/>
                    <a:gd name="T54" fmla="*/ 9 w 68"/>
                    <a:gd name="T55" fmla="*/ 30 h 50"/>
                    <a:gd name="T56" fmla="*/ 9 w 68"/>
                    <a:gd name="T57" fmla="*/ 31 h 50"/>
                    <a:gd name="T58" fmla="*/ 7 w 68"/>
                    <a:gd name="T59" fmla="*/ 33 h 50"/>
                    <a:gd name="T60" fmla="*/ 7 w 68"/>
                    <a:gd name="T61" fmla="*/ 35 h 50"/>
                    <a:gd name="T62" fmla="*/ 3 w 68"/>
                    <a:gd name="T63" fmla="*/ 36 h 50"/>
                    <a:gd name="T64" fmla="*/ 0 w 68"/>
                    <a:gd name="T65" fmla="*/ 33 h 50"/>
                    <a:gd name="T66" fmla="*/ 3 w 68"/>
                    <a:gd name="T67" fmla="*/ 25 h 50"/>
                    <a:gd name="T68" fmla="*/ 5 w 68"/>
                    <a:gd name="T69" fmla="*/ 24 h 50"/>
                    <a:gd name="T70" fmla="*/ 6 w 68"/>
                    <a:gd name="T71" fmla="*/ 21 h 50"/>
                    <a:gd name="T72" fmla="*/ 6 w 68"/>
                    <a:gd name="T73" fmla="*/ 19 h 50"/>
                    <a:gd name="T74" fmla="*/ 8 w 68"/>
                    <a:gd name="T75" fmla="*/ 18 h 50"/>
                    <a:gd name="T76" fmla="*/ 7 w 68"/>
                    <a:gd name="T77" fmla="*/ 16 h 50"/>
                    <a:gd name="T78" fmla="*/ 11 w 68"/>
                    <a:gd name="T79" fmla="*/ 11 h 50"/>
                    <a:gd name="T80" fmla="*/ 13 w 68"/>
                    <a:gd name="T81" fmla="*/ 7 h 50"/>
                    <a:gd name="T82" fmla="*/ 16 w 68"/>
                    <a:gd name="T83" fmla="*/ 4 h 50"/>
                    <a:gd name="T84" fmla="*/ 21 w 68"/>
                    <a:gd name="T85" fmla="*/ 3 h 50"/>
                    <a:gd name="T86" fmla="*/ 19 w 68"/>
                    <a:gd name="T87" fmla="*/ 10 h 50"/>
                    <a:gd name="T88" fmla="*/ 19 w 68"/>
                    <a:gd name="T89" fmla="*/ 11 h 50"/>
                    <a:gd name="T90" fmla="*/ 18 w 68"/>
                    <a:gd name="T91" fmla="*/ 14 h 50"/>
                    <a:gd name="T92" fmla="*/ 20 w 68"/>
                    <a:gd name="T93"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50">
                      <a:moveTo>
                        <a:pt x="20" y="19"/>
                      </a:moveTo>
                      <a:cubicBezTo>
                        <a:pt x="22" y="19"/>
                        <a:pt x="23" y="20"/>
                        <a:pt x="25" y="20"/>
                      </a:cubicBezTo>
                      <a:cubicBezTo>
                        <a:pt x="26" y="22"/>
                        <a:pt x="28" y="22"/>
                        <a:pt x="29" y="23"/>
                      </a:cubicBezTo>
                      <a:cubicBezTo>
                        <a:pt x="30" y="23"/>
                        <a:pt x="31" y="24"/>
                        <a:pt x="31" y="25"/>
                      </a:cubicBezTo>
                      <a:cubicBezTo>
                        <a:pt x="34" y="26"/>
                        <a:pt x="38" y="28"/>
                        <a:pt x="40" y="29"/>
                      </a:cubicBezTo>
                      <a:cubicBezTo>
                        <a:pt x="42" y="30"/>
                        <a:pt x="42" y="31"/>
                        <a:pt x="44" y="31"/>
                      </a:cubicBezTo>
                      <a:cubicBezTo>
                        <a:pt x="45" y="32"/>
                        <a:pt x="45" y="33"/>
                        <a:pt x="46" y="33"/>
                      </a:cubicBezTo>
                      <a:cubicBezTo>
                        <a:pt x="46" y="33"/>
                        <a:pt x="47" y="33"/>
                        <a:pt x="47" y="33"/>
                      </a:cubicBezTo>
                      <a:cubicBezTo>
                        <a:pt x="53" y="36"/>
                        <a:pt x="59" y="38"/>
                        <a:pt x="64" y="42"/>
                      </a:cubicBezTo>
                      <a:cubicBezTo>
                        <a:pt x="65" y="42"/>
                        <a:pt x="65" y="42"/>
                        <a:pt x="66" y="42"/>
                      </a:cubicBezTo>
                      <a:cubicBezTo>
                        <a:pt x="66" y="44"/>
                        <a:pt x="68" y="44"/>
                        <a:pt x="68" y="46"/>
                      </a:cubicBezTo>
                      <a:cubicBezTo>
                        <a:pt x="68" y="48"/>
                        <a:pt x="66" y="48"/>
                        <a:pt x="64" y="50"/>
                      </a:cubicBezTo>
                      <a:cubicBezTo>
                        <a:pt x="62" y="49"/>
                        <a:pt x="60" y="49"/>
                        <a:pt x="58" y="49"/>
                      </a:cubicBezTo>
                      <a:cubicBezTo>
                        <a:pt x="57" y="48"/>
                        <a:pt x="57" y="47"/>
                        <a:pt x="56" y="47"/>
                      </a:cubicBezTo>
                      <a:cubicBezTo>
                        <a:pt x="56" y="47"/>
                        <a:pt x="55" y="47"/>
                        <a:pt x="55" y="47"/>
                      </a:cubicBezTo>
                      <a:cubicBezTo>
                        <a:pt x="54" y="46"/>
                        <a:pt x="54" y="45"/>
                        <a:pt x="53" y="45"/>
                      </a:cubicBezTo>
                      <a:cubicBezTo>
                        <a:pt x="52" y="44"/>
                        <a:pt x="50" y="45"/>
                        <a:pt x="49" y="44"/>
                      </a:cubicBezTo>
                      <a:cubicBezTo>
                        <a:pt x="48" y="43"/>
                        <a:pt x="48" y="42"/>
                        <a:pt x="47" y="41"/>
                      </a:cubicBezTo>
                      <a:cubicBezTo>
                        <a:pt x="46" y="41"/>
                        <a:pt x="45" y="42"/>
                        <a:pt x="44" y="41"/>
                      </a:cubicBezTo>
                      <a:cubicBezTo>
                        <a:pt x="44" y="41"/>
                        <a:pt x="43" y="40"/>
                        <a:pt x="42" y="39"/>
                      </a:cubicBezTo>
                      <a:cubicBezTo>
                        <a:pt x="41" y="39"/>
                        <a:pt x="41" y="39"/>
                        <a:pt x="40" y="39"/>
                      </a:cubicBezTo>
                      <a:cubicBezTo>
                        <a:pt x="39" y="39"/>
                        <a:pt x="39" y="37"/>
                        <a:pt x="37" y="37"/>
                      </a:cubicBezTo>
                      <a:cubicBezTo>
                        <a:pt x="37" y="37"/>
                        <a:pt x="37" y="36"/>
                        <a:pt x="36" y="36"/>
                      </a:cubicBezTo>
                      <a:cubicBezTo>
                        <a:pt x="35" y="36"/>
                        <a:pt x="35" y="36"/>
                        <a:pt x="34" y="36"/>
                      </a:cubicBezTo>
                      <a:cubicBezTo>
                        <a:pt x="33" y="34"/>
                        <a:pt x="31" y="34"/>
                        <a:pt x="29" y="34"/>
                      </a:cubicBezTo>
                      <a:cubicBezTo>
                        <a:pt x="27" y="33"/>
                        <a:pt x="25" y="31"/>
                        <a:pt x="23" y="30"/>
                      </a:cubicBezTo>
                      <a:cubicBezTo>
                        <a:pt x="22" y="29"/>
                        <a:pt x="21" y="29"/>
                        <a:pt x="20" y="28"/>
                      </a:cubicBezTo>
                      <a:cubicBezTo>
                        <a:pt x="17" y="27"/>
                        <a:pt x="11" y="27"/>
                        <a:pt x="9" y="30"/>
                      </a:cubicBezTo>
                      <a:cubicBezTo>
                        <a:pt x="9" y="31"/>
                        <a:pt x="9" y="31"/>
                        <a:pt x="9" y="31"/>
                      </a:cubicBezTo>
                      <a:cubicBezTo>
                        <a:pt x="9" y="32"/>
                        <a:pt x="8" y="32"/>
                        <a:pt x="7" y="33"/>
                      </a:cubicBezTo>
                      <a:cubicBezTo>
                        <a:pt x="7" y="34"/>
                        <a:pt x="7" y="35"/>
                        <a:pt x="7" y="35"/>
                      </a:cubicBezTo>
                      <a:cubicBezTo>
                        <a:pt x="6" y="35"/>
                        <a:pt x="4" y="36"/>
                        <a:pt x="3" y="36"/>
                      </a:cubicBezTo>
                      <a:cubicBezTo>
                        <a:pt x="2" y="35"/>
                        <a:pt x="1" y="33"/>
                        <a:pt x="0" y="33"/>
                      </a:cubicBezTo>
                      <a:cubicBezTo>
                        <a:pt x="0" y="30"/>
                        <a:pt x="2" y="28"/>
                        <a:pt x="3" y="25"/>
                      </a:cubicBezTo>
                      <a:cubicBezTo>
                        <a:pt x="3" y="24"/>
                        <a:pt x="4" y="25"/>
                        <a:pt x="5" y="24"/>
                      </a:cubicBezTo>
                      <a:cubicBezTo>
                        <a:pt x="4" y="23"/>
                        <a:pt x="4" y="21"/>
                        <a:pt x="6" y="21"/>
                      </a:cubicBezTo>
                      <a:cubicBezTo>
                        <a:pt x="6" y="20"/>
                        <a:pt x="5" y="20"/>
                        <a:pt x="6" y="19"/>
                      </a:cubicBezTo>
                      <a:cubicBezTo>
                        <a:pt x="6" y="18"/>
                        <a:pt x="7" y="18"/>
                        <a:pt x="8" y="18"/>
                      </a:cubicBezTo>
                      <a:cubicBezTo>
                        <a:pt x="8" y="17"/>
                        <a:pt x="7" y="17"/>
                        <a:pt x="7" y="16"/>
                      </a:cubicBezTo>
                      <a:cubicBezTo>
                        <a:pt x="9" y="15"/>
                        <a:pt x="9" y="12"/>
                        <a:pt x="11" y="11"/>
                      </a:cubicBezTo>
                      <a:cubicBezTo>
                        <a:pt x="11" y="10"/>
                        <a:pt x="12" y="8"/>
                        <a:pt x="13" y="7"/>
                      </a:cubicBezTo>
                      <a:cubicBezTo>
                        <a:pt x="14" y="5"/>
                        <a:pt x="14" y="4"/>
                        <a:pt x="16" y="4"/>
                      </a:cubicBezTo>
                      <a:cubicBezTo>
                        <a:pt x="16" y="0"/>
                        <a:pt x="21" y="2"/>
                        <a:pt x="21" y="3"/>
                      </a:cubicBezTo>
                      <a:cubicBezTo>
                        <a:pt x="22" y="6"/>
                        <a:pt x="20" y="7"/>
                        <a:pt x="19" y="10"/>
                      </a:cubicBezTo>
                      <a:cubicBezTo>
                        <a:pt x="19" y="10"/>
                        <a:pt x="20" y="11"/>
                        <a:pt x="19" y="11"/>
                      </a:cubicBezTo>
                      <a:cubicBezTo>
                        <a:pt x="19" y="13"/>
                        <a:pt x="18" y="13"/>
                        <a:pt x="18" y="14"/>
                      </a:cubicBezTo>
                      <a:cubicBezTo>
                        <a:pt x="18" y="16"/>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 name="Freeform 20">
                  <a:extLst>
                    <a:ext uri="{FF2B5EF4-FFF2-40B4-BE49-F238E27FC236}">
                      <a16:creationId xmlns="" xmlns:a16="http://schemas.microsoft.com/office/drawing/2014/main" id="{67DEED8F-44AD-46E3-B2D2-C09065400436}"/>
                    </a:ext>
                  </a:extLst>
                </p:cNvPr>
                <p:cNvSpPr>
                  <a:spLocks/>
                </p:cNvSpPr>
                <p:nvPr/>
              </p:nvSpPr>
              <p:spPr bwMode="auto">
                <a:xfrm>
                  <a:off x="2422" y="2090"/>
                  <a:ext cx="157" cy="124"/>
                </a:xfrm>
                <a:custGeom>
                  <a:avLst/>
                  <a:gdLst>
                    <a:gd name="T0" fmla="*/ 44 w 75"/>
                    <a:gd name="T1" fmla="*/ 33 h 60"/>
                    <a:gd name="T2" fmla="*/ 63 w 75"/>
                    <a:gd name="T3" fmla="*/ 25 h 60"/>
                    <a:gd name="T4" fmla="*/ 65 w 75"/>
                    <a:gd name="T5" fmla="*/ 26 h 60"/>
                    <a:gd name="T6" fmla="*/ 68 w 75"/>
                    <a:gd name="T7" fmla="*/ 23 h 60"/>
                    <a:gd name="T8" fmla="*/ 72 w 75"/>
                    <a:gd name="T9" fmla="*/ 31 h 60"/>
                    <a:gd name="T10" fmla="*/ 69 w 75"/>
                    <a:gd name="T11" fmla="*/ 32 h 60"/>
                    <a:gd name="T12" fmla="*/ 62 w 75"/>
                    <a:gd name="T13" fmla="*/ 35 h 60"/>
                    <a:gd name="T14" fmla="*/ 58 w 75"/>
                    <a:gd name="T15" fmla="*/ 39 h 60"/>
                    <a:gd name="T16" fmla="*/ 55 w 75"/>
                    <a:gd name="T17" fmla="*/ 40 h 60"/>
                    <a:gd name="T18" fmla="*/ 48 w 75"/>
                    <a:gd name="T19" fmla="*/ 44 h 60"/>
                    <a:gd name="T20" fmla="*/ 34 w 75"/>
                    <a:gd name="T21" fmla="*/ 51 h 60"/>
                    <a:gd name="T22" fmla="*/ 30 w 75"/>
                    <a:gd name="T23" fmla="*/ 53 h 60"/>
                    <a:gd name="T24" fmla="*/ 17 w 75"/>
                    <a:gd name="T25" fmla="*/ 60 h 60"/>
                    <a:gd name="T26" fmla="*/ 12 w 75"/>
                    <a:gd name="T27" fmla="*/ 58 h 60"/>
                    <a:gd name="T28" fmla="*/ 12 w 75"/>
                    <a:gd name="T29" fmla="*/ 54 h 60"/>
                    <a:gd name="T30" fmla="*/ 17 w 75"/>
                    <a:gd name="T31" fmla="*/ 50 h 60"/>
                    <a:gd name="T32" fmla="*/ 20 w 75"/>
                    <a:gd name="T33" fmla="*/ 48 h 60"/>
                    <a:gd name="T34" fmla="*/ 28 w 75"/>
                    <a:gd name="T35" fmla="*/ 44 h 60"/>
                    <a:gd name="T36" fmla="*/ 34 w 75"/>
                    <a:gd name="T37" fmla="*/ 41 h 60"/>
                    <a:gd name="T38" fmla="*/ 32 w 75"/>
                    <a:gd name="T39" fmla="*/ 31 h 60"/>
                    <a:gd name="T40" fmla="*/ 28 w 75"/>
                    <a:gd name="T41" fmla="*/ 26 h 60"/>
                    <a:gd name="T42" fmla="*/ 24 w 75"/>
                    <a:gd name="T43" fmla="*/ 27 h 60"/>
                    <a:gd name="T44" fmla="*/ 13 w 75"/>
                    <a:gd name="T45" fmla="*/ 32 h 60"/>
                    <a:gd name="T46" fmla="*/ 9 w 75"/>
                    <a:gd name="T47" fmla="*/ 34 h 60"/>
                    <a:gd name="T48" fmla="*/ 0 w 75"/>
                    <a:gd name="T49" fmla="*/ 33 h 60"/>
                    <a:gd name="T50" fmla="*/ 1 w 75"/>
                    <a:gd name="T51" fmla="*/ 28 h 60"/>
                    <a:gd name="T52" fmla="*/ 5 w 75"/>
                    <a:gd name="T53" fmla="*/ 26 h 60"/>
                    <a:gd name="T54" fmla="*/ 9 w 75"/>
                    <a:gd name="T55" fmla="*/ 25 h 60"/>
                    <a:gd name="T56" fmla="*/ 11 w 75"/>
                    <a:gd name="T57" fmla="*/ 23 h 60"/>
                    <a:gd name="T58" fmla="*/ 15 w 75"/>
                    <a:gd name="T59" fmla="*/ 20 h 60"/>
                    <a:gd name="T60" fmla="*/ 25 w 75"/>
                    <a:gd name="T61" fmla="*/ 16 h 60"/>
                    <a:gd name="T62" fmla="*/ 32 w 75"/>
                    <a:gd name="T63" fmla="*/ 11 h 60"/>
                    <a:gd name="T64" fmla="*/ 39 w 75"/>
                    <a:gd name="T65" fmla="*/ 10 h 60"/>
                    <a:gd name="T66" fmla="*/ 43 w 75"/>
                    <a:gd name="T67" fmla="*/ 7 h 60"/>
                    <a:gd name="T68" fmla="*/ 47 w 75"/>
                    <a:gd name="T69" fmla="*/ 3 h 60"/>
                    <a:gd name="T70" fmla="*/ 57 w 75"/>
                    <a:gd name="T71" fmla="*/ 1 h 60"/>
                    <a:gd name="T72" fmla="*/ 58 w 75"/>
                    <a:gd name="T73" fmla="*/ 8 h 60"/>
                    <a:gd name="T74" fmla="*/ 49 w 75"/>
                    <a:gd name="T75" fmla="*/ 13 h 60"/>
                    <a:gd name="T76" fmla="*/ 48 w 75"/>
                    <a:gd name="T77" fmla="*/ 15 h 60"/>
                    <a:gd name="T78" fmla="*/ 44 w 75"/>
                    <a:gd name="T79" fmla="*/ 17 h 60"/>
                    <a:gd name="T80" fmla="*/ 42 w 75"/>
                    <a:gd name="T81" fmla="*/ 17 h 60"/>
                    <a:gd name="T82" fmla="*/ 40 w 75"/>
                    <a:gd name="T83" fmla="*/ 24 h 60"/>
                    <a:gd name="T84" fmla="*/ 41 w 75"/>
                    <a:gd name="T85" fmla="*/ 26 h 60"/>
                    <a:gd name="T86" fmla="*/ 44 w 75"/>
                    <a:gd name="T87"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60">
                      <a:moveTo>
                        <a:pt x="44" y="33"/>
                      </a:moveTo>
                      <a:cubicBezTo>
                        <a:pt x="52" y="32"/>
                        <a:pt x="57" y="28"/>
                        <a:pt x="63" y="25"/>
                      </a:cubicBezTo>
                      <a:cubicBezTo>
                        <a:pt x="64" y="25"/>
                        <a:pt x="64" y="26"/>
                        <a:pt x="65" y="26"/>
                      </a:cubicBezTo>
                      <a:cubicBezTo>
                        <a:pt x="66" y="25"/>
                        <a:pt x="66" y="24"/>
                        <a:pt x="68" y="23"/>
                      </a:cubicBezTo>
                      <a:cubicBezTo>
                        <a:pt x="72" y="23"/>
                        <a:pt x="75" y="29"/>
                        <a:pt x="72" y="31"/>
                      </a:cubicBezTo>
                      <a:cubicBezTo>
                        <a:pt x="71" y="32"/>
                        <a:pt x="70" y="32"/>
                        <a:pt x="69" y="32"/>
                      </a:cubicBezTo>
                      <a:cubicBezTo>
                        <a:pt x="67" y="33"/>
                        <a:pt x="65" y="35"/>
                        <a:pt x="62" y="35"/>
                      </a:cubicBezTo>
                      <a:cubicBezTo>
                        <a:pt x="60" y="36"/>
                        <a:pt x="58" y="37"/>
                        <a:pt x="58" y="39"/>
                      </a:cubicBezTo>
                      <a:cubicBezTo>
                        <a:pt x="57" y="39"/>
                        <a:pt x="57" y="40"/>
                        <a:pt x="55" y="40"/>
                      </a:cubicBezTo>
                      <a:cubicBezTo>
                        <a:pt x="54" y="42"/>
                        <a:pt x="50" y="43"/>
                        <a:pt x="48" y="44"/>
                      </a:cubicBezTo>
                      <a:cubicBezTo>
                        <a:pt x="43" y="46"/>
                        <a:pt x="40" y="49"/>
                        <a:pt x="34" y="51"/>
                      </a:cubicBezTo>
                      <a:cubicBezTo>
                        <a:pt x="33" y="52"/>
                        <a:pt x="32" y="53"/>
                        <a:pt x="30" y="53"/>
                      </a:cubicBezTo>
                      <a:cubicBezTo>
                        <a:pt x="26" y="56"/>
                        <a:pt x="22" y="58"/>
                        <a:pt x="17" y="60"/>
                      </a:cubicBezTo>
                      <a:cubicBezTo>
                        <a:pt x="16" y="59"/>
                        <a:pt x="14" y="59"/>
                        <a:pt x="12" y="58"/>
                      </a:cubicBezTo>
                      <a:cubicBezTo>
                        <a:pt x="12" y="57"/>
                        <a:pt x="12" y="55"/>
                        <a:pt x="12" y="54"/>
                      </a:cubicBezTo>
                      <a:cubicBezTo>
                        <a:pt x="14" y="53"/>
                        <a:pt x="15" y="51"/>
                        <a:pt x="17" y="50"/>
                      </a:cubicBezTo>
                      <a:cubicBezTo>
                        <a:pt x="18" y="50"/>
                        <a:pt x="19" y="49"/>
                        <a:pt x="20" y="48"/>
                      </a:cubicBezTo>
                      <a:cubicBezTo>
                        <a:pt x="23" y="47"/>
                        <a:pt x="26" y="46"/>
                        <a:pt x="28" y="44"/>
                      </a:cubicBezTo>
                      <a:cubicBezTo>
                        <a:pt x="30" y="43"/>
                        <a:pt x="33" y="42"/>
                        <a:pt x="34" y="41"/>
                      </a:cubicBezTo>
                      <a:cubicBezTo>
                        <a:pt x="36" y="38"/>
                        <a:pt x="35" y="34"/>
                        <a:pt x="32" y="31"/>
                      </a:cubicBezTo>
                      <a:cubicBezTo>
                        <a:pt x="33" y="29"/>
                        <a:pt x="29" y="26"/>
                        <a:pt x="28" y="26"/>
                      </a:cubicBezTo>
                      <a:cubicBezTo>
                        <a:pt x="27" y="26"/>
                        <a:pt x="25" y="27"/>
                        <a:pt x="24" y="27"/>
                      </a:cubicBezTo>
                      <a:cubicBezTo>
                        <a:pt x="21" y="28"/>
                        <a:pt x="16" y="31"/>
                        <a:pt x="13" y="32"/>
                      </a:cubicBezTo>
                      <a:cubicBezTo>
                        <a:pt x="11" y="33"/>
                        <a:pt x="10" y="32"/>
                        <a:pt x="9" y="34"/>
                      </a:cubicBezTo>
                      <a:cubicBezTo>
                        <a:pt x="6" y="35"/>
                        <a:pt x="0" y="37"/>
                        <a:pt x="0" y="33"/>
                      </a:cubicBezTo>
                      <a:cubicBezTo>
                        <a:pt x="0" y="31"/>
                        <a:pt x="1" y="30"/>
                        <a:pt x="1" y="28"/>
                      </a:cubicBezTo>
                      <a:cubicBezTo>
                        <a:pt x="3" y="29"/>
                        <a:pt x="4" y="27"/>
                        <a:pt x="5" y="26"/>
                      </a:cubicBezTo>
                      <a:cubicBezTo>
                        <a:pt x="6" y="25"/>
                        <a:pt x="8" y="25"/>
                        <a:pt x="9" y="25"/>
                      </a:cubicBezTo>
                      <a:cubicBezTo>
                        <a:pt x="10" y="24"/>
                        <a:pt x="10" y="23"/>
                        <a:pt x="11" y="23"/>
                      </a:cubicBezTo>
                      <a:cubicBezTo>
                        <a:pt x="12" y="22"/>
                        <a:pt x="14" y="22"/>
                        <a:pt x="15" y="20"/>
                      </a:cubicBezTo>
                      <a:cubicBezTo>
                        <a:pt x="19" y="19"/>
                        <a:pt x="22" y="18"/>
                        <a:pt x="25" y="16"/>
                      </a:cubicBezTo>
                      <a:cubicBezTo>
                        <a:pt x="28" y="14"/>
                        <a:pt x="30" y="13"/>
                        <a:pt x="32" y="11"/>
                      </a:cubicBezTo>
                      <a:cubicBezTo>
                        <a:pt x="34" y="10"/>
                        <a:pt x="36" y="10"/>
                        <a:pt x="39" y="10"/>
                      </a:cubicBezTo>
                      <a:cubicBezTo>
                        <a:pt x="40" y="8"/>
                        <a:pt x="41" y="7"/>
                        <a:pt x="43" y="7"/>
                      </a:cubicBezTo>
                      <a:cubicBezTo>
                        <a:pt x="44" y="5"/>
                        <a:pt x="46" y="4"/>
                        <a:pt x="47" y="3"/>
                      </a:cubicBezTo>
                      <a:cubicBezTo>
                        <a:pt x="50" y="3"/>
                        <a:pt x="54" y="0"/>
                        <a:pt x="57" y="1"/>
                      </a:cubicBezTo>
                      <a:cubicBezTo>
                        <a:pt x="60" y="2"/>
                        <a:pt x="62" y="7"/>
                        <a:pt x="58" y="8"/>
                      </a:cubicBezTo>
                      <a:cubicBezTo>
                        <a:pt x="55" y="9"/>
                        <a:pt x="53" y="12"/>
                        <a:pt x="49" y="13"/>
                      </a:cubicBezTo>
                      <a:cubicBezTo>
                        <a:pt x="48" y="13"/>
                        <a:pt x="48" y="15"/>
                        <a:pt x="48" y="15"/>
                      </a:cubicBezTo>
                      <a:cubicBezTo>
                        <a:pt x="46" y="14"/>
                        <a:pt x="45" y="16"/>
                        <a:pt x="44" y="17"/>
                      </a:cubicBezTo>
                      <a:cubicBezTo>
                        <a:pt x="43" y="17"/>
                        <a:pt x="42" y="17"/>
                        <a:pt x="42" y="17"/>
                      </a:cubicBezTo>
                      <a:cubicBezTo>
                        <a:pt x="40" y="18"/>
                        <a:pt x="39" y="21"/>
                        <a:pt x="40" y="24"/>
                      </a:cubicBezTo>
                      <a:cubicBezTo>
                        <a:pt x="40" y="25"/>
                        <a:pt x="41" y="26"/>
                        <a:pt x="41" y="26"/>
                      </a:cubicBezTo>
                      <a:cubicBezTo>
                        <a:pt x="42" y="29"/>
                        <a:pt x="43" y="32"/>
                        <a:pt x="4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Freeform 21">
                  <a:extLst>
                    <a:ext uri="{FF2B5EF4-FFF2-40B4-BE49-F238E27FC236}">
                      <a16:creationId xmlns="" xmlns:a16="http://schemas.microsoft.com/office/drawing/2014/main" id="{701B4A7C-AB10-4E24-868D-BFF37B2254B9}"/>
                    </a:ext>
                  </a:extLst>
                </p:cNvPr>
                <p:cNvSpPr>
                  <a:spLocks/>
                </p:cNvSpPr>
                <p:nvPr/>
              </p:nvSpPr>
              <p:spPr bwMode="auto">
                <a:xfrm>
                  <a:off x="3437" y="2146"/>
                  <a:ext cx="129" cy="87"/>
                </a:xfrm>
                <a:custGeom>
                  <a:avLst/>
                  <a:gdLst>
                    <a:gd name="T0" fmla="*/ 59 w 62"/>
                    <a:gd name="T1" fmla="*/ 34 h 42"/>
                    <a:gd name="T2" fmla="*/ 49 w 62"/>
                    <a:gd name="T3" fmla="*/ 36 h 42"/>
                    <a:gd name="T4" fmla="*/ 44 w 62"/>
                    <a:gd name="T5" fmla="*/ 33 h 42"/>
                    <a:gd name="T6" fmla="*/ 27 w 62"/>
                    <a:gd name="T7" fmla="*/ 22 h 42"/>
                    <a:gd name="T8" fmla="*/ 24 w 62"/>
                    <a:gd name="T9" fmla="*/ 22 h 42"/>
                    <a:gd name="T10" fmla="*/ 20 w 62"/>
                    <a:gd name="T11" fmla="*/ 18 h 42"/>
                    <a:gd name="T12" fmla="*/ 6 w 62"/>
                    <a:gd name="T13" fmla="*/ 11 h 42"/>
                    <a:gd name="T14" fmla="*/ 5 w 62"/>
                    <a:gd name="T15" fmla="*/ 9 h 42"/>
                    <a:gd name="T16" fmla="*/ 1 w 62"/>
                    <a:gd name="T17" fmla="*/ 7 h 42"/>
                    <a:gd name="T18" fmla="*/ 3 w 62"/>
                    <a:gd name="T19" fmla="*/ 2 h 42"/>
                    <a:gd name="T20" fmla="*/ 12 w 62"/>
                    <a:gd name="T21" fmla="*/ 4 h 42"/>
                    <a:gd name="T22" fmla="*/ 16 w 62"/>
                    <a:gd name="T23" fmla="*/ 6 h 42"/>
                    <a:gd name="T24" fmla="*/ 20 w 62"/>
                    <a:gd name="T25" fmla="*/ 9 h 42"/>
                    <a:gd name="T26" fmla="*/ 27 w 62"/>
                    <a:gd name="T27" fmla="*/ 14 h 42"/>
                    <a:gd name="T28" fmla="*/ 40 w 62"/>
                    <a:gd name="T29" fmla="*/ 21 h 42"/>
                    <a:gd name="T30" fmla="*/ 42 w 62"/>
                    <a:gd name="T31" fmla="*/ 23 h 42"/>
                    <a:gd name="T32" fmla="*/ 51 w 62"/>
                    <a:gd name="T33" fmla="*/ 27 h 42"/>
                    <a:gd name="T34" fmla="*/ 59 w 62"/>
                    <a:gd name="T35"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42">
                      <a:moveTo>
                        <a:pt x="59" y="34"/>
                      </a:moveTo>
                      <a:cubicBezTo>
                        <a:pt x="62" y="42"/>
                        <a:pt x="50" y="41"/>
                        <a:pt x="49" y="36"/>
                      </a:cubicBezTo>
                      <a:cubicBezTo>
                        <a:pt x="46" y="36"/>
                        <a:pt x="45" y="35"/>
                        <a:pt x="44" y="33"/>
                      </a:cubicBezTo>
                      <a:cubicBezTo>
                        <a:pt x="38" y="30"/>
                        <a:pt x="32" y="26"/>
                        <a:pt x="27" y="22"/>
                      </a:cubicBezTo>
                      <a:cubicBezTo>
                        <a:pt x="25" y="22"/>
                        <a:pt x="25" y="22"/>
                        <a:pt x="24" y="22"/>
                      </a:cubicBezTo>
                      <a:cubicBezTo>
                        <a:pt x="23" y="21"/>
                        <a:pt x="21" y="20"/>
                        <a:pt x="20" y="18"/>
                      </a:cubicBezTo>
                      <a:cubicBezTo>
                        <a:pt x="15" y="17"/>
                        <a:pt x="12" y="12"/>
                        <a:pt x="6" y="11"/>
                      </a:cubicBezTo>
                      <a:cubicBezTo>
                        <a:pt x="6" y="10"/>
                        <a:pt x="6" y="9"/>
                        <a:pt x="5" y="9"/>
                      </a:cubicBezTo>
                      <a:cubicBezTo>
                        <a:pt x="4" y="9"/>
                        <a:pt x="2" y="8"/>
                        <a:pt x="1" y="7"/>
                      </a:cubicBezTo>
                      <a:cubicBezTo>
                        <a:pt x="0" y="5"/>
                        <a:pt x="2" y="3"/>
                        <a:pt x="3" y="2"/>
                      </a:cubicBezTo>
                      <a:cubicBezTo>
                        <a:pt x="7" y="0"/>
                        <a:pt x="9" y="3"/>
                        <a:pt x="12" y="4"/>
                      </a:cubicBezTo>
                      <a:cubicBezTo>
                        <a:pt x="13" y="5"/>
                        <a:pt x="15" y="5"/>
                        <a:pt x="16" y="6"/>
                      </a:cubicBezTo>
                      <a:cubicBezTo>
                        <a:pt x="17" y="7"/>
                        <a:pt x="19" y="9"/>
                        <a:pt x="20" y="9"/>
                      </a:cubicBezTo>
                      <a:cubicBezTo>
                        <a:pt x="23" y="11"/>
                        <a:pt x="26" y="11"/>
                        <a:pt x="27" y="14"/>
                      </a:cubicBezTo>
                      <a:cubicBezTo>
                        <a:pt x="32" y="15"/>
                        <a:pt x="35" y="19"/>
                        <a:pt x="40" y="21"/>
                      </a:cubicBezTo>
                      <a:cubicBezTo>
                        <a:pt x="41" y="21"/>
                        <a:pt x="41" y="22"/>
                        <a:pt x="42" y="23"/>
                      </a:cubicBezTo>
                      <a:cubicBezTo>
                        <a:pt x="45" y="24"/>
                        <a:pt x="48" y="26"/>
                        <a:pt x="51" y="27"/>
                      </a:cubicBezTo>
                      <a:cubicBezTo>
                        <a:pt x="53" y="31"/>
                        <a:pt x="57" y="31"/>
                        <a:pt x="5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 name="Freeform 22">
                  <a:extLst>
                    <a:ext uri="{FF2B5EF4-FFF2-40B4-BE49-F238E27FC236}">
                      <a16:creationId xmlns="" xmlns:a16="http://schemas.microsoft.com/office/drawing/2014/main" id="{C4560056-EC6F-43A5-9EEA-95EC30672DF5}"/>
                    </a:ext>
                  </a:extLst>
                </p:cNvPr>
                <p:cNvSpPr>
                  <a:spLocks/>
                </p:cNvSpPr>
                <p:nvPr/>
              </p:nvSpPr>
              <p:spPr bwMode="auto">
                <a:xfrm>
                  <a:off x="2468" y="2160"/>
                  <a:ext cx="152" cy="133"/>
                </a:xfrm>
                <a:custGeom>
                  <a:avLst/>
                  <a:gdLst>
                    <a:gd name="T0" fmla="*/ 72 w 73"/>
                    <a:gd name="T1" fmla="*/ 27 h 64"/>
                    <a:gd name="T2" fmla="*/ 62 w 73"/>
                    <a:gd name="T3" fmla="*/ 22 h 64"/>
                    <a:gd name="T4" fmla="*/ 62 w 73"/>
                    <a:gd name="T5" fmla="*/ 21 h 64"/>
                    <a:gd name="T6" fmla="*/ 55 w 73"/>
                    <a:gd name="T7" fmla="*/ 14 h 64"/>
                    <a:gd name="T8" fmla="*/ 46 w 73"/>
                    <a:gd name="T9" fmla="*/ 16 h 64"/>
                    <a:gd name="T10" fmla="*/ 40 w 73"/>
                    <a:gd name="T11" fmla="*/ 25 h 64"/>
                    <a:gd name="T12" fmla="*/ 41 w 73"/>
                    <a:gd name="T13" fmla="*/ 28 h 64"/>
                    <a:gd name="T14" fmla="*/ 44 w 73"/>
                    <a:gd name="T15" fmla="*/ 41 h 64"/>
                    <a:gd name="T16" fmla="*/ 41 w 73"/>
                    <a:gd name="T17" fmla="*/ 41 h 64"/>
                    <a:gd name="T18" fmla="*/ 32 w 73"/>
                    <a:gd name="T19" fmla="*/ 30 h 64"/>
                    <a:gd name="T20" fmla="*/ 19 w 73"/>
                    <a:gd name="T21" fmla="*/ 35 h 64"/>
                    <a:gd name="T22" fmla="*/ 18 w 73"/>
                    <a:gd name="T23" fmla="*/ 37 h 64"/>
                    <a:gd name="T24" fmla="*/ 14 w 73"/>
                    <a:gd name="T25" fmla="*/ 39 h 64"/>
                    <a:gd name="T26" fmla="*/ 14 w 73"/>
                    <a:gd name="T27" fmla="*/ 43 h 64"/>
                    <a:gd name="T28" fmla="*/ 18 w 73"/>
                    <a:gd name="T29" fmla="*/ 50 h 64"/>
                    <a:gd name="T30" fmla="*/ 23 w 73"/>
                    <a:gd name="T31" fmla="*/ 62 h 64"/>
                    <a:gd name="T32" fmla="*/ 15 w 73"/>
                    <a:gd name="T33" fmla="*/ 60 h 64"/>
                    <a:gd name="T34" fmla="*/ 9 w 73"/>
                    <a:gd name="T35" fmla="*/ 50 h 64"/>
                    <a:gd name="T36" fmla="*/ 2 w 73"/>
                    <a:gd name="T37" fmla="*/ 40 h 64"/>
                    <a:gd name="T38" fmla="*/ 1 w 73"/>
                    <a:gd name="T39" fmla="*/ 36 h 64"/>
                    <a:gd name="T40" fmla="*/ 5 w 73"/>
                    <a:gd name="T41" fmla="*/ 32 h 64"/>
                    <a:gd name="T42" fmla="*/ 6 w 73"/>
                    <a:gd name="T43" fmla="*/ 33 h 64"/>
                    <a:gd name="T44" fmla="*/ 9 w 73"/>
                    <a:gd name="T45" fmla="*/ 29 h 64"/>
                    <a:gd name="T46" fmla="*/ 22 w 73"/>
                    <a:gd name="T47" fmla="*/ 22 h 64"/>
                    <a:gd name="T48" fmla="*/ 22 w 73"/>
                    <a:gd name="T49" fmla="*/ 20 h 64"/>
                    <a:gd name="T50" fmla="*/ 26 w 73"/>
                    <a:gd name="T51" fmla="*/ 19 h 64"/>
                    <a:gd name="T52" fmla="*/ 33 w 73"/>
                    <a:gd name="T53" fmla="*/ 14 h 64"/>
                    <a:gd name="T54" fmla="*/ 36 w 73"/>
                    <a:gd name="T55" fmla="*/ 11 h 64"/>
                    <a:gd name="T56" fmla="*/ 40 w 73"/>
                    <a:gd name="T57" fmla="*/ 9 h 64"/>
                    <a:gd name="T58" fmla="*/ 42 w 73"/>
                    <a:gd name="T59" fmla="*/ 6 h 64"/>
                    <a:gd name="T60" fmla="*/ 46 w 73"/>
                    <a:gd name="T61" fmla="*/ 4 h 64"/>
                    <a:gd name="T62" fmla="*/ 49 w 73"/>
                    <a:gd name="T63" fmla="*/ 1 h 64"/>
                    <a:gd name="T64" fmla="*/ 59 w 73"/>
                    <a:gd name="T65" fmla="*/ 5 h 64"/>
                    <a:gd name="T66" fmla="*/ 60 w 73"/>
                    <a:gd name="T67" fmla="*/ 6 h 64"/>
                    <a:gd name="T68" fmla="*/ 68 w 73"/>
                    <a:gd name="T69" fmla="*/ 17 h 64"/>
                    <a:gd name="T70" fmla="*/ 69 w 73"/>
                    <a:gd name="T71" fmla="*/ 19 h 64"/>
                    <a:gd name="T72" fmla="*/ 72 w 73"/>
                    <a:gd name="T73" fmla="*/ 2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64">
                      <a:moveTo>
                        <a:pt x="72" y="27"/>
                      </a:moveTo>
                      <a:cubicBezTo>
                        <a:pt x="67" y="30"/>
                        <a:pt x="64" y="25"/>
                        <a:pt x="62" y="22"/>
                      </a:cubicBezTo>
                      <a:cubicBezTo>
                        <a:pt x="62" y="22"/>
                        <a:pt x="62" y="21"/>
                        <a:pt x="62" y="21"/>
                      </a:cubicBezTo>
                      <a:cubicBezTo>
                        <a:pt x="59" y="19"/>
                        <a:pt x="58" y="15"/>
                        <a:pt x="55" y="14"/>
                      </a:cubicBezTo>
                      <a:cubicBezTo>
                        <a:pt x="51" y="12"/>
                        <a:pt x="50" y="16"/>
                        <a:pt x="46" y="16"/>
                      </a:cubicBezTo>
                      <a:cubicBezTo>
                        <a:pt x="44" y="19"/>
                        <a:pt x="39" y="20"/>
                        <a:pt x="40" y="25"/>
                      </a:cubicBezTo>
                      <a:cubicBezTo>
                        <a:pt x="40" y="26"/>
                        <a:pt x="41" y="27"/>
                        <a:pt x="41" y="28"/>
                      </a:cubicBezTo>
                      <a:cubicBezTo>
                        <a:pt x="43" y="33"/>
                        <a:pt x="48" y="36"/>
                        <a:pt x="44" y="41"/>
                      </a:cubicBezTo>
                      <a:cubicBezTo>
                        <a:pt x="43" y="41"/>
                        <a:pt x="42" y="40"/>
                        <a:pt x="41" y="41"/>
                      </a:cubicBezTo>
                      <a:cubicBezTo>
                        <a:pt x="37" y="38"/>
                        <a:pt x="35" y="33"/>
                        <a:pt x="32" y="30"/>
                      </a:cubicBezTo>
                      <a:cubicBezTo>
                        <a:pt x="26" y="30"/>
                        <a:pt x="23" y="32"/>
                        <a:pt x="19" y="35"/>
                      </a:cubicBezTo>
                      <a:cubicBezTo>
                        <a:pt x="19" y="35"/>
                        <a:pt x="18" y="36"/>
                        <a:pt x="18" y="37"/>
                      </a:cubicBezTo>
                      <a:cubicBezTo>
                        <a:pt x="16" y="37"/>
                        <a:pt x="15" y="38"/>
                        <a:pt x="14" y="39"/>
                      </a:cubicBezTo>
                      <a:cubicBezTo>
                        <a:pt x="14" y="41"/>
                        <a:pt x="14" y="42"/>
                        <a:pt x="14" y="43"/>
                      </a:cubicBezTo>
                      <a:cubicBezTo>
                        <a:pt x="15" y="46"/>
                        <a:pt x="17" y="47"/>
                        <a:pt x="18" y="50"/>
                      </a:cubicBezTo>
                      <a:cubicBezTo>
                        <a:pt x="20" y="53"/>
                        <a:pt x="25" y="56"/>
                        <a:pt x="23" y="62"/>
                      </a:cubicBezTo>
                      <a:cubicBezTo>
                        <a:pt x="20" y="64"/>
                        <a:pt x="17" y="61"/>
                        <a:pt x="15" y="60"/>
                      </a:cubicBezTo>
                      <a:cubicBezTo>
                        <a:pt x="14" y="56"/>
                        <a:pt x="9" y="55"/>
                        <a:pt x="9" y="50"/>
                      </a:cubicBezTo>
                      <a:cubicBezTo>
                        <a:pt x="6" y="49"/>
                        <a:pt x="4" y="43"/>
                        <a:pt x="2" y="40"/>
                      </a:cubicBezTo>
                      <a:cubicBezTo>
                        <a:pt x="1" y="39"/>
                        <a:pt x="0" y="38"/>
                        <a:pt x="1" y="36"/>
                      </a:cubicBezTo>
                      <a:cubicBezTo>
                        <a:pt x="1" y="35"/>
                        <a:pt x="4" y="34"/>
                        <a:pt x="5" y="32"/>
                      </a:cubicBezTo>
                      <a:cubicBezTo>
                        <a:pt x="5" y="32"/>
                        <a:pt x="5" y="33"/>
                        <a:pt x="6" y="33"/>
                      </a:cubicBezTo>
                      <a:cubicBezTo>
                        <a:pt x="7" y="31"/>
                        <a:pt x="8" y="31"/>
                        <a:pt x="9" y="29"/>
                      </a:cubicBezTo>
                      <a:cubicBezTo>
                        <a:pt x="15" y="28"/>
                        <a:pt x="17" y="24"/>
                        <a:pt x="22" y="22"/>
                      </a:cubicBezTo>
                      <a:cubicBezTo>
                        <a:pt x="22" y="22"/>
                        <a:pt x="22" y="21"/>
                        <a:pt x="22" y="20"/>
                      </a:cubicBezTo>
                      <a:cubicBezTo>
                        <a:pt x="24" y="20"/>
                        <a:pt x="25" y="18"/>
                        <a:pt x="26" y="19"/>
                      </a:cubicBezTo>
                      <a:cubicBezTo>
                        <a:pt x="28" y="17"/>
                        <a:pt x="30" y="16"/>
                        <a:pt x="33" y="14"/>
                      </a:cubicBezTo>
                      <a:cubicBezTo>
                        <a:pt x="34" y="13"/>
                        <a:pt x="35" y="11"/>
                        <a:pt x="36" y="11"/>
                      </a:cubicBezTo>
                      <a:cubicBezTo>
                        <a:pt x="38" y="10"/>
                        <a:pt x="39" y="10"/>
                        <a:pt x="40" y="9"/>
                      </a:cubicBezTo>
                      <a:cubicBezTo>
                        <a:pt x="41" y="8"/>
                        <a:pt x="41" y="7"/>
                        <a:pt x="42" y="6"/>
                      </a:cubicBezTo>
                      <a:cubicBezTo>
                        <a:pt x="43" y="5"/>
                        <a:pt x="44" y="4"/>
                        <a:pt x="46" y="4"/>
                      </a:cubicBezTo>
                      <a:cubicBezTo>
                        <a:pt x="47" y="3"/>
                        <a:pt x="49" y="2"/>
                        <a:pt x="49" y="1"/>
                      </a:cubicBezTo>
                      <a:cubicBezTo>
                        <a:pt x="54" y="0"/>
                        <a:pt x="58" y="2"/>
                        <a:pt x="59" y="5"/>
                      </a:cubicBezTo>
                      <a:cubicBezTo>
                        <a:pt x="60" y="5"/>
                        <a:pt x="60" y="5"/>
                        <a:pt x="60" y="6"/>
                      </a:cubicBezTo>
                      <a:cubicBezTo>
                        <a:pt x="63" y="9"/>
                        <a:pt x="65" y="14"/>
                        <a:pt x="68" y="17"/>
                      </a:cubicBezTo>
                      <a:cubicBezTo>
                        <a:pt x="68" y="17"/>
                        <a:pt x="69" y="18"/>
                        <a:pt x="69" y="19"/>
                      </a:cubicBezTo>
                      <a:cubicBezTo>
                        <a:pt x="71" y="20"/>
                        <a:pt x="73" y="23"/>
                        <a:pt x="7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 name="Freeform 23">
                  <a:extLst>
                    <a:ext uri="{FF2B5EF4-FFF2-40B4-BE49-F238E27FC236}">
                      <a16:creationId xmlns="" xmlns:a16="http://schemas.microsoft.com/office/drawing/2014/main" id="{B020D374-B863-49B9-82F7-03F0E666992B}"/>
                    </a:ext>
                  </a:extLst>
                </p:cNvPr>
                <p:cNvSpPr>
                  <a:spLocks noEditPoints="1"/>
                </p:cNvSpPr>
                <p:nvPr/>
              </p:nvSpPr>
              <p:spPr bwMode="auto">
                <a:xfrm>
                  <a:off x="3325" y="2187"/>
                  <a:ext cx="200" cy="196"/>
                </a:xfrm>
                <a:custGeom>
                  <a:avLst/>
                  <a:gdLst>
                    <a:gd name="T0" fmla="*/ 79 w 96"/>
                    <a:gd name="T1" fmla="*/ 57 h 94"/>
                    <a:gd name="T2" fmla="*/ 71 w 96"/>
                    <a:gd name="T3" fmla="*/ 56 h 94"/>
                    <a:gd name="T4" fmla="*/ 68 w 96"/>
                    <a:gd name="T5" fmla="*/ 50 h 94"/>
                    <a:gd name="T6" fmla="*/ 86 w 96"/>
                    <a:gd name="T7" fmla="*/ 44 h 94"/>
                    <a:gd name="T8" fmla="*/ 84 w 96"/>
                    <a:gd name="T9" fmla="*/ 32 h 94"/>
                    <a:gd name="T10" fmla="*/ 76 w 96"/>
                    <a:gd name="T11" fmla="*/ 29 h 94"/>
                    <a:gd name="T12" fmla="*/ 64 w 96"/>
                    <a:gd name="T13" fmla="*/ 31 h 94"/>
                    <a:gd name="T14" fmla="*/ 41 w 96"/>
                    <a:gd name="T15" fmla="*/ 35 h 94"/>
                    <a:gd name="T16" fmla="*/ 43 w 96"/>
                    <a:gd name="T17" fmla="*/ 52 h 94"/>
                    <a:gd name="T18" fmla="*/ 56 w 96"/>
                    <a:gd name="T19" fmla="*/ 68 h 94"/>
                    <a:gd name="T20" fmla="*/ 62 w 96"/>
                    <a:gd name="T21" fmla="*/ 72 h 94"/>
                    <a:gd name="T22" fmla="*/ 58 w 96"/>
                    <a:gd name="T23" fmla="*/ 80 h 94"/>
                    <a:gd name="T24" fmla="*/ 52 w 96"/>
                    <a:gd name="T25" fmla="*/ 76 h 94"/>
                    <a:gd name="T26" fmla="*/ 45 w 96"/>
                    <a:gd name="T27" fmla="*/ 71 h 94"/>
                    <a:gd name="T28" fmla="*/ 33 w 96"/>
                    <a:gd name="T29" fmla="*/ 67 h 94"/>
                    <a:gd name="T30" fmla="*/ 36 w 96"/>
                    <a:gd name="T31" fmla="*/ 75 h 94"/>
                    <a:gd name="T32" fmla="*/ 42 w 96"/>
                    <a:gd name="T33" fmla="*/ 83 h 94"/>
                    <a:gd name="T34" fmla="*/ 42 w 96"/>
                    <a:gd name="T35" fmla="*/ 94 h 94"/>
                    <a:gd name="T36" fmla="*/ 35 w 96"/>
                    <a:gd name="T37" fmla="*/ 91 h 94"/>
                    <a:gd name="T38" fmla="*/ 33 w 96"/>
                    <a:gd name="T39" fmla="*/ 88 h 94"/>
                    <a:gd name="T40" fmla="*/ 29 w 96"/>
                    <a:gd name="T41" fmla="*/ 82 h 94"/>
                    <a:gd name="T42" fmla="*/ 26 w 96"/>
                    <a:gd name="T43" fmla="*/ 79 h 94"/>
                    <a:gd name="T44" fmla="*/ 19 w 96"/>
                    <a:gd name="T45" fmla="*/ 71 h 94"/>
                    <a:gd name="T46" fmla="*/ 5 w 96"/>
                    <a:gd name="T47" fmla="*/ 52 h 94"/>
                    <a:gd name="T48" fmla="*/ 0 w 96"/>
                    <a:gd name="T49" fmla="*/ 46 h 94"/>
                    <a:gd name="T50" fmla="*/ 27 w 96"/>
                    <a:gd name="T51" fmla="*/ 30 h 94"/>
                    <a:gd name="T52" fmla="*/ 33 w 96"/>
                    <a:gd name="T53" fmla="*/ 31 h 94"/>
                    <a:gd name="T54" fmla="*/ 35 w 96"/>
                    <a:gd name="T55" fmla="*/ 25 h 94"/>
                    <a:gd name="T56" fmla="*/ 41 w 96"/>
                    <a:gd name="T57" fmla="*/ 3 h 94"/>
                    <a:gd name="T58" fmla="*/ 55 w 96"/>
                    <a:gd name="T59" fmla="*/ 1 h 94"/>
                    <a:gd name="T60" fmla="*/ 58 w 96"/>
                    <a:gd name="T61" fmla="*/ 8 h 94"/>
                    <a:gd name="T62" fmla="*/ 43 w 96"/>
                    <a:gd name="T63" fmla="*/ 13 h 94"/>
                    <a:gd name="T64" fmla="*/ 46 w 96"/>
                    <a:gd name="T65" fmla="*/ 24 h 94"/>
                    <a:gd name="T66" fmla="*/ 55 w 96"/>
                    <a:gd name="T67" fmla="*/ 25 h 94"/>
                    <a:gd name="T68" fmla="*/ 70 w 96"/>
                    <a:gd name="T69" fmla="*/ 21 h 94"/>
                    <a:gd name="T70" fmla="*/ 74 w 96"/>
                    <a:gd name="T71" fmla="*/ 20 h 94"/>
                    <a:gd name="T72" fmla="*/ 81 w 96"/>
                    <a:gd name="T73" fmla="*/ 21 h 94"/>
                    <a:gd name="T74" fmla="*/ 91 w 96"/>
                    <a:gd name="T75" fmla="*/ 26 h 94"/>
                    <a:gd name="T76" fmla="*/ 94 w 96"/>
                    <a:gd name="T77" fmla="*/ 30 h 94"/>
                    <a:gd name="T78" fmla="*/ 95 w 96"/>
                    <a:gd name="T79" fmla="*/ 37 h 94"/>
                    <a:gd name="T80" fmla="*/ 95 w 96"/>
                    <a:gd name="T81" fmla="*/ 43 h 94"/>
                    <a:gd name="T82" fmla="*/ 94 w 96"/>
                    <a:gd name="T83" fmla="*/ 46 h 94"/>
                    <a:gd name="T84" fmla="*/ 22 w 96"/>
                    <a:gd name="T85" fmla="*/ 57 h 94"/>
                    <a:gd name="T86" fmla="*/ 31 w 96"/>
                    <a:gd name="T87" fmla="*/ 55 h 94"/>
                    <a:gd name="T88" fmla="*/ 34 w 96"/>
                    <a:gd name="T89" fmla="*/ 47 h 94"/>
                    <a:gd name="T90" fmla="*/ 27 w 96"/>
                    <a:gd name="T91" fmla="*/ 39 h 94"/>
                    <a:gd name="T92" fmla="*/ 15 w 96"/>
                    <a:gd name="T93" fmla="*/ 48 h 94"/>
                    <a:gd name="T94" fmla="*/ 16 w 96"/>
                    <a:gd name="T95" fmla="*/ 5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 h="94">
                      <a:moveTo>
                        <a:pt x="91" y="53"/>
                      </a:moveTo>
                      <a:cubicBezTo>
                        <a:pt x="88" y="54"/>
                        <a:pt x="85" y="57"/>
                        <a:pt x="79" y="57"/>
                      </a:cubicBezTo>
                      <a:cubicBezTo>
                        <a:pt x="79" y="57"/>
                        <a:pt x="77" y="56"/>
                        <a:pt x="76" y="56"/>
                      </a:cubicBezTo>
                      <a:cubicBezTo>
                        <a:pt x="74" y="56"/>
                        <a:pt x="72" y="57"/>
                        <a:pt x="71" y="56"/>
                      </a:cubicBezTo>
                      <a:cubicBezTo>
                        <a:pt x="70" y="56"/>
                        <a:pt x="68" y="54"/>
                        <a:pt x="68" y="53"/>
                      </a:cubicBezTo>
                      <a:cubicBezTo>
                        <a:pt x="67" y="52"/>
                        <a:pt x="68" y="51"/>
                        <a:pt x="68" y="50"/>
                      </a:cubicBezTo>
                      <a:cubicBezTo>
                        <a:pt x="70" y="48"/>
                        <a:pt x="73" y="49"/>
                        <a:pt x="76" y="49"/>
                      </a:cubicBezTo>
                      <a:cubicBezTo>
                        <a:pt x="80" y="48"/>
                        <a:pt x="83" y="46"/>
                        <a:pt x="86" y="44"/>
                      </a:cubicBezTo>
                      <a:cubicBezTo>
                        <a:pt x="86" y="43"/>
                        <a:pt x="86" y="42"/>
                        <a:pt x="85" y="42"/>
                      </a:cubicBezTo>
                      <a:cubicBezTo>
                        <a:pt x="87" y="39"/>
                        <a:pt x="86" y="35"/>
                        <a:pt x="84" y="32"/>
                      </a:cubicBezTo>
                      <a:cubicBezTo>
                        <a:pt x="82" y="31"/>
                        <a:pt x="81" y="29"/>
                        <a:pt x="79" y="29"/>
                      </a:cubicBezTo>
                      <a:cubicBezTo>
                        <a:pt x="78" y="29"/>
                        <a:pt x="77" y="29"/>
                        <a:pt x="76" y="29"/>
                      </a:cubicBezTo>
                      <a:cubicBezTo>
                        <a:pt x="75" y="29"/>
                        <a:pt x="74" y="29"/>
                        <a:pt x="73" y="29"/>
                      </a:cubicBezTo>
                      <a:cubicBezTo>
                        <a:pt x="70" y="29"/>
                        <a:pt x="67" y="31"/>
                        <a:pt x="64" y="31"/>
                      </a:cubicBezTo>
                      <a:cubicBezTo>
                        <a:pt x="61" y="34"/>
                        <a:pt x="56" y="34"/>
                        <a:pt x="53" y="36"/>
                      </a:cubicBezTo>
                      <a:cubicBezTo>
                        <a:pt x="48" y="36"/>
                        <a:pt x="45" y="34"/>
                        <a:pt x="41" y="35"/>
                      </a:cubicBezTo>
                      <a:cubicBezTo>
                        <a:pt x="40" y="37"/>
                        <a:pt x="42" y="41"/>
                        <a:pt x="44" y="43"/>
                      </a:cubicBezTo>
                      <a:cubicBezTo>
                        <a:pt x="42" y="45"/>
                        <a:pt x="45" y="50"/>
                        <a:pt x="43" y="52"/>
                      </a:cubicBezTo>
                      <a:cubicBezTo>
                        <a:pt x="44" y="55"/>
                        <a:pt x="44" y="58"/>
                        <a:pt x="46" y="60"/>
                      </a:cubicBezTo>
                      <a:cubicBezTo>
                        <a:pt x="49" y="63"/>
                        <a:pt x="54" y="64"/>
                        <a:pt x="56" y="68"/>
                      </a:cubicBezTo>
                      <a:cubicBezTo>
                        <a:pt x="59" y="68"/>
                        <a:pt x="59" y="70"/>
                        <a:pt x="60" y="71"/>
                      </a:cubicBezTo>
                      <a:cubicBezTo>
                        <a:pt x="61" y="72"/>
                        <a:pt x="62" y="72"/>
                        <a:pt x="62" y="72"/>
                      </a:cubicBezTo>
                      <a:cubicBezTo>
                        <a:pt x="63" y="73"/>
                        <a:pt x="65" y="75"/>
                        <a:pt x="65" y="75"/>
                      </a:cubicBezTo>
                      <a:cubicBezTo>
                        <a:pt x="65" y="78"/>
                        <a:pt x="61" y="81"/>
                        <a:pt x="58" y="80"/>
                      </a:cubicBezTo>
                      <a:cubicBezTo>
                        <a:pt x="58" y="80"/>
                        <a:pt x="58" y="79"/>
                        <a:pt x="57" y="78"/>
                      </a:cubicBezTo>
                      <a:cubicBezTo>
                        <a:pt x="56" y="78"/>
                        <a:pt x="54" y="77"/>
                        <a:pt x="52" y="76"/>
                      </a:cubicBezTo>
                      <a:cubicBezTo>
                        <a:pt x="50" y="75"/>
                        <a:pt x="48" y="73"/>
                        <a:pt x="46" y="71"/>
                      </a:cubicBezTo>
                      <a:cubicBezTo>
                        <a:pt x="46" y="71"/>
                        <a:pt x="45" y="71"/>
                        <a:pt x="45" y="71"/>
                      </a:cubicBezTo>
                      <a:cubicBezTo>
                        <a:pt x="43" y="69"/>
                        <a:pt x="40" y="68"/>
                        <a:pt x="38" y="66"/>
                      </a:cubicBezTo>
                      <a:cubicBezTo>
                        <a:pt x="35" y="65"/>
                        <a:pt x="33" y="65"/>
                        <a:pt x="33" y="67"/>
                      </a:cubicBezTo>
                      <a:cubicBezTo>
                        <a:pt x="32" y="69"/>
                        <a:pt x="34" y="70"/>
                        <a:pt x="33" y="72"/>
                      </a:cubicBezTo>
                      <a:cubicBezTo>
                        <a:pt x="34" y="73"/>
                        <a:pt x="35" y="74"/>
                        <a:pt x="36" y="75"/>
                      </a:cubicBezTo>
                      <a:cubicBezTo>
                        <a:pt x="36" y="76"/>
                        <a:pt x="37" y="76"/>
                        <a:pt x="37" y="77"/>
                      </a:cubicBezTo>
                      <a:cubicBezTo>
                        <a:pt x="38" y="79"/>
                        <a:pt x="40" y="81"/>
                        <a:pt x="42" y="83"/>
                      </a:cubicBezTo>
                      <a:cubicBezTo>
                        <a:pt x="43" y="85"/>
                        <a:pt x="46" y="88"/>
                        <a:pt x="46" y="90"/>
                      </a:cubicBezTo>
                      <a:cubicBezTo>
                        <a:pt x="45" y="92"/>
                        <a:pt x="43" y="92"/>
                        <a:pt x="42" y="94"/>
                      </a:cubicBezTo>
                      <a:cubicBezTo>
                        <a:pt x="40" y="94"/>
                        <a:pt x="40" y="94"/>
                        <a:pt x="38" y="94"/>
                      </a:cubicBezTo>
                      <a:cubicBezTo>
                        <a:pt x="37" y="93"/>
                        <a:pt x="36" y="92"/>
                        <a:pt x="35" y="91"/>
                      </a:cubicBezTo>
                      <a:cubicBezTo>
                        <a:pt x="35" y="90"/>
                        <a:pt x="34" y="90"/>
                        <a:pt x="33" y="90"/>
                      </a:cubicBezTo>
                      <a:cubicBezTo>
                        <a:pt x="33" y="89"/>
                        <a:pt x="33" y="88"/>
                        <a:pt x="33" y="88"/>
                      </a:cubicBezTo>
                      <a:cubicBezTo>
                        <a:pt x="32" y="87"/>
                        <a:pt x="31" y="86"/>
                        <a:pt x="30" y="85"/>
                      </a:cubicBezTo>
                      <a:cubicBezTo>
                        <a:pt x="29" y="84"/>
                        <a:pt x="29" y="83"/>
                        <a:pt x="29" y="82"/>
                      </a:cubicBezTo>
                      <a:cubicBezTo>
                        <a:pt x="28" y="81"/>
                        <a:pt x="27" y="81"/>
                        <a:pt x="27" y="80"/>
                      </a:cubicBezTo>
                      <a:cubicBezTo>
                        <a:pt x="26" y="80"/>
                        <a:pt x="27" y="79"/>
                        <a:pt x="26" y="79"/>
                      </a:cubicBezTo>
                      <a:cubicBezTo>
                        <a:pt x="25" y="77"/>
                        <a:pt x="22" y="75"/>
                        <a:pt x="22" y="72"/>
                      </a:cubicBezTo>
                      <a:cubicBezTo>
                        <a:pt x="21" y="72"/>
                        <a:pt x="20" y="71"/>
                        <a:pt x="19" y="71"/>
                      </a:cubicBezTo>
                      <a:cubicBezTo>
                        <a:pt x="19" y="67"/>
                        <a:pt x="15" y="67"/>
                        <a:pt x="15" y="63"/>
                      </a:cubicBezTo>
                      <a:cubicBezTo>
                        <a:pt x="11" y="61"/>
                        <a:pt x="9" y="55"/>
                        <a:pt x="5" y="52"/>
                      </a:cubicBezTo>
                      <a:cubicBezTo>
                        <a:pt x="5" y="52"/>
                        <a:pt x="5" y="51"/>
                        <a:pt x="5" y="51"/>
                      </a:cubicBezTo>
                      <a:cubicBezTo>
                        <a:pt x="3" y="50"/>
                        <a:pt x="2" y="47"/>
                        <a:pt x="0" y="46"/>
                      </a:cubicBezTo>
                      <a:cubicBezTo>
                        <a:pt x="1" y="42"/>
                        <a:pt x="4" y="38"/>
                        <a:pt x="8" y="37"/>
                      </a:cubicBezTo>
                      <a:cubicBezTo>
                        <a:pt x="12" y="32"/>
                        <a:pt x="18" y="29"/>
                        <a:pt x="27" y="30"/>
                      </a:cubicBezTo>
                      <a:cubicBezTo>
                        <a:pt x="29" y="30"/>
                        <a:pt x="30" y="30"/>
                        <a:pt x="32" y="31"/>
                      </a:cubicBezTo>
                      <a:cubicBezTo>
                        <a:pt x="32" y="31"/>
                        <a:pt x="33" y="30"/>
                        <a:pt x="33" y="31"/>
                      </a:cubicBezTo>
                      <a:cubicBezTo>
                        <a:pt x="35" y="31"/>
                        <a:pt x="37" y="33"/>
                        <a:pt x="38" y="31"/>
                      </a:cubicBezTo>
                      <a:cubicBezTo>
                        <a:pt x="39" y="29"/>
                        <a:pt x="35" y="26"/>
                        <a:pt x="35" y="25"/>
                      </a:cubicBezTo>
                      <a:cubicBezTo>
                        <a:pt x="35" y="22"/>
                        <a:pt x="34" y="21"/>
                        <a:pt x="33" y="20"/>
                      </a:cubicBezTo>
                      <a:cubicBezTo>
                        <a:pt x="32" y="13"/>
                        <a:pt x="36" y="6"/>
                        <a:pt x="41" y="3"/>
                      </a:cubicBezTo>
                      <a:cubicBezTo>
                        <a:pt x="42" y="3"/>
                        <a:pt x="43" y="3"/>
                        <a:pt x="44" y="2"/>
                      </a:cubicBezTo>
                      <a:cubicBezTo>
                        <a:pt x="47" y="1"/>
                        <a:pt x="51" y="0"/>
                        <a:pt x="55" y="1"/>
                      </a:cubicBezTo>
                      <a:cubicBezTo>
                        <a:pt x="56" y="1"/>
                        <a:pt x="60" y="3"/>
                        <a:pt x="60" y="4"/>
                      </a:cubicBezTo>
                      <a:cubicBezTo>
                        <a:pt x="60" y="5"/>
                        <a:pt x="59" y="7"/>
                        <a:pt x="58" y="8"/>
                      </a:cubicBezTo>
                      <a:cubicBezTo>
                        <a:pt x="56" y="10"/>
                        <a:pt x="51" y="9"/>
                        <a:pt x="48" y="9"/>
                      </a:cubicBezTo>
                      <a:cubicBezTo>
                        <a:pt x="46" y="9"/>
                        <a:pt x="43" y="12"/>
                        <a:pt x="43" y="13"/>
                      </a:cubicBezTo>
                      <a:cubicBezTo>
                        <a:pt x="43" y="14"/>
                        <a:pt x="43" y="16"/>
                        <a:pt x="43" y="18"/>
                      </a:cubicBezTo>
                      <a:cubicBezTo>
                        <a:pt x="43" y="22"/>
                        <a:pt x="44" y="22"/>
                        <a:pt x="46" y="24"/>
                      </a:cubicBezTo>
                      <a:cubicBezTo>
                        <a:pt x="48" y="25"/>
                        <a:pt x="48" y="26"/>
                        <a:pt x="51" y="25"/>
                      </a:cubicBezTo>
                      <a:cubicBezTo>
                        <a:pt x="52" y="25"/>
                        <a:pt x="54" y="25"/>
                        <a:pt x="55" y="25"/>
                      </a:cubicBezTo>
                      <a:cubicBezTo>
                        <a:pt x="56" y="25"/>
                        <a:pt x="56" y="24"/>
                        <a:pt x="57" y="24"/>
                      </a:cubicBezTo>
                      <a:cubicBezTo>
                        <a:pt x="61" y="23"/>
                        <a:pt x="66" y="22"/>
                        <a:pt x="70" y="21"/>
                      </a:cubicBezTo>
                      <a:cubicBezTo>
                        <a:pt x="70" y="21"/>
                        <a:pt x="71" y="21"/>
                        <a:pt x="72" y="20"/>
                      </a:cubicBezTo>
                      <a:cubicBezTo>
                        <a:pt x="72" y="20"/>
                        <a:pt x="73" y="20"/>
                        <a:pt x="74" y="20"/>
                      </a:cubicBezTo>
                      <a:cubicBezTo>
                        <a:pt x="75" y="20"/>
                        <a:pt x="76" y="19"/>
                        <a:pt x="76" y="19"/>
                      </a:cubicBezTo>
                      <a:cubicBezTo>
                        <a:pt x="78" y="19"/>
                        <a:pt x="79" y="20"/>
                        <a:pt x="81" y="21"/>
                      </a:cubicBezTo>
                      <a:cubicBezTo>
                        <a:pt x="84" y="21"/>
                        <a:pt x="86" y="21"/>
                        <a:pt x="88" y="22"/>
                      </a:cubicBezTo>
                      <a:cubicBezTo>
                        <a:pt x="88" y="23"/>
                        <a:pt x="91" y="26"/>
                        <a:pt x="91" y="26"/>
                      </a:cubicBezTo>
                      <a:cubicBezTo>
                        <a:pt x="91" y="27"/>
                        <a:pt x="91" y="28"/>
                        <a:pt x="92" y="28"/>
                      </a:cubicBezTo>
                      <a:cubicBezTo>
                        <a:pt x="92" y="29"/>
                        <a:pt x="94" y="30"/>
                        <a:pt x="94" y="30"/>
                      </a:cubicBezTo>
                      <a:cubicBezTo>
                        <a:pt x="95" y="31"/>
                        <a:pt x="95" y="33"/>
                        <a:pt x="96" y="35"/>
                      </a:cubicBezTo>
                      <a:cubicBezTo>
                        <a:pt x="96" y="35"/>
                        <a:pt x="95" y="36"/>
                        <a:pt x="95" y="37"/>
                      </a:cubicBezTo>
                      <a:cubicBezTo>
                        <a:pt x="95" y="37"/>
                        <a:pt x="96" y="38"/>
                        <a:pt x="96" y="39"/>
                      </a:cubicBezTo>
                      <a:cubicBezTo>
                        <a:pt x="96" y="40"/>
                        <a:pt x="95" y="41"/>
                        <a:pt x="95" y="43"/>
                      </a:cubicBezTo>
                      <a:cubicBezTo>
                        <a:pt x="95" y="43"/>
                        <a:pt x="95" y="44"/>
                        <a:pt x="95" y="45"/>
                      </a:cubicBezTo>
                      <a:cubicBezTo>
                        <a:pt x="95" y="45"/>
                        <a:pt x="94" y="46"/>
                        <a:pt x="94" y="46"/>
                      </a:cubicBezTo>
                      <a:cubicBezTo>
                        <a:pt x="93" y="49"/>
                        <a:pt x="93" y="51"/>
                        <a:pt x="91" y="53"/>
                      </a:cubicBezTo>
                      <a:close/>
                      <a:moveTo>
                        <a:pt x="22" y="57"/>
                      </a:moveTo>
                      <a:cubicBezTo>
                        <a:pt x="23" y="58"/>
                        <a:pt x="25" y="59"/>
                        <a:pt x="26" y="59"/>
                      </a:cubicBezTo>
                      <a:cubicBezTo>
                        <a:pt x="27" y="59"/>
                        <a:pt x="30" y="56"/>
                        <a:pt x="31" y="55"/>
                      </a:cubicBezTo>
                      <a:cubicBezTo>
                        <a:pt x="32" y="53"/>
                        <a:pt x="32" y="51"/>
                        <a:pt x="33" y="51"/>
                      </a:cubicBezTo>
                      <a:cubicBezTo>
                        <a:pt x="33" y="49"/>
                        <a:pt x="33" y="48"/>
                        <a:pt x="34" y="47"/>
                      </a:cubicBezTo>
                      <a:cubicBezTo>
                        <a:pt x="33" y="45"/>
                        <a:pt x="32" y="45"/>
                        <a:pt x="32" y="43"/>
                      </a:cubicBezTo>
                      <a:cubicBezTo>
                        <a:pt x="30" y="42"/>
                        <a:pt x="29" y="40"/>
                        <a:pt x="27" y="39"/>
                      </a:cubicBezTo>
                      <a:cubicBezTo>
                        <a:pt x="22" y="36"/>
                        <a:pt x="18" y="39"/>
                        <a:pt x="15" y="41"/>
                      </a:cubicBezTo>
                      <a:cubicBezTo>
                        <a:pt x="14" y="43"/>
                        <a:pt x="14" y="46"/>
                        <a:pt x="15" y="48"/>
                      </a:cubicBezTo>
                      <a:cubicBezTo>
                        <a:pt x="15" y="48"/>
                        <a:pt x="16" y="48"/>
                        <a:pt x="17" y="49"/>
                      </a:cubicBezTo>
                      <a:cubicBezTo>
                        <a:pt x="17" y="50"/>
                        <a:pt x="16" y="50"/>
                        <a:pt x="16" y="51"/>
                      </a:cubicBezTo>
                      <a:cubicBezTo>
                        <a:pt x="18" y="53"/>
                        <a:pt x="21" y="54"/>
                        <a:pt x="2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 name="Freeform 24">
                  <a:extLst>
                    <a:ext uri="{FF2B5EF4-FFF2-40B4-BE49-F238E27FC236}">
                      <a16:creationId xmlns="" xmlns:a16="http://schemas.microsoft.com/office/drawing/2014/main" id="{E4645505-230E-4A3C-B129-FDB514E40467}"/>
                    </a:ext>
                  </a:extLst>
                </p:cNvPr>
                <p:cNvSpPr>
                  <a:spLocks/>
                </p:cNvSpPr>
                <p:nvPr/>
              </p:nvSpPr>
              <p:spPr bwMode="auto">
                <a:xfrm>
                  <a:off x="3177" y="2189"/>
                  <a:ext cx="43" cy="98"/>
                </a:xfrm>
                <a:custGeom>
                  <a:avLst/>
                  <a:gdLst>
                    <a:gd name="T0" fmla="*/ 18 w 21"/>
                    <a:gd name="T1" fmla="*/ 1 h 47"/>
                    <a:gd name="T2" fmla="*/ 19 w 21"/>
                    <a:gd name="T3" fmla="*/ 8 h 47"/>
                    <a:gd name="T4" fmla="*/ 19 w 21"/>
                    <a:gd name="T5" fmla="*/ 14 h 47"/>
                    <a:gd name="T6" fmla="*/ 19 w 21"/>
                    <a:gd name="T7" fmla="*/ 35 h 47"/>
                    <a:gd name="T8" fmla="*/ 17 w 21"/>
                    <a:gd name="T9" fmla="*/ 39 h 47"/>
                    <a:gd name="T10" fmla="*/ 18 w 21"/>
                    <a:gd name="T11" fmla="*/ 41 h 47"/>
                    <a:gd name="T12" fmla="*/ 10 w 21"/>
                    <a:gd name="T13" fmla="*/ 42 h 47"/>
                    <a:gd name="T14" fmla="*/ 11 w 21"/>
                    <a:gd name="T15" fmla="*/ 36 h 47"/>
                    <a:gd name="T16" fmla="*/ 11 w 21"/>
                    <a:gd name="T17" fmla="*/ 30 h 47"/>
                    <a:gd name="T18" fmla="*/ 12 w 21"/>
                    <a:gd name="T19" fmla="*/ 28 h 47"/>
                    <a:gd name="T20" fmla="*/ 11 w 21"/>
                    <a:gd name="T21" fmla="*/ 26 h 47"/>
                    <a:gd name="T22" fmla="*/ 12 w 21"/>
                    <a:gd name="T23" fmla="*/ 23 h 47"/>
                    <a:gd name="T24" fmla="*/ 12 w 21"/>
                    <a:gd name="T25" fmla="*/ 8 h 47"/>
                    <a:gd name="T26" fmla="*/ 0 w 21"/>
                    <a:gd name="T27" fmla="*/ 10 h 47"/>
                    <a:gd name="T28" fmla="*/ 5 w 21"/>
                    <a:gd name="T29" fmla="*/ 6 h 47"/>
                    <a:gd name="T30" fmla="*/ 11 w 21"/>
                    <a:gd name="T31" fmla="*/ 4 h 47"/>
                    <a:gd name="T32" fmla="*/ 18 w 21"/>
                    <a:gd name="T33"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7">
                      <a:moveTo>
                        <a:pt x="18" y="1"/>
                      </a:moveTo>
                      <a:cubicBezTo>
                        <a:pt x="19" y="3"/>
                        <a:pt x="21" y="6"/>
                        <a:pt x="19" y="8"/>
                      </a:cubicBezTo>
                      <a:cubicBezTo>
                        <a:pt x="20" y="10"/>
                        <a:pt x="19" y="12"/>
                        <a:pt x="19" y="14"/>
                      </a:cubicBezTo>
                      <a:cubicBezTo>
                        <a:pt x="18" y="21"/>
                        <a:pt x="20" y="29"/>
                        <a:pt x="19" y="35"/>
                      </a:cubicBezTo>
                      <a:cubicBezTo>
                        <a:pt x="18" y="36"/>
                        <a:pt x="17" y="37"/>
                        <a:pt x="17" y="39"/>
                      </a:cubicBezTo>
                      <a:cubicBezTo>
                        <a:pt x="17" y="39"/>
                        <a:pt x="18" y="40"/>
                        <a:pt x="18" y="41"/>
                      </a:cubicBezTo>
                      <a:cubicBezTo>
                        <a:pt x="17" y="44"/>
                        <a:pt x="11" y="47"/>
                        <a:pt x="10" y="42"/>
                      </a:cubicBezTo>
                      <a:cubicBezTo>
                        <a:pt x="10" y="40"/>
                        <a:pt x="11" y="38"/>
                        <a:pt x="11" y="36"/>
                      </a:cubicBezTo>
                      <a:cubicBezTo>
                        <a:pt x="11" y="34"/>
                        <a:pt x="11" y="32"/>
                        <a:pt x="11" y="30"/>
                      </a:cubicBezTo>
                      <a:cubicBezTo>
                        <a:pt x="11" y="29"/>
                        <a:pt x="11" y="29"/>
                        <a:pt x="12" y="28"/>
                      </a:cubicBezTo>
                      <a:cubicBezTo>
                        <a:pt x="12" y="27"/>
                        <a:pt x="11" y="27"/>
                        <a:pt x="11" y="26"/>
                      </a:cubicBezTo>
                      <a:cubicBezTo>
                        <a:pt x="11" y="25"/>
                        <a:pt x="12" y="24"/>
                        <a:pt x="12" y="23"/>
                      </a:cubicBezTo>
                      <a:cubicBezTo>
                        <a:pt x="13" y="18"/>
                        <a:pt x="12" y="12"/>
                        <a:pt x="12" y="8"/>
                      </a:cubicBezTo>
                      <a:cubicBezTo>
                        <a:pt x="7" y="7"/>
                        <a:pt x="5" y="11"/>
                        <a:pt x="0" y="10"/>
                      </a:cubicBezTo>
                      <a:cubicBezTo>
                        <a:pt x="1" y="8"/>
                        <a:pt x="5" y="8"/>
                        <a:pt x="5" y="6"/>
                      </a:cubicBezTo>
                      <a:cubicBezTo>
                        <a:pt x="8" y="6"/>
                        <a:pt x="8" y="4"/>
                        <a:pt x="11" y="4"/>
                      </a:cubicBezTo>
                      <a:cubicBezTo>
                        <a:pt x="12" y="2"/>
                        <a:pt x="14"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 name="Freeform 25">
                  <a:extLst>
                    <a:ext uri="{FF2B5EF4-FFF2-40B4-BE49-F238E27FC236}">
                      <a16:creationId xmlns="" xmlns:a16="http://schemas.microsoft.com/office/drawing/2014/main" id="{2A6ABB8A-042D-460C-8F41-E69EEDB0B499}"/>
                    </a:ext>
                  </a:extLst>
                </p:cNvPr>
                <p:cNvSpPr>
                  <a:spLocks/>
                </p:cNvSpPr>
                <p:nvPr/>
              </p:nvSpPr>
              <p:spPr bwMode="auto">
                <a:xfrm>
                  <a:off x="2789" y="2208"/>
                  <a:ext cx="58" cy="85"/>
                </a:xfrm>
                <a:custGeom>
                  <a:avLst/>
                  <a:gdLst>
                    <a:gd name="T0" fmla="*/ 27 w 28"/>
                    <a:gd name="T1" fmla="*/ 4 h 41"/>
                    <a:gd name="T2" fmla="*/ 25 w 28"/>
                    <a:gd name="T3" fmla="*/ 11 h 41"/>
                    <a:gd name="T4" fmla="*/ 21 w 28"/>
                    <a:gd name="T5" fmla="*/ 17 h 41"/>
                    <a:gd name="T6" fmla="*/ 15 w 28"/>
                    <a:gd name="T7" fmla="*/ 34 h 41"/>
                    <a:gd name="T8" fmla="*/ 18 w 28"/>
                    <a:gd name="T9" fmla="*/ 40 h 41"/>
                    <a:gd name="T10" fmla="*/ 16 w 28"/>
                    <a:gd name="T11" fmla="*/ 39 h 41"/>
                    <a:gd name="T12" fmla="*/ 11 w 28"/>
                    <a:gd name="T13" fmla="*/ 37 h 41"/>
                    <a:gd name="T14" fmla="*/ 7 w 28"/>
                    <a:gd name="T15" fmla="*/ 37 h 41"/>
                    <a:gd name="T16" fmla="*/ 0 w 28"/>
                    <a:gd name="T17" fmla="*/ 31 h 41"/>
                    <a:gd name="T18" fmla="*/ 5 w 28"/>
                    <a:gd name="T19" fmla="*/ 30 h 41"/>
                    <a:gd name="T20" fmla="*/ 9 w 28"/>
                    <a:gd name="T21" fmla="*/ 27 h 41"/>
                    <a:gd name="T22" fmla="*/ 9 w 28"/>
                    <a:gd name="T23" fmla="*/ 24 h 41"/>
                    <a:gd name="T24" fmla="*/ 11 w 28"/>
                    <a:gd name="T25" fmla="*/ 22 h 41"/>
                    <a:gd name="T26" fmla="*/ 14 w 28"/>
                    <a:gd name="T27" fmla="*/ 16 h 41"/>
                    <a:gd name="T28" fmla="*/ 18 w 28"/>
                    <a:gd name="T29" fmla="*/ 7 h 41"/>
                    <a:gd name="T30" fmla="*/ 17 w 28"/>
                    <a:gd name="T31" fmla="*/ 2 h 41"/>
                    <a:gd name="T32" fmla="*/ 27 w 28"/>
                    <a:gd name="T33"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41">
                      <a:moveTo>
                        <a:pt x="27" y="4"/>
                      </a:moveTo>
                      <a:cubicBezTo>
                        <a:pt x="28" y="7"/>
                        <a:pt x="26" y="9"/>
                        <a:pt x="25" y="11"/>
                      </a:cubicBezTo>
                      <a:cubicBezTo>
                        <a:pt x="24" y="14"/>
                        <a:pt x="23" y="16"/>
                        <a:pt x="21" y="17"/>
                      </a:cubicBezTo>
                      <a:cubicBezTo>
                        <a:pt x="21" y="23"/>
                        <a:pt x="14" y="27"/>
                        <a:pt x="15" y="34"/>
                      </a:cubicBezTo>
                      <a:cubicBezTo>
                        <a:pt x="16" y="37"/>
                        <a:pt x="19" y="37"/>
                        <a:pt x="18" y="40"/>
                      </a:cubicBezTo>
                      <a:cubicBezTo>
                        <a:pt x="17" y="41"/>
                        <a:pt x="17" y="39"/>
                        <a:pt x="16" y="39"/>
                      </a:cubicBezTo>
                      <a:cubicBezTo>
                        <a:pt x="14" y="39"/>
                        <a:pt x="12" y="38"/>
                        <a:pt x="11" y="37"/>
                      </a:cubicBezTo>
                      <a:cubicBezTo>
                        <a:pt x="10" y="37"/>
                        <a:pt x="8" y="37"/>
                        <a:pt x="7" y="37"/>
                      </a:cubicBezTo>
                      <a:cubicBezTo>
                        <a:pt x="5" y="36"/>
                        <a:pt x="2" y="33"/>
                        <a:pt x="0" y="31"/>
                      </a:cubicBezTo>
                      <a:cubicBezTo>
                        <a:pt x="0" y="29"/>
                        <a:pt x="3" y="30"/>
                        <a:pt x="5" y="30"/>
                      </a:cubicBezTo>
                      <a:cubicBezTo>
                        <a:pt x="7" y="30"/>
                        <a:pt x="8" y="28"/>
                        <a:pt x="9" y="27"/>
                      </a:cubicBezTo>
                      <a:cubicBezTo>
                        <a:pt x="9" y="26"/>
                        <a:pt x="9" y="25"/>
                        <a:pt x="9" y="24"/>
                      </a:cubicBezTo>
                      <a:cubicBezTo>
                        <a:pt x="10" y="23"/>
                        <a:pt x="10" y="23"/>
                        <a:pt x="11" y="22"/>
                      </a:cubicBezTo>
                      <a:cubicBezTo>
                        <a:pt x="11" y="19"/>
                        <a:pt x="12" y="17"/>
                        <a:pt x="14" y="16"/>
                      </a:cubicBezTo>
                      <a:cubicBezTo>
                        <a:pt x="15" y="12"/>
                        <a:pt x="17" y="10"/>
                        <a:pt x="18" y="7"/>
                      </a:cubicBezTo>
                      <a:cubicBezTo>
                        <a:pt x="18" y="6"/>
                        <a:pt x="17" y="4"/>
                        <a:pt x="17" y="2"/>
                      </a:cubicBezTo>
                      <a:cubicBezTo>
                        <a:pt x="19" y="0"/>
                        <a:pt x="25" y="2"/>
                        <a:pt x="2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 name="Freeform 26">
                  <a:extLst>
                    <a:ext uri="{FF2B5EF4-FFF2-40B4-BE49-F238E27FC236}">
                      <a16:creationId xmlns="" xmlns:a16="http://schemas.microsoft.com/office/drawing/2014/main" id="{D87CDE05-0724-4418-B6D1-6B5D3DACEC09}"/>
                    </a:ext>
                  </a:extLst>
                </p:cNvPr>
                <p:cNvSpPr>
                  <a:spLocks/>
                </p:cNvSpPr>
                <p:nvPr/>
              </p:nvSpPr>
              <p:spPr bwMode="auto">
                <a:xfrm>
                  <a:off x="3152" y="2210"/>
                  <a:ext cx="25" cy="17"/>
                </a:xfrm>
                <a:custGeom>
                  <a:avLst/>
                  <a:gdLst>
                    <a:gd name="T0" fmla="*/ 11 w 12"/>
                    <a:gd name="T1" fmla="*/ 1 h 8"/>
                    <a:gd name="T2" fmla="*/ 6 w 12"/>
                    <a:gd name="T3" fmla="*/ 5 h 8"/>
                    <a:gd name="T4" fmla="*/ 0 w 12"/>
                    <a:gd name="T5" fmla="*/ 8 h 8"/>
                    <a:gd name="T6" fmla="*/ 7 w 12"/>
                    <a:gd name="T7" fmla="*/ 3 h 8"/>
                    <a:gd name="T8" fmla="*/ 11 w 12"/>
                    <a:gd name="T9" fmla="*/ 1 h 8"/>
                  </a:gdLst>
                  <a:ahLst/>
                  <a:cxnLst>
                    <a:cxn ang="0">
                      <a:pos x="T0" y="T1"/>
                    </a:cxn>
                    <a:cxn ang="0">
                      <a:pos x="T2" y="T3"/>
                    </a:cxn>
                    <a:cxn ang="0">
                      <a:pos x="T4" y="T5"/>
                    </a:cxn>
                    <a:cxn ang="0">
                      <a:pos x="T6" y="T7"/>
                    </a:cxn>
                    <a:cxn ang="0">
                      <a:pos x="T8" y="T9"/>
                    </a:cxn>
                  </a:cxnLst>
                  <a:rect l="0" t="0" r="r" b="b"/>
                  <a:pathLst>
                    <a:path w="12" h="8">
                      <a:moveTo>
                        <a:pt x="11" y="1"/>
                      </a:moveTo>
                      <a:cubicBezTo>
                        <a:pt x="12" y="4"/>
                        <a:pt x="8" y="4"/>
                        <a:pt x="6" y="5"/>
                      </a:cubicBezTo>
                      <a:cubicBezTo>
                        <a:pt x="4" y="6"/>
                        <a:pt x="3" y="8"/>
                        <a:pt x="0" y="8"/>
                      </a:cubicBezTo>
                      <a:cubicBezTo>
                        <a:pt x="2" y="5"/>
                        <a:pt x="4" y="3"/>
                        <a:pt x="7" y="3"/>
                      </a:cubicBezTo>
                      <a:cubicBezTo>
                        <a:pt x="8" y="2"/>
                        <a:pt x="9" y="0"/>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 name="Freeform 27">
                  <a:extLst>
                    <a:ext uri="{FF2B5EF4-FFF2-40B4-BE49-F238E27FC236}">
                      <a16:creationId xmlns="" xmlns:a16="http://schemas.microsoft.com/office/drawing/2014/main" id="{2718A002-C696-44F6-97E4-453D4BB986AF}"/>
                    </a:ext>
                  </a:extLst>
                </p:cNvPr>
                <p:cNvSpPr>
                  <a:spLocks noEditPoints="1"/>
                </p:cNvSpPr>
                <p:nvPr/>
              </p:nvSpPr>
              <p:spPr bwMode="auto">
                <a:xfrm>
                  <a:off x="3031" y="2241"/>
                  <a:ext cx="83" cy="86"/>
                </a:xfrm>
                <a:custGeom>
                  <a:avLst/>
                  <a:gdLst>
                    <a:gd name="T0" fmla="*/ 12 w 40"/>
                    <a:gd name="T1" fmla="*/ 39 h 41"/>
                    <a:gd name="T2" fmla="*/ 17 w 40"/>
                    <a:gd name="T3" fmla="*/ 37 h 41"/>
                    <a:gd name="T4" fmla="*/ 19 w 40"/>
                    <a:gd name="T5" fmla="*/ 37 h 41"/>
                    <a:gd name="T6" fmla="*/ 28 w 40"/>
                    <a:gd name="T7" fmla="*/ 34 h 41"/>
                    <a:gd name="T8" fmla="*/ 31 w 40"/>
                    <a:gd name="T9" fmla="*/ 23 h 41"/>
                    <a:gd name="T10" fmla="*/ 21 w 40"/>
                    <a:gd name="T11" fmla="*/ 24 h 41"/>
                    <a:gd name="T12" fmla="*/ 14 w 40"/>
                    <a:gd name="T13" fmla="*/ 25 h 41"/>
                    <a:gd name="T14" fmla="*/ 11 w 40"/>
                    <a:gd name="T15" fmla="*/ 24 h 41"/>
                    <a:gd name="T16" fmla="*/ 0 w 40"/>
                    <a:gd name="T17" fmla="*/ 14 h 41"/>
                    <a:gd name="T18" fmla="*/ 2 w 40"/>
                    <a:gd name="T19" fmla="*/ 7 h 41"/>
                    <a:gd name="T20" fmla="*/ 7 w 40"/>
                    <a:gd name="T21" fmla="*/ 3 h 41"/>
                    <a:gd name="T22" fmla="*/ 13 w 40"/>
                    <a:gd name="T23" fmla="*/ 2 h 41"/>
                    <a:gd name="T24" fmla="*/ 15 w 40"/>
                    <a:gd name="T25" fmla="*/ 1 h 41"/>
                    <a:gd name="T26" fmla="*/ 28 w 40"/>
                    <a:gd name="T27" fmla="*/ 1 h 41"/>
                    <a:gd name="T28" fmla="*/ 33 w 40"/>
                    <a:gd name="T29" fmla="*/ 3 h 41"/>
                    <a:gd name="T30" fmla="*/ 35 w 40"/>
                    <a:gd name="T31" fmla="*/ 4 h 41"/>
                    <a:gd name="T32" fmla="*/ 38 w 40"/>
                    <a:gd name="T33" fmla="*/ 11 h 41"/>
                    <a:gd name="T34" fmla="*/ 40 w 40"/>
                    <a:gd name="T35" fmla="*/ 13 h 41"/>
                    <a:gd name="T36" fmla="*/ 40 w 40"/>
                    <a:gd name="T37" fmla="*/ 24 h 41"/>
                    <a:gd name="T38" fmla="*/ 38 w 40"/>
                    <a:gd name="T39" fmla="*/ 31 h 41"/>
                    <a:gd name="T40" fmla="*/ 29 w 40"/>
                    <a:gd name="T41" fmla="*/ 38 h 41"/>
                    <a:gd name="T42" fmla="*/ 27 w 40"/>
                    <a:gd name="T43" fmla="*/ 38 h 41"/>
                    <a:gd name="T44" fmla="*/ 25 w 40"/>
                    <a:gd name="T45" fmla="*/ 40 h 41"/>
                    <a:gd name="T46" fmla="*/ 20 w 40"/>
                    <a:gd name="T47" fmla="*/ 40 h 41"/>
                    <a:gd name="T48" fmla="*/ 17 w 40"/>
                    <a:gd name="T49" fmla="*/ 41 h 41"/>
                    <a:gd name="T50" fmla="*/ 15 w 40"/>
                    <a:gd name="T51" fmla="*/ 40 h 41"/>
                    <a:gd name="T52" fmla="*/ 12 w 40"/>
                    <a:gd name="T53" fmla="*/ 39 h 41"/>
                    <a:gd name="T54" fmla="*/ 28 w 40"/>
                    <a:gd name="T55" fmla="*/ 6 h 41"/>
                    <a:gd name="T56" fmla="*/ 23 w 40"/>
                    <a:gd name="T57" fmla="*/ 4 h 41"/>
                    <a:gd name="T58" fmla="*/ 13 w 40"/>
                    <a:gd name="T59" fmla="*/ 6 h 41"/>
                    <a:gd name="T60" fmla="*/ 8 w 40"/>
                    <a:gd name="T61" fmla="*/ 14 h 41"/>
                    <a:gd name="T62" fmla="*/ 9 w 40"/>
                    <a:gd name="T63" fmla="*/ 17 h 41"/>
                    <a:gd name="T64" fmla="*/ 14 w 40"/>
                    <a:gd name="T65" fmla="*/ 21 h 41"/>
                    <a:gd name="T66" fmla="*/ 21 w 40"/>
                    <a:gd name="T67" fmla="*/ 21 h 41"/>
                    <a:gd name="T68" fmla="*/ 28 w 40"/>
                    <a:gd name="T69" fmla="*/ 19 h 41"/>
                    <a:gd name="T70" fmla="*/ 28 w 40"/>
                    <a:gd name="T7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 h="41">
                      <a:moveTo>
                        <a:pt x="12" y="39"/>
                      </a:moveTo>
                      <a:cubicBezTo>
                        <a:pt x="12" y="36"/>
                        <a:pt x="15" y="38"/>
                        <a:pt x="17" y="37"/>
                      </a:cubicBezTo>
                      <a:cubicBezTo>
                        <a:pt x="17" y="37"/>
                        <a:pt x="18" y="37"/>
                        <a:pt x="19" y="37"/>
                      </a:cubicBezTo>
                      <a:cubicBezTo>
                        <a:pt x="22" y="36"/>
                        <a:pt x="26" y="36"/>
                        <a:pt x="28" y="34"/>
                      </a:cubicBezTo>
                      <a:cubicBezTo>
                        <a:pt x="29" y="31"/>
                        <a:pt x="33" y="28"/>
                        <a:pt x="31" y="23"/>
                      </a:cubicBezTo>
                      <a:cubicBezTo>
                        <a:pt x="28" y="21"/>
                        <a:pt x="24" y="24"/>
                        <a:pt x="21" y="24"/>
                      </a:cubicBezTo>
                      <a:cubicBezTo>
                        <a:pt x="18" y="25"/>
                        <a:pt x="16" y="24"/>
                        <a:pt x="14" y="25"/>
                      </a:cubicBezTo>
                      <a:cubicBezTo>
                        <a:pt x="13" y="25"/>
                        <a:pt x="12" y="24"/>
                        <a:pt x="11" y="24"/>
                      </a:cubicBezTo>
                      <a:cubicBezTo>
                        <a:pt x="7" y="26"/>
                        <a:pt x="0" y="20"/>
                        <a:pt x="0" y="14"/>
                      </a:cubicBezTo>
                      <a:cubicBezTo>
                        <a:pt x="0" y="12"/>
                        <a:pt x="1" y="9"/>
                        <a:pt x="2" y="7"/>
                      </a:cubicBezTo>
                      <a:cubicBezTo>
                        <a:pt x="4" y="6"/>
                        <a:pt x="6" y="5"/>
                        <a:pt x="7" y="3"/>
                      </a:cubicBezTo>
                      <a:cubicBezTo>
                        <a:pt x="9" y="2"/>
                        <a:pt x="11" y="2"/>
                        <a:pt x="13" y="2"/>
                      </a:cubicBezTo>
                      <a:cubicBezTo>
                        <a:pt x="14" y="2"/>
                        <a:pt x="14" y="1"/>
                        <a:pt x="15" y="1"/>
                      </a:cubicBezTo>
                      <a:cubicBezTo>
                        <a:pt x="19" y="0"/>
                        <a:pt x="24" y="0"/>
                        <a:pt x="28" y="1"/>
                      </a:cubicBezTo>
                      <a:cubicBezTo>
                        <a:pt x="31" y="1"/>
                        <a:pt x="31" y="1"/>
                        <a:pt x="33" y="3"/>
                      </a:cubicBezTo>
                      <a:cubicBezTo>
                        <a:pt x="33" y="4"/>
                        <a:pt x="35" y="4"/>
                        <a:pt x="35" y="4"/>
                      </a:cubicBezTo>
                      <a:cubicBezTo>
                        <a:pt x="36" y="6"/>
                        <a:pt x="38" y="9"/>
                        <a:pt x="38" y="11"/>
                      </a:cubicBezTo>
                      <a:cubicBezTo>
                        <a:pt x="39" y="12"/>
                        <a:pt x="40" y="13"/>
                        <a:pt x="40" y="13"/>
                      </a:cubicBezTo>
                      <a:cubicBezTo>
                        <a:pt x="40" y="15"/>
                        <a:pt x="40" y="20"/>
                        <a:pt x="40" y="24"/>
                      </a:cubicBezTo>
                      <a:cubicBezTo>
                        <a:pt x="40" y="27"/>
                        <a:pt x="38" y="29"/>
                        <a:pt x="38" y="31"/>
                      </a:cubicBezTo>
                      <a:cubicBezTo>
                        <a:pt x="35" y="33"/>
                        <a:pt x="33" y="37"/>
                        <a:pt x="29" y="38"/>
                      </a:cubicBezTo>
                      <a:cubicBezTo>
                        <a:pt x="28" y="38"/>
                        <a:pt x="28" y="38"/>
                        <a:pt x="27" y="38"/>
                      </a:cubicBezTo>
                      <a:cubicBezTo>
                        <a:pt x="26" y="39"/>
                        <a:pt x="26" y="39"/>
                        <a:pt x="25" y="40"/>
                      </a:cubicBezTo>
                      <a:cubicBezTo>
                        <a:pt x="23" y="40"/>
                        <a:pt x="22" y="39"/>
                        <a:pt x="20" y="40"/>
                      </a:cubicBezTo>
                      <a:cubicBezTo>
                        <a:pt x="19" y="40"/>
                        <a:pt x="18" y="41"/>
                        <a:pt x="17" y="41"/>
                      </a:cubicBezTo>
                      <a:cubicBezTo>
                        <a:pt x="16" y="41"/>
                        <a:pt x="16" y="40"/>
                        <a:pt x="15" y="40"/>
                      </a:cubicBezTo>
                      <a:cubicBezTo>
                        <a:pt x="14" y="39"/>
                        <a:pt x="13" y="40"/>
                        <a:pt x="12" y="39"/>
                      </a:cubicBezTo>
                      <a:close/>
                      <a:moveTo>
                        <a:pt x="28" y="6"/>
                      </a:moveTo>
                      <a:cubicBezTo>
                        <a:pt x="26" y="7"/>
                        <a:pt x="25" y="4"/>
                        <a:pt x="23" y="4"/>
                      </a:cubicBezTo>
                      <a:cubicBezTo>
                        <a:pt x="20" y="3"/>
                        <a:pt x="15" y="4"/>
                        <a:pt x="13" y="6"/>
                      </a:cubicBezTo>
                      <a:cubicBezTo>
                        <a:pt x="11" y="7"/>
                        <a:pt x="8" y="11"/>
                        <a:pt x="8" y="14"/>
                      </a:cubicBezTo>
                      <a:cubicBezTo>
                        <a:pt x="9" y="15"/>
                        <a:pt x="10" y="16"/>
                        <a:pt x="9" y="17"/>
                      </a:cubicBezTo>
                      <a:cubicBezTo>
                        <a:pt x="11" y="18"/>
                        <a:pt x="12" y="21"/>
                        <a:pt x="14" y="21"/>
                      </a:cubicBezTo>
                      <a:cubicBezTo>
                        <a:pt x="16" y="21"/>
                        <a:pt x="19" y="21"/>
                        <a:pt x="21" y="21"/>
                      </a:cubicBezTo>
                      <a:cubicBezTo>
                        <a:pt x="24" y="21"/>
                        <a:pt x="26" y="19"/>
                        <a:pt x="28" y="19"/>
                      </a:cubicBezTo>
                      <a:cubicBezTo>
                        <a:pt x="29" y="15"/>
                        <a:pt x="31" y="10"/>
                        <a:pt x="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 name="Freeform 28">
                  <a:extLst>
                    <a:ext uri="{FF2B5EF4-FFF2-40B4-BE49-F238E27FC236}">
                      <a16:creationId xmlns="" xmlns:a16="http://schemas.microsoft.com/office/drawing/2014/main" id="{83DB2DDE-5E47-43B4-AFA2-5000258C496D}"/>
                    </a:ext>
                  </a:extLst>
                </p:cNvPr>
                <p:cNvSpPr>
                  <a:spLocks noEditPoints="1"/>
                </p:cNvSpPr>
                <p:nvPr/>
              </p:nvSpPr>
              <p:spPr bwMode="auto">
                <a:xfrm>
                  <a:off x="2893" y="2241"/>
                  <a:ext cx="86" cy="86"/>
                </a:xfrm>
                <a:custGeom>
                  <a:avLst/>
                  <a:gdLst>
                    <a:gd name="T0" fmla="*/ 8 w 41"/>
                    <a:gd name="T1" fmla="*/ 14 h 41"/>
                    <a:gd name="T2" fmla="*/ 9 w 41"/>
                    <a:gd name="T3" fmla="*/ 12 h 41"/>
                    <a:gd name="T4" fmla="*/ 7 w 41"/>
                    <a:gd name="T5" fmla="*/ 11 h 41"/>
                    <a:gd name="T6" fmla="*/ 8 w 41"/>
                    <a:gd name="T7" fmla="*/ 4 h 41"/>
                    <a:gd name="T8" fmla="*/ 12 w 41"/>
                    <a:gd name="T9" fmla="*/ 2 h 41"/>
                    <a:gd name="T10" fmla="*/ 18 w 41"/>
                    <a:gd name="T11" fmla="*/ 1 h 41"/>
                    <a:gd name="T12" fmla="*/ 37 w 41"/>
                    <a:gd name="T13" fmla="*/ 5 h 41"/>
                    <a:gd name="T14" fmla="*/ 41 w 41"/>
                    <a:gd name="T15" fmla="*/ 11 h 41"/>
                    <a:gd name="T16" fmla="*/ 39 w 41"/>
                    <a:gd name="T17" fmla="*/ 16 h 41"/>
                    <a:gd name="T18" fmla="*/ 37 w 41"/>
                    <a:gd name="T19" fmla="*/ 17 h 41"/>
                    <a:gd name="T20" fmla="*/ 36 w 41"/>
                    <a:gd name="T21" fmla="*/ 19 h 41"/>
                    <a:gd name="T22" fmla="*/ 34 w 41"/>
                    <a:gd name="T23" fmla="*/ 23 h 41"/>
                    <a:gd name="T24" fmla="*/ 36 w 41"/>
                    <a:gd name="T25" fmla="*/ 25 h 41"/>
                    <a:gd name="T26" fmla="*/ 39 w 41"/>
                    <a:gd name="T27" fmla="*/ 30 h 41"/>
                    <a:gd name="T28" fmla="*/ 34 w 41"/>
                    <a:gd name="T29" fmla="*/ 39 h 41"/>
                    <a:gd name="T30" fmla="*/ 29 w 41"/>
                    <a:gd name="T31" fmla="*/ 41 h 41"/>
                    <a:gd name="T32" fmla="*/ 26 w 41"/>
                    <a:gd name="T33" fmla="*/ 40 h 41"/>
                    <a:gd name="T34" fmla="*/ 22 w 41"/>
                    <a:gd name="T35" fmla="*/ 41 h 41"/>
                    <a:gd name="T36" fmla="*/ 14 w 41"/>
                    <a:gd name="T37" fmla="*/ 39 h 41"/>
                    <a:gd name="T38" fmla="*/ 12 w 41"/>
                    <a:gd name="T39" fmla="*/ 39 h 41"/>
                    <a:gd name="T40" fmla="*/ 8 w 41"/>
                    <a:gd name="T41" fmla="*/ 36 h 41"/>
                    <a:gd name="T42" fmla="*/ 4 w 41"/>
                    <a:gd name="T43" fmla="*/ 35 h 41"/>
                    <a:gd name="T44" fmla="*/ 1 w 41"/>
                    <a:gd name="T45" fmla="*/ 26 h 41"/>
                    <a:gd name="T46" fmla="*/ 8 w 41"/>
                    <a:gd name="T47" fmla="*/ 14 h 41"/>
                    <a:gd name="T48" fmla="*/ 29 w 41"/>
                    <a:gd name="T49" fmla="*/ 5 h 41"/>
                    <a:gd name="T50" fmla="*/ 25 w 41"/>
                    <a:gd name="T51" fmla="*/ 4 h 41"/>
                    <a:gd name="T52" fmla="*/ 23 w 41"/>
                    <a:gd name="T53" fmla="*/ 3 h 41"/>
                    <a:gd name="T54" fmla="*/ 15 w 41"/>
                    <a:gd name="T55" fmla="*/ 8 h 41"/>
                    <a:gd name="T56" fmla="*/ 15 w 41"/>
                    <a:gd name="T57" fmla="*/ 13 h 41"/>
                    <a:gd name="T58" fmla="*/ 22 w 41"/>
                    <a:gd name="T59" fmla="*/ 17 h 41"/>
                    <a:gd name="T60" fmla="*/ 27 w 41"/>
                    <a:gd name="T61" fmla="*/ 18 h 41"/>
                    <a:gd name="T62" fmla="*/ 30 w 41"/>
                    <a:gd name="T63" fmla="*/ 15 h 41"/>
                    <a:gd name="T64" fmla="*/ 32 w 41"/>
                    <a:gd name="T65" fmla="*/ 8 h 41"/>
                    <a:gd name="T66" fmla="*/ 29 w 41"/>
                    <a:gd name="T67" fmla="*/ 5 h 41"/>
                    <a:gd name="T68" fmla="*/ 31 w 41"/>
                    <a:gd name="T69" fmla="*/ 29 h 41"/>
                    <a:gd name="T70" fmla="*/ 26 w 41"/>
                    <a:gd name="T71" fmla="*/ 24 h 41"/>
                    <a:gd name="T72" fmla="*/ 20 w 41"/>
                    <a:gd name="T73" fmla="*/ 21 h 41"/>
                    <a:gd name="T74" fmla="*/ 13 w 41"/>
                    <a:gd name="T75" fmla="*/ 21 h 41"/>
                    <a:gd name="T76" fmla="*/ 9 w 41"/>
                    <a:gd name="T77" fmla="*/ 25 h 41"/>
                    <a:gd name="T78" fmla="*/ 8 w 41"/>
                    <a:gd name="T79" fmla="*/ 28 h 41"/>
                    <a:gd name="T80" fmla="*/ 11 w 41"/>
                    <a:gd name="T81" fmla="*/ 34 h 41"/>
                    <a:gd name="T82" fmla="*/ 21 w 41"/>
                    <a:gd name="T83" fmla="*/ 37 h 41"/>
                    <a:gd name="T84" fmla="*/ 26 w 41"/>
                    <a:gd name="T85" fmla="*/ 37 h 41"/>
                    <a:gd name="T86" fmla="*/ 31 w 41"/>
                    <a:gd name="T87" fmla="*/ 34 h 41"/>
                    <a:gd name="T88" fmla="*/ 31 w 41"/>
                    <a:gd name="T89"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 h="41">
                      <a:moveTo>
                        <a:pt x="8" y="14"/>
                      </a:moveTo>
                      <a:cubicBezTo>
                        <a:pt x="8" y="13"/>
                        <a:pt x="10" y="13"/>
                        <a:pt x="9" y="12"/>
                      </a:cubicBezTo>
                      <a:cubicBezTo>
                        <a:pt x="9" y="11"/>
                        <a:pt x="7" y="12"/>
                        <a:pt x="7" y="11"/>
                      </a:cubicBezTo>
                      <a:cubicBezTo>
                        <a:pt x="5" y="8"/>
                        <a:pt x="8" y="7"/>
                        <a:pt x="8" y="4"/>
                      </a:cubicBezTo>
                      <a:cubicBezTo>
                        <a:pt x="10" y="3"/>
                        <a:pt x="11" y="3"/>
                        <a:pt x="12" y="2"/>
                      </a:cubicBezTo>
                      <a:cubicBezTo>
                        <a:pt x="14" y="2"/>
                        <a:pt x="17" y="2"/>
                        <a:pt x="18" y="1"/>
                      </a:cubicBezTo>
                      <a:cubicBezTo>
                        <a:pt x="26" y="0"/>
                        <a:pt x="32" y="3"/>
                        <a:pt x="37" y="5"/>
                      </a:cubicBezTo>
                      <a:cubicBezTo>
                        <a:pt x="38" y="6"/>
                        <a:pt x="41" y="10"/>
                        <a:pt x="41" y="11"/>
                      </a:cubicBezTo>
                      <a:cubicBezTo>
                        <a:pt x="41" y="13"/>
                        <a:pt x="40" y="15"/>
                        <a:pt x="39" y="16"/>
                      </a:cubicBezTo>
                      <a:cubicBezTo>
                        <a:pt x="39" y="16"/>
                        <a:pt x="38" y="16"/>
                        <a:pt x="37" y="17"/>
                      </a:cubicBezTo>
                      <a:cubicBezTo>
                        <a:pt x="37" y="17"/>
                        <a:pt x="37" y="18"/>
                        <a:pt x="36" y="19"/>
                      </a:cubicBezTo>
                      <a:cubicBezTo>
                        <a:pt x="35" y="20"/>
                        <a:pt x="33" y="20"/>
                        <a:pt x="34" y="23"/>
                      </a:cubicBezTo>
                      <a:cubicBezTo>
                        <a:pt x="34" y="24"/>
                        <a:pt x="35" y="24"/>
                        <a:pt x="36" y="25"/>
                      </a:cubicBezTo>
                      <a:cubicBezTo>
                        <a:pt x="37" y="25"/>
                        <a:pt x="39" y="29"/>
                        <a:pt x="39" y="30"/>
                      </a:cubicBezTo>
                      <a:cubicBezTo>
                        <a:pt x="40" y="35"/>
                        <a:pt x="36" y="37"/>
                        <a:pt x="34" y="39"/>
                      </a:cubicBezTo>
                      <a:cubicBezTo>
                        <a:pt x="32" y="39"/>
                        <a:pt x="31" y="40"/>
                        <a:pt x="29" y="41"/>
                      </a:cubicBezTo>
                      <a:cubicBezTo>
                        <a:pt x="28" y="41"/>
                        <a:pt x="27" y="40"/>
                        <a:pt x="26" y="40"/>
                      </a:cubicBezTo>
                      <a:cubicBezTo>
                        <a:pt x="24" y="40"/>
                        <a:pt x="24" y="41"/>
                        <a:pt x="22" y="41"/>
                      </a:cubicBezTo>
                      <a:cubicBezTo>
                        <a:pt x="19" y="41"/>
                        <a:pt x="17" y="39"/>
                        <a:pt x="14" y="39"/>
                      </a:cubicBezTo>
                      <a:cubicBezTo>
                        <a:pt x="13" y="38"/>
                        <a:pt x="13" y="39"/>
                        <a:pt x="12" y="39"/>
                      </a:cubicBezTo>
                      <a:cubicBezTo>
                        <a:pt x="11" y="39"/>
                        <a:pt x="10" y="37"/>
                        <a:pt x="8" y="36"/>
                      </a:cubicBezTo>
                      <a:cubicBezTo>
                        <a:pt x="6" y="36"/>
                        <a:pt x="6" y="36"/>
                        <a:pt x="4" y="35"/>
                      </a:cubicBezTo>
                      <a:cubicBezTo>
                        <a:pt x="3" y="33"/>
                        <a:pt x="0" y="30"/>
                        <a:pt x="1" y="26"/>
                      </a:cubicBezTo>
                      <a:cubicBezTo>
                        <a:pt x="2" y="21"/>
                        <a:pt x="14" y="20"/>
                        <a:pt x="8" y="14"/>
                      </a:cubicBezTo>
                      <a:close/>
                      <a:moveTo>
                        <a:pt x="29" y="5"/>
                      </a:moveTo>
                      <a:cubicBezTo>
                        <a:pt x="28" y="4"/>
                        <a:pt x="27" y="4"/>
                        <a:pt x="25" y="4"/>
                      </a:cubicBezTo>
                      <a:cubicBezTo>
                        <a:pt x="24" y="3"/>
                        <a:pt x="24" y="3"/>
                        <a:pt x="23" y="3"/>
                      </a:cubicBezTo>
                      <a:cubicBezTo>
                        <a:pt x="19" y="2"/>
                        <a:pt x="15" y="5"/>
                        <a:pt x="15" y="8"/>
                      </a:cubicBezTo>
                      <a:cubicBezTo>
                        <a:pt x="15" y="10"/>
                        <a:pt x="16" y="11"/>
                        <a:pt x="15" y="13"/>
                      </a:cubicBezTo>
                      <a:cubicBezTo>
                        <a:pt x="17" y="14"/>
                        <a:pt x="19" y="16"/>
                        <a:pt x="22" y="17"/>
                      </a:cubicBezTo>
                      <a:cubicBezTo>
                        <a:pt x="24" y="16"/>
                        <a:pt x="25" y="18"/>
                        <a:pt x="27" y="18"/>
                      </a:cubicBezTo>
                      <a:cubicBezTo>
                        <a:pt x="27" y="18"/>
                        <a:pt x="29" y="16"/>
                        <a:pt x="30" y="15"/>
                      </a:cubicBezTo>
                      <a:cubicBezTo>
                        <a:pt x="32" y="14"/>
                        <a:pt x="33" y="11"/>
                        <a:pt x="32" y="8"/>
                      </a:cubicBezTo>
                      <a:cubicBezTo>
                        <a:pt x="31" y="8"/>
                        <a:pt x="31" y="6"/>
                        <a:pt x="29" y="5"/>
                      </a:cubicBezTo>
                      <a:close/>
                      <a:moveTo>
                        <a:pt x="31" y="29"/>
                      </a:moveTo>
                      <a:cubicBezTo>
                        <a:pt x="29" y="28"/>
                        <a:pt x="28" y="25"/>
                        <a:pt x="26" y="24"/>
                      </a:cubicBezTo>
                      <a:cubicBezTo>
                        <a:pt x="23" y="23"/>
                        <a:pt x="22" y="22"/>
                        <a:pt x="20" y="21"/>
                      </a:cubicBezTo>
                      <a:cubicBezTo>
                        <a:pt x="18" y="22"/>
                        <a:pt x="15" y="22"/>
                        <a:pt x="13" y="21"/>
                      </a:cubicBezTo>
                      <a:cubicBezTo>
                        <a:pt x="12" y="23"/>
                        <a:pt x="11" y="24"/>
                        <a:pt x="9" y="25"/>
                      </a:cubicBezTo>
                      <a:cubicBezTo>
                        <a:pt x="10" y="27"/>
                        <a:pt x="9" y="27"/>
                        <a:pt x="8" y="28"/>
                      </a:cubicBezTo>
                      <a:cubicBezTo>
                        <a:pt x="9" y="30"/>
                        <a:pt x="10" y="32"/>
                        <a:pt x="11" y="34"/>
                      </a:cubicBezTo>
                      <a:cubicBezTo>
                        <a:pt x="13" y="35"/>
                        <a:pt x="17" y="37"/>
                        <a:pt x="21" y="37"/>
                      </a:cubicBezTo>
                      <a:cubicBezTo>
                        <a:pt x="23" y="37"/>
                        <a:pt x="25" y="37"/>
                        <a:pt x="26" y="37"/>
                      </a:cubicBezTo>
                      <a:cubicBezTo>
                        <a:pt x="28" y="36"/>
                        <a:pt x="30" y="35"/>
                        <a:pt x="31" y="34"/>
                      </a:cubicBezTo>
                      <a:cubicBezTo>
                        <a:pt x="31" y="32"/>
                        <a:pt x="31" y="31"/>
                        <a:pt x="3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 name="Freeform 29">
                  <a:extLst>
                    <a:ext uri="{FF2B5EF4-FFF2-40B4-BE49-F238E27FC236}">
                      <a16:creationId xmlns="" xmlns:a16="http://schemas.microsoft.com/office/drawing/2014/main" id="{A7221935-33FF-45D9-9B5E-ABC50A13CDAC}"/>
                    </a:ext>
                  </a:extLst>
                </p:cNvPr>
                <p:cNvSpPr>
                  <a:spLocks/>
                </p:cNvSpPr>
                <p:nvPr/>
              </p:nvSpPr>
              <p:spPr bwMode="auto">
                <a:xfrm>
                  <a:off x="2525" y="2250"/>
                  <a:ext cx="141" cy="97"/>
                </a:xfrm>
                <a:custGeom>
                  <a:avLst/>
                  <a:gdLst>
                    <a:gd name="T0" fmla="*/ 68 w 68"/>
                    <a:gd name="T1" fmla="*/ 4 h 47"/>
                    <a:gd name="T2" fmla="*/ 58 w 68"/>
                    <a:gd name="T3" fmla="*/ 18 h 47"/>
                    <a:gd name="T4" fmla="*/ 47 w 68"/>
                    <a:gd name="T5" fmla="*/ 27 h 47"/>
                    <a:gd name="T6" fmla="*/ 39 w 68"/>
                    <a:gd name="T7" fmla="*/ 36 h 47"/>
                    <a:gd name="T8" fmla="*/ 37 w 68"/>
                    <a:gd name="T9" fmla="*/ 38 h 47"/>
                    <a:gd name="T10" fmla="*/ 31 w 68"/>
                    <a:gd name="T11" fmla="*/ 43 h 47"/>
                    <a:gd name="T12" fmla="*/ 25 w 68"/>
                    <a:gd name="T13" fmla="*/ 46 h 47"/>
                    <a:gd name="T14" fmla="*/ 17 w 68"/>
                    <a:gd name="T15" fmla="*/ 46 h 47"/>
                    <a:gd name="T16" fmla="*/ 14 w 68"/>
                    <a:gd name="T17" fmla="*/ 46 h 47"/>
                    <a:gd name="T18" fmla="*/ 7 w 68"/>
                    <a:gd name="T19" fmla="*/ 41 h 47"/>
                    <a:gd name="T20" fmla="*/ 1 w 68"/>
                    <a:gd name="T21" fmla="*/ 28 h 47"/>
                    <a:gd name="T22" fmla="*/ 6 w 68"/>
                    <a:gd name="T23" fmla="*/ 21 h 47"/>
                    <a:gd name="T24" fmla="*/ 10 w 68"/>
                    <a:gd name="T25" fmla="*/ 24 h 47"/>
                    <a:gd name="T26" fmla="*/ 13 w 68"/>
                    <a:gd name="T27" fmla="*/ 34 h 47"/>
                    <a:gd name="T28" fmla="*/ 26 w 68"/>
                    <a:gd name="T29" fmla="*/ 35 h 47"/>
                    <a:gd name="T30" fmla="*/ 31 w 68"/>
                    <a:gd name="T31" fmla="*/ 30 h 47"/>
                    <a:gd name="T32" fmla="*/ 34 w 68"/>
                    <a:gd name="T33" fmla="*/ 27 h 47"/>
                    <a:gd name="T34" fmla="*/ 42 w 68"/>
                    <a:gd name="T35" fmla="*/ 21 h 47"/>
                    <a:gd name="T36" fmla="*/ 47 w 68"/>
                    <a:gd name="T37" fmla="*/ 15 h 47"/>
                    <a:gd name="T38" fmla="*/ 49 w 68"/>
                    <a:gd name="T39" fmla="*/ 15 h 47"/>
                    <a:gd name="T40" fmla="*/ 49 w 68"/>
                    <a:gd name="T41" fmla="*/ 13 h 47"/>
                    <a:gd name="T42" fmla="*/ 53 w 68"/>
                    <a:gd name="T43" fmla="*/ 8 h 47"/>
                    <a:gd name="T44" fmla="*/ 59 w 68"/>
                    <a:gd name="T45" fmla="*/ 3 h 47"/>
                    <a:gd name="T46" fmla="*/ 63 w 68"/>
                    <a:gd name="T47" fmla="*/ 1 h 47"/>
                    <a:gd name="T48" fmla="*/ 68 w 68"/>
                    <a:gd name="T4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47">
                      <a:moveTo>
                        <a:pt x="68" y="4"/>
                      </a:moveTo>
                      <a:cubicBezTo>
                        <a:pt x="66" y="10"/>
                        <a:pt x="61" y="13"/>
                        <a:pt x="58" y="18"/>
                      </a:cubicBezTo>
                      <a:cubicBezTo>
                        <a:pt x="53" y="19"/>
                        <a:pt x="53" y="26"/>
                        <a:pt x="47" y="27"/>
                      </a:cubicBezTo>
                      <a:cubicBezTo>
                        <a:pt x="45" y="30"/>
                        <a:pt x="43" y="34"/>
                        <a:pt x="39" y="36"/>
                      </a:cubicBezTo>
                      <a:cubicBezTo>
                        <a:pt x="39" y="36"/>
                        <a:pt x="38" y="37"/>
                        <a:pt x="37" y="38"/>
                      </a:cubicBezTo>
                      <a:cubicBezTo>
                        <a:pt x="35" y="39"/>
                        <a:pt x="33" y="41"/>
                        <a:pt x="31" y="43"/>
                      </a:cubicBezTo>
                      <a:cubicBezTo>
                        <a:pt x="30" y="44"/>
                        <a:pt x="26" y="45"/>
                        <a:pt x="25" y="46"/>
                      </a:cubicBezTo>
                      <a:cubicBezTo>
                        <a:pt x="22" y="47"/>
                        <a:pt x="20" y="46"/>
                        <a:pt x="17" y="46"/>
                      </a:cubicBezTo>
                      <a:cubicBezTo>
                        <a:pt x="16" y="46"/>
                        <a:pt x="15" y="45"/>
                        <a:pt x="14" y="46"/>
                      </a:cubicBezTo>
                      <a:cubicBezTo>
                        <a:pt x="11" y="44"/>
                        <a:pt x="9" y="43"/>
                        <a:pt x="7" y="41"/>
                      </a:cubicBezTo>
                      <a:cubicBezTo>
                        <a:pt x="6" y="39"/>
                        <a:pt x="0" y="33"/>
                        <a:pt x="1" y="28"/>
                      </a:cubicBezTo>
                      <a:cubicBezTo>
                        <a:pt x="1" y="26"/>
                        <a:pt x="3" y="21"/>
                        <a:pt x="6" y="21"/>
                      </a:cubicBezTo>
                      <a:cubicBezTo>
                        <a:pt x="8" y="21"/>
                        <a:pt x="8" y="24"/>
                        <a:pt x="10" y="24"/>
                      </a:cubicBezTo>
                      <a:cubicBezTo>
                        <a:pt x="11" y="28"/>
                        <a:pt x="12" y="31"/>
                        <a:pt x="13" y="34"/>
                      </a:cubicBezTo>
                      <a:cubicBezTo>
                        <a:pt x="16" y="38"/>
                        <a:pt x="22" y="37"/>
                        <a:pt x="26" y="35"/>
                      </a:cubicBezTo>
                      <a:cubicBezTo>
                        <a:pt x="28" y="34"/>
                        <a:pt x="29" y="32"/>
                        <a:pt x="31" y="30"/>
                      </a:cubicBezTo>
                      <a:cubicBezTo>
                        <a:pt x="32" y="29"/>
                        <a:pt x="33" y="28"/>
                        <a:pt x="34" y="27"/>
                      </a:cubicBezTo>
                      <a:cubicBezTo>
                        <a:pt x="37" y="25"/>
                        <a:pt x="38" y="22"/>
                        <a:pt x="42" y="21"/>
                      </a:cubicBezTo>
                      <a:cubicBezTo>
                        <a:pt x="43" y="19"/>
                        <a:pt x="44" y="16"/>
                        <a:pt x="47" y="15"/>
                      </a:cubicBezTo>
                      <a:cubicBezTo>
                        <a:pt x="48" y="14"/>
                        <a:pt x="48" y="15"/>
                        <a:pt x="49" y="15"/>
                      </a:cubicBezTo>
                      <a:cubicBezTo>
                        <a:pt x="49" y="14"/>
                        <a:pt x="48" y="13"/>
                        <a:pt x="49" y="13"/>
                      </a:cubicBezTo>
                      <a:cubicBezTo>
                        <a:pt x="51" y="12"/>
                        <a:pt x="52" y="10"/>
                        <a:pt x="53" y="8"/>
                      </a:cubicBezTo>
                      <a:cubicBezTo>
                        <a:pt x="56" y="8"/>
                        <a:pt x="56" y="5"/>
                        <a:pt x="59" y="3"/>
                      </a:cubicBezTo>
                      <a:cubicBezTo>
                        <a:pt x="60" y="2"/>
                        <a:pt x="62" y="2"/>
                        <a:pt x="63" y="1"/>
                      </a:cubicBezTo>
                      <a:cubicBezTo>
                        <a:pt x="64" y="0"/>
                        <a:pt x="67" y="3"/>
                        <a:pt x="6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 name="Freeform 30">
                  <a:extLst>
                    <a:ext uri="{FF2B5EF4-FFF2-40B4-BE49-F238E27FC236}">
                      <a16:creationId xmlns="" xmlns:a16="http://schemas.microsoft.com/office/drawing/2014/main" id="{C988261B-2F7D-4037-ADA6-4F5F6865BF1B}"/>
                    </a:ext>
                  </a:extLst>
                </p:cNvPr>
                <p:cNvSpPr>
                  <a:spLocks/>
                </p:cNvSpPr>
                <p:nvPr/>
              </p:nvSpPr>
              <p:spPr bwMode="auto">
                <a:xfrm>
                  <a:off x="2595" y="2270"/>
                  <a:ext cx="102" cy="113"/>
                </a:xfrm>
                <a:custGeom>
                  <a:avLst/>
                  <a:gdLst>
                    <a:gd name="T0" fmla="*/ 5 w 49"/>
                    <a:gd name="T1" fmla="*/ 54 h 54"/>
                    <a:gd name="T2" fmla="*/ 0 w 49"/>
                    <a:gd name="T3" fmla="*/ 49 h 54"/>
                    <a:gd name="T4" fmla="*/ 3 w 49"/>
                    <a:gd name="T5" fmla="*/ 47 h 54"/>
                    <a:gd name="T6" fmla="*/ 3 w 49"/>
                    <a:gd name="T7" fmla="*/ 45 h 54"/>
                    <a:gd name="T8" fmla="*/ 13 w 49"/>
                    <a:gd name="T9" fmla="*/ 33 h 54"/>
                    <a:gd name="T10" fmla="*/ 15 w 49"/>
                    <a:gd name="T11" fmla="*/ 33 h 54"/>
                    <a:gd name="T12" fmla="*/ 17 w 49"/>
                    <a:gd name="T13" fmla="*/ 28 h 54"/>
                    <a:gd name="T14" fmla="*/ 25 w 49"/>
                    <a:gd name="T15" fmla="*/ 19 h 54"/>
                    <a:gd name="T16" fmla="*/ 31 w 49"/>
                    <a:gd name="T17" fmla="*/ 13 h 54"/>
                    <a:gd name="T18" fmla="*/ 32 w 49"/>
                    <a:gd name="T19" fmla="*/ 11 h 54"/>
                    <a:gd name="T20" fmla="*/ 36 w 49"/>
                    <a:gd name="T21" fmla="*/ 5 h 54"/>
                    <a:gd name="T22" fmla="*/ 38 w 49"/>
                    <a:gd name="T23" fmla="*/ 5 h 54"/>
                    <a:gd name="T24" fmla="*/ 40 w 49"/>
                    <a:gd name="T25" fmla="*/ 3 h 54"/>
                    <a:gd name="T26" fmla="*/ 41 w 49"/>
                    <a:gd name="T27" fmla="*/ 2 h 54"/>
                    <a:gd name="T28" fmla="*/ 47 w 49"/>
                    <a:gd name="T29" fmla="*/ 8 h 54"/>
                    <a:gd name="T30" fmla="*/ 44 w 49"/>
                    <a:gd name="T31" fmla="*/ 9 h 54"/>
                    <a:gd name="T32" fmla="*/ 42 w 49"/>
                    <a:gd name="T33" fmla="*/ 14 h 54"/>
                    <a:gd name="T34" fmla="*/ 37 w 49"/>
                    <a:gd name="T35" fmla="*/ 21 h 54"/>
                    <a:gd name="T36" fmla="*/ 30 w 49"/>
                    <a:gd name="T37" fmla="*/ 29 h 54"/>
                    <a:gd name="T38" fmla="*/ 29 w 49"/>
                    <a:gd name="T39" fmla="*/ 29 h 54"/>
                    <a:gd name="T40" fmla="*/ 23 w 49"/>
                    <a:gd name="T41" fmla="*/ 39 h 54"/>
                    <a:gd name="T42" fmla="*/ 18 w 49"/>
                    <a:gd name="T43" fmla="*/ 43 h 54"/>
                    <a:gd name="T44" fmla="*/ 13 w 49"/>
                    <a:gd name="T45" fmla="*/ 48 h 54"/>
                    <a:gd name="T46" fmla="*/ 5 w 49"/>
                    <a:gd name="T4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54">
                      <a:moveTo>
                        <a:pt x="5" y="54"/>
                      </a:moveTo>
                      <a:cubicBezTo>
                        <a:pt x="4" y="52"/>
                        <a:pt x="1" y="52"/>
                        <a:pt x="0" y="49"/>
                      </a:cubicBezTo>
                      <a:cubicBezTo>
                        <a:pt x="1" y="48"/>
                        <a:pt x="2" y="47"/>
                        <a:pt x="3" y="47"/>
                      </a:cubicBezTo>
                      <a:cubicBezTo>
                        <a:pt x="3" y="46"/>
                        <a:pt x="3" y="46"/>
                        <a:pt x="3" y="45"/>
                      </a:cubicBezTo>
                      <a:cubicBezTo>
                        <a:pt x="7" y="41"/>
                        <a:pt x="10" y="38"/>
                        <a:pt x="13" y="33"/>
                      </a:cubicBezTo>
                      <a:cubicBezTo>
                        <a:pt x="13" y="33"/>
                        <a:pt x="14" y="33"/>
                        <a:pt x="15" y="33"/>
                      </a:cubicBezTo>
                      <a:cubicBezTo>
                        <a:pt x="16" y="32"/>
                        <a:pt x="17" y="31"/>
                        <a:pt x="17" y="28"/>
                      </a:cubicBezTo>
                      <a:cubicBezTo>
                        <a:pt x="20" y="26"/>
                        <a:pt x="22" y="22"/>
                        <a:pt x="25" y="19"/>
                      </a:cubicBezTo>
                      <a:cubicBezTo>
                        <a:pt x="27" y="17"/>
                        <a:pt x="29" y="15"/>
                        <a:pt x="31" y="13"/>
                      </a:cubicBezTo>
                      <a:cubicBezTo>
                        <a:pt x="31" y="12"/>
                        <a:pt x="31" y="11"/>
                        <a:pt x="32" y="11"/>
                      </a:cubicBezTo>
                      <a:cubicBezTo>
                        <a:pt x="33" y="9"/>
                        <a:pt x="35" y="7"/>
                        <a:pt x="36" y="5"/>
                      </a:cubicBezTo>
                      <a:cubicBezTo>
                        <a:pt x="37" y="5"/>
                        <a:pt x="37" y="5"/>
                        <a:pt x="38" y="5"/>
                      </a:cubicBezTo>
                      <a:cubicBezTo>
                        <a:pt x="38" y="3"/>
                        <a:pt x="39" y="4"/>
                        <a:pt x="40" y="3"/>
                      </a:cubicBezTo>
                      <a:cubicBezTo>
                        <a:pt x="40" y="2"/>
                        <a:pt x="41" y="2"/>
                        <a:pt x="41" y="2"/>
                      </a:cubicBezTo>
                      <a:cubicBezTo>
                        <a:pt x="44" y="0"/>
                        <a:pt x="49" y="4"/>
                        <a:pt x="47" y="8"/>
                      </a:cubicBezTo>
                      <a:cubicBezTo>
                        <a:pt x="46" y="9"/>
                        <a:pt x="45" y="9"/>
                        <a:pt x="44" y="9"/>
                      </a:cubicBezTo>
                      <a:cubicBezTo>
                        <a:pt x="44" y="11"/>
                        <a:pt x="43" y="12"/>
                        <a:pt x="42" y="14"/>
                      </a:cubicBezTo>
                      <a:cubicBezTo>
                        <a:pt x="40" y="16"/>
                        <a:pt x="38" y="18"/>
                        <a:pt x="37" y="21"/>
                      </a:cubicBezTo>
                      <a:cubicBezTo>
                        <a:pt x="34" y="24"/>
                        <a:pt x="32" y="26"/>
                        <a:pt x="30" y="29"/>
                      </a:cubicBezTo>
                      <a:cubicBezTo>
                        <a:pt x="30" y="29"/>
                        <a:pt x="29" y="29"/>
                        <a:pt x="29" y="29"/>
                      </a:cubicBezTo>
                      <a:cubicBezTo>
                        <a:pt x="29" y="34"/>
                        <a:pt x="23" y="34"/>
                        <a:pt x="23" y="39"/>
                      </a:cubicBezTo>
                      <a:cubicBezTo>
                        <a:pt x="21" y="40"/>
                        <a:pt x="20" y="42"/>
                        <a:pt x="18" y="43"/>
                      </a:cubicBezTo>
                      <a:cubicBezTo>
                        <a:pt x="17" y="45"/>
                        <a:pt x="16" y="47"/>
                        <a:pt x="13" y="48"/>
                      </a:cubicBezTo>
                      <a:cubicBezTo>
                        <a:pt x="11" y="51"/>
                        <a:pt x="10" y="54"/>
                        <a:pt x="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 name="Freeform 31">
                  <a:extLst>
                    <a:ext uri="{FF2B5EF4-FFF2-40B4-BE49-F238E27FC236}">
                      <a16:creationId xmlns="" xmlns:a16="http://schemas.microsoft.com/office/drawing/2014/main" id="{C48912F1-18AD-4C49-B0FD-21E5F360F63C}"/>
                    </a:ext>
                  </a:extLst>
                </p:cNvPr>
                <p:cNvSpPr>
                  <a:spLocks/>
                </p:cNvSpPr>
                <p:nvPr/>
              </p:nvSpPr>
              <p:spPr bwMode="auto">
                <a:xfrm>
                  <a:off x="3260" y="2283"/>
                  <a:ext cx="127" cy="146"/>
                </a:xfrm>
                <a:custGeom>
                  <a:avLst/>
                  <a:gdLst>
                    <a:gd name="T0" fmla="*/ 29 w 61"/>
                    <a:gd name="T1" fmla="*/ 1 h 70"/>
                    <a:gd name="T2" fmla="*/ 29 w 61"/>
                    <a:gd name="T3" fmla="*/ 5 h 70"/>
                    <a:gd name="T4" fmla="*/ 16 w 61"/>
                    <a:gd name="T5" fmla="*/ 12 h 70"/>
                    <a:gd name="T6" fmla="*/ 13 w 61"/>
                    <a:gd name="T7" fmla="*/ 22 h 70"/>
                    <a:gd name="T8" fmla="*/ 20 w 61"/>
                    <a:gd name="T9" fmla="*/ 32 h 70"/>
                    <a:gd name="T10" fmla="*/ 30 w 61"/>
                    <a:gd name="T11" fmla="*/ 29 h 70"/>
                    <a:gd name="T12" fmla="*/ 40 w 61"/>
                    <a:gd name="T13" fmla="*/ 29 h 70"/>
                    <a:gd name="T14" fmla="*/ 39 w 61"/>
                    <a:gd name="T15" fmla="*/ 33 h 70"/>
                    <a:gd name="T16" fmla="*/ 30 w 61"/>
                    <a:gd name="T17" fmla="*/ 37 h 70"/>
                    <a:gd name="T18" fmla="*/ 27 w 61"/>
                    <a:gd name="T19" fmla="*/ 45 h 70"/>
                    <a:gd name="T20" fmla="*/ 28 w 61"/>
                    <a:gd name="T21" fmla="*/ 48 h 70"/>
                    <a:gd name="T22" fmla="*/ 30 w 61"/>
                    <a:gd name="T23" fmla="*/ 50 h 70"/>
                    <a:gd name="T24" fmla="*/ 30 w 61"/>
                    <a:gd name="T25" fmla="*/ 51 h 70"/>
                    <a:gd name="T26" fmla="*/ 32 w 61"/>
                    <a:gd name="T27" fmla="*/ 53 h 70"/>
                    <a:gd name="T28" fmla="*/ 35 w 61"/>
                    <a:gd name="T29" fmla="*/ 58 h 70"/>
                    <a:gd name="T30" fmla="*/ 43 w 61"/>
                    <a:gd name="T31" fmla="*/ 57 h 70"/>
                    <a:gd name="T32" fmla="*/ 46 w 61"/>
                    <a:gd name="T33" fmla="*/ 55 h 70"/>
                    <a:gd name="T34" fmla="*/ 49 w 61"/>
                    <a:gd name="T35" fmla="*/ 53 h 70"/>
                    <a:gd name="T36" fmla="*/ 53 w 61"/>
                    <a:gd name="T37" fmla="*/ 52 h 70"/>
                    <a:gd name="T38" fmla="*/ 59 w 61"/>
                    <a:gd name="T39" fmla="*/ 50 h 70"/>
                    <a:gd name="T40" fmla="*/ 60 w 61"/>
                    <a:gd name="T41" fmla="*/ 55 h 70"/>
                    <a:gd name="T42" fmla="*/ 59 w 61"/>
                    <a:gd name="T43" fmla="*/ 55 h 70"/>
                    <a:gd name="T44" fmla="*/ 55 w 61"/>
                    <a:gd name="T45" fmla="*/ 59 h 70"/>
                    <a:gd name="T46" fmla="*/ 51 w 61"/>
                    <a:gd name="T47" fmla="*/ 61 h 70"/>
                    <a:gd name="T48" fmla="*/ 47 w 61"/>
                    <a:gd name="T49" fmla="*/ 64 h 70"/>
                    <a:gd name="T50" fmla="*/ 38 w 61"/>
                    <a:gd name="T51" fmla="*/ 68 h 70"/>
                    <a:gd name="T52" fmla="*/ 34 w 61"/>
                    <a:gd name="T53" fmla="*/ 70 h 70"/>
                    <a:gd name="T54" fmla="*/ 30 w 61"/>
                    <a:gd name="T55" fmla="*/ 68 h 70"/>
                    <a:gd name="T56" fmla="*/ 24 w 61"/>
                    <a:gd name="T57" fmla="*/ 56 h 70"/>
                    <a:gd name="T58" fmla="*/ 22 w 61"/>
                    <a:gd name="T59" fmla="*/ 55 h 70"/>
                    <a:gd name="T60" fmla="*/ 22 w 61"/>
                    <a:gd name="T61" fmla="*/ 53 h 70"/>
                    <a:gd name="T62" fmla="*/ 19 w 61"/>
                    <a:gd name="T63" fmla="*/ 50 h 70"/>
                    <a:gd name="T64" fmla="*/ 19 w 61"/>
                    <a:gd name="T65" fmla="*/ 48 h 70"/>
                    <a:gd name="T66" fmla="*/ 11 w 61"/>
                    <a:gd name="T67" fmla="*/ 36 h 70"/>
                    <a:gd name="T68" fmla="*/ 9 w 61"/>
                    <a:gd name="T69" fmla="*/ 32 h 70"/>
                    <a:gd name="T70" fmla="*/ 6 w 61"/>
                    <a:gd name="T71" fmla="*/ 28 h 70"/>
                    <a:gd name="T72" fmla="*/ 5 w 61"/>
                    <a:gd name="T73" fmla="*/ 25 h 70"/>
                    <a:gd name="T74" fmla="*/ 3 w 61"/>
                    <a:gd name="T75" fmla="*/ 21 h 70"/>
                    <a:gd name="T76" fmla="*/ 1 w 61"/>
                    <a:gd name="T77" fmla="*/ 18 h 70"/>
                    <a:gd name="T78" fmla="*/ 6 w 61"/>
                    <a:gd name="T79" fmla="*/ 13 h 70"/>
                    <a:gd name="T80" fmla="*/ 9 w 61"/>
                    <a:gd name="T81" fmla="*/ 11 h 70"/>
                    <a:gd name="T82" fmla="*/ 10 w 61"/>
                    <a:gd name="T83" fmla="*/ 9 h 70"/>
                    <a:gd name="T84" fmla="*/ 24 w 61"/>
                    <a:gd name="T85" fmla="*/ 0 h 70"/>
                    <a:gd name="T86" fmla="*/ 25 w 61"/>
                    <a:gd name="T87" fmla="*/ 0 h 70"/>
                    <a:gd name="T88" fmla="*/ 29 w 61"/>
                    <a:gd name="T89"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 h="70">
                      <a:moveTo>
                        <a:pt x="29" y="1"/>
                      </a:moveTo>
                      <a:cubicBezTo>
                        <a:pt x="30" y="3"/>
                        <a:pt x="29" y="4"/>
                        <a:pt x="29" y="5"/>
                      </a:cubicBezTo>
                      <a:cubicBezTo>
                        <a:pt x="24" y="7"/>
                        <a:pt x="21" y="11"/>
                        <a:pt x="16" y="12"/>
                      </a:cubicBezTo>
                      <a:cubicBezTo>
                        <a:pt x="13" y="14"/>
                        <a:pt x="10" y="19"/>
                        <a:pt x="13" y="22"/>
                      </a:cubicBezTo>
                      <a:cubicBezTo>
                        <a:pt x="14" y="27"/>
                        <a:pt x="18" y="29"/>
                        <a:pt x="20" y="32"/>
                      </a:cubicBezTo>
                      <a:cubicBezTo>
                        <a:pt x="25" y="34"/>
                        <a:pt x="27" y="31"/>
                        <a:pt x="30" y="29"/>
                      </a:cubicBezTo>
                      <a:cubicBezTo>
                        <a:pt x="33" y="28"/>
                        <a:pt x="38" y="26"/>
                        <a:pt x="40" y="29"/>
                      </a:cubicBezTo>
                      <a:cubicBezTo>
                        <a:pt x="39" y="30"/>
                        <a:pt x="39" y="31"/>
                        <a:pt x="39" y="33"/>
                      </a:cubicBezTo>
                      <a:cubicBezTo>
                        <a:pt x="35" y="34"/>
                        <a:pt x="34" y="36"/>
                        <a:pt x="30" y="37"/>
                      </a:cubicBezTo>
                      <a:cubicBezTo>
                        <a:pt x="28" y="39"/>
                        <a:pt x="27" y="42"/>
                        <a:pt x="27" y="45"/>
                      </a:cubicBezTo>
                      <a:cubicBezTo>
                        <a:pt x="28" y="45"/>
                        <a:pt x="28" y="47"/>
                        <a:pt x="28" y="48"/>
                      </a:cubicBezTo>
                      <a:cubicBezTo>
                        <a:pt x="29" y="49"/>
                        <a:pt x="30" y="49"/>
                        <a:pt x="30" y="50"/>
                      </a:cubicBezTo>
                      <a:cubicBezTo>
                        <a:pt x="30" y="50"/>
                        <a:pt x="30" y="51"/>
                        <a:pt x="30" y="51"/>
                      </a:cubicBezTo>
                      <a:cubicBezTo>
                        <a:pt x="31" y="52"/>
                        <a:pt x="32" y="52"/>
                        <a:pt x="32" y="53"/>
                      </a:cubicBezTo>
                      <a:cubicBezTo>
                        <a:pt x="33" y="54"/>
                        <a:pt x="34" y="56"/>
                        <a:pt x="35" y="58"/>
                      </a:cubicBezTo>
                      <a:cubicBezTo>
                        <a:pt x="37" y="59"/>
                        <a:pt x="41" y="58"/>
                        <a:pt x="43" y="57"/>
                      </a:cubicBezTo>
                      <a:cubicBezTo>
                        <a:pt x="43" y="56"/>
                        <a:pt x="44" y="56"/>
                        <a:pt x="46" y="55"/>
                      </a:cubicBezTo>
                      <a:cubicBezTo>
                        <a:pt x="47" y="55"/>
                        <a:pt x="48" y="53"/>
                        <a:pt x="49" y="53"/>
                      </a:cubicBezTo>
                      <a:cubicBezTo>
                        <a:pt x="50" y="52"/>
                        <a:pt x="52" y="52"/>
                        <a:pt x="53" y="52"/>
                      </a:cubicBezTo>
                      <a:cubicBezTo>
                        <a:pt x="55" y="51"/>
                        <a:pt x="56" y="50"/>
                        <a:pt x="59" y="50"/>
                      </a:cubicBezTo>
                      <a:cubicBezTo>
                        <a:pt x="60" y="51"/>
                        <a:pt x="61" y="52"/>
                        <a:pt x="60" y="55"/>
                      </a:cubicBezTo>
                      <a:cubicBezTo>
                        <a:pt x="60" y="55"/>
                        <a:pt x="59" y="55"/>
                        <a:pt x="59" y="55"/>
                      </a:cubicBezTo>
                      <a:cubicBezTo>
                        <a:pt x="57" y="56"/>
                        <a:pt x="56" y="58"/>
                        <a:pt x="55" y="59"/>
                      </a:cubicBezTo>
                      <a:cubicBezTo>
                        <a:pt x="54" y="60"/>
                        <a:pt x="52" y="60"/>
                        <a:pt x="51" y="61"/>
                      </a:cubicBezTo>
                      <a:cubicBezTo>
                        <a:pt x="50" y="62"/>
                        <a:pt x="48" y="63"/>
                        <a:pt x="47" y="64"/>
                      </a:cubicBezTo>
                      <a:cubicBezTo>
                        <a:pt x="45" y="65"/>
                        <a:pt x="41" y="66"/>
                        <a:pt x="38" y="68"/>
                      </a:cubicBezTo>
                      <a:cubicBezTo>
                        <a:pt x="37" y="69"/>
                        <a:pt x="35" y="70"/>
                        <a:pt x="34" y="70"/>
                      </a:cubicBezTo>
                      <a:cubicBezTo>
                        <a:pt x="32" y="70"/>
                        <a:pt x="32" y="68"/>
                        <a:pt x="30" y="68"/>
                      </a:cubicBezTo>
                      <a:cubicBezTo>
                        <a:pt x="29" y="63"/>
                        <a:pt x="25" y="61"/>
                        <a:pt x="24" y="56"/>
                      </a:cubicBezTo>
                      <a:cubicBezTo>
                        <a:pt x="24" y="55"/>
                        <a:pt x="22" y="55"/>
                        <a:pt x="22" y="55"/>
                      </a:cubicBezTo>
                      <a:cubicBezTo>
                        <a:pt x="22" y="54"/>
                        <a:pt x="22" y="53"/>
                        <a:pt x="22" y="53"/>
                      </a:cubicBezTo>
                      <a:cubicBezTo>
                        <a:pt x="21" y="52"/>
                        <a:pt x="20" y="51"/>
                        <a:pt x="19" y="50"/>
                      </a:cubicBezTo>
                      <a:cubicBezTo>
                        <a:pt x="19" y="49"/>
                        <a:pt x="19" y="49"/>
                        <a:pt x="19" y="48"/>
                      </a:cubicBezTo>
                      <a:cubicBezTo>
                        <a:pt x="16" y="45"/>
                        <a:pt x="14" y="40"/>
                        <a:pt x="11" y="36"/>
                      </a:cubicBezTo>
                      <a:cubicBezTo>
                        <a:pt x="11" y="35"/>
                        <a:pt x="9" y="34"/>
                        <a:pt x="9" y="32"/>
                      </a:cubicBezTo>
                      <a:cubicBezTo>
                        <a:pt x="8" y="31"/>
                        <a:pt x="7" y="29"/>
                        <a:pt x="6" y="28"/>
                      </a:cubicBezTo>
                      <a:cubicBezTo>
                        <a:pt x="6" y="27"/>
                        <a:pt x="5" y="26"/>
                        <a:pt x="5" y="25"/>
                      </a:cubicBezTo>
                      <a:cubicBezTo>
                        <a:pt x="4" y="24"/>
                        <a:pt x="3" y="23"/>
                        <a:pt x="3" y="21"/>
                      </a:cubicBezTo>
                      <a:cubicBezTo>
                        <a:pt x="2" y="20"/>
                        <a:pt x="0" y="19"/>
                        <a:pt x="1" y="18"/>
                      </a:cubicBezTo>
                      <a:cubicBezTo>
                        <a:pt x="1" y="15"/>
                        <a:pt x="4" y="14"/>
                        <a:pt x="6" y="13"/>
                      </a:cubicBezTo>
                      <a:cubicBezTo>
                        <a:pt x="7" y="12"/>
                        <a:pt x="7" y="11"/>
                        <a:pt x="9" y="11"/>
                      </a:cubicBezTo>
                      <a:cubicBezTo>
                        <a:pt x="10" y="10"/>
                        <a:pt x="10" y="10"/>
                        <a:pt x="10" y="9"/>
                      </a:cubicBezTo>
                      <a:cubicBezTo>
                        <a:pt x="14" y="7"/>
                        <a:pt x="20" y="2"/>
                        <a:pt x="24" y="0"/>
                      </a:cubicBezTo>
                      <a:cubicBezTo>
                        <a:pt x="24" y="0"/>
                        <a:pt x="25" y="0"/>
                        <a:pt x="25" y="0"/>
                      </a:cubicBezTo>
                      <a:cubicBezTo>
                        <a:pt x="27" y="0"/>
                        <a:pt x="28" y="1"/>
                        <a:pt x="2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 name="Freeform 32">
                  <a:extLst>
                    <a:ext uri="{FF2B5EF4-FFF2-40B4-BE49-F238E27FC236}">
                      <a16:creationId xmlns="" xmlns:a16="http://schemas.microsoft.com/office/drawing/2014/main" id="{9992BEEE-3F0F-4DD2-A111-CF7457282DA2}"/>
                    </a:ext>
                  </a:extLst>
                </p:cNvPr>
                <p:cNvSpPr>
                  <a:spLocks noEditPoints="1"/>
                </p:cNvSpPr>
                <p:nvPr/>
              </p:nvSpPr>
              <p:spPr bwMode="auto">
                <a:xfrm>
                  <a:off x="2633" y="2300"/>
                  <a:ext cx="117" cy="141"/>
                </a:xfrm>
                <a:custGeom>
                  <a:avLst/>
                  <a:gdLst>
                    <a:gd name="T0" fmla="*/ 28 w 56"/>
                    <a:gd name="T1" fmla="*/ 49 h 68"/>
                    <a:gd name="T2" fmla="*/ 29 w 56"/>
                    <a:gd name="T3" fmla="*/ 46 h 68"/>
                    <a:gd name="T4" fmla="*/ 20 w 56"/>
                    <a:gd name="T5" fmla="*/ 41 h 68"/>
                    <a:gd name="T6" fmla="*/ 17 w 56"/>
                    <a:gd name="T7" fmla="*/ 42 h 68"/>
                    <a:gd name="T8" fmla="*/ 9 w 56"/>
                    <a:gd name="T9" fmla="*/ 50 h 68"/>
                    <a:gd name="T10" fmla="*/ 0 w 56"/>
                    <a:gd name="T11" fmla="*/ 48 h 68"/>
                    <a:gd name="T12" fmla="*/ 3 w 56"/>
                    <a:gd name="T13" fmla="*/ 43 h 68"/>
                    <a:gd name="T14" fmla="*/ 8 w 56"/>
                    <a:gd name="T15" fmla="*/ 38 h 68"/>
                    <a:gd name="T16" fmla="*/ 8 w 56"/>
                    <a:gd name="T17" fmla="*/ 37 h 68"/>
                    <a:gd name="T18" fmla="*/ 15 w 56"/>
                    <a:gd name="T19" fmla="*/ 30 h 68"/>
                    <a:gd name="T20" fmla="*/ 21 w 56"/>
                    <a:gd name="T21" fmla="*/ 26 h 68"/>
                    <a:gd name="T22" fmla="*/ 20 w 56"/>
                    <a:gd name="T23" fmla="*/ 24 h 68"/>
                    <a:gd name="T24" fmla="*/ 29 w 56"/>
                    <a:gd name="T25" fmla="*/ 15 h 68"/>
                    <a:gd name="T26" fmla="*/ 31 w 56"/>
                    <a:gd name="T27" fmla="*/ 14 h 68"/>
                    <a:gd name="T28" fmla="*/ 41 w 56"/>
                    <a:gd name="T29" fmla="*/ 3 h 68"/>
                    <a:gd name="T30" fmla="*/ 44 w 56"/>
                    <a:gd name="T31" fmla="*/ 1 h 68"/>
                    <a:gd name="T32" fmla="*/ 50 w 56"/>
                    <a:gd name="T33" fmla="*/ 1 h 68"/>
                    <a:gd name="T34" fmla="*/ 55 w 56"/>
                    <a:gd name="T35" fmla="*/ 5 h 68"/>
                    <a:gd name="T36" fmla="*/ 55 w 56"/>
                    <a:gd name="T37" fmla="*/ 12 h 68"/>
                    <a:gd name="T38" fmla="*/ 53 w 56"/>
                    <a:gd name="T39" fmla="*/ 14 h 68"/>
                    <a:gd name="T40" fmla="*/ 45 w 56"/>
                    <a:gd name="T41" fmla="*/ 36 h 68"/>
                    <a:gd name="T42" fmla="*/ 42 w 56"/>
                    <a:gd name="T43" fmla="*/ 42 h 68"/>
                    <a:gd name="T44" fmla="*/ 41 w 56"/>
                    <a:gd name="T45" fmla="*/ 48 h 68"/>
                    <a:gd name="T46" fmla="*/ 39 w 56"/>
                    <a:gd name="T47" fmla="*/ 49 h 68"/>
                    <a:gd name="T48" fmla="*/ 39 w 56"/>
                    <a:gd name="T49" fmla="*/ 51 h 68"/>
                    <a:gd name="T50" fmla="*/ 38 w 56"/>
                    <a:gd name="T51" fmla="*/ 53 h 68"/>
                    <a:gd name="T52" fmla="*/ 35 w 56"/>
                    <a:gd name="T53" fmla="*/ 60 h 68"/>
                    <a:gd name="T54" fmla="*/ 35 w 56"/>
                    <a:gd name="T55" fmla="*/ 61 h 68"/>
                    <a:gd name="T56" fmla="*/ 33 w 56"/>
                    <a:gd name="T57" fmla="*/ 63 h 68"/>
                    <a:gd name="T58" fmla="*/ 31 w 56"/>
                    <a:gd name="T59" fmla="*/ 67 h 68"/>
                    <a:gd name="T60" fmla="*/ 26 w 56"/>
                    <a:gd name="T61" fmla="*/ 66 h 68"/>
                    <a:gd name="T62" fmla="*/ 24 w 56"/>
                    <a:gd name="T63" fmla="*/ 64 h 68"/>
                    <a:gd name="T64" fmla="*/ 25 w 56"/>
                    <a:gd name="T65" fmla="*/ 61 h 68"/>
                    <a:gd name="T66" fmla="*/ 28 w 56"/>
                    <a:gd name="T67" fmla="*/ 49 h 68"/>
                    <a:gd name="T68" fmla="*/ 34 w 56"/>
                    <a:gd name="T69" fmla="*/ 25 h 68"/>
                    <a:gd name="T70" fmla="*/ 29 w 56"/>
                    <a:gd name="T71" fmla="*/ 34 h 68"/>
                    <a:gd name="T72" fmla="*/ 37 w 56"/>
                    <a:gd name="T73" fmla="*/ 30 h 68"/>
                    <a:gd name="T74" fmla="*/ 37 w 56"/>
                    <a:gd name="T75" fmla="*/ 28 h 68"/>
                    <a:gd name="T76" fmla="*/ 38 w 56"/>
                    <a:gd name="T77" fmla="*/ 24 h 68"/>
                    <a:gd name="T78" fmla="*/ 34 w 56"/>
                    <a:gd name="T79" fmla="*/ 2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 h="68">
                      <a:moveTo>
                        <a:pt x="28" y="49"/>
                      </a:moveTo>
                      <a:cubicBezTo>
                        <a:pt x="28" y="48"/>
                        <a:pt x="29" y="47"/>
                        <a:pt x="29" y="46"/>
                      </a:cubicBezTo>
                      <a:cubicBezTo>
                        <a:pt x="28" y="43"/>
                        <a:pt x="23" y="40"/>
                        <a:pt x="20" y="41"/>
                      </a:cubicBezTo>
                      <a:cubicBezTo>
                        <a:pt x="19" y="41"/>
                        <a:pt x="18" y="42"/>
                        <a:pt x="17" y="42"/>
                      </a:cubicBezTo>
                      <a:cubicBezTo>
                        <a:pt x="14" y="44"/>
                        <a:pt x="10" y="47"/>
                        <a:pt x="9" y="50"/>
                      </a:cubicBezTo>
                      <a:cubicBezTo>
                        <a:pt x="6" y="53"/>
                        <a:pt x="0" y="52"/>
                        <a:pt x="0" y="48"/>
                      </a:cubicBezTo>
                      <a:cubicBezTo>
                        <a:pt x="0" y="47"/>
                        <a:pt x="3" y="44"/>
                        <a:pt x="3" y="43"/>
                      </a:cubicBezTo>
                      <a:cubicBezTo>
                        <a:pt x="5" y="41"/>
                        <a:pt x="6" y="39"/>
                        <a:pt x="8" y="38"/>
                      </a:cubicBezTo>
                      <a:cubicBezTo>
                        <a:pt x="8" y="38"/>
                        <a:pt x="8" y="37"/>
                        <a:pt x="8" y="37"/>
                      </a:cubicBezTo>
                      <a:cubicBezTo>
                        <a:pt x="11" y="35"/>
                        <a:pt x="13" y="33"/>
                        <a:pt x="15" y="30"/>
                      </a:cubicBezTo>
                      <a:cubicBezTo>
                        <a:pt x="17" y="29"/>
                        <a:pt x="18" y="27"/>
                        <a:pt x="21" y="26"/>
                      </a:cubicBezTo>
                      <a:cubicBezTo>
                        <a:pt x="21" y="25"/>
                        <a:pt x="20" y="25"/>
                        <a:pt x="20" y="24"/>
                      </a:cubicBezTo>
                      <a:cubicBezTo>
                        <a:pt x="23" y="21"/>
                        <a:pt x="27" y="18"/>
                        <a:pt x="29" y="15"/>
                      </a:cubicBezTo>
                      <a:cubicBezTo>
                        <a:pt x="30" y="14"/>
                        <a:pt x="31" y="14"/>
                        <a:pt x="31" y="14"/>
                      </a:cubicBezTo>
                      <a:cubicBezTo>
                        <a:pt x="34" y="11"/>
                        <a:pt x="38" y="5"/>
                        <a:pt x="41" y="3"/>
                      </a:cubicBezTo>
                      <a:cubicBezTo>
                        <a:pt x="42" y="2"/>
                        <a:pt x="43" y="2"/>
                        <a:pt x="44" y="1"/>
                      </a:cubicBezTo>
                      <a:cubicBezTo>
                        <a:pt x="44" y="0"/>
                        <a:pt x="49" y="0"/>
                        <a:pt x="50" y="1"/>
                      </a:cubicBezTo>
                      <a:cubicBezTo>
                        <a:pt x="52" y="2"/>
                        <a:pt x="52" y="4"/>
                        <a:pt x="55" y="5"/>
                      </a:cubicBezTo>
                      <a:cubicBezTo>
                        <a:pt x="56" y="7"/>
                        <a:pt x="56" y="9"/>
                        <a:pt x="55" y="12"/>
                      </a:cubicBezTo>
                      <a:cubicBezTo>
                        <a:pt x="55" y="13"/>
                        <a:pt x="54" y="13"/>
                        <a:pt x="53" y="14"/>
                      </a:cubicBezTo>
                      <a:cubicBezTo>
                        <a:pt x="51" y="22"/>
                        <a:pt x="49" y="29"/>
                        <a:pt x="45" y="36"/>
                      </a:cubicBezTo>
                      <a:cubicBezTo>
                        <a:pt x="45" y="38"/>
                        <a:pt x="44" y="40"/>
                        <a:pt x="42" y="42"/>
                      </a:cubicBezTo>
                      <a:cubicBezTo>
                        <a:pt x="42" y="44"/>
                        <a:pt x="41" y="45"/>
                        <a:pt x="41" y="48"/>
                      </a:cubicBezTo>
                      <a:cubicBezTo>
                        <a:pt x="41" y="48"/>
                        <a:pt x="40" y="49"/>
                        <a:pt x="39" y="49"/>
                      </a:cubicBezTo>
                      <a:cubicBezTo>
                        <a:pt x="39" y="50"/>
                        <a:pt x="40" y="50"/>
                        <a:pt x="39" y="51"/>
                      </a:cubicBezTo>
                      <a:cubicBezTo>
                        <a:pt x="39" y="52"/>
                        <a:pt x="38" y="52"/>
                        <a:pt x="38" y="53"/>
                      </a:cubicBezTo>
                      <a:cubicBezTo>
                        <a:pt x="39" y="55"/>
                        <a:pt x="36" y="57"/>
                        <a:pt x="35" y="60"/>
                      </a:cubicBezTo>
                      <a:cubicBezTo>
                        <a:pt x="35" y="60"/>
                        <a:pt x="35" y="61"/>
                        <a:pt x="35" y="61"/>
                      </a:cubicBezTo>
                      <a:cubicBezTo>
                        <a:pt x="34" y="62"/>
                        <a:pt x="33" y="63"/>
                        <a:pt x="33" y="63"/>
                      </a:cubicBezTo>
                      <a:cubicBezTo>
                        <a:pt x="32" y="65"/>
                        <a:pt x="32" y="66"/>
                        <a:pt x="31" y="67"/>
                      </a:cubicBezTo>
                      <a:cubicBezTo>
                        <a:pt x="29" y="68"/>
                        <a:pt x="28" y="67"/>
                        <a:pt x="26" y="66"/>
                      </a:cubicBezTo>
                      <a:cubicBezTo>
                        <a:pt x="25" y="65"/>
                        <a:pt x="24" y="65"/>
                        <a:pt x="24" y="64"/>
                      </a:cubicBezTo>
                      <a:cubicBezTo>
                        <a:pt x="24" y="63"/>
                        <a:pt x="25" y="62"/>
                        <a:pt x="25" y="61"/>
                      </a:cubicBezTo>
                      <a:cubicBezTo>
                        <a:pt x="26" y="57"/>
                        <a:pt x="26" y="52"/>
                        <a:pt x="28" y="49"/>
                      </a:cubicBezTo>
                      <a:close/>
                      <a:moveTo>
                        <a:pt x="34" y="25"/>
                      </a:moveTo>
                      <a:cubicBezTo>
                        <a:pt x="31" y="26"/>
                        <a:pt x="28" y="29"/>
                        <a:pt x="29" y="34"/>
                      </a:cubicBezTo>
                      <a:cubicBezTo>
                        <a:pt x="33" y="35"/>
                        <a:pt x="35" y="33"/>
                        <a:pt x="37" y="30"/>
                      </a:cubicBezTo>
                      <a:cubicBezTo>
                        <a:pt x="37" y="29"/>
                        <a:pt x="37" y="29"/>
                        <a:pt x="37" y="28"/>
                      </a:cubicBezTo>
                      <a:cubicBezTo>
                        <a:pt x="38" y="27"/>
                        <a:pt x="39" y="26"/>
                        <a:pt x="38" y="24"/>
                      </a:cubicBezTo>
                      <a:cubicBezTo>
                        <a:pt x="37" y="23"/>
                        <a:pt x="35" y="24"/>
                        <a:pt x="3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0" name="Freeform 33">
                  <a:extLst>
                    <a:ext uri="{FF2B5EF4-FFF2-40B4-BE49-F238E27FC236}">
                      <a16:creationId xmlns="" xmlns:a16="http://schemas.microsoft.com/office/drawing/2014/main" id="{BD89179B-213A-49AB-9202-67563E9FCF8B}"/>
                    </a:ext>
                  </a:extLst>
                </p:cNvPr>
                <p:cNvSpPr>
                  <a:spLocks/>
                </p:cNvSpPr>
                <p:nvPr/>
              </p:nvSpPr>
              <p:spPr bwMode="auto">
                <a:xfrm>
                  <a:off x="3181" y="2320"/>
                  <a:ext cx="94" cy="146"/>
                </a:xfrm>
                <a:custGeom>
                  <a:avLst/>
                  <a:gdLst>
                    <a:gd name="T0" fmla="*/ 15 w 45"/>
                    <a:gd name="T1" fmla="*/ 21 h 70"/>
                    <a:gd name="T2" fmla="*/ 15 w 45"/>
                    <a:gd name="T3" fmla="*/ 22 h 70"/>
                    <a:gd name="T4" fmla="*/ 24 w 45"/>
                    <a:gd name="T5" fmla="*/ 34 h 70"/>
                    <a:gd name="T6" fmla="*/ 24 w 45"/>
                    <a:gd name="T7" fmla="*/ 36 h 70"/>
                    <a:gd name="T8" fmla="*/ 29 w 45"/>
                    <a:gd name="T9" fmla="*/ 38 h 70"/>
                    <a:gd name="T10" fmla="*/ 29 w 45"/>
                    <a:gd name="T11" fmla="*/ 30 h 70"/>
                    <a:gd name="T12" fmla="*/ 28 w 45"/>
                    <a:gd name="T13" fmla="*/ 20 h 70"/>
                    <a:gd name="T14" fmla="*/ 28 w 45"/>
                    <a:gd name="T15" fmla="*/ 16 h 70"/>
                    <a:gd name="T16" fmla="*/ 26 w 45"/>
                    <a:gd name="T17" fmla="*/ 4 h 70"/>
                    <a:gd name="T18" fmla="*/ 33 w 45"/>
                    <a:gd name="T19" fmla="*/ 0 h 70"/>
                    <a:gd name="T20" fmla="*/ 37 w 45"/>
                    <a:gd name="T21" fmla="*/ 6 h 70"/>
                    <a:gd name="T22" fmla="*/ 36 w 45"/>
                    <a:gd name="T23" fmla="*/ 8 h 70"/>
                    <a:gd name="T24" fmla="*/ 37 w 45"/>
                    <a:gd name="T25" fmla="*/ 12 h 70"/>
                    <a:gd name="T26" fmla="*/ 38 w 45"/>
                    <a:gd name="T27" fmla="*/ 20 h 70"/>
                    <a:gd name="T28" fmla="*/ 39 w 45"/>
                    <a:gd name="T29" fmla="*/ 23 h 70"/>
                    <a:gd name="T30" fmla="*/ 39 w 45"/>
                    <a:gd name="T31" fmla="*/ 26 h 70"/>
                    <a:gd name="T32" fmla="*/ 40 w 45"/>
                    <a:gd name="T33" fmla="*/ 29 h 70"/>
                    <a:gd name="T34" fmla="*/ 40 w 45"/>
                    <a:gd name="T35" fmla="*/ 34 h 70"/>
                    <a:gd name="T36" fmla="*/ 40 w 45"/>
                    <a:gd name="T37" fmla="*/ 40 h 70"/>
                    <a:gd name="T38" fmla="*/ 42 w 45"/>
                    <a:gd name="T39" fmla="*/ 44 h 70"/>
                    <a:gd name="T40" fmla="*/ 42 w 45"/>
                    <a:gd name="T41" fmla="*/ 48 h 70"/>
                    <a:gd name="T42" fmla="*/ 43 w 45"/>
                    <a:gd name="T43" fmla="*/ 51 h 70"/>
                    <a:gd name="T44" fmla="*/ 43 w 45"/>
                    <a:gd name="T45" fmla="*/ 53 h 70"/>
                    <a:gd name="T46" fmla="*/ 45 w 45"/>
                    <a:gd name="T47" fmla="*/ 64 h 70"/>
                    <a:gd name="T48" fmla="*/ 43 w 45"/>
                    <a:gd name="T49" fmla="*/ 67 h 70"/>
                    <a:gd name="T50" fmla="*/ 41 w 45"/>
                    <a:gd name="T51" fmla="*/ 67 h 70"/>
                    <a:gd name="T52" fmla="*/ 36 w 45"/>
                    <a:gd name="T53" fmla="*/ 68 h 70"/>
                    <a:gd name="T54" fmla="*/ 33 w 45"/>
                    <a:gd name="T55" fmla="*/ 65 h 70"/>
                    <a:gd name="T56" fmla="*/ 29 w 45"/>
                    <a:gd name="T57" fmla="*/ 62 h 70"/>
                    <a:gd name="T58" fmla="*/ 28 w 45"/>
                    <a:gd name="T59" fmla="*/ 60 h 70"/>
                    <a:gd name="T60" fmla="*/ 23 w 45"/>
                    <a:gd name="T61" fmla="*/ 53 h 70"/>
                    <a:gd name="T62" fmla="*/ 24 w 45"/>
                    <a:gd name="T63" fmla="*/ 52 h 70"/>
                    <a:gd name="T64" fmla="*/ 21 w 45"/>
                    <a:gd name="T65" fmla="*/ 49 h 70"/>
                    <a:gd name="T66" fmla="*/ 16 w 45"/>
                    <a:gd name="T67" fmla="*/ 41 h 70"/>
                    <a:gd name="T68" fmla="*/ 12 w 45"/>
                    <a:gd name="T69" fmla="*/ 36 h 70"/>
                    <a:gd name="T70" fmla="*/ 8 w 45"/>
                    <a:gd name="T71" fmla="*/ 30 h 70"/>
                    <a:gd name="T72" fmla="*/ 3 w 45"/>
                    <a:gd name="T73" fmla="*/ 22 h 70"/>
                    <a:gd name="T74" fmla="*/ 0 w 45"/>
                    <a:gd name="T75" fmla="*/ 17 h 70"/>
                    <a:gd name="T76" fmla="*/ 7 w 45"/>
                    <a:gd name="T77" fmla="*/ 12 h 70"/>
                    <a:gd name="T78" fmla="*/ 15 w 45"/>
                    <a:gd name="T79" fmla="*/ 2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 h="70">
                      <a:moveTo>
                        <a:pt x="15" y="21"/>
                      </a:moveTo>
                      <a:cubicBezTo>
                        <a:pt x="15" y="21"/>
                        <a:pt x="15" y="22"/>
                        <a:pt x="15" y="22"/>
                      </a:cubicBezTo>
                      <a:cubicBezTo>
                        <a:pt x="19" y="26"/>
                        <a:pt x="20" y="31"/>
                        <a:pt x="24" y="34"/>
                      </a:cubicBezTo>
                      <a:cubicBezTo>
                        <a:pt x="24" y="35"/>
                        <a:pt x="24" y="36"/>
                        <a:pt x="24" y="36"/>
                      </a:cubicBezTo>
                      <a:cubicBezTo>
                        <a:pt x="26" y="36"/>
                        <a:pt x="27" y="39"/>
                        <a:pt x="29" y="38"/>
                      </a:cubicBezTo>
                      <a:cubicBezTo>
                        <a:pt x="30" y="38"/>
                        <a:pt x="30" y="33"/>
                        <a:pt x="29" y="30"/>
                      </a:cubicBezTo>
                      <a:cubicBezTo>
                        <a:pt x="29" y="27"/>
                        <a:pt x="28" y="24"/>
                        <a:pt x="28" y="20"/>
                      </a:cubicBezTo>
                      <a:cubicBezTo>
                        <a:pt x="28" y="19"/>
                        <a:pt x="28" y="17"/>
                        <a:pt x="28" y="16"/>
                      </a:cubicBezTo>
                      <a:cubicBezTo>
                        <a:pt x="27" y="14"/>
                        <a:pt x="25" y="8"/>
                        <a:pt x="26" y="4"/>
                      </a:cubicBezTo>
                      <a:cubicBezTo>
                        <a:pt x="27" y="1"/>
                        <a:pt x="30" y="1"/>
                        <a:pt x="33" y="0"/>
                      </a:cubicBezTo>
                      <a:cubicBezTo>
                        <a:pt x="35" y="1"/>
                        <a:pt x="36" y="4"/>
                        <a:pt x="37" y="6"/>
                      </a:cubicBezTo>
                      <a:cubicBezTo>
                        <a:pt x="37" y="7"/>
                        <a:pt x="36" y="7"/>
                        <a:pt x="36" y="8"/>
                      </a:cubicBezTo>
                      <a:cubicBezTo>
                        <a:pt x="36" y="9"/>
                        <a:pt x="37" y="10"/>
                        <a:pt x="37" y="12"/>
                      </a:cubicBezTo>
                      <a:cubicBezTo>
                        <a:pt x="38" y="14"/>
                        <a:pt x="37" y="18"/>
                        <a:pt x="38" y="20"/>
                      </a:cubicBezTo>
                      <a:cubicBezTo>
                        <a:pt x="38" y="21"/>
                        <a:pt x="39" y="22"/>
                        <a:pt x="39" y="23"/>
                      </a:cubicBezTo>
                      <a:cubicBezTo>
                        <a:pt x="39" y="24"/>
                        <a:pt x="39" y="25"/>
                        <a:pt x="39" y="26"/>
                      </a:cubicBezTo>
                      <a:cubicBezTo>
                        <a:pt x="39" y="27"/>
                        <a:pt x="40" y="28"/>
                        <a:pt x="40" y="29"/>
                      </a:cubicBezTo>
                      <a:cubicBezTo>
                        <a:pt x="40" y="30"/>
                        <a:pt x="40" y="32"/>
                        <a:pt x="40" y="34"/>
                      </a:cubicBezTo>
                      <a:cubicBezTo>
                        <a:pt x="40" y="36"/>
                        <a:pt x="40" y="38"/>
                        <a:pt x="40" y="40"/>
                      </a:cubicBezTo>
                      <a:cubicBezTo>
                        <a:pt x="41" y="42"/>
                        <a:pt x="41" y="43"/>
                        <a:pt x="42" y="44"/>
                      </a:cubicBezTo>
                      <a:cubicBezTo>
                        <a:pt x="42" y="45"/>
                        <a:pt x="42" y="47"/>
                        <a:pt x="42" y="48"/>
                      </a:cubicBezTo>
                      <a:cubicBezTo>
                        <a:pt x="43" y="49"/>
                        <a:pt x="43" y="50"/>
                        <a:pt x="43" y="51"/>
                      </a:cubicBezTo>
                      <a:cubicBezTo>
                        <a:pt x="43" y="52"/>
                        <a:pt x="43" y="52"/>
                        <a:pt x="43" y="53"/>
                      </a:cubicBezTo>
                      <a:cubicBezTo>
                        <a:pt x="43" y="55"/>
                        <a:pt x="45" y="62"/>
                        <a:pt x="45" y="64"/>
                      </a:cubicBezTo>
                      <a:cubicBezTo>
                        <a:pt x="45" y="64"/>
                        <a:pt x="43" y="66"/>
                        <a:pt x="43" y="67"/>
                      </a:cubicBezTo>
                      <a:cubicBezTo>
                        <a:pt x="42" y="67"/>
                        <a:pt x="42" y="67"/>
                        <a:pt x="41" y="67"/>
                      </a:cubicBezTo>
                      <a:cubicBezTo>
                        <a:pt x="39" y="68"/>
                        <a:pt x="39" y="70"/>
                        <a:pt x="36" y="68"/>
                      </a:cubicBezTo>
                      <a:cubicBezTo>
                        <a:pt x="35" y="68"/>
                        <a:pt x="34" y="66"/>
                        <a:pt x="33" y="65"/>
                      </a:cubicBezTo>
                      <a:cubicBezTo>
                        <a:pt x="31" y="64"/>
                        <a:pt x="30" y="63"/>
                        <a:pt x="29" y="62"/>
                      </a:cubicBezTo>
                      <a:cubicBezTo>
                        <a:pt x="28" y="61"/>
                        <a:pt x="28" y="60"/>
                        <a:pt x="28" y="60"/>
                      </a:cubicBezTo>
                      <a:cubicBezTo>
                        <a:pt x="27" y="58"/>
                        <a:pt x="25" y="55"/>
                        <a:pt x="23" y="53"/>
                      </a:cubicBezTo>
                      <a:cubicBezTo>
                        <a:pt x="23" y="53"/>
                        <a:pt x="24" y="52"/>
                        <a:pt x="24" y="52"/>
                      </a:cubicBezTo>
                      <a:cubicBezTo>
                        <a:pt x="23" y="51"/>
                        <a:pt x="22" y="50"/>
                        <a:pt x="21" y="49"/>
                      </a:cubicBezTo>
                      <a:cubicBezTo>
                        <a:pt x="19" y="46"/>
                        <a:pt x="18" y="43"/>
                        <a:pt x="16" y="41"/>
                      </a:cubicBezTo>
                      <a:cubicBezTo>
                        <a:pt x="15" y="39"/>
                        <a:pt x="14" y="38"/>
                        <a:pt x="12" y="36"/>
                      </a:cubicBezTo>
                      <a:cubicBezTo>
                        <a:pt x="11" y="34"/>
                        <a:pt x="10" y="32"/>
                        <a:pt x="8" y="30"/>
                      </a:cubicBezTo>
                      <a:cubicBezTo>
                        <a:pt x="8" y="27"/>
                        <a:pt x="5" y="24"/>
                        <a:pt x="3" y="22"/>
                      </a:cubicBezTo>
                      <a:cubicBezTo>
                        <a:pt x="3" y="20"/>
                        <a:pt x="0" y="19"/>
                        <a:pt x="0" y="17"/>
                      </a:cubicBezTo>
                      <a:cubicBezTo>
                        <a:pt x="0" y="14"/>
                        <a:pt x="3" y="11"/>
                        <a:pt x="7" y="12"/>
                      </a:cubicBezTo>
                      <a:cubicBezTo>
                        <a:pt x="10" y="12"/>
                        <a:pt x="11"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 name="Freeform 34">
                  <a:extLst>
                    <a:ext uri="{FF2B5EF4-FFF2-40B4-BE49-F238E27FC236}">
                      <a16:creationId xmlns="" xmlns:a16="http://schemas.microsoft.com/office/drawing/2014/main" id="{8C116BE9-CB95-4310-90FD-44285FD1C803}"/>
                    </a:ext>
                  </a:extLst>
                </p:cNvPr>
                <p:cNvSpPr>
                  <a:spLocks/>
                </p:cNvSpPr>
                <p:nvPr/>
              </p:nvSpPr>
              <p:spPr bwMode="auto">
                <a:xfrm>
                  <a:off x="2714" y="2327"/>
                  <a:ext cx="129" cy="149"/>
                </a:xfrm>
                <a:custGeom>
                  <a:avLst/>
                  <a:gdLst>
                    <a:gd name="T0" fmla="*/ 38 w 62"/>
                    <a:gd name="T1" fmla="*/ 28 h 72"/>
                    <a:gd name="T2" fmla="*/ 43 w 62"/>
                    <a:gd name="T3" fmla="*/ 29 h 72"/>
                    <a:gd name="T4" fmla="*/ 51 w 62"/>
                    <a:gd name="T5" fmla="*/ 14 h 72"/>
                    <a:gd name="T6" fmla="*/ 54 w 62"/>
                    <a:gd name="T7" fmla="*/ 11 h 72"/>
                    <a:gd name="T8" fmla="*/ 58 w 62"/>
                    <a:gd name="T9" fmla="*/ 21 h 72"/>
                    <a:gd name="T10" fmla="*/ 50 w 62"/>
                    <a:gd name="T11" fmla="*/ 36 h 72"/>
                    <a:gd name="T12" fmla="*/ 47 w 62"/>
                    <a:gd name="T13" fmla="*/ 40 h 72"/>
                    <a:gd name="T14" fmla="*/ 44 w 62"/>
                    <a:gd name="T15" fmla="*/ 47 h 72"/>
                    <a:gd name="T16" fmla="*/ 41 w 62"/>
                    <a:gd name="T17" fmla="*/ 53 h 72"/>
                    <a:gd name="T18" fmla="*/ 39 w 62"/>
                    <a:gd name="T19" fmla="*/ 55 h 72"/>
                    <a:gd name="T20" fmla="*/ 40 w 62"/>
                    <a:gd name="T21" fmla="*/ 57 h 72"/>
                    <a:gd name="T22" fmla="*/ 38 w 62"/>
                    <a:gd name="T23" fmla="*/ 58 h 72"/>
                    <a:gd name="T24" fmla="*/ 37 w 62"/>
                    <a:gd name="T25" fmla="*/ 61 h 72"/>
                    <a:gd name="T26" fmla="*/ 35 w 62"/>
                    <a:gd name="T27" fmla="*/ 65 h 72"/>
                    <a:gd name="T28" fmla="*/ 32 w 62"/>
                    <a:gd name="T29" fmla="*/ 67 h 72"/>
                    <a:gd name="T30" fmla="*/ 27 w 62"/>
                    <a:gd name="T31" fmla="*/ 71 h 72"/>
                    <a:gd name="T32" fmla="*/ 26 w 62"/>
                    <a:gd name="T33" fmla="*/ 70 h 72"/>
                    <a:gd name="T34" fmla="*/ 24 w 62"/>
                    <a:gd name="T35" fmla="*/ 69 h 72"/>
                    <a:gd name="T36" fmla="*/ 23 w 62"/>
                    <a:gd name="T37" fmla="*/ 61 h 72"/>
                    <a:gd name="T38" fmla="*/ 23 w 62"/>
                    <a:gd name="T39" fmla="*/ 55 h 72"/>
                    <a:gd name="T40" fmla="*/ 24 w 62"/>
                    <a:gd name="T41" fmla="*/ 52 h 72"/>
                    <a:gd name="T42" fmla="*/ 23 w 62"/>
                    <a:gd name="T43" fmla="*/ 50 h 72"/>
                    <a:gd name="T44" fmla="*/ 24 w 62"/>
                    <a:gd name="T45" fmla="*/ 42 h 72"/>
                    <a:gd name="T46" fmla="*/ 17 w 62"/>
                    <a:gd name="T47" fmla="*/ 45 h 72"/>
                    <a:gd name="T48" fmla="*/ 18 w 62"/>
                    <a:gd name="T49" fmla="*/ 47 h 72"/>
                    <a:gd name="T50" fmla="*/ 10 w 62"/>
                    <a:gd name="T51" fmla="*/ 60 h 72"/>
                    <a:gd name="T52" fmla="*/ 1 w 62"/>
                    <a:gd name="T53" fmla="*/ 57 h 72"/>
                    <a:gd name="T54" fmla="*/ 4 w 62"/>
                    <a:gd name="T55" fmla="*/ 47 h 72"/>
                    <a:gd name="T56" fmla="*/ 6 w 62"/>
                    <a:gd name="T57" fmla="*/ 46 h 72"/>
                    <a:gd name="T58" fmla="*/ 7 w 62"/>
                    <a:gd name="T59" fmla="*/ 41 h 72"/>
                    <a:gd name="T60" fmla="*/ 9 w 62"/>
                    <a:gd name="T61" fmla="*/ 38 h 72"/>
                    <a:gd name="T62" fmla="*/ 11 w 62"/>
                    <a:gd name="T63" fmla="*/ 36 h 72"/>
                    <a:gd name="T64" fmla="*/ 10 w 62"/>
                    <a:gd name="T65" fmla="*/ 35 h 72"/>
                    <a:gd name="T66" fmla="*/ 15 w 62"/>
                    <a:gd name="T67" fmla="*/ 26 h 72"/>
                    <a:gd name="T68" fmla="*/ 17 w 62"/>
                    <a:gd name="T69" fmla="*/ 22 h 72"/>
                    <a:gd name="T70" fmla="*/ 24 w 62"/>
                    <a:gd name="T71" fmla="*/ 11 h 72"/>
                    <a:gd name="T72" fmla="*/ 34 w 62"/>
                    <a:gd name="T73" fmla="*/ 2 h 72"/>
                    <a:gd name="T74" fmla="*/ 38 w 62"/>
                    <a:gd name="T75" fmla="*/ 4 h 72"/>
                    <a:gd name="T76" fmla="*/ 40 w 62"/>
                    <a:gd name="T77" fmla="*/ 8 h 72"/>
                    <a:gd name="T78" fmla="*/ 39 w 62"/>
                    <a:gd name="T79" fmla="*/ 12 h 72"/>
                    <a:gd name="T80" fmla="*/ 39 w 62"/>
                    <a:gd name="T81" fmla="*/ 22 h 72"/>
                    <a:gd name="T82" fmla="*/ 38 w 62"/>
                    <a:gd name="T83" fmla="*/ 2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72">
                      <a:moveTo>
                        <a:pt x="38" y="28"/>
                      </a:moveTo>
                      <a:cubicBezTo>
                        <a:pt x="38" y="30"/>
                        <a:pt x="42" y="29"/>
                        <a:pt x="43" y="29"/>
                      </a:cubicBezTo>
                      <a:cubicBezTo>
                        <a:pt x="44" y="22"/>
                        <a:pt x="48" y="19"/>
                        <a:pt x="51" y="14"/>
                      </a:cubicBezTo>
                      <a:cubicBezTo>
                        <a:pt x="53" y="13"/>
                        <a:pt x="53" y="12"/>
                        <a:pt x="54" y="11"/>
                      </a:cubicBezTo>
                      <a:cubicBezTo>
                        <a:pt x="59" y="10"/>
                        <a:pt x="62" y="18"/>
                        <a:pt x="58" y="21"/>
                      </a:cubicBezTo>
                      <a:cubicBezTo>
                        <a:pt x="55" y="26"/>
                        <a:pt x="52" y="31"/>
                        <a:pt x="50" y="36"/>
                      </a:cubicBezTo>
                      <a:cubicBezTo>
                        <a:pt x="49" y="37"/>
                        <a:pt x="48" y="39"/>
                        <a:pt x="47" y="40"/>
                      </a:cubicBezTo>
                      <a:cubicBezTo>
                        <a:pt x="46" y="42"/>
                        <a:pt x="46" y="45"/>
                        <a:pt x="44" y="47"/>
                      </a:cubicBezTo>
                      <a:cubicBezTo>
                        <a:pt x="44" y="50"/>
                        <a:pt x="41" y="51"/>
                        <a:pt x="41" y="53"/>
                      </a:cubicBezTo>
                      <a:cubicBezTo>
                        <a:pt x="40" y="54"/>
                        <a:pt x="39" y="54"/>
                        <a:pt x="39" y="55"/>
                      </a:cubicBezTo>
                      <a:cubicBezTo>
                        <a:pt x="38" y="56"/>
                        <a:pt x="40" y="56"/>
                        <a:pt x="40" y="57"/>
                      </a:cubicBezTo>
                      <a:cubicBezTo>
                        <a:pt x="40" y="57"/>
                        <a:pt x="39" y="57"/>
                        <a:pt x="38" y="58"/>
                      </a:cubicBezTo>
                      <a:cubicBezTo>
                        <a:pt x="39" y="60"/>
                        <a:pt x="38" y="60"/>
                        <a:pt x="37" y="61"/>
                      </a:cubicBezTo>
                      <a:cubicBezTo>
                        <a:pt x="36" y="62"/>
                        <a:pt x="36" y="64"/>
                        <a:pt x="35" y="65"/>
                      </a:cubicBezTo>
                      <a:cubicBezTo>
                        <a:pt x="35" y="66"/>
                        <a:pt x="33" y="66"/>
                        <a:pt x="32" y="67"/>
                      </a:cubicBezTo>
                      <a:cubicBezTo>
                        <a:pt x="34" y="71"/>
                        <a:pt x="30" y="72"/>
                        <a:pt x="27" y="71"/>
                      </a:cubicBezTo>
                      <a:cubicBezTo>
                        <a:pt x="27" y="70"/>
                        <a:pt x="26" y="70"/>
                        <a:pt x="26" y="70"/>
                      </a:cubicBezTo>
                      <a:cubicBezTo>
                        <a:pt x="25" y="69"/>
                        <a:pt x="24" y="70"/>
                        <a:pt x="24" y="69"/>
                      </a:cubicBezTo>
                      <a:cubicBezTo>
                        <a:pt x="21" y="68"/>
                        <a:pt x="22" y="64"/>
                        <a:pt x="23" y="61"/>
                      </a:cubicBezTo>
                      <a:cubicBezTo>
                        <a:pt x="23" y="59"/>
                        <a:pt x="23" y="57"/>
                        <a:pt x="23" y="55"/>
                      </a:cubicBezTo>
                      <a:cubicBezTo>
                        <a:pt x="23" y="54"/>
                        <a:pt x="24" y="53"/>
                        <a:pt x="24" y="52"/>
                      </a:cubicBezTo>
                      <a:cubicBezTo>
                        <a:pt x="24" y="52"/>
                        <a:pt x="23" y="51"/>
                        <a:pt x="23" y="50"/>
                      </a:cubicBezTo>
                      <a:cubicBezTo>
                        <a:pt x="23" y="48"/>
                        <a:pt x="26" y="45"/>
                        <a:pt x="24" y="42"/>
                      </a:cubicBezTo>
                      <a:cubicBezTo>
                        <a:pt x="20" y="40"/>
                        <a:pt x="20" y="45"/>
                        <a:pt x="17" y="45"/>
                      </a:cubicBezTo>
                      <a:cubicBezTo>
                        <a:pt x="17" y="46"/>
                        <a:pt x="18" y="46"/>
                        <a:pt x="18" y="47"/>
                      </a:cubicBezTo>
                      <a:cubicBezTo>
                        <a:pt x="15" y="51"/>
                        <a:pt x="13" y="56"/>
                        <a:pt x="10" y="60"/>
                      </a:cubicBezTo>
                      <a:cubicBezTo>
                        <a:pt x="6" y="61"/>
                        <a:pt x="2" y="61"/>
                        <a:pt x="1" y="57"/>
                      </a:cubicBezTo>
                      <a:cubicBezTo>
                        <a:pt x="0" y="53"/>
                        <a:pt x="4" y="51"/>
                        <a:pt x="4" y="47"/>
                      </a:cubicBezTo>
                      <a:cubicBezTo>
                        <a:pt x="4" y="46"/>
                        <a:pt x="5" y="46"/>
                        <a:pt x="6" y="46"/>
                      </a:cubicBezTo>
                      <a:cubicBezTo>
                        <a:pt x="5" y="43"/>
                        <a:pt x="8" y="44"/>
                        <a:pt x="7" y="41"/>
                      </a:cubicBezTo>
                      <a:cubicBezTo>
                        <a:pt x="8" y="40"/>
                        <a:pt x="9" y="40"/>
                        <a:pt x="9" y="38"/>
                      </a:cubicBezTo>
                      <a:cubicBezTo>
                        <a:pt x="9" y="37"/>
                        <a:pt x="10" y="37"/>
                        <a:pt x="11" y="36"/>
                      </a:cubicBezTo>
                      <a:cubicBezTo>
                        <a:pt x="11" y="36"/>
                        <a:pt x="10" y="36"/>
                        <a:pt x="10" y="35"/>
                      </a:cubicBezTo>
                      <a:cubicBezTo>
                        <a:pt x="12" y="32"/>
                        <a:pt x="14" y="30"/>
                        <a:pt x="15" y="26"/>
                      </a:cubicBezTo>
                      <a:cubicBezTo>
                        <a:pt x="16" y="25"/>
                        <a:pt x="17" y="24"/>
                        <a:pt x="17" y="22"/>
                      </a:cubicBezTo>
                      <a:cubicBezTo>
                        <a:pt x="20" y="19"/>
                        <a:pt x="21" y="14"/>
                        <a:pt x="24" y="11"/>
                      </a:cubicBezTo>
                      <a:cubicBezTo>
                        <a:pt x="25" y="7"/>
                        <a:pt x="29" y="0"/>
                        <a:pt x="34" y="2"/>
                      </a:cubicBezTo>
                      <a:cubicBezTo>
                        <a:pt x="35" y="2"/>
                        <a:pt x="36" y="4"/>
                        <a:pt x="38" y="4"/>
                      </a:cubicBezTo>
                      <a:cubicBezTo>
                        <a:pt x="38" y="5"/>
                        <a:pt x="40" y="6"/>
                        <a:pt x="40" y="8"/>
                      </a:cubicBezTo>
                      <a:cubicBezTo>
                        <a:pt x="40" y="9"/>
                        <a:pt x="39" y="10"/>
                        <a:pt x="39" y="12"/>
                      </a:cubicBezTo>
                      <a:cubicBezTo>
                        <a:pt x="38" y="14"/>
                        <a:pt x="39" y="19"/>
                        <a:pt x="39" y="22"/>
                      </a:cubicBezTo>
                      <a:cubicBezTo>
                        <a:pt x="39" y="24"/>
                        <a:pt x="39" y="26"/>
                        <a:pt x="38"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2" name="Freeform 35">
                  <a:extLst>
                    <a:ext uri="{FF2B5EF4-FFF2-40B4-BE49-F238E27FC236}">
                      <a16:creationId xmlns="" xmlns:a16="http://schemas.microsoft.com/office/drawing/2014/main" id="{1EBD0E4C-AA92-421E-8C12-B0FE367B6DC1}"/>
                    </a:ext>
                  </a:extLst>
                </p:cNvPr>
                <p:cNvSpPr>
                  <a:spLocks/>
                </p:cNvSpPr>
                <p:nvPr/>
              </p:nvSpPr>
              <p:spPr bwMode="auto">
                <a:xfrm>
                  <a:off x="3148" y="2356"/>
                  <a:ext cx="60" cy="133"/>
                </a:xfrm>
                <a:custGeom>
                  <a:avLst/>
                  <a:gdLst>
                    <a:gd name="T0" fmla="*/ 10 w 29"/>
                    <a:gd name="T1" fmla="*/ 1 h 64"/>
                    <a:gd name="T2" fmla="*/ 12 w 29"/>
                    <a:gd name="T3" fmla="*/ 4 h 64"/>
                    <a:gd name="T4" fmla="*/ 13 w 29"/>
                    <a:gd name="T5" fmla="*/ 8 h 64"/>
                    <a:gd name="T6" fmla="*/ 14 w 29"/>
                    <a:gd name="T7" fmla="*/ 14 h 64"/>
                    <a:gd name="T8" fmla="*/ 15 w 29"/>
                    <a:gd name="T9" fmla="*/ 16 h 64"/>
                    <a:gd name="T10" fmla="*/ 17 w 29"/>
                    <a:gd name="T11" fmla="*/ 21 h 64"/>
                    <a:gd name="T12" fmla="*/ 18 w 29"/>
                    <a:gd name="T13" fmla="*/ 24 h 64"/>
                    <a:gd name="T14" fmla="*/ 19 w 29"/>
                    <a:gd name="T15" fmla="*/ 29 h 64"/>
                    <a:gd name="T16" fmla="*/ 20 w 29"/>
                    <a:gd name="T17" fmla="*/ 33 h 64"/>
                    <a:gd name="T18" fmla="*/ 20 w 29"/>
                    <a:gd name="T19" fmla="*/ 35 h 64"/>
                    <a:gd name="T20" fmla="*/ 22 w 29"/>
                    <a:gd name="T21" fmla="*/ 39 h 64"/>
                    <a:gd name="T22" fmla="*/ 24 w 29"/>
                    <a:gd name="T23" fmla="*/ 47 h 64"/>
                    <a:gd name="T24" fmla="*/ 27 w 29"/>
                    <a:gd name="T25" fmla="*/ 59 h 64"/>
                    <a:gd name="T26" fmla="*/ 19 w 29"/>
                    <a:gd name="T27" fmla="*/ 61 h 64"/>
                    <a:gd name="T28" fmla="*/ 14 w 29"/>
                    <a:gd name="T29" fmla="*/ 48 h 64"/>
                    <a:gd name="T30" fmla="*/ 14 w 29"/>
                    <a:gd name="T31" fmla="*/ 46 h 64"/>
                    <a:gd name="T32" fmla="*/ 13 w 29"/>
                    <a:gd name="T33" fmla="*/ 43 h 64"/>
                    <a:gd name="T34" fmla="*/ 12 w 29"/>
                    <a:gd name="T35" fmla="*/ 40 h 64"/>
                    <a:gd name="T36" fmla="*/ 11 w 29"/>
                    <a:gd name="T37" fmla="*/ 38 h 64"/>
                    <a:gd name="T38" fmla="*/ 11 w 29"/>
                    <a:gd name="T39" fmla="*/ 35 h 64"/>
                    <a:gd name="T40" fmla="*/ 6 w 29"/>
                    <a:gd name="T41" fmla="*/ 22 h 64"/>
                    <a:gd name="T42" fmla="*/ 5 w 29"/>
                    <a:gd name="T43" fmla="*/ 18 h 64"/>
                    <a:gd name="T44" fmla="*/ 4 w 29"/>
                    <a:gd name="T45" fmla="*/ 16 h 64"/>
                    <a:gd name="T46" fmla="*/ 4 w 29"/>
                    <a:gd name="T47" fmla="*/ 13 h 64"/>
                    <a:gd name="T48" fmla="*/ 1 w 29"/>
                    <a:gd name="T49" fmla="*/ 8 h 64"/>
                    <a:gd name="T50" fmla="*/ 0 w 29"/>
                    <a:gd name="T51" fmla="*/ 4 h 64"/>
                    <a:gd name="T52" fmla="*/ 10 w 29"/>
                    <a:gd name="T53"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64">
                      <a:moveTo>
                        <a:pt x="10" y="1"/>
                      </a:moveTo>
                      <a:cubicBezTo>
                        <a:pt x="11" y="2"/>
                        <a:pt x="11" y="3"/>
                        <a:pt x="12" y="4"/>
                      </a:cubicBezTo>
                      <a:cubicBezTo>
                        <a:pt x="11" y="6"/>
                        <a:pt x="13" y="7"/>
                        <a:pt x="13" y="8"/>
                      </a:cubicBezTo>
                      <a:cubicBezTo>
                        <a:pt x="14" y="10"/>
                        <a:pt x="14" y="12"/>
                        <a:pt x="14" y="14"/>
                      </a:cubicBezTo>
                      <a:cubicBezTo>
                        <a:pt x="14" y="15"/>
                        <a:pt x="15" y="15"/>
                        <a:pt x="15" y="16"/>
                      </a:cubicBezTo>
                      <a:cubicBezTo>
                        <a:pt x="16" y="17"/>
                        <a:pt x="16" y="19"/>
                        <a:pt x="17" y="21"/>
                      </a:cubicBezTo>
                      <a:cubicBezTo>
                        <a:pt x="17" y="22"/>
                        <a:pt x="18" y="23"/>
                        <a:pt x="18" y="24"/>
                      </a:cubicBezTo>
                      <a:cubicBezTo>
                        <a:pt x="19" y="26"/>
                        <a:pt x="19" y="27"/>
                        <a:pt x="19" y="29"/>
                      </a:cubicBezTo>
                      <a:cubicBezTo>
                        <a:pt x="19" y="30"/>
                        <a:pt x="20" y="31"/>
                        <a:pt x="20" y="33"/>
                      </a:cubicBezTo>
                      <a:cubicBezTo>
                        <a:pt x="20" y="33"/>
                        <a:pt x="20" y="34"/>
                        <a:pt x="20" y="35"/>
                      </a:cubicBezTo>
                      <a:cubicBezTo>
                        <a:pt x="21" y="36"/>
                        <a:pt x="22" y="37"/>
                        <a:pt x="22" y="39"/>
                      </a:cubicBezTo>
                      <a:cubicBezTo>
                        <a:pt x="23" y="42"/>
                        <a:pt x="24" y="44"/>
                        <a:pt x="24" y="47"/>
                      </a:cubicBezTo>
                      <a:cubicBezTo>
                        <a:pt x="25" y="49"/>
                        <a:pt x="29" y="56"/>
                        <a:pt x="27" y="59"/>
                      </a:cubicBezTo>
                      <a:cubicBezTo>
                        <a:pt x="26" y="62"/>
                        <a:pt x="22" y="64"/>
                        <a:pt x="19" y="61"/>
                      </a:cubicBezTo>
                      <a:cubicBezTo>
                        <a:pt x="18" y="57"/>
                        <a:pt x="15" y="52"/>
                        <a:pt x="14" y="48"/>
                      </a:cubicBezTo>
                      <a:cubicBezTo>
                        <a:pt x="14" y="47"/>
                        <a:pt x="15" y="47"/>
                        <a:pt x="14" y="46"/>
                      </a:cubicBezTo>
                      <a:cubicBezTo>
                        <a:pt x="14" y="45"/>
                        <a:pt x="13" y="44"/>
                        <a:pt x="13" y="43"/>
                      </a:cubicBezTo>
                      <a:cubicBezTo>
                        <a:pt x="12" y="42"/>
                        <a:pt x="13" y="41"/>
                        <a:pt x="12" y="40"/>
                      </a:cubicBezTo>
                      <a:cubicBezTo>
                        <a:pt x="12" y="39"/>
                        <a:pt x="11" y="39"/>
                        <a:pt x="11" y="38"/>
                      </a:cubicBezTo>
                      <a:cubicBezTo>
                        <a:pt x="11" y="37"/>
                        <a:pt x="11" y="36"/>
                        <a:pt x="11" y="35"/>
                      </a:cubicBezTo>
                      <a:cubicBezTo>
                        <a:pt x="9" y="31"/>
                        <a:pt x="8" y="27"/>
                        <a:pt x="6" y="22"/>
                      </a:cubicBezTo>
                      <a:cubicBezTo>
                        <a:pt x="6" y="21"/>
                        <a:pt x="6" y="19"/>
                        <a:pt x="5" y="18"/>
                      </a:cubicBezTo>
                      <a:cubicBezTo>
                        <a:pt x="5" y="17"/>
                        <a:pt x="4" y="16"/>
                        <a:pt x="4" y="16"/>
                      </a:cubicBezTo>
                      <a:cubicBezTo>
                        <a:pt x="4" y="15"/>
                        <a:pt x="4" y="14"/>
                        <a:pt x="4" y="13"/>
                      </a:cubicBezTo>
                      <a:cubicBezTo>
                        <a:pt x="3" y="11"/>
                        <a:pt x="2" y="10"/>
                        <a:pt x="1" y="8"/>
                      </a:cubicBezTo>
                      <a:cubicBezTo>
                        <a:pt x="1" y="7"/>
                        <a:pt x="0" y="5"/>
                        <a:pt x="0" y="4"/>
                      </a:cubicBezTo>
                      <a:cubicBezTo>
                        <a:pt x="1" y="1"/>
                        <a:pt x="5"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3" name="Freeform 36">
                  <a:extLst>
                    <a:ext uri="{FF2B5EF4-FFF2-40B4-BE49-F238E27FC236}">
                      <a16:creationId xmlns="" xmlns:a16="http://schemas.microsoft.com/office/drawing/2014/main" id="{20543E68-54A7-4CAF-82FA-511E340BDBD9}"/>
                    </a:ext>
                  </a:extLst>
                </p:cNvPr>
                <p:cNvSpPr>
                  <a:spLocks/>
                </p:cNvSpPr>
                <p:nvPr/>
              </p:nvSpPr>
              <p:spPr bwMode="auto">
                <a:xfrm>
                  <a:off x="2814" y="2360"/>
                  <a:ext cx="100" cy="141"/>
                </a:xfrm>
                <a:custGeom>
                  <a:avLst/>
                  <a:gdLst>
                    <a:gd name="T0" fmla="*/ 41 w 48"/>
                    <a:gd name="T1" fmla="*/ 5 h 68"/>
                    <a:gd name="T2" fmla="*/ 40 w 48"/>
                    <a:gd name="T3" fmla="*/ 7 h 68"/>
                    <a:gd name="T4" fmla="*/ 44 w 48"/>
                    <a:gd name="T5" fmla="*/ 10 h 68"/>
                    <a:gd name="T6" fmla="*/ 46 w 48"/>
                    <a:gd name="T7" fmla="*/ 21 h 68"/>
                    <a:gd name="T8" fmla="*/ 38 w 48"/>
                    <a:gd name="T9" fmla="*/ 22 h 68"/>
                    <a:gd name="T10" fmla="*/ 36 w 48"/>
                    <a:gd name="T11" fmla="*/ 16 h 68"/>
                    <a:gd name="T12" fmla="*/ 34 w 48"/>
                    <a:gd name="T13" fmla="*/ 13 h 68"/>
                    <a:gd name="T14" fmla="*/ 30 w 48"/>
                    <a:gd name="T15" fmla="*/ 9 h 68"/>
                    <a:gd name="T16" fmla="*/ 17 w 48"/>
                    <a:gd name="T17" fmla="*/ 17 h 68"/>
                    <a:gd name="T18" fmla="*/ 15 w 48"/>
                    <a:gd name="T19" fmla="*/ 22 h 68"/>
                    <a:gd name="T20" fmla="*/ 11 w 48"/>
                    <a:gd name="T21" fmla="*/ 46 h 68"/>
                    <a:gd name="T22" fmla="*/ 12 w 48"/>
                    <a:gd name="T23" fmla="*/ 48 h 68"/>
                    <a:gd name="T24" fmla="*/ 13 w 48"/>
                    <a:gd name="T25" fmla="*/ 50 h 68"/>
                    <a:gd name="T26" fmla="*/ 21 w 48"/>
                    <a:gd name="T27" fmla="*/ 52 h 68"/>
                    <a:gd name="T28" fmla="*/ 23 w 48"/>
                    <a:gd name="T29" fmla="*/ 53 h 68"/>
                    <a:gd name="T30" fmla="*/ 26 w 48"/>
                    <a:gd name="T31" fmla="*/ 50 h 68"/>
                    <a:gd name="T32" fmla="*/ 28 w 48"/>
                    <a:gd name="T33" fmla="*/ 46 h 68"/>
                    <a:gd name="T34" fmla="*/ 23 w 48"/>
                    <a:gd name="T35" fmla="*/ 39 h 68"/>
                    <a:gd name="T36" fmla="*/ 20 w 48"/>
                    <a:gd name="T37" fmla="*/ 35 h 68"/>
                    <a:gd name="T38" fmla="*/ 33 w 48"/>
                    <a:gd name="T39" fmla="*/ 36 h 68"/>
                    <a:gd name="T40" fmla="*/ 34 w 48"/>
                    <a:gd name="T41" fmla="*/ 35 h 68"/>
                    <a:gd name="T42" fmla="*/ 40 w 48"/>
                    <a:gd name="T43" fmla="*/ 40 h 68"/>
                    <a:gd name="T44" fmla="*/ 39 w 48"/>
                    <a:gd name="T45" fmla="*/ 44 h 68"/>
                    <a:gd name="T46" fmla="*/ 37 w 48"/>
                    <a:gd name="T47" fmla="*/ 50 h 68"/>
                    <a:gd name="T48" fmla="*/ 33 w 48"/>
                    <a:gd name="T49" fmla="*/ 57 h 68"/>
                    <a:gd name="T50" fmla="*/ 33 w 48"/>
                    <a:gd name="T51" fmla="*/ 60 h 68"/>
                    <a:gd name="T52" fmla="*/ 32 w 48"/>
                    <a:gd name="T53" fmla="*/ 62 h 68"/>
                    <a:gd name="T54" fmla="*/ 26 w 48"/>
                    <a:gd name="T55" fmla="*/ 68 h 68"/>
                    <a:gd name="T56" fmla="*/ 22 w 48"/>
                    <a:gd name="T57" fmla="*/ 63 h 68"/>
                    <a:gd name="T58" fmla="*/ 13 w 48"/>
                    <a:gd name="T59" fmla="*/ 63 h 68"/>
                    <a:gd name="T60" fmla="*/ 4 w 48"/>
                    <a:gd name="T61" fmla="*/ 56 h 68"/>
                    <a:gd name="T62" fmla="*/ 2 w 48"/>
                    <a:gd name="T63" fmla="*/ 53 h 68"/>
                    <a:gd name="T64" fmla="*/ 0 w 48"/>
                    <a:gd name="T65" fmla="*/ 48 h 68"/>
                    <a:gd name="T66" fmla="*/ 2 w 48"/>
                    <a:gd name="T67" fmla="*/ 31 h 68"/>
                    <a:gd name="T68" fmla="*/ 5 w 48"/>
                    <a:gd name="T69" fmla="*/ 22 h 68"/>
                    <a:gd name="T70" fmla="*/ 8 w 48"/>
                    <a:gd name="T71" fmla="*/ 16 h 68"/>
                    <a:gd name="T72" fmla="*/ 12 w 48"/>
                    <a:gd name="T73" fmla="*/ 9 h 68"/>
                    <a:gd name="T74" fmla="*/ 14 w 48"/>
                    <a:gd name="T75" fmla="*/ 8 h 68"/>
                    <a:gd name="T76" fmla="*/ 14 w 48"/>
                    <a:gd name="T77" fmla="*/ 6 h 68"/>
                    <a:gd name="T78" fmla="*/ 18 w 48"/>
                    <a:gd name="T79" fmla="*/ 3 h 68"/>
                    <a:gd name="T80" fmla="*/ 36 w 48"/>
                    <a:gd name="T81" fmla="*/ 1 h 68"/>
                    <a:gd name="T82" fmla="*/ 41 w 48"/>
                    <a:gd name="T8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68">
                      <a:moveTo>
                        <a:pt x="41" y="5"/>
                      </a:moveTo>
                      <a:cubicBezTo>
                        <a:pt x="41" y="6"/>
                        <a:pt x="40" y="6"/>
                        <a:pt x="40" y="7"/>
                      </a:cubicBezTo>
                      <a:cubicBezTo>
                        <a:pt x="42" y="7"/>
                        <a:pt x="43" y="9"/>
                        <a:pt x="44" y="10"/>
                      </a:cubicBezTo>
                      <a:cubicBezTo>
                        <a:pt x="43" y="13"/>
                        <a:pt x="48" y="17"/>
                        <a:pt x="46" y="21"/>
                      </a:cubicBezTo>
                      <a:cubicBezTo>
                        <a:pt x="44" y="23"/>
                        <a:pt x="40" y="23"/>
                        <a:pt x="38" y="22"/>
                      </a:cubicBezTo>
                      <a:cubicBezTo>
                        <a:pt x="37" y="20"/>
                        <a:pt x="35" y="19"/>
                        <a:pt x="36" y="16"/>
                      </a:cubicBezTo>
                      <a:cubicBezTo>
                        <a:pt x="35" y="15"/>
                        <a:pt x="34" y="14"/>
                        <a:pt x="34" y="13"/>
                      </a:cubicBezTo>
                      <a:cubicBezTo>
                        <a:pt x="33" y="11"/>
                        <a:pt x="31" y="10"/>
                        <a:pt x="30" y="9"/>
                      </a:cubicBezTo>
                      <a:cubicBezTo>
                        <a:pt x="23" y="9"/>
                        <a:pt x="22" y="14"/>
                        <a:pt x="17" y="17"/>
                      </a:cubicBezTo>
                      <a:cubicBezTo>
                        <a:pt x="17" y="19"/>
                        <a:pt x="16" y="21"/>
                        <a:pt x="15" y="22"/>
                      </a:cubicBezTo>
                      <a:cubicBezTo>
                        <a:pt x="13" y="28"/>
                        <a:pt x="10" y="38"/>
                        <a:pt x="11" y="46"/>
                      </a:cubicBezTo>
                      <a:cubicBezTo>
                        <a:pt x="11" y="47"/>
                        <a:pt x="12" y="47"/>
                        <a:pt x="12" y="48"/>
                      </a:cubicBezTo>
                      <a:cubicBezTo>
                        <a:pt x="13" y="49"/>
                        <a:pt x="12" y="50"/>
                        <a:pt x="13" y="50"/>
                      </a:cubicBezTo>
                      <a:cubicBezTo>
                        <a:pt x="14" y="53"/>
                        <a:pt x="19" y="55"/>
                        <a:pt x="21" y="52"/>
                      </a:cubicBezTo>
                      <a:cubicBezTo>
                        <a:pt x="22" y="52"/>
                        <a:pt x="22" y="53"/>
                        <a:pt x="23" y="53"/>
                      </a:cubicBezTo>
                      <a:cubicBezTo>
                        <a:pt x="24" y="52"/>
                        <a:pt x="25" y="50"/>
                        <a:pt x="26" y="50"/>
                      </a:cubicBezTo>
                      <a:cubicBezTo>
                        <a:pt x="26" y="48"/>
                        <a:pt x="28" y="47"/>
                        <a:pt x="28" y="46"/>
                      </a:cubicBezTo>
                      <a:cubicBezTo>
                        <a:pt x="28" y="42"/>
                        <a:pt x="25" y="41"/>
                        <a:pt x="23" y="39"/>
                      </a:cubicBezTo>
                      <a:cubicBezTo>
                        <a:pt x="21" y="38"/>
                        <a:pt x="19" y="37"/>
                        <a:pt x="20" y="35"/>
                      </a:cubicBezTo>
                      <a:cubicBezTo>
                        <a:pt x="21" y="31"/>
                        <a:pt x="31" y="34"/>
                        <a:pt x="33" y="36"/>
                      </a:cubicBezTo>
                      <a:cubicBezTo>
                        <a:pt x="33" y="36"/>
                        <a:pt x="34" y="35"/>
                        <a:pt x="34" y="35"/>
                      </a:cubicBezTo>
                      <a:cubicBezTo>
                        <a:pt x="36" y="38"/>
                        <a:pt x="40" y="37"/>
                        <a:pt x="40" y="40"/>
                      </a:cubicBezTo>
                      <a:cubicBezTo>
                        <a:pt x="40" y="41"/>
                        <a:pt x="39" y="42"/>
                        <a:pt x="39" y="44"/>
                      </a:cubicBezTo>
                      <a:cubicBezTo>
                        <a:pt x="38" y="46"/>
                        <a:pt x="37" y="47"/>
                        <a:pt x="37" y="50"/>
                      </a:cubicBezTo>
                      <a:cubicBezTo>
                        <a:pt x="36" y="53"/>
                        <a:pt x="34" y="55"/>
                        <a:pt x="33" y="57"/>
                      </a:cubicBezTo>
                      <a:cubicBezTo>
                        <a:pt x="33" y="58"/>
                        <a:pt x="33" y="59"/>
                        <a:pt x="33" y="60"/>
                      </a:cubicBezTo>
                      <a:cubicBezTo>
                        <a:pt x="33" y="60"/>
                        <a:pt x="32" y="61"/>
                        <a:pt x="32" y="62"/>
                      </a:cubicBezTo>
                      <a:cubicBezTo>
                        <a:pt x="30" y="65"/>
                        <a:pt x="30" y="68"/>
                        <a:pt x="26" y="68"/>
                      </a:cubicBezTo>
                      <a:cubicBezTo>
                        <a:pt x="25" y="66"/>
                        <a:pt x="22" y="66"/>
                        <a:pt x="22" y="63"/>
                      </a:cubicBezTo>
                      <a:cubicBezTo>
                        <a:pt x="19" y="62"/>
                        <a:pt x="15" y="63"/>
                        <a:pt x="13" y="63"/>
                      </a:cubicBezTo>
                      <a:cubicBezTo>
                        <a:pt x="8" y="62"/>
                        <a:pt x="6" y="58"/>
                        <a:pt x="4" y="56"/>
                      </a:cubicBezTo>
                      <a:cubicBezTo>
                        <a:pt x="3" y="55"/>
                        <a:pt x="3" y="54"/>
                        <a:pt x="2" y="53"/>
                      </a:cubicBezTo>
                      <a:cubicBezTo>
                        <a:pt x="2" y="50"/>
                        <a:pt x="1" y="49"/>
                        <a:pt x="0" y="48"/>
                      </a:cubicBezTo>
                      <a:cubicBezTo>
                        <a:pt x="0" y="43"/>
                        <a:pt x="0" y="35"/>
                        <a:pt x="2" y="31"/>
                      </a:cubicBezTo>
                      <a:cubicBezTo>
                        <a:pt x="2" y="27"/>
                        <a:pt x="4" y="25"/>
                        <a:pt x="5" y="22"/>
                      </a:cubicBezTo>
                      <a:cubicBezTo>
                        <a:pt x="6" y="20"/>
                        <a:pt x="7" y="18"/>
                        <a:pt x="8" y="16"/>
                      </a:cubicBezTo>
                      <a:cubicBezTo>
                        <a:pt x="9" y="14"/>
                        <a:pt x="10" y="11"/>
                        <a:pt x="12" y="9"/>
                      </a:cubicBezTo>
                      <a:cubicBezTo>
                        <a:pt x="12" y="9"/>
                        <a:pt x="13" y="8"/>
                        <a:pt x="14" y="8"/>
                      </a:cubicBezTo>
                      <a:cubicBezTo>
                        <a:pt x="14" y="8"/>
                        <a:pt x="14" y="7"/>
                        <a:pt x="14" y="6"/>
                      </a:cubicBezTo>
                      <a:cubicBezTo>
                        <a:pt x="15" y="5"/>
                        <a:pt x="17" y="4"/>
                        <a:pt x="18" y="3"/>
                      </a:cubicBezTo>
                      <a:cubicBezTo>
                        <a:pt x="23" y="2"/>
                        <a:pt x="29" y="0"/>
                        <a:pt x="36" y="1"/>
                      </a:cubicBezTo>
                      <a:cubicBezTo>
                        <a:pt x="37" y="2"/>
                        <a:pt x="39" y="3"/>
                        <a:pt x="4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4" name="Freeform 37">
                  <a:extLst>
                    <a:ext uri="{FF2B5EF4-FFF2-40B4-BE49-F238E27FC236}">
                      <a16:creationId xmlns="" xmlns:a16="http://schemas.microsoft.com/office/drawing/2014/main" id="{6943B4BC-0358-4EB5-9ADE-FE2F2B1A3CB3}"/>
                    </a:ext>
                  </a:extLst>
                </p:cNvPr>
                <p:cNvSpPr>
                  <a:spLocks/>
                </p:cNvSpPr>
                <p:nvPr/>
              </p:nvSpPr>
              <p:spPr bwMode="auto">
                <a:xfrm>
                  <a:off x="3066" y="2364"/>
                  <a:ext cx="90" cy="146"/>
                </a:xfrm>
                <a:custGeom>
                  <a:avLst/>
                  <a:gdLst>
                    <a:gd name="T0" fmla="*/ 35 w 43"/>
                    <a:gd name="T1" fmla="*/ 2 h 70"/>
                    <a:gd name="T2" fmla="*/ 35 w 43"/>
                    <a:gd name="T3" fmla="*/ 6 h 70"/>
                    <a:gd name="T4" fmla="*/ 36 w 43"/>
                    <a:gd name="T5" fmla="*/ 8 h 70"/>
                    <a:gd name="T6" fmla="*/ 36 w 43"/>
                    <a:gd name="T7" fmla="*/ 12 h 70"/>
                    <a:gd name="T8" fmla="*/ 37 w 43"/>
                    <a:gd name="T9" fmla="*/ 15 h 70"/>
                    <a:gd name="T10" fmla="*/ 37 w 43"/>
                    <a:gd name="T11" fmla="*/ 17 h 70"/>
                    <a:gd name="T12" fmla="*/ 38 w 43"/>
                    <a:gd name="T13" fmla="*/ 20 h 70"/>
                    <a:gd name="T14" fmla="*/ 38 w 43"/>
                    <a:gd name="T15" fmla="*/ 22 h 70"/>
                    <a:gd name="T16" fmla="*/ 39 w 43"/>
                    <a:gd name="T17" fmla="*/ 32 h 70"/>
                    <a:gd name="T18" fmla="*/ 40 w 43"/>
                    <a:gd name="T19" fmla="*/ 36 h 70"/>
                    <a:gd name="T20" fmla="*/ 40 w 43"/>
                    <a:gd name="T21" fmla="*/ 40 h 70"/>
                    <a:gd name="T22" fmla="*/ 41 w 43"/>
                    <a:gd name="T23" fmla="*/ 43 h 70"/>
                    <a:gd name="T24" fmla="*/ 41 w 43"/>
                    <a:gd name="T25" fmla="*/ 45 h 70"/>
                    <a:gd name="T26" fmla="*/ 42 w 43"/>
                    <a:gd name="T27" fmla="*/ 53 h 70"/>
                    <a:gd name="T28" fmla="*/ 42 w 43"/>
                    <a:gd name="T29" fmla="*/ 55 h 70"/>
                    <a:gd name="T30" fmla="*/ 43 w 43"/>
                    <a:gd name="T31" fmla="*/ 59 h 70"/>
                    <a:gd name="T32" fmla="*/ 41 w 43"/>
                    <a:gd name="T33" fmla="*/ 63 h 70"/>
                    <a:gd name="T34" fmla="*/ 33 w 43"/>
                    <a:gd name="T35" fmla="*/ 62 h 70"/>
                    <a:gd name="T36" fmla="*/ 34 w 43"/>
                    <a:gd name="T37" fmla="*/ 60 h 70"/>
                    <a:gd name="T38" fmla="*/ 31 w 43"/>
                    <a:gd name="T39" fmla="*/ 59 h 70"/>
                    <a:gd name="T40" fmla="*/ 26 w 43"/>
                    <a:gd name="T41" fmla="*/ 51 h 70"/>
                    <a:gd name="T42" fmla="*/ 24 w 43"/>
                    <a:gd name="T43" fmla="*/ 46 h 70"/>
                    <a:gd name="T44" fmla="*/ 21 w 43"/>
                    <a:gd name="T45" fmla="*/ 39 h 70"/>
                    <a:gd name="T46" fmla="*/ 17 w 43"/>
                    <a:gd name="T47" fmla="*/ 35 h 70"/>
                    <a:gd name="T48" fmla="*/ 15 w 43"/>
                    <a:gd name="T49" fmla="*/ 45 h 70"/>
                    <a:gd name="T50" fmla="*/ 16 w 43"/>
                    <a:gd name="T51" fmla="*/ 49 h 70"/>
                    <a:gd name="T52" fmla="*/ 17 w 43"/>
                    <a:gd name="T53" fmla="*/ 56 h 70"/>
                    <a:gd name="T54" fmla="*/ 17 w 43"/>
                    <a:gd name="T55" fmla="*/ 59 h 70"/>
                    <a:gd name="T56" fmla="*/ 17 w 43"/>
                    <a:gd name="T57" fmla="*/ 61 h 70"/>
                    <a:gd name="T58" fmla="*/ 17 w 43"/>
                    <a:gd name="T59" fmla="*/ 64 h 70"/>
                    <a:gd name="T60" fmla="*/ 9 w 43"/>
                    <a:gd name="T61" fmla="*/ 68 h 70"/>
                    <a:gd name="T62" fmla="*/ 5 w 43"/>
                    <a:gd name="T63" fmla="*/ 49 h 70"/>
                    <a:gd name="T64" fmla="*/ 4 w 43"/>
                    <a:gd name="T65" fmla="*/ 46 h 70"/>
                    <a:gd name="T66" fmla="*/ 4 w 43"/>
                    <a:gd name="T67" fmla="*/ 32 h 70"/>
                    <a:gd name="T68" fmla="*/ 3 w 43"/>
                    <a:gd name="T69" fmla="*/ 30 h 70"/>
                    <a:gd name="T70" fmla="*/ 2 w 43"/>
                    <a:gd name="T71" fmla="*/ 21 h 70"/>
                    <a:gd name="T72" fmla="*/ 1 w 43"/>
                    <a:gd name="T73" fmla="*/ 18 h 70"/>
                    <a:gd name="T74" fmla="*/ 2 w 43"/>
                    <a:gd name="T75" fmla="*/ 6 h 70"/>
                    <a:gd name="T76" fmla="*/ 13 w 43"/>
                    <a:gd name="T77" fmla="*/ 5 h 70"/>
                    <a:gd name="T78" fmla="*/ 15 w 43"/>
                    <a:gd name="T79" fmla="*/ 9 h 70"/>
                    <a:gd name="T80" fmla="*/ 21 w 43"/>
                    <a:gd name="T81" fmla="*/ 17 h 70"/>
                    <a:gd name="T82" fmla="*/ 26 w 43"/>
                    <a:gd name="T83" fmla="*/ 19 h 70"/>
                    <a:gd name="T84" fmla="*/ 27 w 43"/>
                    <a:gd name="T85" fmla="*/ 2 h 70"/>
                    <a:gd name="T86" fmla="*/ 31 w 43"/>
                    <a:gd name="T87" fmla="*/ 0 h 70"/>
                    <a:gd name="T88" fmla="*/ 35 w 43"/>
                    <a:gd name="T8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 h="70">
                      <a:moveTo>
                        <a:pt x="35" y="2"/>
                      </a:moveTo>
                      <a:cubicBezTo>
                        <a:pt x="36" y="3"/>
                        <a:pt x="35" y="4"/>
                        <a:pt x="35" y="6"/>
                      </a:cubicBezTo>
                      <a:cubicBezTo>
                        <a:pt x="35" y="6"/>
                        <a:pt x="36" y="7"/>
                        <a:pt x="36" y="8"/>
                      </a:cubicBezTo>
                      <a:cubicBezTo>
                        <a:pt x="37" y="9"/>
                        <a:pt x="36" y="10"/>
                        <a:pt x="36" y="12"/>
                      </a:cubicBezTo>
                      <a:cubicBezTo>
                        <a:pt x="36" y="13"/>
                        <a:pt x="37" y="14"/>
                        <a:pt x="37" y="15"/>
                      </a:cubicBezTo>
                      <a:cubicBezTo>
                        <a:pt x="37" y="15"/>
                        <a:pt x="37" y="16"/>
                        <a:pt x="37" y="17"/>
                      </a:cubicBezTo>
                      <a:cubicBezTo>
                        <a:pt x="37" y="18"/>
                        <a:pt x="38" y="19"/>
                        <a:pt x="38" y="20"/>
                      </a:cubicBezTo>
                      <a:cubicBezTo>
                        <a:pt x="38" y="21"/>
                        <a:pt x="38" y="21"/>
                        <a:pt x="38" y="22"/>
                      </a:cubicBezTo>
                      <a:cubicBezTo>
                        <a:pt x="38" y="25"/>
                        <a:pt x="39" y="29"/>
                        <a:pt x="39" y="32"/>
                      </a:cubicBezTo>
                      <a:cubicBezTo>
                        <a:pt x="39" y="34"/>
                        <a:pt x="40" y="35"/>
                        <a:pt x="40" y="36"/>
                      </a:cubicBezTo>
                      <a:cubicBezTo>
                        <a:pt x="40" y="37"/>
                        <a:pt x="40" y="39"/>
                        <a:pt x="40" y="40"/>
                      </a:cubicBezTo>
                      <a:cubicBezTo>
                        <a:pt x="40" y="41"/>
                        <a:pt x="41" y="42"/>
                        <a:pt x="41" y="43"/>
                      </a:cubicBezTo>
                      <a:cubicBezTo>
                        <a:pt x="41" y="43"/>
                        <a:pt x="41" y="44"/>
                        <a:pt x="41" y="45"/>
                      </a:cubicBezTo>
                      <a:cubicBezTo>
                        <a:pt x="41" y="48"/>
                        <a:pt x="42" y="50"/>
                        <a:pt x="42" y="53"/>
                      </a:cubicBezTo>
                      <a:cubicBezTo>
                        <a:pt x="42" y="54"/>
                        <a:pt x="42" y="55"/>
                        <a:pt x="42" y="55"/>
                      </a:cubicBezTo>
                      <a:cubicBezTo>
                        <a:pt x="42" y="57"/>
                        <a:pt x="43" y="58"/>
                        <a:pt x="43" y="59"/>
                      </a:cubicBezTo>
                      <a:cubicBezTo>
                        <a:pt x="43" y="60"/>
                        <a:pt x="42" y="63"/>
                        <a:pt x="41" y="63"/>
                      </a:cubicBezTo>
                      <a:cubicBezTo>
                        <a:pt x="38" y="66"/>
                        <a:pt x="35" y="63"/>
                        <a:pt x="33" y="62"/>
                      </a:cubicBezTo>
                      <a:cubicBezTo>
                        <a:pt x="32" y="61"/>
                        <a:pt x="34" y="61"/>
                        <a:pt x="34" y="60"/>
                      </a:cubicBezTo>
                      <a:cubicBezTo>
                        <a:pt x="33" y="59"/>
                        <a:pt x="32" y="59"/>
                        <a:pt x="31" y="59"/>
                      </a:cubicBezTo>
                      <a:cubicBezTo>
                        <a:pt x="30" y="56"/>
                        <a:pt x="28" y="54"/>
                        <a:pt x="26" y="51"/>
                      </a:cubicBezTo>
                      <a:cubicBezTo>
                        <a:pt x="25" y="49"/>
                        <a:pt x="25" y="48"/>
                        <a:pt x="24" y="46"/>
                      </a:cubicBezTo>
                      <a:cubicBezTo>
                        <a:pt x="23" y="44"/>
                        <a:pt x="22" y="41"/>
                        <a:pt x="21" y="39"/>
                      </a:cubicBezTo>
                      <a:cubicBezTo>
                        <a:pt x="20" y="38"/>
                        <a:pt x="18" y="35"/>
                        <a:pt x="17" y="35"/>
                      </a:cubicBezTo>
                      <a:cubicBezTo>
                        <a:pt x="14" y="34"/>
                        <a:pt x="14" y="42"/>
                        <a:pt x="15" y="45"/>
                      </a:cubicBezTo>
                      <a:cubicBezTo>
                        <a:pt x="15" y="46"/>
                        <a:pt x="16" y="47"/>
                        <a:pt x="16" y="49"/>
                      </a:cubicBezTo>
                      <a:cubicBezTo>
                        <a:pt x="17" y="51"/>
                        <a:pt x="16" y="54"/>
                        <a:pt x="17" y="56"/>
                      </a:cubicBezTo>
                      <a:cubicBezTo>
                        <a:pt x="17" y="57"/>
                        <a:pt x="17" y="58"/>
                        <a:pt x="17" y="59"/>
                      </a:cubicBezTo>
                      <a:cubicBezTo>
                        <a:pt x="17" y="59"/>
                        <a:pt x="17" y="60"/>
                        <a:pt x="17" y="61"/>
                      </a:cubicBezTo>
                      <a:cubicBezTo>
                        <a:pt x="17" y="62"/>
                        <a:pt x="17" y="63"/>
                        <a:pt x="17" y="64"/>
                      </a:cubicBezTo>
                      <a:cubicBezTo>
                        <a:pt x="17" y="66"/>
                        <a:pt x="12" y="70"/>
                        <a:pt x="9" y="68"/>
                      </a:cubicBezTo>
                      <a:cubicBezTo>
                        <a:pt x="5" y="65"/>
                        <a:pt x="6" y="55"/>
                        <a:pt x="5" y="49"/>
                      </a:cubicBezTo>
                      <a:cubicBezTo>
                        <a:pt x="5" y="48"/>
                        <a:pt x="4" y="47"/>
                        <a:pt x="4" y="46"/>
                      </a:cubicBezTo>
                      <a:cubicBezTo>
                        <a:pt x="3" y="42"/>
                        <a:pt x="4" y="36"/>
                        <a:pt x="4" y="32"/>
                      </a:cubicBezTo>
                      <a:cubicBezTo>
                        <a:pt x="3" y="31"/>
                        <a:pt x="3" y="31"/>
                        <a:pt x="3" y="30"/>
                      </a:cubicBezTo>
                      <a:cubicBezTo>
                        <a:pt x="2" y="27"/>
                        <a:pt x="3" y="23"/>
                        <a:pt x="2" y="21"/>
                      </a:cubicBezTo>
                      <a:cubicBezTo>
                        <a:pt x="2" y="20"/>
                        <a:pt x="1" y="19"/>
                        <a:pt x="1" y="18"/>
                      </a:cubicBezTo>
                      <a:cubicBezTo>
                        <a:pt x="0" y="14"/>
                        <a:pt x="2" y="9"/>
                        <a:pt x="2" y="6"/>
                      </a:cubicBezTo>
                      <a:cubicBezTo>
                        <a:pt x="3" y="3"/>
                        <a:pt x="10" y="3"/>
                        <a:pt x="13" y="5"/>
                      </a:cubicBezTo>
                      <a:cubicBezTo>
                        <a:pt x="14" y="6"/>
                        <a:pt x="15" y="7"/>
                        <a:pt x="15" y="9"/>
                      </a:cubicBezTo>
                      <a:cubicBezTo>
                        <a:pt x="17" y="12"/>
                        <a:pt x="20" y="13"/>
                        <a:pt x="21" y="17"/>
                      </a:cubicBezTo>
                      <a:cubicBezTo>
                        <a:pt x="22" y="18"/>
                        <a:pt x="23" y="20"/>
                        <a:pt x="26" y="19"/>
                      </a:cubicBezTo>
                      <a:cubicBezTo>
                        <a:pt x="27" y="14"/>
                        <a:pt x="24" y="6"/>
                        <a:pt x="27" y="2"/>
                      </a:cubicBezTo>
                      <a:cubicBezTo>
                        <a:pt x="27" y="1"/>
                        <a:pt x="30" y="0"/>
                        <a:pt x="31" y="0"/>
                      </a:cubicBezTo>
                      <a:cubicBezTo>
                        <a:pt x="32" y="0"/>
                        <a:pt x="33" y="2"/>
                        <a:pt x="3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5" name="Freeform 38">
                  <a:extLst>
                    <a:ext uri="{FF2B5EF4-FFF2-40B4-BE49-F238E27FC236}">
                      <a16:creationId xmlns="" xmlns:a16="http://schemas.microsoft.com/office/drawing/2014/main" id="{E5E217D8-4B80-4A42-A0F1-ABDE87EEFDD9}"/>
                    </a:ext>
                  </a:extLst>
                </p:cNvPr>
                <p:cNvSpPr>
                  <a:spLocks/>
                </p:cNvSpPr>
                <p:nvPr/>
              </p:nvSpPr>
              <p:spPr bwMode="auto">
                <a:xfrm>
                  <a:off x="2979" y="2374"/>
                  <a:ext cx="83" cy="140"/>
                </a:xfrm>
                <a:custGeom>
                  <a:avLst/>
                  <a:gdLst>
                    <a:gd name="T0" fmla="*/ 37 w 40"/>
                    <a:gd name="T1" fmla="*/ 53 h 67"/>
                    <a:gd name="T2" fmla="*/ 38 w 40"/>
                    <a:gd name="T3" fmla="*/ 55 h 67"/>
                    <a:gd name="T4" fmla="*/ 32 w 40"/>
                    <a:gd name="T5" fmla="*/ 59 h 67"/>
                    <a:gd name="T6" fmla="*/ 29 w 40"/>
                    <a:gd name="T7" fmla="*/ 64 h 67"/>
                    <a:gd name="T8" fmla="*/ 25 w 40"/>
                    <a:gd name="T9" fmla="*/ 65 h 67"/>
                    <a:gd name="T10" fmla="*/ 22 w 40"/>
                    <a:gd name="T11" fmla="*/ 67 h 67"/>
                    <a:gd name="T12" fmla="*/ 13 w 40"/>
                    <a:gd name="T13" fmla="*/ 64 h 67"/>
                    <a:gd name="T14" fmla="*/ 11 w 40"/>
                    <a:gd name="T15" fmla="*/ 63 h 67"/>
                    <a:gd name="T16" fmla="*/ 7 w 40"/>
                    <a:gd name="T17" fmla="*/ 60 h 67"/>
                    <a:gd name="T18" fmla="*/ 5 w 40"/>
                    <a:gd name="T19" fmla="*/ 58 h 67"/>
                    <a:gd name="T20" fmla="*/ 4 w 40"/>
                    <a:gd name="T21" fmla="*/ 54 h 67"/>
                    <a:gd name="T22" fmla="*/ 2 w 40"/>
                    <a:gd name="T23" fmla="*/ 51 h 67"/>
                    <a:gd name="T24" fmla="*/ 2 w 40"/>
                    <a:gd name="T25" fmla="*/ 48 h 67"/>
                    <a:gd name="T26" fmla="*/ 2 w 40"/>
                    <a:gd name="T27" fmla="*/ 45 h 67"/>
                    <a:gd name="T28" fmla="*/ 3 w 40"/>
                    <a:gd name="T29" fmla="*/ 42 h 67"/>
                    <a:gd name="T30" fmla="*/ 2 w 40"/>
                    <a:gd name="T31" fmla="*/ 37 h 67"/>
                    <a:gd name="T32" fmla="*/ 2 w 40"/>
                    <a:gd name="T33" fmla="*/ 32 h 67"/>
                    <a:gd name="T34" fmla="*/ 2 w 40"/>
                    <a:gd name="T35" fmla="*/ 23 h 67"/>
                    <a:gd name="T36" fmla="*/ 2 w 40"/>
                    <a:gd name="T37" fmla="*/ 14 h 67"/>
                    <a:gd name="T38" fmla="*/ 3 w 40"/>
                    <a:gd name="T39" fmla="*/ 6 h 67"/>
                    <a:gd name="T40" fmla="*/ 2 w 40"/>
                    <a:gd name="T41" fmla="*/ 4 h 67"/>
                    <a:gd name="T42" fmla="*/ 11 w 40"/>
                    <a:gd name="T43" fmla="*/ 2 h 67"/>
                    <a:gd name="T44" fmla="*/ 12 w 40"/>
                    <a:gd name="T45" fmla="*/ 10 h 67"/>
                    <a:gd name="T46" fmla="*/ 12 w 40"/>
                    <a:gd name="T47" fmla="*/ 15 h 67"/>
                    <a:gd name="T48" fmla="*/ 11 w 40"/>
                    <a:gd name="T49" fmla="*/ 25 h 67"/>
                    <a:gd name="T50" fmla="*/ 12 w 40"/>
                    <a:gd name="T51" fmla="*/ 27 h 67"/>
                    <a:gd name="T52" fmla="*/ 12 w 40"/>
                    <a:gd name="T53" fmla="*/ 29 h 67"/>
                    <a:gd name="T54" fmla="*/ 12 w 40"/>
                    <a:gd name="T55" fmla="*/ 31 h 67"/>
                    <a:gd name="T56" fmla="*/ 11 w 40"/>
                    <a:gd name="T57" fmla="*/ 34 h 67"/>
                    <a:gd name="T58" fmla="*/ 12 w 40"/>
                    <a:gd name="T59" fmla="*/ 37 h 67"/>
                    <a:gd name="T60" fmla="*/ 12 w 40"/>
                    <a:gd name="T61" fmla="*/ 39 h 67"/>
                    <a:gd name="T62" fmla="*/ 12 w 40"/>
                    <a:gd name="T63" fmla="*/ 42 h 67"/>
                    <a:gd name="T64" fmla="*/ 12 w 40"/>
                    <a:gd name="T65" fmla="*/ 45 h 67"/>
                    <a:gd name="T66" fmla="*/ 13 w 40"/>
                    <a:gd name="T67" fmla="*/ 50 h 67"/>
                    <a:gd name="T68" fmla="*/ 15 w 40"/>
                    <a:gd name="T69" fmla="*/ 55 h 67"/>
                    <a:gd name="T70" fmla="*/ 24 w 40"/>
                    <a:gd name="T71" fmla="*/ 56 h 67"/>
                    <a:gd name="T72" fmla="*/ 26 w 40"/>
                    <a:gd name="T73" fmla="*/ 53 h 67"/>
                    <a:gd name="T74" fmla="*/ 28 w 40"/>
                    <a:gd name="T75" fmla="*/ 50 h 67"/>
                    <a:gd name="T76" fmla="*/ 29 w 40"/>
                    <a:gd name="T77" fmla="*/ 40 h 67"/>
                    <a:gd name="T78" fmla="*/ 29 w 40"/>
                    <a:gd name="T79" fmla="*/ 37 h 67"/>
                    <a:gd name="T80" fmla="*/ 29 w 40"/>
                    <a:gd name="T81" fmla="*/ 35 h 67"/>
                    <a:gd name="T82" fmla="*/ 29 w 40"/>
                    <a:gd name="T83" fmla="*/ 31 h 67"/>
                    <a:gd name="T84" fmla="*/ 29 w 40"/>
                    <a:gd name="T85" fmla="*/ 29 h 67"/>
                    <a:gd name="T86" fmla="*/ 28 w 40"/>
                    <a:gd name="T87" fmla="*/ 9 h 67"/>
                    <a:gd name="T88" fmla="*/ 29 w 40"/>
                    <a:gd name="T89" fmla="*/ 6 h 67"/>
                    <a:gd name="T90" fmla="*/ 29 w 40"/>
                    <a:gd name="T91" fmla="*/ 4 h 67"/>
                    <a:gd name="T92" fmla="*/ 33 w 40"/>
                    <a:gd name="T93" fmla="*/ 0 h 67"/>
                    <a:gd name="T94" fmla="*/ 38 w 40"/>
                    <a:gd name="T95" fmla="*/ 2 h 67"/>
                    <a:gd name="T96" fmla="*/ 38 w 40"/>
                    <a:gd name="T97" fmla="*/ 4 h 67"/>
                    <a:gd name="T98" fmla="*/ 39 w 40"/>
                    <a:gd name="T99" fmla="*/ 6 h 67"/>
                    <a:gd name="T100" fmla="*/ 38 w 40"/>
                    <a:gd name="T101" fmla="*/ 11 h 67"/>
                    <a:gd name="T102" fmla="*/ 39 w 40"/>
                    <a:gd name="T103" fmla="*/ 13 h 67"/>
                    <a:gd name="T104" fmla="*/ 39 w 40"/>
                    <a:gd name="T105" fmla="*/ 18 h 67"/>
                    <a:gd name="T106" fmla="*/ 39 w 40"/>
                    <a:gd name="T107" fmla="*/ 28 h 67"/>
                    <a:gd name="T108" fmla="*/ 39 w 40"/>
                    <a:gd name="T109" fmla="*/ 30 h 67"/>
                    <a:gd name="T110" fmla="*/ 39 w 40"/>
                    <a:gd name="T111" fmla="*/ 35 h 67"/>
                    <a:gd name="T112" fmla="*/ 39 w 40"/>
                    <a:gd name="T113" fmla="*/ 37 h 67"/>
                    <a:gd name="T114" fmla="*/ 39 w 40"/>
                    <a:gd name="T115" fmla="*/ 52 h 67"/>
                    <a:gd name="T116" fmla="*/ 37 w 40"/>
                    <a:gd name="T117"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 h="67">
                      <a:moveTo>
                        <a:pt x="37" y="53"/>
                      </a:moveTo>
                      <a:cubicBezTo>
                        <a:pt x="36" y="54"/>
                        <a:pt x="38" y="54"/>
                        <a:pt x="38" y="55"/>
                      </a:cubicBezTo>
                      <a:cubicBezTo>
                        <a:pt x="36" y="57"/>
                        <a:pt x="35" y="59"/>
                        <a:pt x="32" y="59"/>
                      </a:cubicBezTo>
                      <a:cubicBezTo>
                        <a:pt x="32" y="60"/>
                        <a:pt x="31" y="63"/>
                        <a:pt x="29" y="64"/>
                      </a:cubicBezTo>
                      <a:cubicBezTo>
                        <a:pt x="28" y="64"/>
                        <a:pt x="27" y="64"/>
                        <a:pt x="25" y="65"/>
                      </a:cubicBezTo>
                      <a:cubicBezTo>
                        <a:pt x="24" y="65"/>
                        <a:pt x="23" y="66"/>
                        <a:pt x="22" y="67"/>
                      </a:cubicBezTo>
                      <a:cubicBezTo>
                        <a:pt x="19" y="67"/>
                        <a:pt x="15" y="66"/>
                        <a:pt x="13" y="64"/>
                      </a:cubicBezTo>
                      <a:cubicBezTo>
                        <a:pt x="12" y="64"/>
                        <a:pt x="12" y="63"/>
                        <a:pt x="11" y="63"/>
                      </a:cubicBezTo>
                      <a:cubicBezTo>
                        <a:pt x="9" y="63"/>
                        <a:pt x="8" y="61"/>
                        <a:pt x="7" y="60"/>
                      </a:cubicBezTo>
                      <a:cubicBezTo>
                        <a:pt x="7" y="59"/>
                        <a:pt x="6" y="59"/>
                        <a:pt x="5" y="58"/>
                      </a:cubicBezTo>
                      <a:cubicBezTo>
                        <a:pt x="5" y="57"/>
                        <a:pt x="4" y="56"/>
                        <a:pt x="4" y="54"/>
                      </a:cubicBezTo>
                      <a:cubicBezTo>
                        <a:pt x="3" y="53"/>
                        <a:pt x="2" y="52"/>
                        <a:pt x="2" y="51"/>
                      </a:cubicBezTo>
                      <a:cubicBezTo>
                        <a:pt x="2" y="50"/>
                        <a:pt x="2" y="49"/>
                        <a:pt x="2" y="48"/>
                      </a:cubicBezTo>
                      <a:cubicBezTo>
                        <a:pt x="2" y="47"/>
                        <a:pt x="2" y="46"/>
                        <a:pt x="2" y="45"/>
                      </a:cubicBezTo>
                      <a:cubicBezTo>
                        <a:pt x="2" y="44"/>
                        <a:pt x="3" y="43"/>
                        <a:pt x="3" y="42"/>
                      </a:cubicBezTo>
                      <a:cubicBezTo>
                        <a:pt x="3" y="40"/>
                        <a:pt x="1" y="39"/>
                        <a:pt x="2" y="37"/>
                      </a:cubicBezTo>
                      <a:cubicBezTo>
                        <a:pt x="2" y="35"/>
                        <a:pt x="4" y="33"/>
                        <a:pt x="2" y="32"/>
                      </a:cubicBezTo>
                      <a:cubicBezTo>
                        <a:pt x="2" y="29"/>
                        <a:pt x="2" y="26"/>
                        <a:pt x="2" y="23"/>
                      </a:cubicBezTo>
                      <a:cubicBezTo>
                        <a:pt x="1" y="20"/>
                        <a:pt x="2" y="17"/>
                        <a:pt x="2" y="14"/>
                      </a:cubicBezTo>
                      <a:cubicBezTo>
                        <a:pt x="2" y="11"/>
                        <a:pt x="0" y="7"/>
                        <a:pt x="3" y="6"/>
                      </a:cubicBezTo>
                      <a:cubicBezTo>
                        <a:pt x="3" y="5"/>
                        <a:pt x="2" y="5"/>
                        <a:pt x="2" y="4"/>
                      </a:cubicBezTo>
                      <a:cubicBezTo>
                        <a:pt x="3" y="1"/>
                        <a:pt x="8" y="0"/>
                        <a:pt x="11" y="2"/>
                      </a:cubicBezTo>
                      <a:cubicBezTo>
                        <a:pt x="12" y="4"/>
                        <a:pt x="12" y="7"/>
                        <a:pt x="12" y="10"/>
                      </a:cubicBezTo>
                      <a:cubicBezTo>
                        <a:pt x="12" y="12"/>
                        <a:pt x="12" y="13"/>
                        <a:pt x="12" y="15"/>
                      </a:cubicBezTo>
                      <a:cubicBezTo>
                        <a:pt x="12" y="18"/>
                        <a:pt x="11" y="21"/>
                        <a:pt x="11" y="25"/>
                      </a:cubicBezTo>
                      <a:cubicBezTo>
                        <a:pt x="11" y="26"/>
                        <a:pt x="12" y="26"/>
                        <a:pt x="12" y="27"/>
                      </a:cubicBezTo>
                      <a:cubicBezTo>
                        <a:pt x="12" y="27"/>
                        <a:pt x="12" y="28"/>
                        <a:pt x="12" y="29"/>
                      </a:cubicBezTo>
                      <a:cubicBezTo>
                        <a:pt x="12" y="30"/>
                        <a:pt x="12" y="31"/>
                        <a:pt x="12" y="31"/>
                      </a:cubicBezTo>
                      <a:cubicBezTo>
                        <a:pt x="12" y="32"/>
                        <a:pt x="11" y="33"/>
                        <a:pt x="11" y="34"/>
                      </a:cubicBezTo>
                      <a:cubicBezTo>
                        <a:pt x="11" y="35"/>
                        <a:pt x="12" y="36"/>
                        <a:pt x="12" y="37"/>
                      </a:cubicBezTo>
                      <a:cubicBezTo>
                        <a:pt x="13" y="38"/>
                        <a:pt x="12" y="39"/>
                        <a:pt x="12" y="39"/>
                      </a:cubicBezTo>
                      <a:cubicBezTo>
                        <a:pt x="12" y="40"/>
                        <a:pt x="12" y="41"/>
                        <a:pt x="12" y="42"/>
                      </a:cubicBezTo>
                      <a:cubicBezTo>
                        <a:pt x="12" y="43"/>
                        <a:pt x="12" y="44"/>
                        <a:pt x="12" y="45"/>
                      </a:cubicBezTo>
                      <a:cubicBezTo>
                        <a:pt x="12" y="46"/>
                        <a:pt x="13" y="48"/>
                        <a:pt x="13" y="50"/>
                      </a:cubicBezTo>
                      <a:cubicBezTo>
                        <a:pt x="14" y="52"/>
                        <a:pt x="15" y="53"/>
                        <a:pt x="15" y="55"/>
                      </a:cubicBezTo>
                      <a:cubicBezTo>
                        <a:pt x="19" y="56"/>
                        <a:pt x="20" y="58"/>
                        <a:pt x="24" y="56"/>
                      </a:cubicBezTo>
                      <a:cubicBezTo>
                        <a:pt x="25" y="56"/>
                        <a:pt x="26" y="55"/>
                        <a:pt x="26" y="53"/>
                      </a:cubicBezTo>
                      <a:cubicBezTo>
                        <a:pt x="28" y="53"/>
                        <a:pt x="28" y="52"/>
                        <a:pt x="28" y="50"/>
                      </a:cubicBezTo>
                      <a:cubicBezTo>
                        <a:pt x="28" y="47"/>
                        <a:pt x="28" y="43"/>
                        <a:pt x="29" y="40"/>
                      </a:cubicBezTo>
                      <a:cubicBezTo>
                        <a:pt x="29" y="39"/>
                        <a:pt x="29" y="38"/>
                        <a:pt x="29" y="37"/>
                      </a:cubicBezTo>
                      <a:cubicBezTo>
                        <a:pt x="29" y="36"/>
                        <a:pt x="29" y="36"/>
                        <a:pt x="29" y="35"/>
                      </a:cubicBezTo>
                      <a:cubicBezTo>
                        <a:pt x="29" y="33"/>
                        <a:pt x="30" y="32"/>
                        <a:pt x="29" y="31"/>
                      </a:cubicBezTo>
                      <a:cubicBezTo>
                        <a:pt x="29" y="30"/>
                        <a:pt x="29" y="29"/>
                        <a:pt x="29" y="29"/>
                      </a:cubicBezTo>
                      <a:cubicBezTo>
                        <a:pt x="29" y="23"/>
                        <a:pt x="28" y="16"/>
                        <a:pt x="28" y="9"/>
                      </a:cubicBezTo>
                      <a:cubicBezTo>
                        <a:pt x="28" y="8"/>
                        <a:pt x="29" y="7"/>
                        <a:pt x="29" y="6"/>
                      </a:cubicBezTo>
                      <a:cubicBezTo>
                        <a:pt x="29" y="6"/>
                        <a:pt x="29" y="5"/>
                        <a:pt x="29" y="4"/>
                      </a:cubicBezTo>
                      <a:cubicBezTo>
                        <a:pt x="29" y="4"/>
                        <a:pt x="32" y="1"/>
                        <a:pt x="33" y="0"/>
                      </a:cubicBezTo>
                      <a:cubicBezTo>
                        <a:pt x="35" y="0"/>
                        <a:pt x="38" y="1"/>
                        <a:pt x="38" y="2"/>
                      </a:cubicBezTo>
                      <a:cubicBezTo>
                        <a:pt x="39" y="3"/>
                        <a:pt x="38" y="3"/>
                        <a:pt x="38" y="4"/>
                      </a:cubicBezTo>
                      <a:cubicBezTo>
                        <a:pt x="38" y="5"/>
                        <a:pt x="39" y="5"/>
                        <a:pt x="39" y="6"/>
                      </a:cubicBezTo>
                      <a:cubicBezTo>
                        <a:pt x="39" y="7"/>
                        <a:pt x="39" y="10"/>
                        <a:pt x="38" y="11"/>
                      </a:cubicBezTo>
                      <a:cubicBezTo>
                        <a:pt x="38" y="12"/>
                        <a:pt x="39" y="13"/>
                        <a:pt x="39" y="13"/>
                      </a:cubicBezTo>
                      <a:cubicBezTo>
                        <a:pt x="40" y="15"/>
                        <a:pt x="39" y="16"/>
                        <a:pt x="39" y="18"/>
                      </a:cubicBezTo>
                      <a:cubicBezTo>
                        <a:pt x="38" y="22"/>
                        <a:pt x="40" y="25"/>
                        <a:pt x="39" y="28"/>
                      </a:cubicBezTo>
                      <a:cubicBezTo>
                        <a:pt x="38" y="29"/>
                        <a:pt x="39" y="29"/>
                        <a:pt x="39" y="30"/>
                      </a:cubicBezTo>
                      <a:cubicBezTo>
                        <a:pt x="39" y="32"/>
                        <a:pt x="38" y="33"/>
                        <a:pt x="39" y="35"/>
                      </a:cubicBezTo>
                      <a:cubicBezTo>
                        <a:pt x="39" y="36"/>
                        <a:pt x="39" y="36"/>
                        <a:pt x="39" y="37"/>
                      </a:cubicBezTo>
                      <a:cubicBezTo>
                        <a:pt x="40" y="41"/>
                        <a:pt x="39" y="47"/>
                        <a:pt x="39" y="52"/>
                      </a:cubicBezTo>
                      <a:cubicBezTo>
                        <a:pt x="38" y="52"/>
                        <a:pt x="37" y="53"/>
                        <a:pt x="3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sp>
          <p:nvSpPr>
            <p:cNvPr id="56" name="文本框 55">
              <a:extLst>
                <a:ext uri="{FF2B5EF4-FFF2-40B4-BE49-F238E27FC236}">
                  <a16:creationId xmlns="" xmlns:a16="http://schemas.microsoft.com/office/drawing/2014/main" id="{1DB9BBDD-9833-4736-A42D-1C11FE34356C}"/>
                </a:ext>
              </a:extLst>
            </p:cNvPr>
            <p:cNvSpPr txBox="1"/>
            <p:nvPr/>
          </p:nvSpPr>
          <p:spPr>
            <a:xfrm>
              <a:off x="1063665" y="265481"/>
              <a:ext cx="9661667" cy="461665"/>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三维动画与交互技术读书</a:t>
              </a: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报告 </a:t>
              </a:r>
              <a:r>
                <a:rPr kumimoji="0" lang="en-US" altLang="zh-CN"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 </a:t>
              </a:r>
              <a:r>
                <a:rPr lang="zh-CN" altLang="en-US" sz="2400" b="1" noProof="0" dirty="0">
                  <a:solidFill>
                    <a:srgbClr val="FFFFFF"/>
                  </a:solidFill>
                  <a:latin typeface="微软雅黑" panose="020B0503020204020204" pitchFamily="34" charset="-122"/>
                  <a:ea typeface="微软雅黑" panose="020B0503020204020204" pitchFamily="34" charset="-122"/>
                </a:rPr>
                <a:t>定性</a:t>
              </a: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结果</a:t>
              </a:r>
              <a:endParaRPr kumimoji="0" lang="zh-CN" altLang="en-US" sz="2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4" name="矩形 3"/>
          <p:cNvSpPr/>
          <p:nvPr/>
        </p:nvSpPr>
        <p:spPr>
          <a:xfrm>
            <a:off x="5469065" y="3244334"/>
            <a:ext cx="1253869" cy="369332"/>
          </a:xfrm>
          <a:prstGeom prst="rect">
            <a:avLst/>
          </a:prstGeom>
        </p:spPr>
        <p:txBody>
          <a:bodyPr wrap="none">
            <a:spAutoFit/>
          </a:bodyPr>
          <a:lstStyle/>
          <a:p>
            <a:r>
              <a:rPr lang="en-US" altLang="zh-CN" dirty="0">
                <a:solidFill>
                  <a:srgbClr val="FFFFFF"/>
                </a:solidFill>
                <a:latin typeface="微软雅黑" panose="020B0503020204020204" pitchFamily="34" charset="-122"/>
                <a:ea typeface="微软雅黑" panose="020B0503020204020204" pitchFamily="34" charset="-122"/>
              </a:rPr>
              <a:t>Frank</a:t>
            </a:r>
            <a:r>
              <a:rPr lang="zh-CN" altLang="en-US" dirty="0">
                <a:solidFill>
                  <a:srgbClr val="FFFFFF"/>
                </a:solidFill>
                <a:latin typeface="微软雅黑" panose="020B0503020204020204" pitchFamily="34" charset="-122"/>
                <a:ea typeface="微软雅黑" panose="020B0503020204020204" pitchFamily="34" charset="-122"/>
              </a:rPr>
              <a:t>模型</a:t>
            </a:r>
            <a:endParaRPr lang="zh-CN" altLang="en-US" dirty="0"/>
          </a:p>
        </p:txBody>
      </p:sp>
      <p:sp>
        <p:nvSpPr>
          <p:cNvPr id="6" name="矩形 5"/>
          <p:cNvSpPr/>
          <p:nvPr/>
        </p:nvSpPr>
        <p:spPr>
          <a:xfrm>
            <a:off x="856505" y="1086080"/>
            <a:ext cx="10116294" cy="1384995"/>
          </a:xfrm>
          <a:prstGeom prst="rect">
            <a:avLst/>
          </a:prstGeom>
        </p:spPr>
        <p:txBody>
          <a:bodyPr wrap="square">
            <a:spAutoFit/>
          </a:bodyPr>
          <a:lstStyle/>
          <a:p>
            <a:r>
              <a:rPr lang="zh-CN" altLang="zh-CN" sz="2800" dirty="0" smtClean="0"/>
              <a:t>本文定性</a:t>
            </a:r>
            <a:r>
              <a:rPr lang="zh-CN" altLang="zh-CN" sz="2800" dirty="0"/>
              <a:t>地比较了本文的模型</a:t>
            </a:r>
            <a:r>
              <a:rPr lang="en-US" altLang="zh-CN" sz="2800" dirty="0"/>
              <a:t>(</a:t>
            </a:r>
            <a:r>
              <a:rPr lang="en-US" altLang="zh-CN" sz="2800" b="1" dirty="0"/>
              <a:t>Frank</a:t>
            </a:r>
            <a:r>
              <a:rPr lang="zh-CN" altLang="zh-CN" sz="2800" b="1" dirty="0"/>
              <a:t>为银色</a:t>
            </a:r>
            <a:r>
              <a:rPr lang="zh-CN" altLang="zh-CN" sz="2800" dirty="0"/>
              <a:t>，</a:t>
            </a:r>
            <a:r>
              <a:rPr lang="en-US" altLang="zh-CN" sz="2800" b="1" dirty="0"/>
              <a:t>Adam</a:t>
            </a:r>
            <a:r>
              <a:rPr lang="zh-CN" altLang="zh-CN" sz="2800" b="1" dirty="0"/>
              <a:t>为金色</a:t>
            </a:r>
            <a:r>
              <a:rPr lang="en-US" altLang="zh-CN" sz="2800" dirty="0"/>
              <a:t>)</a:t>
            </a:r>
            <a:r>
              <a:rPr lang="zh-CN" altLang="zh-CN" sz="2800" dirty="0"/>
              <a:t>和</a:t>
            </a:r>
            <a:r>
              <a:rPr lang="en-US" altLang="zh-CN" sz="2800" b="1" dirty="0"/>
              <a:t>SMPL(</a:t>
            </a:r>
            <a:r>
              <a:rPr lang="zh-CN" altLang="zh-CN" sz="2800" b="1" dirty="0"/>
              <a:t>没有</a:t>
            </a:r>
            <a:r>
              <a:rPr lang="en-US" altLang="zh-CN" sz="2800" b="1" dirty="0"/>
              <a:t>pose-</a:t>
            </a:r>
            <a:r>
              <a:rPr lang="en-US" altLang="zh-CN" sz="2800" b="1" dirty="0" err="1"/>
              <a:t>blendshapes</a:t>
            </a:r>
            <a:r>
              <a:rPr lang="zh-CN" altLang="zh-CN" sz="2800" b="1" dirty="0"/>
              <a:t>，粉色</a:t>
            </a:r>
            <a:r>
              <a:rPr lang="en-US" altLang="zh-CN" sz="2800" dirty="0"/>
              <a:t>)[34]</a:t>
            </a:r>
            <a:r>
              <a:rPr lang="zh-CN" altLang="zh-CN" sz="2800" dirty="0" smtClean="0"/>
              <a:t>。</a:t>
            </a:r>
            <a:endParaRPr lang="zh-CN" altLang="zh-CN" sz="2800" dirty="0"/>
          </a:p>
          <a:p>
            <a:endParaRPr lang="en-US" altLang="zh-CN" sz="2800" dirty="0"/>
          </a:p>
        </p:txBody>
      </p:sp>
      <p:pic>
        <p:nvPicPr>
          <p:cNvPr id="58" name="图片 57"/>
          <p:cNvPicPr/>
          <p:nvPr/>
        </p:nvPicPr>
        <p:blipFill>
          <a:blip r:embed="rId3">
            <a:extLst>
              <a:ext uri="{28A0092B-C50C-407E-A947-70E740481C1C}">
                <a14:useLocalDpi xmlns:a14="http://schemas.microsoft.com/office/drawing/2010/main" val="0"/>
              </a:ext>
            </a:extLst>
          </a:blip>
          <a:stretch>
            <a:fillRect/>
          </a:stretch>
        </p:blipFill>
        <p:spPr>
          <a:xfrm>
            <a:off x="2020993" y="1962572"/>
            <a:ext cx="7546340" cy="4573693"/>
          </a:xfrm>
          <a:prstGeom prst="rect">
            <a:avLst/>
          </a:prstGeom>
        </p:spPr>
      </p:pic>
    </p:spTree>
    <p:extLst>
      <p:ext uri="{BB962C8B-B14F-4D97-AF65-F5344CB8AC3E}">
        <p14:creationId xmlns:p14="http://schemas.microsoft.com/office/powerpoint/2010/main" val="22081614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F644A4FE-E885-489F-9586-635E19B6B85C}"/>
              </a:ext>
            </a:extLst>
          </p:cNvPr>
          <p:cNvPicPr>
            <a:picLocks noChangeAspect="1"/>
          </p:cNvPicPr>
          <p:nvPr/>
        </p:nvPicPr>
        <p:blipFill rotWithShape="1">
          <a:blip r:embed="rId3">
            <a:extLst>
              <a:ext uri="{28A0092B-C50C-407E-A947-70E740481C1C}">
                <a14:useLocalDpi xmlns:a14="http://schemas.microsoft.com/office/drawing/2010/main" val="0"/>
              </a:ext>
            </a:extLst>
          </a:blip>
          <a:srcRect l="13140" r="47508" b="14967"/>
          <a:stretch/>
        </p:blipFill>
        <p:spPr>
          <a:xfrm>
            <a:off x="1" y="0"/>
            <a:ext cx="4533900" cy="6858000"/>
          </a:xfrm>
          <a:custGeom>
            <a:avLst/>
            <a:gdLst>
              <a:gd name="connsiteX0" fmla="*/ 0 w 4533900"/>
              <a:gd name="connsiteY0" fmla="*/ 0 h 6858000"/>
              <a:gd name="connsiteX1" fmla="*/ 2774181 w 4533900"/>
              <a:gd name="connsiteY1" fmla="*/ 0 h 6858000"/>
              <a:gd name="connsiteX2" fmla="*/ 2837689 w 4533900"/>
              <a:gd name="connsiteY2" fmla="*/ 45161 h 6858000"/>
              <a:gd name="connsiteX3" fmla="*/ 4533900 w 4533900"/>
              <a:gd name="connsiteY3" fmla="*/ 3429000 h 6858000"/>
              <a:gd name="connsiteX4" fmla="*/ 2837689 w 4533900"/>
              <a:gd name="connsiteY4" fmla="*/ 6812839 h 6858000"/>
              <a:gd name="connsiteX5" fmla="*/ 2774181 w 4533900"/>
              <a:gd name="connsiteY5" fmla="*/ 6858000 h 6858000"/>
              <a:gd name="connsiteX6" fmla="*/ 0 w 45339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3900" h="6858000">
                <a:moveTo>
                  <a:pt x="0" y="0"/>
                </a:moveTo>
                <a:lnTo>
                  <a:pt x="2774181" y="0"/>
                </a:lnTo>
                <a:lnTo>
                  <a:pt x="2837689" y="45161"/>
                </a:lnTo>
                <a:cubicBezTo>
                  <a:pt x="3867393" y="815231"/>
                  <a:pt x="4533900" y="2044280"/>
                  <a:pt x="4533900" y="3429000"/>
                </a:cubicBezTo>
                <a:cubicBezTo>
                  <a:pt x="4533900" y="4813720"/>
                  <a:pt x="3867393" y="6042770"/>
                  <a:pt x="2837689" y="6812839"/>
                </a:cubicBezTo>
                <a:lnTo>
                  <a:pt x="2774181" y="6858000"/>
                </a:lnTo>
                <a:lnTo>
                  <a:pt x="0" y="6858000"/>
                </a:lnTo>
                <a:close/>
              </a:path>
            </a:pathLst>
          </a:custGeom>
        </p:spPr>
      </p:pic>
      <p:sp>
        <p:nvSpPr>
          <p:cNvPr id="10" name="任意多边形: 形状 9">
            <a:extLst>
              <a:ext uri="{FF2B5EF4-FFF2-40B4-BE49-F238E27FC236}">
                <a16:creationId xmlns="" xmlns:a16="http://schemas.microsoft.com/office/drawing/2014/main" id="{2D283C2C-AFED-4A36-8CCD-00B62E32F4A8}"/>
              </a:ext>
            </a:extLst>
          </p:cNvPr>
          <p:cNvSpPr/>
          <p:nvPr/>
        </p:nvSpPr>
        <p:spPr>
          <a:xfrm>
            <a:off x="1" y="0"/>
            <a:ext cx="4533900" cy="6858000"/>
          </a:xfrm>
          <a:custGeom>
            <a:avLst/>
            <a:gdLst>
              <a:gd name="connsiteX0" fmla="*/ 0 w 4533900"/>
              <a:gd name="connsiteY0" fmla="*/ 0 h 6858000"/>
              <a:gd name="connsiteX1" fmla="*/ 2774181 w 4533900"/>
              <a:gd name="connsiteY1" fmla="*/ 0 h 6858000"/>
              <a:gd name="connsiteX2" fmla="*/ 2837689 w 4533900"/>
              <a:gd name="connsiteY2" fmla="*/ 45161 h 6858000"/>
              <a:gd name="connsiteX3" fmla="*/ 4533900 w 4533900"/>
              <a:gd name="connsiteY3" fmla="*/ 3429000 h 6858000"/>
              <a:gd name="connsiteX4" fmla="*/ 2837689 w 4533900"/>
              <a:gd name="connsiteY4" fmla="*/ 6812839 h 6858000"/>
              <a:gd name="connsiteX5" fmla="*/ 2774181 w 4533900"/>
              <a:gd name="connsiteY5" fmla="*/ 6858000 h 6858000"/>
              <a:gd name="connsiteX6" fmla="*/ 0 w 45339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3900" h="6858000">
                <a:moveTo>
                  <a:pt x="0" y="0"/>
                </a:moveTo>
                <a:lnTo>
                  <a:pt x="2774181" y="0"/>
                </a:lnTo>
                <a:lnTo>
                  <a:pt x="2837689" y="45161"/>
                </a:lnTo>
                <a:cubicBezTo>
                  <a:pt x="3867393" y="815231"/>
                  <a:pt x="4533900" y="2044280"/>
                  <a:pt x="4533900" y="3429000"/>
                </a:cubicBezTo>
                <a:cubicBezTo>
                  <a:pt x="4533900" y="4813720"/>
                  <a:pt x="3867393" y="6042770"/>
                  <a:pt x="2837689" y="6812839"/>
                </a:cubicBezTo>
                <a:lnTo>
                  <a:pt x="2774181" y="6858000"/>
                </a:lnTo>
                <a:lnTo>
                  <a:pt x="0" y="6858000"/>
                </a:lnTo>
                <a:close/>
              </a:path>
            </a:pathLst>
          </a:custGeom>
          <a:gradFill flip="none" rotWithShape="1">
            <a:gsLst>
              <a:gs pos="0">
                <a:srgbClr val="003263"/>
              </a:gs>
              <a:gs pos="66000">
                <a:srgbClr val="003466">
                  <a:alpha val="78000"/>
                </a:srgbClr>
              </a:gs>
              <a:gs pos="85000">
                <a:srgbClr val="003466">
                  <a:alpha val="87000"/>
                </a:srgbClr>
              </a:gs>
              <a:gs pos="35000">
                <a:srgbClr val="003465">
                  <a:alpha val="90000"/>
                </a:srgbClr>
              </a:gs>
              <a:gs pos="100000">
                <a:srgbClr val="003466"/>
              </a:gs>
            </a:gsLst>
            <a:lin ang="36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椭圆 10">
            <a:extLst>
              <a:ext uri="{FF2B5EF4-FFF2-40B4-BE49-F238E27FC236}">
                <a16:creationId xmlns="" xmlns:a16="http://schemas.microsoft.com/office/drawing/2014/main" id="{11D42309-6148-4913-BABD-BDF5A2D8B522}"/>
              </a:ext>
            </a:extLst>
          </p:cNvPr>
          <p:cNvSpPr/>
          <p:nvPr/>
        </p:nvSpPr>
        <p:spPr>
          <a:xfrm>
            <a:off x="3543300" y="2438402"/>
            <a:ext cx="1981200" cy="1981199"/>
          </a:xfrm>
          <a:prstGeom prst="ellipse">
            <a:avLst/>
          </a:prstGeom>
          <a:solidFill>
            <a:srgbClr val="1A48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a:extLst>
              <a:ext uri="{FF2B5EF4-FFF2-40B4-BE49-F238E27FC236}">
                <a16:creationId xmlns="" xmlns:a16="http://schemas.microsoft.com/office/drawing/2014/main" id="{1FE2FB99-4CC9-4C33-AC8E-CCD11F54003C}"/>
              </a:ext>
            </a:extLst>
          </p:cNvPr>
          <p:cNvSpPr/>
          <p:nvPr/>
        </p:nvSpPr>
        <p:spPr>
          <a:xfrm>
            <a:off x="3630384" y="2525486"/>
            <a:ext cx="1807032" cy="1807031"/>
          </a:xfrm>
          <a:prstGeom prst="ellipse">
            <a:avLst/>
          </a:prstGeom>
          <a:solidFill>
            <a:schemeClr val="bg1"/>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12">
            <a:extLst>
              <a:ext uri="{FF2B5EF4-FFF2-40B4-BE49-F238E27FC236}">
                <a16:creationId xmlns="" xmlns:a16="http://schemas.microsoft.com/office/drawing/2014/main" id="{16BE33E8-AEBD-431A-8857-DFEE3CBD6B1D}"/>
              </a:ext>
            </a:extLst>
          </p:cNvPr>
          <p:cNvSpPr txBox="1"/>
          <p:nvPr/>
        </p:nvSpPr>
        <p:spPr>
          <a:xfrm>
            <a:off x="3904427" y="2921169"/>
            <a:ext cx="1258948" cy="1015663"/>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smtClean="0">
                <a:ln>
                  <a:noFill/>
                </a:ln>
                <a:solidFill>
                  <a:srgbClr val="1A4874"/>
                </a:solidFill>
                <a:effectLst/>
                <a:uLnTx/>
                <a:uFillTx/>
                <a:latin typeface="微软雅黑" panose="020B0503020204020204" pitchFamily="34" charset="-122"/>
                <a:ea typeface="微软雅黑" panose="020B0503020204020204" pitchFamily="34" charset="-122"/>
                <a:cs typeface="+mn-cs"/>
              </a:rPr>
              <a:t>05</a:t>
            </a:r>
            <a:endParaRPr kumimoji="0" lang="zh-CN" altLang="en-US" sz="60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endParaRPr>
          </a:p>
        </p:txBody>
      </p:sp>
      <p:grpSp>
        <p:nvGrpSpPr>
          <p:cNvPr id="4" name="组合 3">
            <a:extLst>
              <a:ext uri="{FF2B5EF4-FFF2-40B4-BE49-F238E27FC236}">
                <a16:creationId xmlns="" xmlns:a16="http://schemas.microsoft.com/office/drawing/2014/main" id="{93AB6CD6-69D2-4735-85D5-EA7445FAEA03}"/>
              </a:ext>
            </a:extLst>
          </p:cNvPr>
          <p:cNvGrpSpPr/>
          <p:nvPr/>
        </p:nvGrpSpPr>
        <p:grpSpPr>
          <a:xfrm>
            <a:off x="6181472" y="2691828"/>
            <a:ext cx="2217461" cy="999636"/>
            <a:chOff x="6257925" y="2684493"/>
            <a:chExt cx="4201033" cy="830997"/>
          </a:xfrm>
        </p:grpSpPr>
        <p:sp>
          <p:nvSpPr>
            <p:cNvPr id="14" name="文本框 13">
              <a:extLst>
                <a:ext uri="{FF2B5EF4-FFF2-40B4-BE49-F238E27FC236}">
                  <a16:creationId xmlns="" xmlns:a16="http://schemas.microsoft.com/office/drawing/2014/main" id="{0C08F948-24D7-4B1B-85E7-463D0940FEA4}"/>
                </a:ext>
              </a:extLst>
            </p:cNvPr>
            <p:cNvSpPr txBox="1"/>
            <p:nvPr/>
          </p:nvSpPr>
          <p:spPr>
            <a:xfrm>
              <a:off x="6705533" y="2684493"/>
              <a:ext cx="3753425" cy="830997"/>
            </a:xfrm>
            <a:prstGeom prst="rect">
              <a:avLst/>
            </a:prstGeom>
            <a:noFill/>
          </p:spPr>
          <p:txBody>
            <a:bodyPr wrap="square" rtlCol="0">
              <a:spAutoFit/>
            </a:bodyPr>
            <a:lstStyle/>
            <a:p>
              <a:pPr lvl="0" defTabSz="914377">
                <a:defRPr/>
              </a:pPr>
              <a:r>
                <a:rPr lang="zh-CN" altLang="en-US" sz="4800" b="1" dirty="0" smtClean="0">
                  <a:solidFill>
                    <a:srgbClr val="1A4874"/>
                  </a:solidFill>
                  <a:latin typeface="微软雅黑" panose="020B0503020204020204" pitchFamily="34" charset="-122"/>
                  <a:ea typeface="微软雅黑" panose="020B0503020204020204" pitchFamily="34" charset="-122"/>
                </a:rPr>
                <a:t>小结</a:t>
              </a:r>
              <a:endParaRPr lang="zh-CN" altLang="en-US" sz="4800" b="1" dirty="0">
                <a:solidFill>
                  <a:srgbClr val="1A4874"/>
                </a:solidFill>
                <a:latin typeface="微软雅黑" panose="020B0503020204020204" pitchFamily="34" charset="-122"/>
                <a:ea typeface="微软雅黑" panose="020B0503020204020204" pitchFamily="34" charset="-122"/>
              </a:endParaRPr>
            </a:p>
          </p:txBody>
        </p:sp>
        <p:cxnSp>
          <p:nvCxnSpPr>
            <p:cNvPr id="15" name="直接连接符 14">
              <a:extLst>
                <a:ext uri="{FF2B5EF4-FFF2-40B4-BE49-F238E27FC236}">
                  <a16:creationId xmlns="" xmlns:a16="http://schemas.microsoft.com/office/drawing/2014/main" id="{DF731159-FE77-41E6-B73E-84E6BD1A1ABE}"/>
                </a:ext>
              </a:extLst>
            </p:cNvPr>
            <p:cNvCxnSpPr>
              <a:cxnSpLocks/>
            </p:cNvCxnSpPr>
            <p:nvPr/>
          </p:nvCxnSpPr>
          <p:spPr>
            <a:xfrm>
              <a:off x="6257925" y="3515490"/>
              <a:ext cx="3591502" cy="0"/>
            </a:xfrm>
            <a:prstGeom prst="line">
              <a:avLst/>
            </a:prstGeom>
            <a:ln>
              <a:solidFill>
                <a:srgbClr val="1A487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1847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81040912-18DF-4E4C-96A5-5206406BB19A}"/>
              </a:ext>
            </a:extLst>
          </p:cNvPr>
          <p:cNvGrpSpPr/>
          <p:nvPr/>
        </p:nvGrpSpPr>
        <p:grpSpPr>
          <a:xfrm>
            <a:off x="360610" y="404447"/>
            <a:ext cx="7331108" cy="520662"/>
            <a:chOff x="334001" y="260612"/>
            <a:chExt cx="10787055" cy="520662"/>
          </a:xfrm>
        </p:grpSpPr>
        <p:sp>
          <p:nvSpPr>
            <p:cNvPr id="57" name="矩形: 圆角 56">
              <a:extLst>
                <a:ext uri="{FF2B5EF4-FFF2-40B4-BE49-F238E27FC236}">
                  <a16:creationId xmlns="" xmlns:a16="http://schemas.microsoft.com/office/drawing/2014/main" id="{B2738A0F-2CB2-40AB-AD15-00074C386109}"/>
                </a:ext>
              </a:extLst>
            </p:cNvPr>
            <p:cNvSpPr/>
            <p:nvPr/>
          </p:nvSpPr>
          <p:spPr>
            <a:xfrm>
              <a:off x="334001" y="260612"/>
              <a:ext cx="10787055" cy="520662"/>
            </a:xfrm>
            <a:prstGeom prst="roundRect">
              <a:avLst>
                <a:gd name="adj" fmla="val 50000"/>
              </a:avLst>
            </a:prstGeom>
            <a:solidFill>
              <a:srgbClr val="1A4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 name="组合 1">
              <a:extLst>
                <a:ext uri="{FF2B5EF4-FFF2-40B4-BE49-F238E27FC236}">
                  <a16:creationId xmlns="" xmlns:a16="http://schemas.microsoft.com/office/drawing/2014/main" id="{13C672A9-91E5-4FD6-80AE-B3205485100C}"/>
                </a:ext>
              </a:extLst>
            </p:cNvPr>
            <p:cNvGrpSpPr/>
            <p:nvPr/>
          </p:nvGrpSpPr>
          <p:grpSpPr>
            <a:xfrm>
              <a:off x="362504" y="283741"/>
              <a:ext cx="708003" cy="450242"/>
              <a:chOff x="362504" y="283741"/>
              <a:chExt cx="708003" cy="450242"/>
            </a:xfrm>
          </p:grpSpPr>
          <p:sp>
            <p:nvSpPr>
              <p:cNvPr id="17" name="椭圆 16">
                <a:extLst>
                  <a:ext uri="{FF2B5EF4-FFF2-40B4-BE49-F238E27FC236}">
                    <a16:creationId xmlns="" xmlns:a16="http://schemas.microsoft.com/office/drawing/2014/main" id="{C4F69BAF-1976-4CEF-A6E1-81BACCBAD6B1}"/>
                  </a:ext>
                </a:extLst>
              </p:cNvPr>
              <p:cNvSpPr/>
              <p:nvPr/>
            </p:nvSpPr>
            <p:spPr>
              <a:xfrm>
                <a:off x="539095" y="311421"/>
                <a:ext cx="531412" cy="422562"/>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9" name="Group 4">
                <a:extLst>
                  <a:ext uri="{FF2B5EF4-FFF2-40B4-BE49-F238E27FC236}">
                    <a16:creationId xmlns="" xmlns:a16="http://schemas.microsoft.com/office/drawing/2014/main" id="{39D04D76-1514-48F6-BE7C-7622D29922FD}"/>
                  </a:ext>
                </a:extLst>
              </p:cNvPr>
              <p:cNvGrpSpPr>
                <a:grpSpLocks noChangeAspect="1"/>
              </p:cNvGrpSpPr>
              <p:nvPr/>
            </p:nvGrpSpPr>
            <p:grpSpPr bwMode="auto">
              <a:xfrm>
                <a:off x="362504" y="283741"/>
                <a:ext cx="707814" cy="443684"/>
                <a:chOff x="2377" y="1255"/>
                <a:chExt cx="2235" cy="1401"/>
              </a:xfrm>
              <a:solidFill>
                <a:srgbClr val="014590"/>
              </a:solidFill>
            </p:grpSpPr>
            <p:sp>
              <p:nvSpPr>
                <p:cNvPr id="22" name="Freeform 5">
                  <a:extLst>
                    <a:ext uri="{FF2B5EF4-FFF2-40B4-BE49-F238E27FC236}">
                      <a16:creationId xmlns="" xmlns:a16="http://schemas.microsoft.com/office/drawing/2014/main" id="{1F3DEE1E-BBDC-4614-A7AF-EE1152D2602C}"/>
                    </a:ext>
                  </a:extLst>
                </p:cNvPr>
                <p:cNvSpPr>
                  <a:spLocks noEditPoints="1"/>
                </p:cNvSpPr>
                <p:nvPr/>
              </p:nvSpPr>
              <p:spPr bwMode="auto">
                <a:xfrm>
                  <a:off x="2934" y="1355"/>
                  <a:ext cx="1678" cy="1301"/>
                </a:xfrm>
                <a:custGeom>
                  <a:avLst/>
                  <a:gdLst>
                    <a:gd name="T0" fmla="*/ 624 w 693"/>
                    <a:gd name="T1" fmla="*/ 138 h 677"/>
                    <a:gd name="T2" fmla="*/ 676 w 693"/>
                    <a:gd name="T3" fmla="*/ 240 h 677"/>
                    <a:gd name="T4" fmla="*/ 686 w 693"/>
                    <a:gd name="T5" fmla="*/ 401 h 677"/>
                    <a:gd name="T6" fmla="*/ 646 w 693"/>
                    <a:gd name="T7" fmla="*/ 509 h 677"/>
                    <a:gd name="T8" fmla="*/ 551 w 693"/>
                    <a:gd name="T9" fmla="*/ 613 h 677"/>
                    <a:gd name="T10" fmla="*/ 451 w 693"/>
                    <a:gd name="T11" fmla="*/ 660 h 677"/>
                    <a:gd name="T12" fmla="*/ 269 w 693"/>
                    <a:gd name="T13" fmla="*/ 667 h 677"/>
                    <a:gd name="T14" fmla="*/ 189 w 693"/>
                    <a:gd name="T15" fmla="*/ 639 h 677"/>
                    <a:gd name="T16" fmla="*/ 53 w 693"/>
                    <a:gd name="T17" fmla="*/ 520 h 677"/>
                    <a:gd name="T18" fmla="*/ 10 w 693"/>
                    <a:gd name="T19" fmla="*/ 422 h 677"/>
                    <a:gd name="T20" fmla="*/ 8 w 693"/>
                    <a:gd name="T21" fmla="*/ 272 h 677"/>
                    <a:gd name="T22" fmla="*/ 47 w 693"/>
                    <a:gd name="T23" fmla="*/ 167 h 677"/>
                    <a:gd name="T24" fmla="*/ 154 w 693"/>
                    <a:gd name="T25" fmla="*/ 56 h 677"/>
                    <a:gd name="T26" fmla="*/ 264 w 693"/>
                    <a:gd name="T27" fmla="*/ 9 h 677"/>
                    <a:gd name="T28" fmla="*/ 391 w 693"/>
                    <a:gd name="T29" fmla="*/ 4 h 677"/>
                    <a:gd name="T30" fmla="*/ 514 w 693"/>
                    <a:gd name="T31" fmla="*/ 60 h 677"/>
                    <a:gd name="T32" fmla="*/ 431 w 693"/>
                    <a:gd name="T33" fmla="*/ 25 h 677"/>
                    <a:gd name="T34" fmla="*/ 273 w 693"/>
                    <a:gd name="T35" fmla="*/ 23 h 677"/>
                    <a:gd name="T36" fmla="*/ 174 w 693"/>
                    <a:gd name="T37" fmla="*/ 61 h 677"/>
                    <a:gd name="T38" fmla="*/ 53 w 693"/>
                    <a:gd name="T39" fmla="*/ 189 h 677"/>
                    <a:gd name="T40" fmla="*/ 17 w 693"/>
                    <a:gd name="T41" fmla="*/ 352 h 677"/>
                    <a:gd name="T42" fmla="*/ 41 w 693"/>
                    <a:gd name="T43" fmla="*/ 462 h 677"/>
                    <a:gd name="T44" fmla="*/ 102 w 693"/>
                    <a:gd name="T45" fmla="*/ 557 h 677"/>
                    <a:gd name="T46" fmla="*/ 196 w 693"/>
                    <a:gd name="T47" fmla="*/ 627 h 677"/>
                    <a:gd name="T48" fmla="*/ 302 w 693"/>
                    <a:gd name="T49" fmla="*/ 658 h 677"/>
                    <a:gd name="T50" fmla="*/ 430 w 693"/>
                    <a:gd name="T51" fmla="*/ 651 h 677"/>
                    <a:gd name="T52" fmla="*/ 552 w 693"/>
                    <a:gd name="T53" fmla="*/ 593 h 677"/>
                    <a:gd name="T54" fmla="*/ 637 w 693"/>
                    <a:gd name="T55" fmla="*/ 495 h 677"/>
                    <a:gd name="T56" fmla="*/ 672 w 693"/>
                    <a:gd name="T57" fmla="*/ 397 h 677"/>
                    <a:gd name="T58" fmla="*/ 673 w 693"/>
                    <a:gd name="T59" fmla="*/ 292 h 677"/>
                    <a:gd name="T60" fmla="*/ 638 w 693"/>
                    <a:gd name="T61" fmla="*/ 250 h 677"/>
                    <a:gd name="T62" fmla="*/ 541 w 693"/>
                    <a:gd name="T63" fmla="*/ 289 h 677"/>
                    <a:gd name="T64" fmla="*/ 525 w 693"/>
                    <a:gd name="T65" fmla="*/ 401 h 677"/>
                    <a:gd name="T66" fmla="*/ 468 w 693"/>
                    <a:gd name="T67" fmla="*/ 473 h 677"/>
                    <a:gd name="T68" fmla="*/ 517 w 693"/>
                    <a:gd name="T69" fmla="*/ 399 h 677"/>
                    <a:gd name="T70" fmla="*/ 517 w 693"/>
                    <a:gd name="T71" fmla="*/ 278 h 677"/>
                    <a:gd name="T72" fmla="*/ 482 w 693"/>
                    <a:gd name="T73" fmla="*/ 292 h 677"/>
                    <a:gd name="T74" fmla="*/ 458 w 693"/>
                    <a:gd name="T75" fmla="*/ 332 h 677"/>
                    <a:gd name="T76" fmla="*/ 407 w 693"/>
                    <a:gd name="T77" fmla="*/ 404 h 677"/>
                    <a:gd name="T78" fmla="*/ 370 w 693"/>
                    <a:gd name="T79" fmla="*/ 483 h 677"/>
                    <a:gd name="T80" fmla="*/ 320 w 693"/>
                    <a:gd name="T81" fmla="*/ 466 h 677"/>
                    <a:gd name="T82" fmla="*/ 268 w 693"/>
                    <a:gd name="T83" fmla="*/ 385 h 677"/>
                    <a:gd name="T84" fmla="*/ 263 w 693"/>
                    <a:gd name="T85" fmla="*/ 328 h 677"/>
                    <a:gd name="T86" fmla="*/ 207 w 693"/>
                    <a:gd name="T87" fmla="*/ 282 h 677"/>
                    <a:gd name="T88" fmla="*/ 164 w 693"/>
                    <a:gd name="T89" fmla="*/ 338 h 677"/>
                    <a:gd name="T90" fmla="*/ 208 w 693"/>
                    <a:gd name="T91" fmla="*/ 457 h 677"/>
                    <a:gd name="T92" fmla="*/ 179 w 693"/>
                    <a:gd name="T93" fmla="*/ 430 h 677"/>
                    <a:gd name="T94" fmla="*/ 155 w 693"/>
                    <a:gd name="T95" fmla="*/ 323 h 677"/>
                    <a:gd name="T96" fmla="*/ 201 w 693"/>
                    <a:gd name="T97" fmla="*/ 219 h 677"/>
                    <a:gd name="T98" fmla="*/ 285 w 693"/>
                    <a:gd name="T99" fmla="*/ 162 h 677"/>
                    <a:gd name="T100" fmla="*/ 415 w 693"/>
                    <a:gd name="T101" fmla="*/ 164 h 677"/>
                    <a:gd name="T102" fmla="*/ 497 w 693"/>
                    <a:gd name="T103" fmla="*/ 226 h 677"/>
                    <a:gd name="T104" fmla="*/ 563 w 693"/>
                    <a:gd name="T105" fmla="*/ 236 h 677"/>
                    <a:gd name="T106" fmla="*/ 594 w 693"/>
                    <a:gd name="T107" fmla="*/ 219 h 677"/>
                    <a:gd name="T108" fmla="*/ 617 w 693"/>
                    <a:gd name="T109" fmla="*/ 153 h 677"/>
                    <a:gd name="T110" fmla="*/ 483 w 693"/>
                    <a:gd name="T111" fmla="*/ 223 h 677"/>
                    <a:gd name="T112" fmla="*/ 421 w 693"/>
                    <a:gd name="T113" fmla="*/ 176 h 677"/>
                    <a:gd name="T114" fmla="*/ 319 w 693"/>
                    <a:gd name="T115" fmla="*/ 162 h 677"/>
                    <a:gd name="T116" fmla="*/ 219 w 693"/>
                    <a:gd name="T117" fmla="*/ 212 h 677"/>
                    <a:gd name="T118" fmla="*/ 299 w 693"/>
                    <a:gd name="T119" fmla="*/ 268 h 677"/>
                    <a:gd name="T120" fmla="*/ 367 w 693"/>
                    <a:gd name="T121" fmla="*/ 251 h 677"/>
                    <a:gd name="T122" fmla="*/ 452 w 693"/>
                    <a:gd name="T123" fmla="*/ 253 h 677"/>
                    <a:gd name="T124" fmla="*/ 532 w 693"/>
                    <a:gd name="T125" fmla="*/ 272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3" h="677">
                      <a:moveTo>
                        <a:pt x="528" y="51"/>
                      </a:moveTo>
                      <a:cubicBezTo>
                        <a:pt x="529" y="52"/>
                        <a:pt x="529" y="51"/>
                        <a:pt x="530" y="51"/>
                      </a:cubicBezTo>
                      <a:cubicBezTo>
                        <a:pt x="532" y="54"/>
                        <a:pt x="537" y="54"/>
                        <a:pt x="538" y="57"/>
                      </a:cubicBezTo>
                      <a:cubicBezTo>
                        <a:pt x="541" y="57"/>
                        <a:pt x="542" y="60"/>
                        <a:pt x="544" y="60"/>
                      </a:cubicBezTo>
                      <a:cubicBezTo>
                        <a:pt x="546" y="61"/>
                        <a:pt x="547" y="63"/>
                        <a:pt x="549" y="63"/>
                      </a:cubicBezTo>
                      <a:cubicBezTo>
                        <a:pt x="551" y="66"/>
                        <a:pt x="554" y="67"/>
                        <a:pt x="555" y="70"/>
                      </a:cubicBezTo>
                      <a:cubicBezTo>
                        <a:pt x="558" y="70"/>
                        <a:pt x="560" y="72"/>
                        <a:pt x="562" y="75"/>
                      </a:cubicBezTo>
                      <a:cubicBezTo>
                        <a:pt x="565" y="76"/>
                        <a:pt x="568" y="79"/>
                        <a:pt x="571" y="81"/>
                      </a:cubicBezTo>
                      <a:cubicBezTo>
                        <a:pt x="572" y="82"/>
                        <a:pt x="572" y="83"/>
                        <a:pt x="572" y="84"/>
                      </a:cubicBezTo>
                      <a:cubicBezTo>
                        <a:pt x="573" y="84"/>
                        <a:pt x="574" y="84"/>
                        <a:pt x="574" y="84"/>
                      </a:cubicBezTo>
                      <a:cubicBezTo>
                        <a:pt x="577" y="88"/>
                        <a:pt x="582" y="89"/>
                        <a:pt x="584" y="93"/>
                      </a:cubicBezTo>
                      <a:cubicBezTo>
                        <a:pt x="587" y="94"/>
                        <a:pt x="589" y="97"/>
                        <a:pt x="591" y="100"/>
                      </a:cubicBezTo>
                      <a:cubicBezTo>
                        <a:pt x="594" y="102"/>
                        <a:pt x="597" y="104"/>
                        <a:pt x="598" y="108"/>
                      </a:cubicBezTo>
                      <a:cubicBezTo>
                        <a:pt x="602" y="112"/>
                        <a:pt x="606" y="116"/>
                        <a:pt x="609" y="119"/>
                      </a:cubicBezTo>
                      <a:cubicBezTo>
                        <a:pt x="609" y="120"/>
                        <a:pt x="608" y="120"/>
                        <a:pt x="608" y="121"/>
                      </a:cubicBezTo>
                      <a:cubicBezTo>
                        <a:pt x="609" y="122"/>
                        <a:pt x="610" y="121"/>
                        <a:pt x="611" y="122"/>
                      </a:cubicBezTo>
                      <a:cubicBezTo>
                        <a:pt x="612" y="124"/>
                        <a:pt x="614" y="125"/>
                        <a:pt x="615" y="126"/>
                      </a:cubicBezTo>
                      <a:cubicBezTo>
                        <a:pt x="616" y="127"/>
                        <a:pt x="617" y="128"/>
                        <a:pt x="617" y="129"/>
                      </a:cubicBezTo>
                      <a:cubicBezTo>
                        <a:pt x="618" y="130"/>
                        <a:pt x="618" y="130"/>
                        <a:pt x="618" y="131"/>
                      </a:cubicBezTo>
                      <a:cubicBezTo>
                        <a:pt x="619" y="132"/>
                        <a:pt x="619" y="132"/>
                        <a:pt x="620" y="132"/>
                      </a:cubicBezTo>
                      <a:cubicBezTo>
                        <a:pt x="621" y="133"/>
                        <a:pt x="622" y="136"/>
                        <a:pt x="624" y="138"/>
                      </a:cubicBezTo>
                      <a:cubicBezTo>
                        <a:pt x="624" y="138"/>
                        <a:pt x="625" y="139"/>
                        <a:pt x="626" y="140"/>
                      </a:cubicBezTo>
                      <a:cubicBezTo>
                        <a:pt x="626" y="140"/>
                        <a:pt x="626" y="141"/>
                        <a:pt x="626" y="141"/>
                      </a:cubicBezTo>
                      <a:cubicBezTo>
                        <a:pt x="627" y="142"/>
                        <a:pt x="628" y="142"/>
                        <a:pt x="628" y="142"/>
                      </a:cubicBezTo>
                      <a:cubicBezTo>
                        <a:pt x="629" y="143"/>
                        <a:pt x="629" y="144"/>
                        <a:pt x="630" y="144"/>
                      </a:cubicBezTo>
                      <a:cubicBezTo>
                        <a:pt x="630" y="145"/>
                        <a:pt x="630" y="145"/>
                        <a:pt x="630" y="146"/>
                      </a:cubicBezTo>
                      <a:cubicBezTo>
                        <a:pt x="634" y="151"/>
                        <a:pt x="638" y="156"/>
                        <a:pt x="641" y="162"/>
                      </a:cubicBezTo>
                      <a:cubicBezTo>
                        <a:pt x="642" y="163"/>
                        <a:pt x="642" y="164"/>
                        <a:pt x="643" y="164"/>
                      </a:cubicBezTo>
                      <a:cubicBezTo>
                        <a:pt x="643" y="166"/>
                        <a:pt x="644" y="168"/>
                        <a:pt x="645" y="169"/>
                      </a:cubicBezTo>
                      <a:cubicBezTo>
                        <a:pt x="646" y="172"/>
                        <a:pt x="649" y="174"/>
                        <a:pt x="650" y="177"/>
                      </a:cubicBezTo>
                      <a:cubicBezTo>
                        <a:pt x="650" y="177"/>
                        <a:pt x="650" y="178"/>
                        <a:pt x="650" y="179"/>
                      </a:cubicBezTo>
                      <a:cubicBezTo>
                        <a:pt x="651" y="180"/>
                        <a:pt x="652" y="180"/>
                        <a:pt x="652" y="181"/>
                      </a:cubicBezTo>
                      <a:cubicBezTo>
                        <a:pt x="652" y="182"/>
                        <a:pt x="652" y="182"/>
                        <a:pt x="652" y="183"/>
                      </a:cubicBezTo>
                      <a:cubicBezTo>
                        <a:pt x="654" y="187"/>
                        <a:pt x="656" y="190"/>
                        <a:pt x="658" y="193"/>
                      </a:cubicBezTo>
                      <a:cubicBezTo>
                        <a:pt x="659" y="195"/>
                        <a:pt x="660" y="198"/>
                        <a:pt x="661" y="200"/>
                      </a:cubicBezTo>
                      <a:cubicBezTo>
                        <a:pt x="660" y="202"/>
                        <a:pt x="662" y="202"/>
                        <a:pt x="663" y="204"/>
                      </a:cubicBezTo>
                      <a:cubicBezTo>
                        <a:pt x="663" y="204"/>
                        <a:pt x="663" y="205"/>
                        <a:pt x="664" y="206"/>
                      </a:cubicBezTo>
                      <a:cubicBezTo>
                        <a:pt x="665" y="209"/>
                        <a:pt x="667" y="214"/>
                        <a:pt x="669" y="218"/>
                      </a:cubicBezTo>
                      <a:cubicBezTo>
                        <a:pt x="669" y="218"/>
                        <a:pt x="670" y="219"/>
                        <a:pt x="670" y="220"/>
                      </a:cubicBezTo>
                      <a:cubicBezTo>
                        <a:pt x="671" y="222"/>
                        <a:pt x="671" y="225"/>
                        <a:pt x="673" y="226"/>
                      </a:cubicBezTo>
                      <a:cubicBezTo>
                        <a:pt x="672" y="229"/>
                        <a:pt x="674" y="230"/>
                        <a:pt x="674" y="231"/>
                      </a:cubicBezTo>
                      <a:cubicBezTo>
                        <a:pt x="675" y="234"/>
                        <a:pt x="676" y="237"/>
                        <a:pt x="676" y="240"/>
                      </a:cubicBezTo>
                      <a:cubicBezTo>
                        <a:pt x="677" y="241"/>
                        <a:pt x="678" y="242"/>
                        <a:pt x="678" y="244"/>
                      </a:cubicBezTo>
                      <a:cubicBezTo>
                        <a:pt x="678" y="245"/>
                        <a:pt x="678" y="246"/>
                        <a:pt x="678" y="247"/>
                      </a:cubicBezTo>
                      <a:cubicBezTo>
                        <a:pt x="679" y="248"/>
                        <a:pt x="679" y="248"/>
                        <a:pt x="680" y="249"/>
                      </a:cubicBezTo>
                      <a:cubicBezTo>
                        <a:pt x="680" y="250"/>
                        <a:pt x="680" y="252"/>
                        <a:pt x="680" y="253"/>
                      </a:cubicBezTo>
                      <a:cubicBezTo>
                        <a:pt x="681" y="254"/>
                        <a:pt x="682" y="256"/>
                        <a:pt x="682" y="257"/>
                      </a:cubicBezTo>
                      <a:cubicBezTo>
                        <a:pt x="682" y="258"/>
                        <a:pt x="682" y="259"/>
                        <a:pt x="682" y="260"/>
                      </a:cubicBezTo>
                      <a:cubicBezTo>
                        <a:pt x="683" y="266"/>
                        <a:pt x="685" y="273"/>
                        <a:pt x="686" y="278"/>
                      </a:cubicBezTo>
                      <a:cubicBezTo>
                        <a:pt x="686" y="280"/>
                        <a:pt x="687" y="281"/>
                        <a:pt x="687" y="282"/>
                      </a:cubicBezTo>
                      <a:cubicBezTo>
                        <a:pt x="687" y="283"/>
                        <a:pt x="687" y="284"/>
                        <a:pt x="687" y="286"/>
                      </a:cubicBezTo>
                      <a:cubicBezTo>
                        <a:pt x="687" y="286"/>
                        <a:pt x="688" y="287"/>
                        <a:pt x="688" y="288"/>
                      </a:cubicBezTo>
                      <a:cubicBezTo>
                        <a:pt x="688" y="289"/>
                        <a:pt x="688" y="291"/>
                        <a:pt x="688" y="292"/>
                      </a:cubicBezTo>
                      <a:cubicBezTo>
                        <a:pt x="688" y="294"/>
                        <a:pt x="690" y="296"/>
                        <a:pt x="689" y="298"/>
                      </a:cubicBezTo>
                      <a:cubicBezTo>
                        <a:pt x="691" y="302"/>
                        <a:pt x="689" y="310"/>
                        <a:pt x="691" y="313"/>
                      </a:cubicBezTo>
                      <a:cubicBezTo>
                        <a:pt x="692" y="330"/>
                        <a:pt x="693" y="347"/>
                        <a:pt x="692" y="364"/>
                      </a:cubicBezTo>
                      <a:cubicBezTo>
                        <a:pt x="691" y="366"/>
                        <a:pt x="691" y="368"/>
                        <a:pt x="690" y="370"/>
                      </a:cubicBezTo>
                      <a:cubicBezTo>
                        <a:pt x="690" y="371"/>
                        <a:pt x="690" y="372"/>
                        <a:pt x="690" y="373"/>
                      </a:cubicBezTo>
                      <a:cubicBezTo>
                        <a:pt x="690" y="376"/>
                        <a:pt x="689" y="378"/>
                        <a:pt x="689" y="381"/>
                      </a:cubicBezTo>
                      <a:cubicBezTo>
                        <a:pt x="688" y="385"/>
                        <a:pt x="689" y="389"/>
                        <a:pt x="688" y="392"/>
                      </a:cubicBezTo>
                      <a:cubicBezTo>
                        <a:pt x="688" y="393"/>
                        <a:pt x="687" y="394"/>
                        <a:pt x="687" y="395"/>
                      </a:cubicBezTo>
                      <a:cubicBezTo>
                        <a:pt x="687" y="396"/>
                        <a:pt x="687" y="397"/>
                        <a:pt x="687" y="398"/>
                      </a:cubicBezTo>
                      <a:cubicBezTo>
                        <a:pt x="687" y="399"/>
                        <a:pt x="686" y="400"/>
                        <a:pt x="686" y="401"/>
                      </a:cubicBezTo>
                      <a:cubicBezTo>
                        <a:pt x="685" y="402"/>
                        <a:pt x="686" y="402"/>
                        <a:pt x="686" y="403"/>
                      </a:cubicBezTo>
                      <a:cubicBezTo>
                        <a:pt x="685" y="406"/>
                        <a:pt x="684" y="408"/>
                        <a:pt x="683" y="410"/>
                      </a:cubicBezTo>
                      <a:cubicBezTo>
                        <a:pt x="684" y="412"/>
                        <a:pt x="683" y="413"/>
                        <a:pt x="683" y="415"/>
                      </a:cubicBezTo>
                      <a:cubicBezTo>
                        <a:pt x="682" y="416"/>
                        <a:pt x="683" y="417"/>
                        <a:pt x="683" y="418"/>
                      </a:cubicBezTo>
                      <a:cubicBezTo>
                        <a:pt x="682" y="420"/>
                        <a:pt x="681" y="422"/>
                        <a:pt x="680" y="425"/>
                      </a:cubicBezTo>
                      <a:cubicBezTo>
                        <a:pt x="679" y="428"/>
                        <a:pt x="679" y="431"/>
                        <a:pt x="678" y="434"/>
                      </a:cubicBezTo>
                      <a:cubicBezTo>
                        <a:pt x="678" y="435"/>
                        <a:pt x="677" y="437"/>
                        <a:pt x="676" y="439"/>
                      </a:cubicBezTo>
                      <a:cubicBezTo>
                        <a:pt x="676" y="440"/>
                        <a:pt x="676" y="441"/>
                        <a:pt x="676" y="442"/>
                      </a:cubicBezTo>
                      <a:cubicBezTo>
                        <a:pt x="676" y="443"/>
                        <a:pt x="674" y="446"/>
                        <a:pt x="674" y="448"/>
                      </a:cubicBezTo>
                      <a:cubicBezTo>
                        <a:pt x="672" y="452"/>
                        <a:pt x="671" y="457"/>
                        <a:pt x="669" y="461"/>
                      </a:cubicBezTo>
                      <a:cubicBezTo>
                        <a:pt x="670" y="463"/>
                        <a:pt x="668" y="464"/>
                        <a:pt x="667" y="465"/>
                      </a:cubicBezTo>
                      <a:cubicBezTo>
                        <a:pt x="668" y="468"/>
                        <a:pt x="665" y="470"/>
                        <a:pt x="664" y="472"/>
                      </a:cubicBezTo>
                      <a:cubicBezTo>
                        <a:pt x="663" y="474"/>
                        <a:pt x="663" y="476"/>
                        <a:pt x="663" y="478"/>
                      </a:cubicBezTo>
                      <a:cubicBezTo>
                        <a:pt x="662" y="479"/>
                        <a:pt x="660" y="481"/>
                        <a:pt x="660" y="482"/>
                      </a:cubicBezTo>
                      <a:cubicBezTo>
                        <a:pt x="659" y="485"/>
                        <a:pt x="659" y="487"/>
                        <a:pt x="657" y="488"/>
                      </a:cubicBezTo>
                      <a:cubicBezTo>
                        <a:pt x="657" y="489"/>
                        <a:pt x="657" y="490"/>
                        <a:pt x="657" y="490"/>
                      </a:cubicBezTo>
                      <a:cubicBezTo>
                        <a:pt x="656" y="491"/>
                        <a:pt x="655" y="492"/>
                        <a:pt x="655" y="494"/>
                      </a:cubicBezTo>
                      <a:cubicBezTo>
                        <a:pt x="654" y="494"/>
                        <a:pt x="653" y="494"/>
                        <a:pt x="653" y="495"/>
                      </a:cubicBezTo>
                      <a:cubicBezTo>
                        <a:pt x="653" y="496"/>
                        <a:pt x="653" y="496"/>
                        <a:pt x="652" y="497"/>
                      </a:cubicBezTo>
                      <a:cubicBezTo>
                        <a:pt x="651" y="499"/>
                        <a:pt x="650" y="501"/>
                        <a:pt x="649" y="503"/>
                      </a:cubicBezTo>
                      <a:cubicBezTo>
                        <a:pt x="648" y="505"/>
                        <a:pt x="647" y="507"/>
                        <a:pt x="646" y="509"/>
                      </a:cubicBezTo>
                      <a:cubicBezTo>
                        <a:pt x="644" y="514"/>
                        <a:pt x="639" y="517"/>
                        <a:pt x="638" y="523"/>
                      </a:cubicBezTo>
                      <a:cubicBezTo>
                        <a:pt x="634" y="526"/>
                        <a:pt x="632" y="532"/>
                        <a:pt x="628" y="535"/>
                      </a:cubicBezTo>
                      <a:cubicBezTo>
                        <a:pt x="628" y="537"/>
                        <a:pt x="626" y="539"/>
                        <a:pt x="625" y="540"/>
                      </a:cubicBezTo>
                      <a:cubicBezTo>
                        <a:pt x="622" y="545"/>
                        <a:pt x="617" y="547"/>
                        <a:pt x="615" y="553"/>
                      </a:cubicBezTo>
                      <a:cubicBezTo>
                        <a:pt x="613" y="553"/>
                        <a:pt x="613" y="555"/>
                        <a:pt x="612" y="555"/>
                      </a:cubicBezTo>
                      <a:cubicBezTo>
                        <a:pt x="612" y="557"/>
                        <a:pt x="611" y="557"/>
                        <a:pt x="611" y="558"/>
                      </a:cubicBezTo>
                      <a:cubicBezTo>
                        <a:pt x="610" y="558"/>
                        <a:pt x="610" y="558"/>
                        <a:pt x="609" y="559"/>
                      </a:cubicBezTo>
                      <a:cubicBezTo>
                        <a:pt x="608" y="562"/>
                        <a:pt x="605" y="562"/>
                        <a:pt x="605" y="566"/>
                      </a:cubicBezTo>
                      <a:cubicBezTo>
                        <a:pt x="604" y="566"/>
                        <a:pt x="603" y="567"/>
                        <a:pt x="603" y="568"/>
                      </a:cubicBezTo>
                      <a:cubicBezTo>
                        <a:pt x="601" y="568"/>
                        <a:pt x="599" y="570"/>
                        <a:pt x="598" y="572"/>
                      </a:cubicBezTo>
                      <a:cubicBezTo>
                        <a:pt x="595" y="574"/>
                        <a:pt x="593" y="577"/>
                        <a:pt x="590" y="580"/>
                      </a:cubicBezTo>
                      <a:cubicBezTo>
                        <a:pt x="589" y="581"/>
                        <a:pt x="588" y="581"/>
                        <a:pt x="587" y="583"/>
                      </a:cubicBezTo>
                      <a:cubicBezTo>
                        <a:pt x="586" y="583"/>
                        <a:pt x="586" y="584"/>
                        <a:pt x="585" y="585"/>
                      </a:cubicBezTo>
                      <a:cubicBezTo>
                        <a:pt x="584" y="585"/>
                        <a:pt x="583" y="585"/>
                        <a:pt x="583" y="586"/>
                      </a:cubicBezTo>
                      <a:cubicBezTo>
                        <a:pt x="582" y="586"/>
                        <a:pt x="582" y="587"/>
                        <a:pt x="581" y="588"/>
                      </a:cubicBezTo>
                      <a:cubicBezTo>
                        <a:pt x="580" y="588"/>
                        <a:pt x="579" y="588"/>
                        <a:pt x="579" y="589"/>
                      </a:cubicBezTo>
                      <a:cubicBezTo>
                        <a:pt x="578" y="590"/>
                        <a:pt x="578" y="592"/>
                        <a:pt x="576" y="592"/>
                      </a:cubicBezTo>
                      <a:cubicBezTo>
                        <a:pt x="574" y="595"/>
                        <a:pt x="571" y="596"/>
                        <a:pt x="568" y="598"/>
                      </a:cubicBezTo>
                      <a:cubicBezTo>
                        <a:pt x="566" y="600"/>
                        <a:pt x="565" y="602"/>
                        <a:pt x="563" y="603"/>
                      </a:cubicBezTo>
                      <a:cubicBezTo>
                        <a:pt x="560" y="605"/>
                        <a:pt x="557" y="607"/>
                        <a:pt x="555" y="610"/>
                      </a:cubicBezTo>
                      <a:cubicBezTo>
                        <a:pt x="553" y="610"/>
                        <a:pt x="552" y="611"/>
                        <a:pt x="551" y="613"/>
                      </a:cubicBezTo>
                      <a:cubicBezTo>
                        <a:pt x="550" y="613"/>
                        <a:pt x="550" y="612"/>
                        <a:pt x="549" y="612"/>
                      </a:cubicBezTo>
                      <a:cubicBezTo>
                        <a:pt x="547" y="614"/>
                        <a:pt x="546" y="615"/>
                        <a:pt x="544" y="617"/>
                      </a:cubicBezTo>
                      <a:cubicBezTo>
                        <a:pt x="542" y="617"/>
                        <a:pt x="540" y="618"/>
                        <a:pt x="539" y="619"/>
                      </a:cubicBezTo>
                      <a:cubicBezTo>
                        <a:pt x="538" y="620"/>
                        <a:pt x="537" y="621"/>
                        <a:pt x="536" y="622"/>
                      </a:cubicBezTo>
                      <a:cubicBezTo>
                        <a:pt x="535" y="623"/>
                        <a:pt x="533" y="623"/>
                        <a:pt x="532" y="625"/>
                      </a:cubicBezTo>
                      <a:cubicBezTo>
                        <a:pt x="531" y="625"/>
                        <a:pt x="531" y="625"/>
                        <a:pt x="530" y="625"/>
                      </a:cubicBezTo>
                      <a:cubicBezTo>
                        <a:pt x="528" y="627"/>
                        <a:pt x="525" y="628"/>
                        <a:pt x="523" y="629"/>
                      </a:cubicBezTo>
                      <a:cubicBezTo>
                        <a:pt x="520" y="631"/>
                        <a:pt x="518" y="633"/>
                        <a:pt x="516" y="634"/>
                      </a:cubicBezTo>
                      <a:cubicBezTo>
                        <a:pt x="513" y="635"/>
                        <a:pt x="510" y="636"/>
                        <a:pt x="508" y="637"/>
                      </a:cubicBezTo>
                      <a:cubicBezTo>
                        <a:pt x="507" y="638"/>
                        <a:pt x="507" y="637"/>
                        <a:pt x="506" y="637"/>
                      </a:cubicBezTo>
                      <a:cubicBezTo>
                        <a:pt x="505" y="638"/>
                        <a:pt x="504" y="639"/>
                        <a:pt x="503" y="640"/>
                      </a:cubicBezTo>
                      <a:cubicBezTo>
                        <a:pt x="503" y="640"/>
                        <a:pt x="503" y="640"/>
                        <a:pt x="502" y="640"/>
                      </a:cubicBezTo>
                      <a:cubicBezTo>
                        <a:pt x="500" y="641"/>
                        <a:pt x="498" y="642"/>
                        <a:pt x="497" y="644"/>
                      </a:cubicBezTo>
                      <a:cubicBezTo>
                        <a:pt x="493" y="644"/>
                        <a:pt x="491" y="646"/>
                        <a:pt x="489" y="647"/>
                      </a:cubicBezTo>
                      <a:cubicBezTo>
                        <a:pt x="483" y="647"/>
                        <a:pt x="482" y="651"/>
                        <a:pt x="476" y="650"/>
                      </a:cubicBezTo>
                      <a:cubicBezTo>
                        <a:pt x="475" y="651"/>
                        <a:pt x="474" y="654"/>
                        <a:pt x="472" y="653"/>
                      </a:cubicBezTo>
                      <a:cubicBezTo>
                        <a:pt x="469" y="655"/>
                        <a:pt x="466" y="655"/>
                        <a:pt x="463" y="656"/>
                      </a:cubicBezTo>
                      <a:cubicBezTo>
                        <a:pt x="462" y="656"/>
                        <a:pt x="461" y="657"/>
                        <a:pt x="460" y="657"/>
                      </a:cubicBezTo>
                      <a:cubicBezTo>
                        <a:pt x="460" y="658"/>
                        <a:pt x="458" y="658"/>
                        <a:pt x="457" y="658"/>
                      </a:cubicBezTo>
                      <a:cubicBezTo>
                        <a:pt x="456" y="658"/>
                        <a:pt x="455" y="659"/>
                        <a:pt x="454" y="659"/>
                      </a:cubicBezTo>
                      <a:cubicBezTo>
                        <a:pt x="453" y="660"/>
                        <a:pt x="452" y="659"/>
                        <a:pt x="451" y="660"/>
                      </a:cubicBezTo>
                      <a:cubicBezTo>
                        <a:pt x="449" y="660"/>
                        <a:pt x="447" y="662"/>
                        <a:pt x="445" y="662"/>
                      </a:cubicBezTo>
                      <a:cubicBezTo>
                        <a:pt x="444" y="663"/>
                        <a:pt x="442" y="662"/>
                        <a:pt x="441" y="663"/>
                      </a:cubicBezTo>
                      <a:cubicBezTo>
                        <a:pt x="440" y="663"/>
                        <a:pt x="439" y="664"/>
                        <a:pt x="439" y="664"/>
                      </a:cubicBezTo>
                      <a:cubicBezTo>
                        <a:pt x="437" y="665"/>
                        <a:pt x="436" y="664"/>
                        <a:pt x="435" y="665"/>
                      </a:cubicBezTo>
                      <a:cubicBezTo>
                        <a:pt x="427" y="666"/>
                        <a:pt x="419" y="668"/>
                        <a:pt x="412" y="670"/>
                      </a:cubicBezTo>
                      <a:cubicBezTo>
                        <a:pt x="408" y="671"/>
                        <a:pt x="405" y="671"/>
                        <a:pt x="401" y="672"/>
                      </a:cubicBezTo>
                      <a:cubicBezTo>
                        <a:pt x="398" y="672"/>
                        <a:pt x="396" y="673"/>
                        <a:pt x="393" y="673"/>
                      </a:cubicBezTo>
                      <a:cubicBezTo>
                        <a:pt x="388" y="674"/>
                        <a:pt x="383" y="674"/>
                        <a:pt x="378" y="674"/>
                      </a:cubicBezTo>
                      <a:cubicBezTo>
                        <a:pt x="376" y="674"/>
                        <a:pt x="375" y="675"/>
                        <a:pt x="374" y="675"/>
                      </a:cubicBezTo>
                      <a:cubicBezTo>
                        <a:pt x="369" y="675"/>
                        <a:pt x="365" y="675"/>
                        <a:pt x="360" y="675"/>
                      </a:cubicBezTo>
                      <a:cubicBezTo>
                        <a:pt x="358" y="676"/>
                        <a:pt x="356" y="676"/>
                        <a:pt x="353" y="676"/>
                      </a:cubicBezTo>
                      <a:cubicBezTo>
                        <a:pt x="348" y="676"/>
                        <a:pt x="341" y="677"/>
                        <a:pt x="336" y="675"/>
                      </a:cubicBezTo>
                      <a:cubicBezTo>
                        <a:pt x="333" y="676"/>
                        <a:pt x="330" y="675"/>
                        <a:pt x="326" y="675"/>
                      </a:cubicBezTo>
                      <a:cubicBezTo>
                        <a:pt x="321" y="675"/>
                        <a:pt x="316" y="675"/>
                        <a:pt x="313" y="674"/>
                      </a:cubicBezTo>
                      <a:cubicBezTo>
                        <a:pt x="309" y="675"/>
                        <a:pt x="302" y="673"/>
                        <a:pt x="298" y="672"/>
                      </a:cubicBezTo>
                      <a:cubicBezTo>
                        <a:pt x="296" y="672"/>
                        <a:pt x="293" y="672"/>
                        <a:pt x="290" y="672"/>
                      </a:cubicBezTo>
                      <a:cubicBezTo>
                        <a:pt x="290" y="672"/>
                        <a:pt x="289" y="671"/>
                        <a:pt x="289" y="671"/>
                      </a:cubicBezTo>
                      <a:cubicBezTo>
                        <a:pt x="286" y="670"/>
                        <a:pt x="283" y="671"/>
                        <a:pt x="280" y="670"/>
                      </a:cubicBezTo>
                      <a:cubicBezTo>
                        <a:pt x="279" y="670"/>
                        <a:pt x="278" y="669"/>
                        <a:pt x="278" y="669"/>
                      </a:cubicBezTo>
                      <a:cubicBezTo>
                        <a:pt x="276" y="669"/>
                        <a:pt x="275" y="669"/>
                        <a:pt x="274" y="669"/>
                      </a:cubicBezTo>
                      <a:cubicBezTo>
                        <a:pt x="273" y="669"/>
                        <a:pt x="271" y="668"/>
                        <a:pt x="269" y="667"/>
                      </a:cubicBezTo>
                      <a:cubicBezTo>
                        <a:pt x="268" y="667"/>
                        <a:pt x="267" y="667"/>
                        <a:pt x="266" y="667"/>
                      </a:cubicBezTo>
                      <a:cubicBezTo>
                        <a:pt x="265" y="667"/>
                        <a:pt x="264" y="666"/>
                        <a:pt x="263" y="666"/>
                      </a:cubicBezTo>
                      <a:cubicBezTo>
                        <a:pt x="261" y="665"/>
                        <a:pt x="259" y="665"/>
                        <a:pt x="257" y="665"/>
                      </a:cubicBezTo>
                      <a:cubicBezTo>
                        <a:pt x="256" y="665"/>
                        <a:pt x="255" y="663"/>
                        <a:pt x="253" y="663"/>
                      </a:cubicBezTo>
                      <a:cubicBezTo>
                        <a:pt x="253" y="663"/>
                        <a:pt x="252" y="663"/>
                        <a:pt x="251" y="663"/>
                      </a:cubicBezTo>
                      <a:cubicBezTo>
                        <a:pt x="250" y="663"/>
                        <a:pt x="250" y="662"/>
                        <a:pt x="249" y="662"/>
                      </a:cubicBezTo>
                      <a:cubicBezTo>
                        <a:pt x="247" y="661"/>
                        <a:pt x="244" y="661"/>
                        <a:pt x="241" y="660"/>
                      </a:cubicBezTo>
                      <a:cubicBezTo>
                        <a:pt x="241" y="660"/>
                        <a:pt x="240" y="659"/>
                        <a:pt x="240" y="659"/>
                      </a:cubicBezTo>
                      <a:cubicBezTo>
                        <a:pt x="239" y="659"/>
                        <a:pt x="238" y="659"/>
                        <a:pt x="237" y="659"/>
                      </a:cubicBezTo>
                      <a:cubicBezTo>
                        <a:pt x="236" y="658"/>
                        <a:pt x="235" y="658"/>
                        <a:pt x="234" y="657"/>
                      </a:cubicBezTo>
                      <a:cubicBezTo>
                        <a:pt x="234" y="657"/>
                        <a:pt x="233" y="658"/>
                        <a:pt x="232" y="657"/>
                      </a:cubicBezTo>
                      <a:cubicBezTo>
                        <a:pt x="230" y="657"/>
                        <a:pt x="230" y="654"/>
                        <a:pt x="227" y="656"/>
                      </a:cubicBezTo>
                      <a:cubicBezTo>
                        <a:pt x="227" y="655"/>
                        <a:pt x="226" y="654"/>
                        <a:pt x="226" y="654"/>
                      </a:cubicBezTo>
                      <a:cubicBezTo>
                        <a:pt x="225" y="654"/>
                        <a:pt x="225" y="655"/>
                        <a:pt x="224" y="654"/>
                      </a:cubicBezTo>
                      <a:cubicBezTo>
                        <a:pt x="222" y="652"/>
                        <a:pt x="217" y="652"/>
                        <a:pt x="214" y="651"/>
                      </a:cubicBezTo>
                      <a:cubicBezTo>
                        <a:pt x="213" y="650"/>
                        <a:pt x="213" y="650"/>
                        <a:pt x="212" y="649"/>
                      </a:cubicBezTo>
                      <a:cubicBezTo>
                        <a:pt x="211" y="649"/>
                        <a:pt x="210" y="649"/>
                        <a:pt x="208" y="649"/>
                      </a:cubicBezTo>
                      <a:cubicBezTo>
                        <a:pt x="207" y="648"/>
                        <a:pt x="205" y="647"/>
                        <a:pt x="204" y="646"/>
                      </a:cubicBezTo>
                      <a:cubicBezTo>
                        <a:pt x="202" y="645"/>
                        <a:pt x="201" y="645"/>
                        <a:pt x="199" y="644"/>
                      </a:cubicBezTo>
                      <a:cubicBezTo>
                        <a:pt x="198" y="644"/>
                        <a:pt x="197" y="643"/>
                        <a:pt x="196" y="642"/>
                      </a:cubicBezTo>
                      <a:cubicBezTo>
                        <a:pt x="193" y="642"/>
                        <a:pt x="190" y="641"/>
                        <a:pt x="189" y="639"/>
                      </a:cubicBezTo>
                      <a:cubicBezTo>
                        <a:pt x="185" y="639"/>
                        <a:pt x="182" y="635"/>
                        <a:pt x="179" y="634"/>
                      </a:cubicBezTo>
                      <a:cubicBezTo>
                        <a:pt x="176" y="632"/>
                        <a:pt x="173" y="631"/>
                        <a:pt x="170" y="630"/>
                      </a:cubicBezTo>
                      <a:cubicBezTo>
                        <a:pt x="170" y="629"/>
                        <a:pt x="169" y="629"/>
                        <a:pt x="169" y="628"/>
                      </a:cubicBezTo>
                      <a:cubicBezTo>
                        <a:pt x="163" y="626"/>
                        <a:pt x="159" y="623"/>
                        <a:pt x="154" y="620"/>
                      </a:cubicBezTo>
                      <a:cubicBezTo>
                        <a:pt x="154" y="620"/>
                        <a:pt x="153" y="619"/>
                        <a:pt x="153" y="618"/>
                      </a:cubicBezTo>
                      <a:cubicBezTo>
                        <a:pt x="149" y="618"/>
                        <a:pt x="146" y="615"/>
                        <a:pt x="144" y="612"/>
                      </a:cubicBezTo>
                      <a:cubicBezTo>
                        <a:pt x="141" y="610"/>
                        <a:pt x="137" y="609"/>
                        <a:pt x="135" y="607"/>
                      </a:cubicBezTo>
                      <a:cubicBezTo>
                        <a:pt x="133" y="605"/>
                        <a:pt x="131" y="603"/>
                        <a:pt x="128" y="602"/>
                      </a:cubicBezTo>
                      <a:cubicBezTo>
                        <a:pt x="127" y="600"/>
                        <a:pt x="124" y="597"/>
                        <a:pt x="122" y="596"/>
                      </a:cubicBezTo>
                      <a:cubicBezTo>
                        <a:pt x="120" y="594"/>
                        <a:pt x="119" y="594"/>
                        <a:pt x="118" y="592"/>
                      </a:cubicBezTo>
                      <a:cubicBezTo>
                        <a:pt x="117" y="592"/>
                        <a:pt x="116" y="592"/>
                        <a:pt x="115" y="591"/>
                      </a:cubicBezTo>
                      <a:cubicBezTo>
                        <a:pt x="114" y="590"/>
                        <a:pt x="114" y="589"/>
                        <a:pt x="113" y="588"/>
                      </a:cubicBezTo>
                      <a:cubicBezTo>
                        <a:pt x="112" y="587"/>
                        <a:pt x="110" y="586"/>
                        <a:pt x="109" y="585"/>
                      </a:cubicBezTo>
                      <a:cubicBezTo>
                        <a:pt x="108" y="584"/>
                        <a:pt x="108" y="583"/>
                        <a:pt x="107" y="583"/>
                      </a:cubicBezTo>
                      <a:cubicBezTo>
                        <a:pt x="104" y="580"/>
                        <a:pt x="100" y="577"/>
                        <a:pt x="98" y="574"/>
                      </a:cubicBezTo>
                      <a:cubicBezTo>
                        <a:pt x="94" y="571"/>
                        <a:pt x="91" y="567"/>
                        <a:pt x="87" y="563"/>
                      </a:cubicBezTo>
                      <a:cubicBezTo>
                        <a:pt x="84" y="560"/>
                        <a:pt x="82" y="557"/>
                        <a:pt x="79" y="554"/>
                      </a:cubicBezTo>
                      <a:cubicBezTo>
                        <a:pt x="75" y="547"/>
                        <a:pt x="68" y="543"/>
                        <a:pt x="65" y="535"/>
                      </a:cubicBezTo>
                      <a:cubicBezTo>
                        <a:pt x="65" y="534"/>
                        <a:pt x="64" y="534"/>
                        <a:pt x="63" y="534"/>
                      </a:cubicBezTo>
                      <a:cubicBezTo>
                        <a:pt x="63" y="532"/>
                        <a:pt x="61" y="531"/>
                        <a:pt x="60" y="529"/>
                      </a:cubicBezTo>
                      <a:cubicBezTo>
                        <a:pt x="58" y="526"/>
                        <a:pt x="56" y="522"/>
                        <a:pt x="53" y="520"/>
                      </a:cubicBezTo>
                      <a:cubicBezTo>
                        <a:pt x="54" y="517"/>
                        <a:pt x="51" y="518"/>
                        <a:pt x="51" y="515"/>
                      </a:cubicBezTo>
                      <a:cubicBezTo>
                        <a:pt x="49" y="513"/>
                        <a:pt x="48" y="511"/>
                        <a:pt x="46" y="508"/>
                      </a:cubicBezTo>
                      <a:cubicBezTo>
                        <a:pt x="43" y="504"/>
                        <a:pt x="42" y="500"/>
                        <a:pt x="39" y="496"/>
                      </a:cubicBezTo>
                      <a:cubicBezTo>
                        <a:pt x="39" y="493"/>
                        <a:pt x="37" y="492"/>
                        <a:pt x="36" y="490"/>
                      </a:cubicBezTo>
                      <a:cubicBezTo>
                        <a:pt x="34" y="486"/>
                        <a:pt x="33" y="481"/>
                        <a:pt x="30" y="478"/>
                      </a:cubicBezTo>
                      <a:cubicBezTo>
                        <a:pt x="30" y="477"/>
                        <a:pt x="30" y="477"/>
                        <a:pt x="30" y="476"/>
                      </a:cubicBezTo>
                      <a:cubicBezTo>
                        <a:pt x="30" y="475"/>
                        <a:pt x="29" y="475"/>
                        <a:pt x="28" y="473"/>
                      </a:cubicBezTo>
                      <a:cubicBezTo>
                        <a:pt x="28" y="473"/>
                        <a:pt x="29" y="472"/>
                        <a:pt x="29" y="472"/>
                      </a:cubicBezTo>
                      <a:cubicBezTo>
                        <a:pt x="28" y="471"/>
                        <a:pt x="27" y="470"/>
                        <a:pt x="26" y="470"/>
                      </a:cubicBezTo>
                      <a:cubicBezTo>
                        <a:pt x="26" y="468"/>
                        <a:pt x="26" y="466"/>
                        <a:pt x="25" y="464"/>
                      </a:cubicBezTo>
                      <a:cubicBezTo>
                        <a:pt x="24" y="463"/>
                        <a:pt x="23" y="462"/>
                        <a:pt x="23" y="461"/>
                      </a:cubicBezTo>
                      <a:cubicBezTo>
                        <a:pt x="23" y="460"/>
                        <a:pt x="23" y="459"/>
                        <a:pt x="23" y="458"/>
                      </a:cubicBezTo>
                      <a:cubicBezTo>
                        <a:pt x="22" y="455"/>
                        <a:pt x="19" y="451"/>
                        <a:pt x="18" y="449"/>
                      </a:cubicBezTo>
                      <a:cubicBezTo>
                        <a:pt x="18" y="448"/>
                        <a:pt x="18" y="447"/>
                        <a:pt x="18" y="446"/>
                      </a:cubicBezTo>
                      <a:cubicBezTo>
                        <a:pt x="18" y="445"/>
                        <a:pt x="17" y="444"/>
                        <a:pt x="17" y="443"/>
                      </a:cubicBezTo>
                      <a:cubicBezTo>
                        <a:pt x="17" y="442"/>
                        <a:pt x="17" y="441"/>
                        <a:pt x="16" y="440"/>
                      </a:cubicBezTo>
                      <a:cubicBezTo>
                        <a:pt x="16" y="439"/>
                        <a:pt x="15" y="438"/>
                        <a:pt x="15" y="437"/>
                      </a:cubicBezTo>
                      <a:cubicBezTo>
                        <a:pt x="14" y="435"/>
                        <a:pt x="14" y="433"/>
                        <a:pt x="14" y="431"/>
                      </a:cubicBezTo>
                      <a:cubicBezTo>
                        <a:pt x="13" y="430"/>
                        <a:pt x="12" y="429"/>
                        <a:pt x="12" y="428"/>
                      </a:cubicBezTo>
                      <a:cubicBezTo>
                        <a:pt x="12" y="427"/>
                        <a:pt x="12" y="426"/>
                        <a:pt x="11" y="424"/>
                      </a:cubicBezTo>
                      <a:cubicBezTo>
                        <a:pt x="11" y="424"/>
                        <a:pt x="10" y="423"/>
                        <a:pt x="10" y="422"/>
                      </a:cubicBezTo>
                      <a:cubicBezTo>
                        <a:pt x="10" y="420"/>
                        <a:pt x="10" y="419"/>
                        <a:pt x="10" y="418"/>
                      </a:cubicBezTo>
                      <a:cubicBezTo>
                        <a:pt x="10" y="416"/>
                        <a:pt x="9" y="415"/>
                        <a:pt x="9" y="414"/>
                      </a:cubicBezTo>
                      <a:cubicBezTo>
                        <a:pt x="9" y="413"/>
                        <a:pt x="9" y="412"/>
                        <a:pt x="9" y="411"/>
                      </a:cubicBezTo>
                      <a:cubicBezTo>
                        <a:pt x="8" y="411"/>
                        <a:pt x="8" y="410"/>
                        <a:pt x="7" y="409"/>
                      </a:cubicBezTo>
                      <a:cubicBezTo>
                        <a:pt x="7" y="407"/>
                        <a:pt x="7" y="405"/>
                        <a:pt x="7" y="403"/>
                      </a:cubicBezTo>
                      <a:cubicBezTo>
                        <a:pt x="7" y="402"/>
                        <a:pt x="6" y="401"/>
                        <a:pt x="6" y="401"/>
                      </a:cubicBezTo>
                      <a:cubicBezTo>
                        <a:pt x="5" y="399"/>
                        <a:pt x="6" y="397"/>
                        <a:pt x="5" y="396"/>
                      </a:cubicBezTo>
                      <a:cubicBezTo>
                        <a:pt x="5" y="394"/>
                        <a:pt x="4" y="393"/>
                        <a:pt x="5" y="391"/>
                      </a:cubicBezTo>
                      <a:cubicBezTo>
                        <a:pt x="4" y="389"/>
                        <a:pt x="4" y="386"/>
                        <a:pt x="3" y="385"/>
                      </a:cubicBezTo>
                      <a:cubicBezTo>
                        <a:pt x="3" y="380"/>
                        <a:pt x="3" y="375"/>
                        <a:pt x="2" y="369"/>
                      </a:cubicBezTo>
                      <a:cubicBezTo>
                        <a:pt x="2" y="368"/>
                        <a:pt x="1" y="367"/>
                        <a:pt x="1" y="367"/>
                      </a:cubicBezTo>
                      <a:cubicBezTo>
                        <a:pt x="1" y="366"/>
                        <a:pt x="1" y="364"/>
                        <a:pt x="1" y="363"/>
                      </a:cubicBezTo>
                      <a:cubicBezTo>
                        <a:pt x="1" y="354"/>
                        <a:pt x="0" y="344"/>
                        <a:pt x="1" y="335"/>
                      </a:cubicBezTo>
                      <a:cubicBezTo>
                        <a:pt x="1" y="331"/>
                        <a:pt x="0" y="327"/>
                        <a:pt x="0" y="323"/>
                      </a:cubicBezTo>
                      <a:cubicBezTo>
                        <a:pt x="0" y="322"/>
                        <a:pt x="1" y="321"/>
                        <a:pt x="1" y="320"/>
                      </a:cubicBezTo>
                      <a:cubicBezTo>
                        <a:pt x="2" y="318"/>
                        <a:pt x="1" y="315"/>
                        <a:pt x="1" y="313"/>
                      </a:cubicBezTo>
                      <a:cubicBezTo>
                        <a:pt x="2" y="311"/>
                        <a:pt x="2" y="309"/>
                        <a:pt x="2" y="307"/>
                      </a:cubicBezTo>
                      <a:cubicBezTo>
                        <a:pt x="3" y="304"/>
                        <a:pt x="3" y="301"/>
                        <a:pt x="3" y="298"/>
                      </a:cubicBezTo>
                      <a:cubicBezTo>
                        <a:pt x="4" y="294"/>
                        <a:pt x="4" y="289"/>
                        <a:pt x="5" y="285"/>
                      </a:cubicBezTo>
                      <a:cubicBezTo>
                        <a:pt x="5" y="284"/>
                        <a:pt x="5" y="284"/>
                        <a:pt x="5" y="283"/>
                      </a:cubicBezTo>
                      <a:cubicBezTo>
                        <a:pt x="7" y="279"/>
                        <a:pt x="6" y="275"/>
                        <a:pt x="8" y="272"/>
                      </a:cubicBezTo>
                      <a:cubicBezTo>
                        <a:pt x="8" y="271"/>
                        <a:pt x="7" y="270"/>
                        <a:pt x="7" y="268"/>
                      </a:cubicBezTo>
                      <a:cubicBezTo>
                        <a:pt x="7" y="268"/>
                        <a:pt x="8" y="267"/>
                        <a:pt x="9" y="266"/>
                      </a:cubicBezTo>
                      <a:cubicBezTo>
                        <a:pt x="9" y="265"/>
                        <a:pt x="9" y="264"/>
                        <a:pt x="9" y="263"/>
                      </a:cubicBezTo>
                      <a:cubicBezTo>
                        <a:pt x="9" y="262"/>
                        <a:pt x="10" y="261"/>
                        <a:pt x="10" y="260"/>
                      </a:cubicBezTo>
                      <a:cubicBezTo>
                        <a:pt x="10" y="259"/>
                        <a:pt x="10" y="258"/>
                        <a:pt x="10" y="257"/>
                      </a:cubicBezTo>
                      <a:cubicBezTo>
                        <a:pt x="10" y="256"/>
                        <a:pt x="11" y="255"/>
                        <a:pt x="11" y="255"/>
                      </a:cubicBezTo>
                      <a:cubicBezTo>
                        <a:pt x="13" y="251"/>
                        <a:pt x="13" y="247"/>
                        <a:pt x="14" y="243"/>
                      </a:cubicBezTo>
                      <a:cubicBezTo>
                        <a:pt x="14" y="242"/>
                        <a:pt x="15" y="240"/>
                        <a:pt x="15" y="239"/>
                      </a:cubicBezTo>
                      <a:cubicBezTo>
                        <a:pt x="16" y="237"/>
                        <a:pt x="17" y="235"/>
                        <a:pt x="18" y="234"/>
                      </a:cubicBezTo>
                      <a:cubicBezTo>
                        <a:pt x="19" y="231"/>
                        <a:pt x="19" y="228"/>
                        <a:pt x="20" y="226"/>
                      </a:cubicBezTo>
                      <a:cubicBezTo>
                        <a:pt x="20" y="225"/>
                        <a:pt x="21" y="224"/>
                        <a:pt x="21" y="223"/>
                      </a:cubicBezTo>
                      <a:cubicBezTo>
                        <a:pt x="22" y="222"/>
                        <a:pt x="21" y="221"/>
                        <a:pt x="22" y="220"/>
                      </a:cubicBezTo>
                      <a:cubicBezTo>
                        <a:pt x="22" y="218"/>
                        <a:pt x="24" y="217"/>
                        <a:pt x="25" y="215"/>
                      </a:cubicBezTo>
                      <a:cubicBezTo>
                        <a:pt x="24" y="210"/>
                        <a:pt x="28" y="209"/>
                        <a:pt x="28" y="205"/>
                      </a:cubicBezTo>
                      <a:cubicBezTo>
                        <a:pt x="30" y="204"/>
                        <a:pt x="30" y="201"/>
                        <a:pt x="32" y="200"/>
                      </a:cubicBezTo>
                      <a:cubicBezTo>
                        <a:pt x="31" y="197"/>
                        <a:pt x="33" y="196"/>
                        <a:pt x="34" y="193"/>
                      </a:cubicBezTo>
                      <a:cubicBezTo>
                        <a:pt x="34" y="192"/>
                        <a:pt x="34" y="191"/>
                        <a:pt x="34" y="190"/>
                      </a:cubicBezTo>
                      <a:cubicBezTo>
                        <a:pt x="35" y="190"/>
                        <a:pt x="36" y="189"/>
                        <a:pt x="36" y="188"/>
                      </a:cubicBezTo>
                      <a:cubicBezTo>
                        <a:pt x="37" y="188"/>
                        <a:pt x="37" y="186"/>
                        <a:pt x="37" y="186"/>
                      </a:cubicBezTo>
                      <a:cubicBezTo>
                        <a:pt x="39" y="182"/>
                        <a:pt x="42" y="180"/>
                        <a:pt x="42" y="175"/>
                      </a:cubicBezTo>
                      <a:cubicBezTo>
                        <a:pt x="44" y="173"/>
                        <a:pt x="47" y="171"/>
                        <a:pt x="47" y="167"/>
                      </a:cubicBezTo>
                      <a:cubicBezTo>
                        <a:pt x="48" y="167"/>
                        <a:pt x="49" y="166"/>
                        <a:pt x="49" y="166"/>
                      </a:cubicBezTo>
                      <a:cubicBezTo>
                        <a:pt x="50" y="163"/>
                        <a:pt x="52" y="161"/>
                        <a:pt x="53" y="159"/>
                      </a:cubicBezTo>
                      <a:cubicBezTo>
                        <a:pt x="54" y="156"/>
                        <a:pt x="56" y="153"/>
                        <a:pt x="59" y="152"/>
                      </a:cubicBezTo>
                      <a:cubicBezTo>
                        <a:pt x="59" y="149"/>
                        <a:pt x="60" y="148"/>
                        <a:pt x="62" y="147"/>
                      </a:cubicBezTo>
                      <a:cubicBezTo>
                        <a:pt x="62" y="147"/>
                        <a:pt x="61" y="146"/>
                        <a:pt x="61" y="146"/>
                      </a:cubicBezTo>
                      <a:cubicBezTo>
                        <a:pt x="62" y="145"/>
                        <a:pt x="63" y="144"/>
                        <a:pt x="63" y="142"/>
                      </a:cubicBezTo>
                      <a:cubicBezTo>
                        <a:pt x="64" y="142"/>
                        <a:pt x="65" y="140"/>
                        <a:pt x="66" y="139"/>
                      </a:cubicBezTo>
                      <a:cubicBezTo>
                        <a:pt x="67" y="136"/>
                        <a:pt x="68" y="134"/>
                        <a:pt x="71" y="133"/>
                      </a:cubicBezTo>
                      <a:cubicBezTo>
                        <a:pt x="71" y="133"/>
                        <a:pt x="71" y="133"/>
                        <a:pt x="71" y="132"/>
                      </a:cubicBezTo>
                      <a:cubicBezTo>
                        <a:pt x="73" y="131"/>
                        <a:pt x="74" y="128"/>
                        <a:pt x="76" y="127"/>
                      </a:cubicBezTo>
                      <a:cubicBezTo>
                        <a:pt x="78" y="122"/>
                        <a:pt x="83" y="120"/>
                        <a:pt x="85" y="115"/>
                      </a:cubicBezTo>
                      <a:cubicBezTo>
                        <a:pt x="88" y="112"/>
                        <a:pt x="92" y="108"/>
                        <a:pt x="95" y="104"/>
                      </a:cubicBezTo>
                      <a:cubicBezTo>
                        <a:pt x="95" y="104"/>
                        <a:pt x="96" y="104"/>
                        <a:pt x="96" y="104"/>
                      </a:cubicBezTo>
                      <a:cubicBezTo>
                        <a:pt x="98" y="100"/>
                        <a:pt x="101" y="99"/>
                        <a:pt x="104" y="96"/>
                      </a:cubicBezTo>
                      <a:cubicBezTo>
                        <a:pt x="104" y="95"/>
                        <a:pt x="105" y="95"/>
                        <a:pt x="106" y="95"/>
                      </a:cubicBezTo>
                      <a:cubicBezTo>
                        <a:pt x="107" y="93"/>
                        <a:pt x="108" y="91"/>
                        <a:pt x="110" y="90"/>
                      </a:cubicBezTo>
                      <a:cubicBezTo>
                        <a:pt x="111" y="90"/>
                        <a:pt x="111" y="89"/>
                        <a:pt x="111" y="88"/>
                      </a:cubicBezTo>
                      <a:cubicBezTo>
                        <a:pt x="115" y="86"/>
                        <a:pt x="118" y="82"/>
                        <a:pt x="122" y="79"/>
                      </a:cubicBezTo>
                      <a:cubicBezTo>
                        <a:pt x="129" y="75"/>
                        <a:pt x="133" y="68"/>
                        <a:pt x="141" y="65"/>
                      </a:cubicBezTo>
                      <a:cubicBezTo>
                        <a:pt x="142" y="65"/>
                        <a:pt x="142" y="64"/>
                        <a:pt x="142" y="63"/>
                      </a:cubicBezTo>
                      <a:cubicBezTo>
                        <a:pt x="146" y="61"/>
                        <a:pt x="150" y="59"/>
                        <a:pt x="154" y="56"/>
                      </a:cubicBezTo>
                      <a:cubicBezTo>
                        <a:pt x="155" y="56"/>
                        <a:pt x="155" y="55"/>
                        <a:pt x="156" y="55"/>
                      </a:cubicBezTo>
                      <a:cubicBezTo>
                        <a:pt x="157" y="54"/>
                        <a:pt x="158" y="54"/>
                        <a:pt x="158" y="54"/>
                      </a:cubicBezTo>
                      <a:cubicBezTo>
                        <a:pt x="159" y="53"/>
                        <a:pt x="160" y="52"/>
                        <a:pt x="161" y="51"/>
                      </a:cubicBezTo>
                      <a:cubicBezTo>
                        <a:pt x="162" y="50"/>
                        <a:pt x="164" y="50"/>
                        <a:pt x="166" y="49"/>
                      </a:cubicBezTo>
                      <a:cubicBezTo>
                        <a:pt x="167" y="48"/>
                        <a:pt x="167" y="48"/>
                        <a:pt x="168" y="47"/>
                      </a:cubicBezTo>
                      <a:cubicBezTo>
                        <a:pt x="170" y="46"/>
                        <a:pt x="173" y="45"/>
                        <a:pt x="175" y="44"/>
                      </a:cubicBezTo>
                      <a:cubicBezTo>
                        <a:pt x="176" y="44"/>
                        <a:pt x="176" y="43"/>
                        <a:pt x="177" y="42"/>
                      </a:cubicBezTo>
                      <a:cubicBezTo>
                        <a:pt x="179" y="41"/>
                        <a:pt x="182" y="41"/>
                        <a:pt x="183" y="39"/>
                      </a:cubicBezTo>
                      <a:cubicBezTo>
                        <a:pt x="185" y="38"/>
                        <a:pt x="187" y="37"/>
                        <a:pt x="189" y="36"/>
                      </a:cubicBezTo>
                      <a:cubicBezTo>
                        <a:pt x="190" y="36"/>
                        <a:pt x="191" y="35"/>
                        <a:pt x="192" y="34"/>
                      </a:cubicBezTo>
                      <a:cubicBezTo>
                        <a:pt x="192" y="34"/>
                        <a:pt x="193" y="34"/>
                        <a:pt x="194" y="34"/>
                      </a:cubicBezTo>
                      <a:cubicBezTo>
                        <a:pt x="196" y="33"/>
                        <a:pt x="197" y="32"/>
                        <a:pt x="199" y="31"/>
                      </a:cubicBezTo>
                      <a:cubicBezTo>
                        <a:pt x="201" y="30"/>
                        <a:pt x="202" y="30"/>
                        <a:pt x="204" y="29"/>
                      </a:cubicBezTo>
                      <a:cubicBezTo>
                        <a:pt x="206" y="29"/>
                        <a:pt x="207" y="28"/>
                        <a:pt x="210" y="27"/>
                      </a:cubicBezTo>
                      <a:cubicBezTo>
                        <a:pt x="214" y="26"/>
                        <a:pt x="217" y="24"/>
                        <a:pt x="221" y="23"/>
                      </a:cubicBezTo>
                      <a:cubicBezTo>
                        <a:pt x="225" y="22"/>
                        <a:pt x="228" y="19"/>
                        <a:pt x="231" y="19"/>
                      </a:cubicBezTo>
                      <a:cubicBezTo>
                        <a:pt x="231" y="19"/>
                        <a:pt x="233" y="19"/>
                        <a:pt x="234" y="19"/>
                      </a:cubicBezTo>
                      <a:cubicBezTo>
                        <a:pt x="235" y="18"/>
                        <a:pt x="236" y="17"/>
                        <a:pt x="237" y="17"/>
                      </a:cubicBezTo>
                      <a:cubicBezTo>
                        <a:pt x="238" y="16"/>
                        <a:pt x="240" y="17"/>
                        <a:pt x="241" y="16"/>
                      </a:cubicBezTo>
                      <a:cubicBezTo>
                        <a:pt x="245" y="15"/>
                        <a:pt x="250" y="13"/>
                        <a:pt x="254" y="13"/>
                      </a:cubicBezTo>
                      <a:cubicBezTo>
                        <a:pt x="258" y="12"/>
                        <a:pt x="261" y="11"/>
                        <a:pt x="264" y="9"/>
                      </a:cubicBezTo>
                      <a:cubicBezTo>
                        <a:pt x="265" y="9"/>
                        <a:pt x="268" y="10"/>
                        <a:pt x="270" y="8"/>
                      </a:cubicBezTo>
                      <a:cubicBezTo>
                        <a:pt x="272" y="8"/>
                        <a:pt x="273" y="8"/>
                        <a:pt x="274" y="7"/>
                      </a:cubicBezTo>
                      <a:cubicBezTo>
                        <a:pt x="281" y="6"/>
                        <a:pt x="288" y="5"/>
                        <a:pt x="295" y="4"/>
                      </a:cubicBezTo>
                      <a:cubicBezTo>
                        <a:pt x="297" y="4"/>
                        <a:pt x="299" y="3"/>
                        <a:pt x="300" y="3"/>
                      </a:cubicBezTo>
                      <a:cubicBezTo>
                        <a:pt x="303" y="3"/>
                        <a:pt x="305" y="3"/>
                        <a:pt x="307" y="3"/>
                      </a:cubicBezTo>
                      <a:cubicBezTo>
                        <a:pt x="309" y="2"/>
                        <a:pt x="312" y="1"/>
                        <a:pt x="314" y="1"/>
                      </a:cubicBezTo>
                      <a:cubicBezTo>
                        <a:pt x="317" y="1"/>
                        <a:pt x="320" y="2"/>
                        <a:pt x="323" y="1"/>
                      </a:cubicBezTo>
                      <a:cubicBezTo>
                        <a:pt x="323" y="1"/>
                        <a:pt x="324" y="1"/>
                        <a:pt x="325" y="0"/>
                      </a:cubicBezTo>
                      <a:cubicBezTo>
                        <a:pt x="327" y="0"/>
                        <a:pt x="328" y="1"/>
                        <a:pt x="330" y="1"/>
                      </a:cubicBezTo>
                      <a:cubicBezTo>
                        <a:pt x="330" y="1"/>
                        <a:pt x="331" y="0"/>
                        <a:pt x="332" y="0"/>
                      </a:cubicBezTo>
                      <a:cubicBezTo>
                        <a:pt x="334" y="0"/>
                        <a:pt x="336" y="1"/>
                        <a:pt x="337" y="1"/>
                      </a:cubicBezTo>
                      <a:cubicBezTo>
                        <a:pt x="339" y="1"/>
                        <a:pt x="340" y="0"/>
                        <a:pt x="341" y="0"/>
                      </a:cubicBezTo>
                      <a:cubicBezTo>
                        <a:pt x="343" y="0"/>
                        <a:pt x="344" y="0"/>
                        <a:pt x="345" y="0"/>
                      </a:cubicBezTo>
                      <a:cubicBezTo>
                        <a:pt x="346" y="0"/>
                        <a:pt x="346" y="0"/>
                        <a:pt x="347" y="0"/>
                      </a:cubicBezTo>
                      <a:cubicBezTo>
                        <a:pt x="350" y="0"/>
                        <a:pt x="353" y="1"/>
                        <a:pt x="355" y="1"/>
                      </a:cubicBezTo>
                      <a:cubicBezTo>
                        <a:pt x="356" y="1"/>
                        <a:pt x="357" y="0"/>
                        <a:pt x="358" y="0"/>
                      </a:cubicBezTo>
                      <a:cubicBezTo>
                        <a:pt x="359" y="0"/>
                        <a:pt x="359" y="1"/>
                        <a:pt x="360" y="1"/>
                      </a:cubicBezTo>
                      <a:cubicBezTo>
                        <a:pt x="365" y="2"/>
                        <a:pt x="372" y="1"/>
                        <a:pt x="378" y="1"/>
                      </a:cubicBezTo>
                      <a:cubicBezTo>
                        <a:pt x="380" y="1"/>
                        <a:pt x="383" y="2"/>
                        <a:pt x="385" y="3"/>
                      </a:cubicBezTo>
                      <a:cubicBezTo>
                        <a:pt x="386" y="3"/>
                        <a:pt x="387" y="3"/>
                        <a:pt x="388" y="3"/>
                      </a:cubicBezTo>
                      <a:cubicBezTo>
                        <a:pt x="389" y="3"/>
                        <a:pt x="390" y="3"/>
                        <a:pt x="391" y="4"/>
                      </a:cubicBezTo>
                      <a:cubicBezTo>
                        <a:pt x="393" y="4"/>
                        <a:pt x="395" y="3"/>
                        <a:pt x="396" y="4"/>
                      </a:cubicBezTo>
                      <a:cubicBezTo>
                        <a:pt x="407" y="4"/>
                        <a:pt x="414" y="7"/>
                        <a:pt x="422" y="9"/>
                      </a:cubicBezTo>
                      <a:cubicBezTo>
                        <a:pt x="423" y="9"/>
                        <a:pt x="424" y="10"/>
                        <a:pt x="425" y="10"/>
                      </a:cubicBezTo>
                      <a:cubicBezTo>
                        <a:pt x="429" y="9"/>
                        <a:pt x="435" y="11"/>
                        <a:pt x="439" y="13"/>
                      </a:cubicBezTo>
                      <a:cubicBezTo>
                        <a:pt x="443" y="14"/>
                        <a:pt x="447" y="14"/>
                        <a:pt x="450" y="16"/>
                      </a:cubicBezTo>
                      <a:cubicBezTo>
                        <a:pt x="455" y="16"/>
                        <a:pt x="460" y="18"/>
                        <a:pt x="463" y="20"/>
                      </a:cubicBezTo>
                      <a:cubicBezTo>
                        <a:pt x="472" y="22"/>
                        <a:pt x="477" y="26"/>
                        <a:pt x="486" y="28"/>
                      </a:cubicBezTo>
                      <a:cubicBezTo>
                        <a:pt x="486" y="29"/>
                        <a:pt x="487" y="30"/>
                        <a:pt x="488" y="30"/>
                      </a:cubicBezTo>
                      <a:cubicBezTo>
                        <a:pt x="495" y="31"/>
                        <a:pt x="499" y="35"/>
                        <a:pt x="505" y="37"/>
                      </a:cubicBezTo>
                      <a:cubicBezTo>
                        <a:pt x="509" y="41"/>
                        <a:pt x="515" y="43"/>
                        <a:pt x="520" y="45"/>
                      </a:cubicBezTo>
                      <a:cubicBezTo>
                        <a:pt x="522" y="46"/>
                        <a:pt x="523" y="46"/>
                        <a:pt x="524" y="48"/>
                      </a:cubicBezTo>
                      <a:cubicBezTo>
                        <a:pt x="526" y="48"/>
                        <a:pt x="526" y="49"/>
                        <a:pt x="528" y="50"/>
                      </a:cubicBezTo>
                      <a:cubicBezTo>
                        <a:pt x="528" y="50"/>
                        <a:pt x="528" y="51"/>
                        <a:pt x="528" y="51"/>
                      </a:cubicBezTo>
                      <a:close/>
                      <a:moveTo>
                        <a:pt x="543" y="78"/>
                      </a:moveTo>
                      <a:cubicBezTo>
                        <a:pt x="538" y="76"/>
                        <a:pt x="536" y="73"/>
                        <a:pt x="532" y="70"/>
                      </a:cubicBezTo>
                      <a:cubicBezTo>
                        <a:pt x="529" y="71"/>
                        <a:pt x="529" y="68"/>
                        <a:pt x="527" y="67"/>
                      </a:cubicBezTo>
                      <a:cubicBezTo>
                        <a:pt x="526" y="67"/>
                        <a:pt x="525" y="67"/>
                        <a:pt x="524" y="66"/>
                      </a:cubicBezTo>
                      <a:cubicBezTo>
                        <a:pt x="523" y="65"/>
                        <a:pt x="523" y="64"/>
                        <a:pt x="522" y="63"/>
                      </a:cubicBezTo>
                      <a:cubicBezTo>
                        <a:pt x="521" y="63"/>
                        <a:pt x="520" y="63"/>
                        <a:pt x="519" y="63"/>
                      </a:cubicBezTo>
                      <a:cubicBezTo>
                        <a:pt x="519" y="63"/>
                        <a:pt x="518" y="62"/>
                        <a:pt x="517" y="61"/>
                      </a:cubicBezTo>
                      <a:cubicBezTo>
                        <a:pt x="517" y="61"/>
                        <a:pt x="515" y="60"/>
                        <a:pt x="514" y="60"/>
                      </a:cubicBezTo>
                      <a:cubicBezTo>
                        <a:pt x="514" y="59"/>
                        <a:pt x="513" y="58"/>
                        <a:pt x="512" y="58"/>
                      </a:cubicBezTo>
                      <a:cubicBezTo>
                        <a:pt x="510" y="57"/>
                        <a:pt x="508" y="56"/>
                        <a:pt x="506" y="55"/>
                      </a:cubicBezTo>
                      <a:cubicBezTo>
                        <a:pt x="505" y="54"/>
                        <a:pt x="504" y="53"/>
                        <a:pt x="503" y="53"/>
                      </a:cubicBezTo>
                      <a:cubicBezTo>
                        <a:pt x="502" y="52"/>
                        <a:pt x="501" y="52"/>
                        <a:pt x="500" y="52"/>
                      </a:cubicBezTo>
                      <a:cubicBezTo>
                        <a:pt x="500" y="52"/>
                        <a:pt x="499" y="50"/>
                        <a:pt x="499" y="50"/>
                      </a:cubicBezTo>
                      <a:cubicBezTo>
                        <a:pt x="498" y="50"/>
                        <a:pt x="497" y="50"/>
                        <a:pt x="496" y="50"/>
                      </a:cubicBezTo>
                      <a:cubicBezTo>
                        <a:pt x="494" y="49"/>
                        <a:pt x="492" y="47"/>
                        <a:pt x="491" y="46"/>
                      </a:cubicBezTo>
                      <a:cubicBezTo>
                        <a:pt x="490" y="46"/>
                        <a:pt x="489" y="46"/>
                        <a:pt x="488" y="46"/>
                      </a:cubicBezTo>
                      <a:cubicBezTo>
                        <a:pt x="487" y="45"/>
                        <a:pt x="486" y="44"/>
                        <a:pt x="484" y="43"/>
                      </a:cubicBezTo>
                      <a:cubicBezTo>
                        <a:pt x="483" y="43"/>
                        <a:pt x="483" y="43"/>
                        <a:pt x="482" y="43"/>
                      </a:cubicBezTo>
                      <a:cubicBezTo>
                        <a:pt x="480" y="42"/>
                        <a:pt x="478" y="41"/>
                        <a:pt x="476" y="40"/>
                      </a:cubicBezTo>
                      <a:cubicBezTo>
                        <a:pt x="476" y="40"/>
                        <a:pt x="475" y="40"/>
                        <a:pt x="474" y="40"/>
                      </a:cubicBezTo>
                      <a:cubicBezTo>
                        <a:pt x="473" y="39"/>
                        <a:pt x="473" y="39"/>
                        <a:pt x="472" y="38"/>
                      </a:cubicBezTo>
                      <a:cubicBezTo>
                        <a:pt x="471" y="38"/>
                        <a:pt x="470" y="38"/>
                        <a:pt x="469" y="38"/>
                      </a:cubicBezTo>
                      <a:cubicBezTo>
                        <a:pt x="467" y="37"/>
                        <a:pt x="465" y="35"/>
                        <a:pt x="463" y="35"/>
                      </a:cubicBezTo>
                      <a:cubicBezTo>
                        <a:pt x="463" y="35"/>
                        <a:pt x="462" y="35"/>
                        <a:pt x="461" y="35"/>
                      </a:cubicBezTo>
                      <a:cubicBezTo>
                        <a:pt x="460" y="35"/>
                        <a:pt x="459" y="34"/>
                        <a:pt x="459" y="34"/>
                      </a:cubicBezTo>
                      <a:cubicBezTo>
                        <a:pt x="457" y="33"/>
                        <a:pt x="455" y="33"/>
                        <a:pt x="453" y="32"/>
                      </a:cubicBezTo>
                      <a:cubicBezTo>
                        <a:pt x="452" y="31"/>
                        <a:pt x="450" y="30"/>
                        <a:pt x="448" y="30"/>
                      </a:cubicBezTo>
                      <a:cubicBezTo>
                        <a:pt x="447" y="29"/>
                        <a:pt x="445" y="30"/>
                        <a:pt x="444" y="29"/>
                      </a:cubicBezTo>
                      <a:cubicBezTo>
                        <a:pt x="440" y="28"/>
                        <a:pt x="435" y="26"/>
                        <a:pt x="431" y="25"/>
                      </a:cubicBezTo>
                      <a:cubicBezTo>
                        <a:pt x="429" y="24"/>
                        <a:pt x="426" y="23"/>
                        <a:pt x="424" y="23"/>
                      </a:cubicBezTo>
                      <a:cubicBezTo>
                        <a:pt x="423" y="23"/>
                        <a:pt x="422" y="23"/>
                        <a:pt x="422" y="23"/>
                      </a:cubicBezTo>
                      <a:cubicBezTo>
                        <a:pt x="421" y="23"/>
                        <a:pt x="419" y="22"/>
                        <a:pt x="419" y="22"/>
                      </a:cubicBezTo>
                      <a:cubicBezTo>
                        <a:pt x="416" y="22"/>
                        <a:pt x="413" y="21"/>
                        <a:pt x="410" y="20"/>
                      </a:cubicBezTo>
                      <a:cubicBezTo>
                        <a:pt x="408" y="20"/>
                        <a:pt x="406" y="20"/>
                        <a:pt x="404" y="20"/>
                      </a:cubicBezTo>
                      <a:cubicBezTo>
                        <a:pt x="401" y="19"/>
                        <a:pt x="399" y="18"/>
                        <a:pt x="396" y="18"/>
                      </a:cubicBezTo>
                      <a:cubicBezTo>
                        <a:pt x="395" y="18"/>
                        <a:pt x="394" y="17"/>
                        <a:pt x="392" y="17"/>
                      </a:cubicBezTo>
                      <a:cubicBezTo>
                        <a:pt x="388" y="17"/>
                        <a:pt x="383" y="17"/>
                        <a:pt x="378" y="16"/>
                      </a:cubicBezTo>
                      <a:cubicBezTo>
                        <a:pt x="377" y="16"/>
                        <a:pt x="376" y="16"/>
                        <a:pt x="375" y="15"/>
                      </a:cubicBezTo>
                      <a:cubicBezTo>
                        <a:pt x="365" y="14"/>
                        <a:pt x="353" y="15"/>
                        <a:pt x="345" y="14"/>
                      </a:cubicBezTo>
                      <a:cubicBezTo>
                        <a:pt x="344" y="15"/>
                        <a:pt x="341" y="15"/>
                        <a:pt x="339" y="14"/>
                      </a:cubicBezTo>
                      <a:cubicBezTo>
                        <a:pt x="338" y="15"/>
                        <a:pt x="336" y="14"/>
                        <a:pt x="335" y="14"/>
                      </a:cubicBezTo>
                      <a:cubicBezTo>
                        <a:pt x="334" y="14"/>
                        <a:pt x="333" y="15"/>
                        <a:pt x="333" y="15"/>
                      </a:cubicBezTo>
                      <a:cubicBezTo>
                        <a:pt x="330" y="16"/>
                        <a:pt x="327" y="15"/>
                        <a:pt x="324" y="15"/>
                      </a:cubicBezTo>
                      <a:cubicBezTo>
                        <a:pt x="319" y="16"/>
                        <a:pt x="315" y="16"/>
                        <a:pt x="311" y="16"/>
                      </a:cubicBezTo>
                      <a:cubicBezTo>
                        <a:pt x="307" y="17"/>
                        <a:pt x="302" y="17"/>
                        <a:pt x="297" y="18"/>
                      </a:cubicBezTo>
                      <a:cubicBezTo>
                        <a:pt x="292" y="18"/>
                        <a:pt x="288" y="21"/>
                        <a:pt x="284" y="21"/>
                      </a:cubicBezTo>
                      <a:cubicBezTo>
                        <a:pt x="283" y="21"/>
                        <a:pt x="282" y="20"/>
                        <a:pt x="281" y="20"/>
                      </a:cubicBezTo>
                      <a:cubicBezTo>
                        <a:pt x="281" y="20"/>
                        <a:pt x="280" y="21"/>
                        <a:pt x="279" y="21"/>
                      </a:cubicBezTo>
                      <a:cubicBezTo>
                        <a:pt x="278" y="21"/>
                        <a:pt x="277" y="21"/>
                        <a:pt x="276" y="22"/>
                      </a:cubicBezTo>
                      <a:cubicBezTo>
                        <a:pt x="275" y="22"/>
                        <a:pt x="274" y="23"/>
                        <a:pt x="273" y="23"/>
                      </a:cubicBezTo>
                      <a:cubicBezTo>
                        <a:pt x="271" y="23"/>
                        <a:pt x="270" y="23"/>
                        <a:pt x="268" y="23"/>
                      </a:cubicBezTo>
                      <a:cubicBezTo>
                        <a:pt x="268" y="23"/>
                        <a:pt x="267" y="24"/>
                        <a:pt x="267" y="24"/>
                      </a:cubicBezTo>
                      <a:cubicBezTo>
                        <a:pt x="265" y="24"/>
                        <a:pt x="263" y="24"/>
                        <a:pt x="262" y="25"/>
                      </a:cubicBezTo>
                      <a:cubicBezTo>
                        <a:pt x="260" y="25"/>
                        <a:pt x="259" y="26"/>
                        <a:pt x="257" y="26"/>
                      </a:cubicBezTo>
                      <a:cubicBezTo>
                        <a:pt x="255" y="27"/>
                        <a:pt x="254" y="27"/>
                        <a:pt x="252" y="28"/>
                      </a:cubicBezTo>
                      <a:cubicBezTo>
                        <a:pt x="251" y="28"/>
                        <a:pt x="250" y="28"/>
                        <a:pt x="249" y="28"/>
                      </a:cubicBezTo>
                      <a:cubicBezTo>
                        <a:pt x="247" y="29"/>
                        <a:pt x="245" y="31"/>
                        <a:pt x="242" y="30"/>
                      </a:cubicBezTo>
                      <a:cubicBezTo>
                        <a:pt x="241" y="31"/>
                        <a:pt x="241" y="32"/>
                        <a:pt x="240" y="32"/>
                      </a:cubicBezTo>
                      <a:cubicBezTo>
                        <a:pt x="239" y="32"/>
                        <a:pt x="239" y="31"/>
                        <a:pt x="238" y="31"/>
                      </a:cubicBezTo>
                      <a:cubicBezTo>
                        <a:pt x="237" y="31"/>
                        <a:pt x="237" y="32"/>
                        <a:pt x="237" y="32"/>
                      </a:cubicBezTo>
                      <a:cubicBezTo>
                        <a:pt x="232" y="34"/>
                        <a:pt x="228" y="35"/>
                        <a:pt x="224" y="36"/>
                      </a:cubicBezTo>
                      <a:cubicBezTo>
                        <a:pt x="222" y="38"/>
                        <a:pt x="220" y="39"/>
                        <a:pt x="217" y="40"/>
                      </a:cubicBezTo>
                      <a:cubicBezTo>
                        <a:pt x="216" y="40"/>
                        <a:pt x="215" y="41"/>
                        <a:pt x="214" y="41"/>
                      </a:cubicBezTo>
                      <a:cubicBezTo>
                        <a:pt x="205" y="44"/>
                        <a:pt x="197" y="49"/>
                        <a:pt x="189" y="53"/>
                      </a:cubicBezTo>
                      <a:cubicBezTo>
                        <a:pt x="189" y="53"/>
                        <a:pt x="188" y="53"/>
                        <a:pt x="188" y="53"/>
                      </a:cubicBezTo>
                      <a:cubicBezTo>
                        <a:pt x="187" y="54"/>
                        <a:pt x="187" y="55"/>
                        <a:pt x="186" y="55"/>
                      </a:cubicBezTo>
                      <a:cubicBezTo>
                        <a:pt x="185" y="56"/>
                        <a:pt x="184" y="56"/>
                        <a:pt x="183" y="56"/>
                      </a:cubicBezTo>
                      <a:cubicBezTo>
                        <a:pt x="182" y="56"/>
                        <a:pt x="182" y="57"/>
                        <a:pt x="181" y="57"/>
                      </a:cubicBezTo>
                      <a:cubicBezTo>
                        <a:pt x="181" y="58"/>
                        <a:pt x="180" y="57"/>
                        <a:pt x="180" y="58"/>
                      </a:cubicBezTo>
                      <a:cubicBezTo>
                        <a:pt x="178" y="58"/>
                        <a:pt x="178" y="59"/>
                        <a:pt x="176" y="60"/>
                      </a:cubicBezTo>
                      <a:cubicBezTo>
                        <a:pt x="176" y="60"/>
                        <a:pt x="175" y="60"/>
                        <a:pt x="174" y="61"/>
                      </a:cubicBezTo>
                      <a:cubicBezTo>
                        <a:pt x="173" y="61"/>
                        <a:pt x="172" y="62"/>
                        <a:pt x="171" y="63"/>
                      </a:cubicBezTo>
                      <a:cubicBezTo>
                        <a:pt x="170" y="64"/>
                        <a:pt x="167" y="65"/>
                        <a:pt x="165" y="66"/>
                      </a:cubicBezTo>
                      <a:cubicBezTo>
                        <a:pt x="163" y="67"/>
                        <a:pt x="161" y="70"/>
                        <a:pt x="158" y="70"/>
                      </a:cubicBezTo>
                      <a:cubicBezTo>
                        <a:pt x="155" y="75"/>
                        <a:pt x="147" y="76"/>
                        <a:pt x="143" y="82"/>
                      </a:cubicBezTo>
                      <a:cubicBezTo>
                        <a:pt x="138" y="85"/>
                        <a:pt x="133" y="89"/>
                        <a:pt x="129" y="93"/>
                      </a:cubicBezTo>
                      <a:cubicBezTo>
                        <a:pt x="127" y="94"/>
                        <a:pt x="125" y="95"/>
                        <a:pt x="124" y="97"/>
                      </a:cubicBezTo>
                      <a:cubicBezTo>
                        <a:pt x="124" y="98"/>
                        <a:pt x="123" y="99"/>
                        <a:pt x="123" y="99"/>
                      </a:cubicBezTo>
                      <a:cubicBezTo>
                        <a:pt x="122" y="99"/>
                        <a:pt x="122" y="100"/>
                        <a:pt x="121" y="100"/>
                      </a:cubicBezTo>
                      <a:cubicBezTo>
                        <a:pt x="120" y="101"/>
                        <a:pt x="119" y="103"/>
                        <a:pt x="118" y="104"/>
                      </a:cubicBezTo>
                      <a:cubicBezTo>
                        <a:pt x="117" y="104"/>
                        <a:pt x="116" y="105"/>
                        <a:pt x="115" y="106"/>
                      </a:cubicBezTo>
                      <a:cubicBezTo>
                        <a:pt x="112" y="108"/>
                        <a:pt x="110" y="111"/>
                        <a:pt x="107" y="114"/>
                      </a:cubicBezTo>
                      <a:cubicBezTo>
                        <a:pt x="107" y="114"/>
                        <a:pt x="106" y="114"/>
                        <a:pt x="105" y="115"/>
                      </a:cubicBezTo>
                      <a:cubicBezTo>
                        <a:pt x="105" y="117"/>
                        <a:pt x="102" y="119"/>
                        <a:pt x="101" y="121"/>
                      </a:cubicBezTo>
                      <a:cubicBezTo>
                        <a:pt x="99" y="121"/>
                        <a:pt x="99" y="122"/>
                        <a:pt x="97" y="122"/>
                      </a:cubicBezTo>
                      <a:cubicBezTo>
                        <a:pt x="96" y="125"/>
                        <a:pt x="94" y="128"/>
                        <a:pt x="92" y="129"/>
                      </a:cubicBezTo>
                      <a:cubicBezTo>
                        <a:pt x="88" y="135"/>
                        <a:pt x="84" y="140"/>
                        <a:pt x="80" y="145"/>
                      </a:cubicBezTo>
                      <a:cubicBezTo>
                        <a:pt x="79" y="146"/>
                        <a:pt x="78" y="148"/>
                        <a:pt x="77" y="149"/>
                      </a:cubicBezTo>
                      <a:cubicBezTo>
                        <a:pt x="75" y="155"/>
                        <a:pt x="70" y="157"/>
                        <a:pt x="69" y="163"/>
                      </a:cubicBezTo>
                      <a:cubicBezTo>
                        <a:pt x="68" y="163"/>
                        <a:pt x="67" y="164"/>
                        <a:pt x="67" y="164"/>
                      </a:cubicBezTo>
                      <a:cubicBezTo>
                        <a:pt x="66" y="168"/>
                        <a:pt x="64" y="169"/>
                        <a:pt x="62" y="172"/>
                      </a:cubicBezTo>
                      <a:cubicBezTo>
                        <a:pt x="60" y="179"/>
                        <a:pt x="56" y="183"/>
                        <a:pt x="53" y="189"/>
                      </a:cubicBezTo>
                      <a:cubicBezTo>
                        <a:pt x="53" y="195"/>
                        <a:pt x="48" y="196"/>
                        <a:pt x="47" y="201"/>
                      </a:cubicBezTo>
                      <a:cubicBezTo>
                        <a:pt x="47" y="202"/>
                        <a:pt x="46" y="203"/>
                        <a:pt x="45" y="203"/>
                      </a:cubicBezTo>
                      <a:cubicBezTo>
                        <a:pt x="45" y="207"/>
                        <a:pt x="43" y="209"/>
                        <a:pt x="42" y="213"/>
                      </a:cubicBezTo>
                      <a:cubicBezTo>
                        <a:pt x="41" y="217"/>
                        <a:pt x="39" y="221"/>
                        <a:pt x="38" y="224"/>
                      </a:cubicBezTo>
                      <a:cubicBezTo>
                        <a:pt x="37" y="227"/>
                        <a:pt x="37" y="229"/>
                        <a:pt x="35" y="231"/>
                      </a:cubicBezTo>
                      <a:cubicBezTo>
                        <a:pt x="36" y="234"/>
                        <a:pt x="32" y="234"/>
                        <a:pt x="33" y="237"/>
                      </a:cubicBezTo>
                      <a:cubicBezTo>
                        <a:pt x="31" y="241"/>
                        <a:pt x="31" y="245"/>
                        <a:pt x="30" y="249"/>
                      </a:cubicBezTo>
                      <a:cubicBezTo>
                        <a:pt x="29" y="252"/>
                        <a:pt x="27" y="254"/>
                        <a:pt x="26" y="257"/>
                      </a:cubicBezTo>
                      <a:cubicBezTo>
                        <a:pt x="26" y="258"/>
                        <a:pt x="26" y="259"/>
                        <a:pt x="26" y="260"/>
                      </a:cubicBezTo>
                      <a:cubicBezTo>
                        <a:pt x="26" y="260"/>
                        <a:pt x="25" y="261"/>
                        <a:pt x="25" y="262"/>
                      </a:cubicBezTo>
                      <a:cubicBezTo>
                        <a:pt x="24" y="264"/>
                        <a:pt x="25" y="267"/>
                        <a:pt x="24" y="270"/>
                      </a:cubicBezTo>
                      <a:cubicBezTo>
                        <a:pt x="23" y="274"/>
                        <a:pt x="22" y="278"/>
                        <a:pt x="21" y="282"/>
                      </a:cubicBezTo>
                      <a:cubicBezTo>
                        <a:pt x="21" y="283"/>
                        <a:pt x="22" y="285"/>
                        <a:pt x="21" y="287"/>
                      </a:cubicBezTo>
                      <a:cubicBezTo>
                        <a:pt x="21" y="289"/>
                        <a:pt x="20" y="293"/>
                        <a:pt x="20" y="296"/>
                      </a:cubicBezTo>
                      <a:cubicBezTo>
                        <a:pt x="19" y="299"/>
                        <a:pt x="19" y="301"/>
                        <a:pt x="18" y="304"/>
                      </a:cubicBezTo>
                      <a:cubicBezTo>
                        <a:pt x="18" y="305"/>
                        <a:pt x="18" y="306"/>
                        <a:pt x="18" y="308"/>
                      </a:cubicBezTo>
                      <a:cubicBezTo>
                        <a:pt x="18" y="310"/>
                        <a:pt x="17" y="312"/>
                        <a:pt x="17" y="314"/>
                      </a:cubicBezTo>
                      <a:cubicBezTo>
                        <a:pt x="16" y="318"/>
                        <a:pt x="17" y="321"/>
                        <a:pt x="17" y="324"/>
                      </a:cubicBezTo>
                      <a:cubicBezTo>
                        <a:pt x="16" y="327"/>
                        <a:pt x="17" y="330"/>
                        <a:pt x="17" y="333"/>
                      </a:cubicBezTo>
                      <a:cubicBezTo>
                        <a:pt x="16" y="338"/>
                        <a:pt x="17" y="341"/>
                        <a:pt x="17" y="345"/>
                      </a:cubicBezTo>
                      <a:cubicBezTo>
                        <a:pt x="16" y="347"/>
                        <a:pt x="17" y="350"/>
                        <a:pt x="17" y="352"/>
                      </a:cubicBezTo>
                      <a:cubicBezTo>
                        <a:pt x="17" y="355"/>
                        <a:pt x="17" y="358"/>
                        <a:pt x="17" y="360"/>
                      </a:cubicBezTo>
                      <a:cubicBezTo>
                        <a:pt x="17" y="361"/>
                        <a:pt x="18" y="362"/>
                        <a:pt x="18" y="362"/>
                      </a:cubicBezTo>
                      <a:cubicBezTo>
                        <a:pt x="17" y="367"/>
                        <a:pt x="18" y="370"/>
                        <a:pt x="18" y="374"/>
                      </a:cubicBezTo>
                      <a:cubicBezTo>
                        <a:pt x="18" y="376"/>
                        <a:pt x="19" y="378"/>
                        <a:pt x="19" y="379"/>
                      </a:cubicBezTo>
                      <a:cubicBezTo>
                        <a:pt x="19" y="382"/>
                        <a:pt x="20" y="383"/>
                        <a:pt x="20" y="384"/>
                      </a:cubicBezTo>
                      <a:cubicBezTo>
                        <a:pt x="20" y="385"/>
                        <a:pt x="20" y="387"/>
                        <a:pt x="20" y="388"/>
                      </a:cubicBezTo>
                      <a:cubicBezTo>
                        <a:pt x="20" y="389"/>
                        <a:pt x="21" y="391"/>
                        <a:pt x="21" y="392"/>
                      </a:cubicBezTo>
                      <a:cubicBezTo>
                        <a:pt x="22" y="395"/>
                        <a:pt x="22" y="398"/>
                        <a:pt x="22" y="400"/>
                      </a:cubicBezTo>
                      <a:cubicBezTo>
                        <a:pt x="23" y="401"/>
                        <a:pt x="23" y="402"/>
                        <a:pt x="23" y="402"/>
                      </a:cubicBezTo>
                      <a:cubicBezTo>
                        <a:pt x="24" y="405"/>
                        <a:pt x="23" y="408"/>
                        <a:pt x="24" y="410"/>
                      </a:cubicBezTo>
                      <a:cubicBezTo>
                        <a:pt x="24" y="411"/>
                        <a:pt x="25" y="412"/>
                        <a:pt x="25" y="413"/>
                      </a:cubicBezTo>
                      <a:cubicBezTo>
                        <a:pt x="26" y="416"/>
                        <a:pt x="27" y="418"/>
                        <a:pt x="27" y="421"/>
                      </a:cubicBezTo>
                      <a:cubicBezTo>
                        <a:pt x="28" y="422"/>
                        <a:pt x="27" y="423"/>
                        <a:pt x="28" y="424"/>
                      </a:cubicBezTo>
                      <a:cubicBezTo>
                        <a:pt x="28" y="424"/>
                        <a:pt x="29" y="425"/>
                        <a:pt x="29" y="426"/>
                      </a:cubicBezTo>
                      <a:cubicBezTo>
                        <a:pt x="30" y="429"/>
                        <a:pt x="31" y="434"/>
                        <a:pt x="32" y="437"/>
                      </a:cubicBezTo>
                      <a:cubicBezTo>
                        <a:pt x="33" y="438"/>
                        <a:pt x="34" y="439"/>
                        <a:pt x="34" y="440"/>
                      </a:cubicBezTo>
                      <a:cubicBezTo>
                        <a:pt x="34" y="443"/>
                        <a:pt x="35" y="444"/>
                        <a:pt x="35" y="446"/>
                      </a:cubicBezTo>
                      <a:cubicBezTo>
                        <a:pt x="35" y="447"/>
                        <a:pt x="35" y="447"/>
                        <a:pt x="35" y="448"/>
                      </a:cubicBezTo>
                      <a:cubicBezTo>
                        <a:pt x="36" y="449"/>
                        <a:pt x="37" y="450"/>
                        <a:pt x="37" y="451"/>
                      </a:cubicBezTo>
                      <a:cubicBezTo>
                        <a:pt x="37" y="452"/>
                        <a:pt x="37" y="453"/>
                        <a:pt x="37" y="454"/>
                      </a:cubicBezTo>
                      <a:cubicBezTo>
                        <a:pt x="38" y="456"/>
                        <a:pt x="41" y="459"/>
                        <a:pt x="41" y="462"/>
                      </a:cubicBezTo>
                      <a:cubicBezTo>
                        <a:pt x="43" y="464"/>
                        <a:pt x="42" y="466"/>
                        <a:pt x="43" y="468"/>
                      </a:cubicBezTo>
                      <a:cubicBezTo>
                        <a:pt x="43" y="470"/>
                        <a:pt x="46" y="471"/>
                        <a:pt x="46" y="473"/>
                      </a:cubicBezTo>
                      <a:cubicBezTo>
                        <a:pt x="46" y="474"/>
                        <a:pt x="45" y="474"/>
                        <a:pt x="45" y="475"/>
                      </a:cubicBezTo>
                      <a:cubicBezTo>
                        <a:pt x="47" y="477"/>
                        <a:pt x="51" y="479"/>
                        <a:pt x="51" y="483"/>
                      </a:cubicBezTo>
                      <a:cubicBezTo>
                        <a:pt x="52" y="484"/>
                        <a:pt x="51" y="485"/>
                        <a:pt x="51" y="486"/>
                      </a:cubicBezTo>
                      <a:cubicBezTo>
                        <a:pt x="52" y="489"/>
                        <a:pt x="55" y="492"/>
                        <a:pt x="57" y="495"/>
                      </a:cubicBezTo>
                      <a:cubicBezTo>
                        <a:pt x="58" y="497"/>
                        <a:pt x="60" y="499"/>
                        <a:pt x="61" y="501"/>
                      </a:cubicBezTo>
                      <a:cubicBezTo>
                        <a:pt x="61" y="503"/>
                        <a:pt x="62" y="504"/>
                        <a:pt x="63" y="505"/>
                      </a:cubicBezTo>
                      <a:cubicBezTo>
                        <a:pt x="63" y="506"/>
                        <a:pt x="63" y="506"/>
                        <a:pt x="63" y="507"/>
                      </a:cubicBezTo>
                      <a:cubicBezTo>
                        <a:pt x="64" y="508"/>
                        <a:pt x="66" y="509"/>
                        <a:pt x="66" y="511"/>
                      </a:cubicBezTo>
                      <a:cubicBezTo>
                        <a:pt x="68" y="513"/>
                        <a:pt x="68" y="516"/>
                        <a:pt x="70" y="517"/>
                      </a:cubicBezTo>
                      <a:cubicBezTo>
                        <a:pt x="71" y="518"/>
                        <a:pt x="71" y="518"/>
                        <a:pt x="71" y="519"/>
                      </a:cubicBezTo>
                      <a:cubicBezTo>
                        <a:pt x="74" y="522"/>
                        <a:pt x="77" y="526"/>
                        <a:pt x="79" y="529"/>
                      </a:cubicBezTo>
                      <a:cubicBezTo>
                        <a:pt x="80" y="530"/>
                        <a:pt x="81" y="532"/>
                        <a:pt x="82" y="533"/>
                      </a:cubicBezTo>
                      <a:cubicBezTo>
                        <a:pt x="83" y="535"/>
                        <a:pt x="85" y="536"/>
                        <a:pt x="85" y="538"/>
                      </a:cubicBezTo>
                      <a:cubicBezTo>
                        <a:pt x="86" y="539"/>
                        <a:pt x="87" y="539"/>
                        <a:pt x="88" y="540"/>
                      </a:cubicBezTo>
                      <a:cubicBezTo>
                        <a:pt x="88" y="541"/>
                        <a:pt x="88" y="541"/>
                        <a:pt x="88" y="542"/>
                      </a:cubicBezTo>
                      <a:cubicBezTo>
                        <a:pt x="91" y="543"/>
                        <a:pt x="92" y="546"/>
                        <a:pt x="93" y="548"/>
                      </a:cubicBezTo>
                      <a:cubicBezTo>
                        <a:pt x="94" y="548"/>
                        <a:pt x="95" y="548"/>
                        <a:pt x="95" y="549"/>
                      </a:cubicBezTo>
                      <a:cubicBezTo>
                        <a:pt x="96" y="549"/>
                        <a:pt x="96" y="550"/>
                        <a:pt x="97" y="551"/>
                      </a:cubicBezTo>
                      <a:cubicBezTo>
                        <a:pt x="99" y="553"/>
                        <a:pt x="101" y="554"/>
                        <a:pt x="102" y="557"/>
                      </a:cubicBezTo>
                      <a:cubicBezTo>
                        <a:pt x="102" y="557"/>
                        <a:pt x="102" y="558"/>
                        <a:pt x="102" y="558"/>
                      </a:cubicBezTo>
                      <a:cubicBezTo>
                        <a:pt x="107" y="562"/>
                        <a:pt x="114" y="565"/>
                        <a:pt x="117" y="572"/>
                      </a:cubicBezTo>
                      <a:cubicBezTo>
                        <a:pt x="122" y="575"/>
                        <a:pt x="126" y="580"/>
                        <a:pt x="130" y="584"/>
                      </a:cubicBezTo>
                      <a:cubicBezTo>
                        <a:pt x="132" y="586"/>
                        <a:pt x="135" y="586"/>
                        <a:pt x="136" y="589"/>
                      </a:cubicBezTo>
                      <a:cubicBezTo>
                        <a:pt x="139" y="589"/>
                        <a:pt x="139" y="591"/>
                        <a:pt x="140" y="593"/>
                      </a:cubicBezTo>
                      <a:cubicBezTo>
                        <a:pt x="145" y="593"/>
                        <a:pt x="146" y="597"/>
                        <a:pt x="150" y="598"/>
                      </a:cubicBezTo>
                      <a:cubicBezTo>
                        <a:pt x="150" y="599"/>
                        <a:pt x="150" y="599"/>
                        <a:pt x="150" y="600"/>
                      </a:cubicBezTo>
                      <a:cubicBezTo>
                        <a:pt x="153" y="599"/>
                        <a:pt x="152" y="602"/>
                        <a:pt x="155" y="601"/>
                      </a:cubicBezTo>
                      <a:cubicBezTo>
                        <a:pt x="155" y="602"/>
                        <a:pt x="156" y="603"/>
                        <a:pt x="156" y="604"/>
                      </a:cubicBezTo>
                      <a:cubicBezTo>
                        <a:pt x="158" y="604"/>
                        <a:pt x="158" y="604"/>
                        <a:pt x="159" y="604"/>
                      </a:cubicBezTo>
                      <a:cubicBezTo>
                        <a:pt x="160" y="608"/>
                        <a:pt x="165" y="608"/>
                        <a:pt x="167" y="610"/>
                      </a:cubicBezTo>
                      <a:cubicBezTo>
                        <a:pt x="168" y="611"/>
                        <a:pt x="169" y="610"/>
                        <a:pt x="169" y="611"/>
                      </a:cubicBezTo>
                      <a:cubicBezTo>
                        <a:pt x="170" y="612"/>
                        <a:pt x="171" y="614"/>
                        <a:pt x="174" y="614"/>
                      </a:cubicBezTo>
                      <a:cubicBezTo>
                        <a:pt x="175" y="615"/>
                        <a:pt x="176" y="616"/>
                        <a:pt x="177" y="617"/>
                      </a:cubicBezTo>
                      <a:cubicBezTo>
                        <a:pt x="179" y="617"/>
                        <a:pt x="180" y="618"/>
                        <a:pt x="181" y="619"/>
                      </a:cubicBezTo>
                      <a:cubicBezTo>
                        <a:pt x="182" y="619"/>
                        <a:pt x="183" y="619"/>
                        <a:pt x="184" y="620"/>
                      </a:cubicBezTo>
                      <a:cubicBezTo>
                        <a:pt x="185" y="620"/>
                        <a:pt x="186" y="622"/>
                        <a:pt x="187" y="622"/>
                      </a:cubicBezTo>
                      <a:cubicBezTo>
                        <a:pt x="188" y="623"/>
                        <a:pt x="189" y="623"/>
                        <a:pt x="190" y="623"/>
                      </a:cubicBezTo>
                      <a:cubicBezTo>
                        <a:pt x="190" y="623"/>
                        <a:pt x="191" y="625"/>
                        <a:pt x="192" y="625"/>
                      </a:cubicBezTo>
                      <a:cubicBezTo>
                        <a:pt x="192" y="625"/>
                        <a:pt x="193" y="625"/>
                        <a:pt x="194" y="625"/>
                      </a:cubicBezTo>
                      <a:cubicBezTo>
                        <a:pt x="195" y="626"/>
                        <a:pt x="195" y="627"/>
                        <a:pt x="196" y="627"/>
                      </a:cubicBezTo>
                      <a:cubicBezTo>
                        <a:pt x="197" y="627"/>
                        <a:pt x="198" y="627"/>
                        <a:pt x="198" y="627"/>
                      </a:cubicBezTo>
                      <a:cubicBezTo>
                        <a:pt x="202" y="628"/>
                        <a:pt x="206" y="630"/>
                        <a:pt x="209" y="632"/>
                      </a:cubicBezTo>
                      <a:cubicBezTo>
                        <a:pt x="210" y="632"/>
                        <a:pt x="212" y="633"/>
                        <a:pt x="213" y="633"/>
                      </a:cubicBezTo>
                      <a:cubicBezTo>
                        <a:pt x="214" y="634"/>
                        <a:pt x="214" y="635"/>
                        <a:pt x="215" y="635"/>
                      </a:cubicBezTo>
                      <a:cubicBezTo>
                        <a:pt x="216" y="636"/>
                        <a:pt x="218" y="636"/>
                        <a:pt x="219" y="636"/>
                      </a:cubicBezTo>
                      <a:cubicBezTo>
                        <a:pt x="222" y="637"/>
                        <a:pt x="224" y="639"/>
                        <a:pt x="227" y="640"/>
                      </a:cubicBezTo>
                      <a:cubicBezTo>
                        <a:pt x="227" y="641"/>
                        <a:pt x="228" y="640"/>
                        <a:pt x="229" y="641"/>
                      </a:cubicBezTo>
                      <a:cubicBezTo>
                        <a:pt x="230" y="641"/>
                        <a:pt x="230" y="642"/>
                        <a:pt x="231" y="642"/>
                      </a:cubicBezTo>
                      <a:cubicBezTo>
                        <a:pt x="232" y="642"/>
                        <a:pt x="233" y="642"/>
                        <a:pt x="234" y="643"/>
                      </a:cubicBezTo>
                      <a:cubicBezTo>
                        <a:pt x="235" y="643"/>
                        <a:pt x="236" y="644"/>
                        <a:pt x="237" y="644"/>
                      </a:cubicBezTo>
                      <a:cubicBezTo>
                        <a:pt x="238" y="644"/>
                        <a:pt x="239" y="644"/>
                        <a:pt x="240" y="644"/>
                      </a:cubicBezTo>
                      <a:cubicBezTo>
                        <a:pt x="240" y="644"/>
                        <a:pt x="241" y="645"/>
                        <a:pt x="242" y="645"/>
                      </a:cubicBezTo>
                      <a:cubicBezTo>
                        <a:pt x="243" y="646"/>
                        <a:pt x="244" y="645"/>
                        <a:pt x="245" y="646"/>
                      </a:cubicBezTo>
                      <a:cubicBezTo>
                        <a:pt x="246" y="646"/>
                        <a:pt x="248" y="647"/>
                        <a:pt x="249" y="648"/>
                      </a:cubicBezTo>
                      <a:cubicBezTo>
                        <a:pt x="251" y="648"/>
                        <a:pt x="253" y="648"/>
                        <a:pt x="255" y="649"/>
                      </a:cubicBezTo>
                      <a:cubicBezTo>
                        <a:pt x="260" y="650"/>
                        <a:pt x="266" y="653"/>
                        <a:pt x="271" y="653"/>
                      </a:cubicBezTo>
                      <a:cubicBezTo>
                        <a:pt x="275" y="654"/>
                        <a:pt x="279" y="653"/>
                        <a:pt x="282" y="655"/>
                      </a:cubicBezTo>
                      <a:cubicBezTo>
                        <a:pt x="283" y="655"/>
                        <a:pt x="283" y="656"/>
                        <a:pt x="284" y="656"/>
                      </a:cubicBezTo>
                      <a:cubicBezTo>
                        <a:pt x="286" y="656"/>
                        <a:pt x="288" y="656"/>
                        <a:pt x="289" y="656"/>
                      </a:cubicBezTo>
                      <a:cubicBezTo>
                        <a:pt x="291" y="656"/>
                        <a:pt x="292" y="657"/>
                        <a:pt x="293" y="657"/>
                      </a:cubicBezTo>
                      <a:cubicBezTo>
                        <a:pt x="296" y="658"/>
                        <a:pt x="299" y="658"/>
                        <a:pt x="302" y="658"/>
                      </a:cubicBezTo>
                      <a:cubicBezTo>
                        <a:pt x="304" y="658"/>
                        <a:pt x="307" y="659"/>
                        <a:pt x="309" y="659"/>
                      </a:cubicBezTo>
                      <a:cubicBezTo>
                        <a:pt x="313" y="660"/>
                        <a:pt x="317" y="660"/>
                        <a:pt x="320" y="660"/>
                      </a:cubicBezTo>
                      <a:cubicBezTo>
                        <a:pt x="326" y="661"/>
                        <a:pt x="334" y="661"/>
                        <a:pt x="340" y="661"/>
                      </a:cubicBezTo>
                      <a:cubicBezTo>
                        <a:pt x="341" y="661"/>
                        <a:pt x="342" y="662"/>
                        <a:pt x="343" y="662"/>
                      </a:cubicBezTo>
                      <a:cubicBezTo>
                        <a:pt x="345" y="662"/>
                        <a:pt x="348" y="661"/>
                        <a:pt x="351" y="661"/>
                      </a:cubicBezTo>
                      <a:cubicBezTo>
                        <a:pt x="351" y="661"/>
                        <a:pt x="352" y="662"/>
                        <a:pt x="353" y="662"/>
                      </a:cubicBezTo>
                      <a:cubicBezTo>
                        <a:pt x="355" y="662"/>
                        <a:pt x="357" y="661"/>
                        <a:pt x="359" y="661"/>
                      </a:cubicBezTo>
                      <a:cubicBezTo>
                        <a:pt x="363" y="661"/>
                        <a:pt x="369" y="661"/>
                        <a:pt x="372" y="661"/>
                      </a:cubicBezTo>
                      <a:cubicBezTo>
                        <a:pt x="373" y="661"/>
                        <a:pt x="374" y="660"/>
                        <a:pt x="375" y="660"/>
                      </a:cubicBezTo>
                      <a:cubicBezTo>
                        <a:pt x="376" y="660"/>
                        <a:pt x="377" y="660"/>
                        <a:pt x="377" y="660"/>
                      </a:cubicBezTo>
                      <a:cubicBezTo>
                        <a:pt x="378" y="660"/>
                        <a:pt x="379" y="660"/>
                        <a:pt x="380" y="659"/>
                      </a:cubicBezTo>
                      <a:cubicBezTo>
                        <a:pt x="382" y="659"/>
                        <a:pt x="384" y="660"/>
                        <a:pt x="386" y="659"/>
                      </a:cubicBezTo>
                      <a:cubicBezTo>
                        <a:pt x="387" y="659"/>
                        <a:pt x="388" y="658"/>
                        <a:pt x="389" y="658"/>
                      </a:cubicBezTo>
                      <a:cubicBezTo>
                        <a:pt x="391" y="658"/>
                        <a:pt x="392" y="659"/>
                        <a:pt x="393" y="659"/>
                      </a:cubicBezTo>
                      <a:cubicBezTo>
                        <a:pt x="394" y="659"/>
                        <a:pt x="395" y="658"/>
                        <a:pt x="396" y="658"/>
                      </a:cubicBezTo>
                      <a:cubicBezTo>
                        <a:pt x="397" y="658"/>
                        <a:pt x="399" y="658"/>
                        <a:pt x="401" y="657"/>
                      </a:cubicBezTo>
                      <a:cubicBezTo>
                        <a:pt x="402" y="657"/>
                        <a:pt x="402" y="657"/>
                        <a:pt x="402" y="657"/>
                      </a:cubicBezTo>
                      <a:cubicBezTo>
                        <a:pt x="409" y="655"/>
                        <a:pt x="416" y="655"/>
                        <a:pt x="423" y="653"/>
                      </a:cubicBezTo>
                      <a:cubicBezTo>
                        <a:pt x="423" y="653"/>
                        <a:pt x="424" y="652"/>
                        <a:pt x="425" y="652"/>
                      </a:cubicBezTo>
                      <a:cubicBezTo>
                        <a:pt x="426" y="652"/>
                        <a:pt x="426" y="652"/>
                        <a:pt x="427" y="652"/>
                      </a:cubicBezTo>
                      <a:cubicBezTo>
                        <a:pt x="428" y="652"/>
                        <a:pt x="429" y="651"/>
                        <a:pt x="430" y="651"/>
                      </a:cubicBezTo>
                      <a:cubicBezTo>
                        <a:pt x="431" y="650"/>
                        <a:pt x="432" y="651"/>
                        <a:pt x="433" y="650"/>
                      </a:cubicBezTo>
                      <a:cubicBezTo>
                        <a:pt x="434" y="650"/>
                        <a:pt x="435" y="649"/>
                        <a:pt x="436" y="649"/>
                      </a:cubicBezTo>
                      <a:cubicBezTo>
                        <a:pt x="436" y="649"/>
                        <a:pt x="437" y="649"/>
                        <a:pt x="438" y="649"/>
                      </a:cubicBezTo>
                      <a:cubicBezTo>
                        <a:pt x="442" y="648"/>
                        <a:pt x="445" y="645"/>
                        <a:pt x="448" y="647"/>
                      </a:cubicBezTo>
                      <a:cubicBezTo>
                        <a:pt x="450" y="646"/>
                        <a:pt x="452" y="645"/>
                        <a:pt x="453" y="644"/>
                      </a:cubicBezTo>
                      <a:cubicBezTo>
                        <a:pt x="460" y="643"/>
                        <a:pt x="465" y="639"/>
                        <a:pt x="471" y="639"/>
                      </a:cubicBezTo>
                      <a:cubicBezTo>
                        <a:pt x="476" y="636"/>
                        <a:pt x="482" y="635"/>
                        <a:pt x="486" y="632"/>
                      </a:cubicBezTo>
                      <a:cubicBezTo>
                        <a:pt x="492" y="630"/>
                        <a:pt x="496" y="627"/>
                        <a:pt x="502" y="625"/>
                      </a:cubicBezTo>
                      <a:cubicBezTo>
                        <a:pt x="502" y="624"/>
                        <a:pt x="503" y="623"/>
                        <a:pt x="503" y="623"/>
                      </a:cubicBezTo>
                      <a:cubicBezTo>
                        <a:pt x="504" y="623"/>
                        <a:pt x="505" y="623"/>
                        <a:pt x="505" y="623"/>
                      </a:cubicBezTo>
                      <a:cubicBezTo>
                        <a:pt x="507" y="621"/>
                        <a:pt x="509" y="621"/>
                        <a:pt x="511" y="620"/>
                      </a:cubicBezTo>
                      <a:cubicBezTo>
                        <a:pt x="514" y="619"/>
                        <a:pt x="515" y="615"/>
                        <a:pt x="519" y="616"/>
                      </a:cubicBezTo>
                      <a:cubicBezTo>
                        <a:pt x="520" y="616"/>
                        <a:pt x="520" y="614"/>
                        <a:pt x="521" y="614"/>
                      </a:cubicBezTo>
                      <a:cubicBezTo>
                        <a:pt x="523" y="614"/>
                        <a:pt x="523" y="612"/>
                        <a:pt x="525" y="612"/>
                      </a:cubicBezTo>
                      <a:cubicBezTo>
                        <a:pt x="529" y="608"/>
                        <a:pt x="536" y="605"/>
                        <a:pt x="541" y="602"/>
                      </a:cubicBezTo>
                      <a:cubicBezTo>
                        <a:pt x="541" y="601"/>
                        <a:pt x="542" y="601"/>
                        <a:pt x="542" y="601"/>
                      </a:cubicBezTo>
                      <a:cubicBezTo>
                        <a:pt x="543" y="600"/>
                        <a:pt x="543" y="600"/>
                        <a:pt x="543" y="599"/>
                      </a:cubicBezTo>
                      <a:cubicBezTo>
                        <a:pt x="544" y="598"/>
                        <a:pt x="546" y="598"/>
                        <a:pt x="547" y="597"/>
                      </a:cubicBezTo>
                      <a:cubicBezTo>
                        <a:pt x="548" y="597"/>
                        <a:pt x="548" y="596"/>
                        <a:pt x="549" y="595"/>
                      </a:cubicBezTo>
                      <a:cubicBezTo>
                        <a:pt x="549" y="595"/>
                        <a:pt x="550" y="595"/>
                        <a:pt x="550" y="595"/>
                      </a:cubicBezTo>
                      <a:cubicBezTo>
                        <a:pt x="551" y="595"/>
                        <a:pt x="552" y="593"/>
                        <a:pt x="552" y="593"/>
                      </a:cubicBezTo>
                      <a:cubicBezTo>
                        <a:pt x="553" y="592"/>
                        <a:pt x="553" y="592"/>
                        <a:pt x="554" y="591"/>
                      </a:cubicBezTo>
                      <a:cubicBezTo>
                        <a:pt x="556" y="590"/>
                        <a:pt x="559" y="589"/>
                        <a:pt x="560" y="588"/>
                      </a:cubicBezTo>
                      <a:cubicBezTo>
                        <a:pt x="562" y="586"/>
                        <a:pt x="563" y="583"/>
                        <a:pt x="566" y="583"/>
                      </a:cubicBezTo>
                      <a:cubicBezTo>
                        <a:pt x="567" y="583"/>
                        <a:pt x="566" y="582"/>
                        <a:pt x="566" y="581"/>
                      </a:cubicBezTo>
                      <a:cubicBezTo>
                        <a:pt x="567" y="581"/>
                        <a:pt x="568" y="580"/>
                        <a:pt x="569" y="580"/>
                      </a:cubicBezTo>
                      <a:cubicBezTo>
                        <a:pt x="570" y="580"/>
                        <a:pt x="570" y="579"/>
                        <a:pt x="570" y="578"/>
                      </a:cubicBezTo>
                      <a:cubicBezTo>
                        <a:pt x="575" y="574"/>
                        <a:pt x="581" y="569"/>
                        <a:pt x="585" y="564"/>
                      </a:cubicBezTo>
                      <a:cubicBezTo>
                        <a:pt x="589" y="563"/>
                        <a:pt x="588" y="559"/>
                        <a:pt x="592" y="558"/>
                      </a:cubicBezTo>
                      <a:cubicBezTo>
                        <a:pt x="594" y="553"/>
                        <a:pt x="597" y="550"/>
                        <a:pt x="601" y="548"/>
                      </a:cubicBezTo>
                      <a:cubicBezTo>
                        <a:pt x="601" y="547"/>
                        <a:pt x="601" y="546"/>
                        <a:pt x="601" y="546"/>
                      </a:cubicBezTo>
                      <a:cubicBezTo>
                        <a:pt x="603" y="543"/>
                        <a:pt x="606" y="542"/>
                        <a:pt x="607" y="539"/>
                      </a:cubicBezTo>
                      <a:cubicBezTo>
                        <a:pt x="609" y="537"/>
                        <a:pt x="609" y="534"/>
                        <a:pt x="612" y="533"/>
                      </a:cubicBezTo>
                      <a:cubicBezTo>
                        <a:pt x="612" y="531"/>
                        <a:pt x="615" y="530"/>
                        <a:pt x="615" y="527"/>
                      </a:cubicBezTo>
                      <a:cubicBezTo>
                        <a:pt x="615" y="527"/>
                        <a:pt x="616" y="526"/>
                        <a:pt x="617" y="526"/>
                      </a:cubicBezTo>
                      <a:cubicBezTo>
                        <a:pt x="617" y="523"/>
                        <a:pt x="620" y="523"/>
                        <a:pt x="620" y="520"/>
                      </a:cubicBezTo>
                      <a:cubicBezTo>
                        <a:pt x="622" y="518"/>
                        <a:pt x="623" y="516"/>
                        <a:pt x="625" y="515"/>
                      </a:cubicBezTo>
                      <a:cubicBezTo>
                        <a:pt x="625" y="513"/>
                        <a:pt x="627" y="512"/>
                        <a:pt x="627" y="511"/>
                      </a:cubicBezTo>
                      <a:cubicBezTo>
                        <a:pt x="628" y="510"/>
                        <a:pt x="627" y="509"/>
                        <a:pt x="628" y="509"/>
                      </a:cubicBezTo>
                      <a:cubicBezTo>
                        <a:pt x="628" y="507"/>
                        <a:pt x="631" y="506"/>
                        <a:pt x="632" y="504"/>
                      </a:cubicBezTo>
                      <a:cubicBezTo>
                        <a:pt x="632" y="503"/>
                        <a:pt x="632" y="502"/>
                        <a:pt x="632" y="501"/>
                      </a:cubicBezTo>
                      <a:cubicBezTo>
                        <a:pt x="633" y="499"/>
                        <a:pt x="636" y="497"/>
                        <a:pt x="637" y="495"/>
                      </a:cubicBezTo>
                      <a:cubicBezTo>
                        <a:pt x="638" y="493"/>
                        <a:pt x="638" y="491"/>
                        <a:pt x="638" y="489"/>
                      </a:cubicBezTo>
                      <a:cubicBezTo>
                        <a:pt x="639" y="488"/>
                        <a:pt x="640" y="487"/>
                        <a:pt x="641" y="487"/>
                      </a:cubicBezTo>
                      <a:cubicBezTo>
                        <a:pt x="641" y="486"/>
                        <a:pt x="641" y="485"/>
                        <a:pt x="642" y="484"/>
                      </a:cubicBezTo>
                      <a:cubicBezTo>
                        <a:pt x="645" y="480"/>
                        <a:pt x="647" y="474"/>
                        <a:pt x="650" y="469"/>
                      </a:cubicBezTo>
                      <a:cubicBezTo>
                        <a:pt x="650" y="468"/>
                        <a:pt x="650" y="468"/>
                        <a:pt x="650" y="467"/>
                      </a:cubicBezTo>
                      <a:cubicBezTo>
                        <a:pt x="650" y="466"/>
                        <a:pt x="652" y="466"/>
                        <a:pt x="652" y="465"/>
                      </a:cubicBezTo>
                      <a:cubicBezTo>
                        <a:pt x="652" y="465"/>
                        <a:pt x="651" y="464"/>
                        <a:pt x="652" y="464"/>
                      </a:cubicBezTo>
                      <a:cubicBezTo>
                        <a:pt x="653" y="462"/>
                        <a:pt x="653" y="461"/>
                        <a:pt x="654" y="458"/>
                      </a:cubicBezTo>
                      <a:cubicBezTo>
                        <a:pt x="655" y="455"/>
                        <a:pt x="658" y="453"/>
                        <a:pt x="658" y="449"/>
                      </a:cubicBezTo>
                      <a:cubicBezTo>
                        <a:pt x="659" y="446"/>
                        <a:pt x="660" y="443"/>
                        <a:pt x="661" y="439"/>
                      </a:cubicBezTo>
                      <a:cubicBezTo>
                        <a:pt x="662" y="439"/>
                        <a:pt x="663" y="438"/>
                        <a:pt x="663" y="438"/>
                      </a:cubicBezTo>
                      <a:cubicBezTo>
                        <a:pt x="663" y="437"/>
                        <a:pt x="662" y="436"/>
                        <a:pt x="662" y="435"/>
                      </a:cubicBezTo>
                      <a:cubicBezTo>
                        <a:pt x="663" y="434"/>
                        <a:pt x="664" y="433"/>
                        <a:pt x="664" y="431"/>
                      </a:cubicBezTo>
                      <a:cubicBezTo>
                        <a:pt x="665" y="429"/>
                        <a:pt x="665" y="425"/>
                        <a:pt x="666" y="423"/>
                      </a:cubicBezTo>
                      <a:cubicBezTo>
                        <a:pt x="667" y="422"/>
                        <a:pt x="667" y="421"/>
                        <a:pt x="667" y="421"/>
                      </a:cubicBezTo>
                      <a:cubicBezTo>
                        <a:pt x="668" y="419"/>
                        <a:pt x="668" y="418"/>
                        <a:pt x="668" y="416"/>
                      </a:cubicBezTo>
                      <a:cubicBezTo>
                        <a:pt x="668" y="415"/>
                        <a:pt x="669" y="414"/>
                        <a:pt x="669" y="412"/>
                      </a:cubicBezTo>
                      <a:cubicBezTo>
                        <a:pt x="669" y="411"/>
                        <a:pt x="669" y="410"/>
                        <a:pt x="669" y="409"/>
                      </a:cubicBezTo>
                      <a:cubicBezTo>
                        <a:pt x="669" y="408"/>
                        <a:pt x="670" y="407"/>
                        <a:pt x="670" y="406"/>
                      </a:cubicBezTo>
                      <a:cubicBezTo>
                        <a:pt x="671" y="404"/>
                        <a:pt x="671" y="402"/>
                        <a:pt x="671" y="399"/>
                      </a:cubicBezTo>
                      <a:cubicBezTo>
                        <a:pt x="671" y="398"/>
                        <a:pt x="672" y="398"/>
                        <a:pt x="672" y="397"/>
                      </a:cubicBezTo>
                      <a:cubicBezTo>
                        <a:pt x="673" y="394"/>
                        <a:pt x="672" y="390"/>
                        <a:pt x="673" y="387"/>
                      </a:cubicBezTo>
                      <a:cubicBezTo>
                        <a:pt x="673" y="386"/>
                        <a:pt x="674" y="386"/>
                        <a:pt x="674" y="385"/>
                      </a:cubicBezTo>
                      <a:cubicBezTo>
                        <a:pt x="674" y="384"/>
                        <a:pt x="674" y="383"/>
                        <a:pt x="674" y="383"/>
                      </a:cubicBezTo>
                      <a:cubicBezTo>
                        <a:pt x="674" y="380"/>
                        <a:pt x="675" y="377"/>
                        <a:pt x="675" y="374"/>
                      </a:cubicBezTo>
                      <a:cubicBezTo>
                        <a:pt x="675" y="373"/>
                        <a:pt x="675" y="372"/>
                        <a:pt x="675" y="371"/>
                      </a:cubicBezTo>
                      <a:cubicBezTo>
                        <a:pt x="675" y="370"/>
                        <a:pt x="675" y="369"/>
                        <a:pt x="676" y="368"/>
                      </a:cubicBezTo>
                      <a:cubicBezTo>
                        <a:pt x="676" y="366"/>
                        <a:pt x="675" y="364"/>
                        <a:pt x="675" y="363"/>
                      </a:cubicBezTo>
                      <a:cubicBezTo>
                        <a:pt x="675" y="362"/>
                        <a:pt x="676" y="361"/>
                        <a:pt x="676" y="361"/>
                      </a:cubicBezTo>
                      <a:cubicBezTo>
                        <a:pt x="676" y="359"/>
                        <a:pt x="676" y="357"/>
                        <a:pt x="676" y="355"/>
                      </a:cubicBezTo>
                      <a:cubicBezTo>
                        <a:pt x="676" y="352"/>
                        <a:pt x="678" y="351"/>
                        <a:pt x="676" y="350"/>
                      </a:cubicBezTo>
                      <a:cubicBezTo>
                        <a:pt x="678" y="347"/>
                        <a:pt x="676" y="342"/>
                        <a:pt x="676" y="338"/>
                      </a:cubicBezTo>
                      <a:cubicBezTo>
                        <a:pt x="676" y="337"/>
                        <a:pt x="677" y="336"/>
                        <a:pt x="677" y="336"/>
                      </a:cubicBezTo>
                      <a:cubicBezTo>
                        <a:pt x="677" y="335"/>
                        <a:pt x="676" y="334"/>
                        <a:pt x="676" y="333"/>
                      </a:cubicBezTo>
                      <a:cubicBezTo>
                        <a:pt x="676" y="331"/>
                        <a:pt x="677" y="330"/>
                        <a:pt x="677" y="329"/>
                      </a:cubicBezTo>
                      <a:cubicBezTo>
                        <a:pt x="677" y="327"/>
                        <a:pt x="676" y="326"/>
                        <a:pt x="676" y="325"/>
                      </a:cubicBezTo>
                      <a:cubicBezTo>
                        <a:pt x="676" y="324"/>
                        <a:pt x="677" y="323"/>
                        <a:pt x="677" y="322"/>
                      </a:cubicBezTo>
                      <a:cubicBezTo>
                        <a:pt x="677" y="320"/>
                        <a:pt x="676" y="318"/>
                        <a:pt x="676" y="315"/>
                      </a:cubicBezTo>
                      <a:cubicBezTo>
                        <a:pt x="676" y="313"/>
                        <a:pt x="676" y="311"/>
                        <a:pt x="676" y="309"/>
                      </a:cubicBezTo>
                      <a:cubicBezTo>
                        <a:pt x="676" y="308"/>
                        <a:pt x="675" y="307"/>
                        <a:pt x="675" y="306"/>
                      </a:cubicBezTo>
                      <a:cubicBezTo>
                        <a:pt x="675" y="305"/>
                        <a:pt x="675" y="304"/>
                        <a:pt x="675" y="302"/>
                      </a:cubicBezTo>
                      <a:cubicBezTo>
                        <a:pt x="675" y="299"/>
                        <a:pt x="673" y="295"/>
                        <a:pt x="673" y="292"/>
                      </a:cubicBezTo>
                      <a:cubicBezTo>
                        <a:pt x="672" y="289"/>
                        <a:pt x="673" y="286"/>
                        <a:pt x="672" y="283"/>
                      </a:cubicBezTo>
                      <a:cubicBezTo>
                        <a:pt x="672" y="281"/>
                        <a:pt x="671" y="279"/>
                        <a:pt x="670" y="277"/>
                      </a:cubicBezTo>
                      <a:cubicBezTo>
                        <a:pt x="670" y="275"/>
                        <a:pt x="669" y="275"/>
                        <a:pt x="669" y="274"/>
                      </a:cubicBezTo>
                      <a:cubicBezTo>
                        <a:pt x="668" y="269"/>
                        <a:pt x="668" y="264"/>
                        <a:pt x="666" y="260"/>
                      </a:cubicBezTo>
                      <a:cubicBezTo>
                        <a:pt x="666" y="259"/>
                        <a:pt x="665" y="259"/>
                        <a:pt x="665" y="258"/>
                      </a:cubicBezTo>
                      <a:cubicBezTo>
                        <a:pt x="665" y="256"/>
                        <a:pt x="665" y="255"/>
                        <a:pt x="665" y="254"/>
                      </a:cubicBezTo>
                      <a:cubicBezTo>
                        <a:pt x="665" y="253"/>
                        <a:pt x="664" y="252"/>
                        <a:pt x="664" y="252"/>
                      </a:cubicBezTo>
                      <a:cubicBezTo>
                        <a:pt x="662" y="247"/>
                        <a:pt x="661" y="242"/>
                        <a:pt x="659" y="238"/>
                      </a:cubicBezTo>
                      <a:cubicBezTo>
                        <a:pt x="659" y="238"/>
                        <a:pt x="660" y="237"/>
                        <a:pt x="659" y="237"/>
                      </a:cubicBezTo>
                      <a:cubicBezTo>
                        <a:pt x="657" y="236"/>
                        <a:pt x="658" y="233"/>
                        <a:pt x="657" y="231"/>
                      </a:cubicBezTo>
                      <a:cubicBezTo>
                        <a:pt x="656" y="230"/>
                        <a:pt x="655" y="228"/>
                        <a:pt x="655" y="226"/>
                      </a:cubicBezTo>
                      <a:cubicBezTo>
                        <a:pt x="653" y="224"/>
                        <a:pt x="652" y="216"/>
                        <a:pt x="649" y="216"/>
                      </a:cubicBezTo>
                      <a:cubicBezTo>
                        <a:pt x="646" y="216"/>
                        <a:pt x="645" y="219"/>
                        <a:pt x="644" y="221"/>
                      </a:cubicBezTo>
                      <a:cubicBezTo>
                        <a:pt x="643" y="222"/>
                        <a:pt x="641" y="223"/>
                        <a:pt x="641" y="225"/>
                      </a:cubicBezTo>
                      <a:cubicBezTo>
                        <a:pt x="640" y="227"/>
                        <a:pt x="644" y="229"/>
                        <a:pt x="645" y="232"/>
                      </a:cubicBezTo>
                      <a:cubicBezTo>
                        <a:pt x="645" y="234"/>
                        <a:pt x="645" y="236"/>
                        <a:pt x="646" y="238"/>
                      </a:cubicBezTo>
                      <a:cubicBezTo>
                        <a:pt x="646" y="239"/>
                        <a:pt x="645" y="239"/>
                        <a:pt x="645" y="240"/>
                      </a:cubicBezTo>
                      <a:cubicBezTo>
                        <a:pt x="645" y="241"/>
                        <a:pt x="646" y="241"/>
                        <a:pt x="646" y="242"/>
                      </a:cubicBezTo>
                      <a:cubicBezTo>
                        <a:pt x="645" y="243"/>
                        <a:pt x="645" y="245"/>
                        <a:pt x="644" y="246"/>
                      </a:cubicBezTo>
                      <a:cubicBezTo>
                        <a:pt x="642" y="247"/>
                        <a:pt x="640" y="249"/>
                        <a:pt x="639" y="248"/>
                      </a:cubicBezTo>
                      <a:cubicBezTo>
                        <a:pt x="638" y="248"/>
                        <a:pt x="638" y="249"/>
                        <a:pt x="638" y="250"/>
                      </a:cubicBezTo>
                      <a:cubicBezTo>
                        <a:pt x="637" y="250"/>
                        <a:pt x="636" y="249"/>
                        <a:pt x="635" y="250"/>
                      </a:cubicBezTo>
                      <a:cubicBezTo>
                        <a:pt x="631" y="252"/>
                        <a:pt x="626" y="254"/>
                        <a:pt x="620" y="255"/>
                      </a:cubicBezTo>
                      <a:cubicBezTo>
                        <a:pt x="620" y="256"/>
                        <a:pt x="619" y="257"/>
                        <a:pt x="619" y="257"/>
                      </a:cubicBezTo>
                      <a:cubicBezTo>
                        <a:pt x="618" y="261"/>
                        <a:pt x="616" y="263"/>
                        <a:pt x="614" y="265"/>
                      </a:cubicBezTo>
                      <a:cubicBezTo>
                        <a:pt x="613" y="267"/>
                        <a:pt x="611" y="268"/>
                        <a:pt x="610" y="268"/>
                      </a:cubicBezTo>
                      <a:cubicBezTo>
                        <a:pt x="604" y="270"/>
                        <a:pt x="600" y="265"/>
                        <a:pt x="594" y="264"/>
                      </a:cubicBezTo>
                      <a:cubicBezTo>
                        <a:pt x="593" y="264"/>
                        <a:pt x="593" y="264"/>
                        <a:pt x="592" y="264"/>
                      </a:cubicBezTo>
                      <a:cubicBezTo>
                        <a:pt x="590" y="264"/>
                        <a:pt x="589" y="263"/>
                        <a:pt x="587" y="262"/>
                      </a:cubicBezTo>
                      <a:cubicBezTo>
                        <a:pt x="585" y="262"/>
                        <a:pt x="584" y="263"/>
                        <a:pt x="582" y="262"/>
                      </a:cubicBezTo>
                      <a:cubicBezTo>
                        <a:pt x="581" y="263"/>
                        <a:pt x="580" y="265"/>
                        <a:pt x="581" y="266"/>
                      </a:cubicBezTo>
                      <a:cubicBezTo>
                        <a:pt x="581" y="267"/>
                        <a:pt x="582" y="268"/>
                        <a:pt x="583" y="269"/>
                      </a:cubicBezTo>
                      <a:cubicBezTo>
                        <a:pt x="583" y="270"/>
                        <a:pt x="583" y="271"/>
                        <a:pt x="582" y="272"/>
                      </a:cubicBezTo>
                      <a:cubicBezTo>
                        <a:pt x="582" y="273"/>
                        <a:pt x="581" y="273"/>
                        <a:pt x="581" y="274"/>
                      </a:cubicBezTo>
                      <a:cubicBezTo>
                        <a:pt x="580" y="274"/>
                        <a:pt x="580" y="275"/>
                        <a:pt x="580" y="275"/>
                      </a:cubicBezTo>
                      <a:cubicBezTo>
                        <a:pt x="579" y="277"/>
                        <a:pt x="576" y="278"/>
                        <a:pt x="573" y="278"/>
                      </a:cubicBezTo>
                      <a:cubicBezTo>
                        <a:pt x="572" y="277"/>
                        <a:pt x="571" y="276"/>
                        <a:pt x="570" y="276"/>
                      </a:cubicBezTo>
                      <a:cubicBezTo>
                        <a:pt x="567" y="276"/>
                        <a:pt x="563" y="278"/>
                        <a:pt x="562" y="280"/>
                      </a:cubicBezTo>
                      <a:cubicBezTo>
                        <a:pt x="562" y="281"/>
                        <a:pt x="561" y="282"/>
                        <a:pt x="561" y="282"/>
                      </a:cubicBezTo>
                      <a:cubicBezTo>
                        <a:pt x="559" y="285"/>
                        <a:pt x="558" y="286"/>
                        <a:pt x="555" y="287"/>
                      </a:cubicBezTo>
                      <a:cubicBezTo>
                        <a:pt x="555" y="288"/>
                        <a:pt x="554" y="287"/>
                        <a:pt x="554" y="287"/>
                      </a:cubicBezTo>
                      <a:cubicBezTo>
                        <a:pt x="553" y="292"/>
                        <a:pt x="543" y="294"/>
                        <a:pt x="541" y="289"/>
                      </a:cubicBezTo>
                      <a:cubicBezTo>
                        <a:pt x="537" y="288"/>
                        <a:pt x="536" y="285"/>
                        <a:pt x="531" y="285"/>
                      </a:cubicBezTo>
                      <a:cubicBezTo>
                        <a:pt x="531" y="286"/>
                        <a:pt x="531" y="288"/>
                        <a:pt x="530" y="290"/>
                      </a:cubicBezTo>
                      <a:cubicBezTo>
                        <a:pt x="531" y="293"/>
                        <a:pt x="532" y="295"/>
                        <a:pt x="533" y="299"/>
                      </a:cubicBezTo>
                      <a:cubicBezTo>
                        <a:pt x="535" y="302"/>
                        <a:pt x="534" y="305"/>
                        <a:pt x="534" y="309"/>
                      </a:cubicBezTo>
                      <a:cubicBezTo>
                        <a:pt x="534" y="310"/>
                        <a:pt x="535" y="311"/>
                        <a:pt x="535" y="312"/>
                      </a:cubicBezTo>
                      <a:cubicBezTo>
                        <a:pt x="536" y="314"/>
                        <a:pt x="536" y="316"/>
                        <a:pt x="537" y="318"/>
                      </a:cubicBezTo>
                      <a:cubicBezTo>
                        <a:pt x="537" y="320"/>
                        <a:pt x="536" y="323"/>
                        <a:pt x="536" y="326"/>
                      </a:cubicBezTo>
                      <a:cubicBezTo>
                        <a:pt x="536" y="327"/>
                        <a:pt x="537" y="328"/>
                        <a:pt x="537" y="329"/>
                      </a:cubicBezTo>
                      <a:cubicBezTo>
                        <a:pt x="538" y="336"/>
                        <a:pt x="536" y="345"/>
                        <a:pt x="537" y="350"/>
                      </a:cubicBezTo>
                      <a:cubicBezTo>
                        <a:pt x="536" y="351"/>
                        <a:pt x="537" y="353"/>
                        <a:pt x="537" y="355"/>
                      </a:cubicBezTo>
                      <a:cubicBezTo>
                        <a:pt x="537" y="356"/>
                        <a:pt x="536" y="357"/>
                        <a:pt x="536" y="358"/>
                      </a:cubicBezTo>
                      <a:cubicBezTo>
                        <a:pt x="535" y="359"/>
                        <a:pt x="535" y="362"/>
                        <a:pt x="534" y="364"/>
                      </a:cubicBezTo>
                      <a:cubicBezTo>
                        <a:pt x="534" y="366"/>
                        <a:pt x="535" y="367"/>
                        <a:pt x="535" y="369"/>
                      </a:cubicBezTo>
                      <a:cubicBezTo>
                        <a:pt x="535" y="369"/>
                        <a:pt x="534" y="370"/>
                        <a:pt x="534" y="371"/>
                      </a:cubicBezTo>
                      <a:cubicBezTo>
                        <a:pt x="534" y="372"/>
                        <a:pt x="534" y="373"/>
                        <a:pt x="534" y="374"/>
                      </a:cubicBezTo>
                      <a:cubicBezTo>
                        <a:pt x="533" y="377"/>
                        <a:pt x="531" y="379"/>
                        <a:pt x="532" y="382"/>
                      </a:cubicBezTo>
                      <a:cubicBezTo>
                        <a:pt x="532" y="384"/>
                        <a:pt x="530" y="386"/>
                        <a:pt x="530" y="387"/>
                      </a:cubicBezTo>
                      <a:cubicBezTo>
                        <a:pt x="530" y="388"/>
                        <a:pt x="530" y="388"/>
                        <a:pt x="530" y="389"/>
                      </a:cubicBezTo>
                      <a:cubicBezTo>
                        <a:pt x="530" y="391"/>
                        <a:pt x="528" y="392"/>
                        <a:pt x="528" y="394"/>
                      </a:cubicBezTo>
                      <a:cubicBezTo>
                        <a:pt x="527" y="396"/>
                        <a:pt x="526" y="398"/>
                        <a:pt x="525" y="399"/>
                      </a:cubicBezTo>
                      <a:cubicBezTo>
                        <a:pt x="525" y="400"/>
                        <a:pt x="525" y="401"/>
                        <a:pt x="525" y="401"/>
                      </a:cubicBezTo>
                      <a:cubicBezTo>
                        <a:pt x="525" y="403"/>
                        <a:pt x="523" y="405"/>
                        <a:pt x="523" y="407"/>
                      </a:cubicBezTo>
                      <a:cubicBezTo>
                        <a:pt x="522" y="407"/>
                        <a:pt x="523" y="408"/>
                        <a:pt x="523" y="408"/>
                      </a:cubicBezTo>
                      <a:cubicBezTo>
                        <a:pt x="522" y="410"/>
                        <a:pt x="521" y="411"/>
                        <a:pt x="520" y="412"/>
                      </a:cubicBezTo>
                      <a:cubicBezTo>
                        <a:pt x="520" y="413"/>
                        <a:pt x="520" y="414"/>
                        <a:pt x="520" y="415"/>
                      </a:cubicBezTo>
                      <a:cubicBezTo>
                        <a:pt x="519" y="416"/>
                        <a:pt x="517" y="417"/>
                        <a:pt x="518" y="419"/>
                      </a:cubicBezTo>
                      <a:cubicBezTo>
                        <a:pt x="515" y="421"/>
                        <a:pt x="516" y="426"/>
                        <a:pt x="513" y="427"/>
                      </a:cubicBezTo>
                      <a:cubicBezTo>
                        <a:pt x="513" y="431"/>
                        <a:pt x="511" y="432"/>
                        <a:pt x="509" y="435"/>
                      </a:cubicBezTo>
                      <a:cubicBezTo>
                        <a:pt x="508" y="437"/>
                        <a:pt x="507" y="438"/>
                        <a:pt x="506" y="439"/>
                      </a:cubicBezTo>
                      <a:cubicBezTo>
                        <a:pt x="505" y="441"/>
                        <a:pt x="504" y="444"/>
                        <a:pt x="503" y="445"/>
                      </a:cubicBezTo>
                      <a:cubicBezTo>
                        <a:pt x="501" y="447"/>
                        <a:pt x="499" y="449"/>
                        <a:pt x="499" y="451"/>
                      </a:cubicBezTo>
                      <a:cubicBezTo>
                        <a:pt x="498" y="451"/>
                        <a:pt x="497" y="451"/>
                        <a:pt x="497" y="451"/>
                      </a:cubicBezTo>
                      <a:cubicBezTo>
                        <a:pt x="497" y="452"/>
                        <a:pt x="496" y="453"/>
                        <a:pt x="496" y="454"/>
                      </a:cubicBezTo>
                      <a:cubicBezTo>
                        <a:pt x="495" y="455"/>
                        <a:pt x="495" y="456"/>
                        <a:pt x="493" y="456"/>
                      </a:cubicBezTo>
                      <a:cubicBezTo>
                        <a:pt x="492" y="461"/>
                        <a:pt x="488" y="463"/>
                        <a:pt x="485" y="466"/>
                      </a:cubicBezTo>
                      <a:cubicBezTo>
                        <a:pt x="484" y="467"/>
                        <a:pt x="484" y="468"/>
                        <a:pt x="483" y="469"/>
                      </a:cubicBezTo>
                      <a:cubicBezTo>
                        <a:pt x="483" y="469"/>
                        <a:pt x="482" y="469"/>
                        <a:pt x="482" y="470"/>
                      </a:cubicBezTo>
                      <a:cubicBezTo>
                        <a:pt x="480" y="471"/>
                        <a:pt x="480" y="472"/>
                        <a:pt x="479" y="473"/>
                      </a:cubicBezTo>
                      <a:cubicBezTo>
                        <a:pt x="476" y="474"/>
                        <a:pt x="476" y="477"/>
                        <a:pt x="473" y="478"/>
                      </a:cubicBezTo>
                      <a:cubicBezTo>
                        <a:pt x="471" y="478"/>
                        <a:pt x="471" y="479"/>
                        <a:pt x="470" y="479"/>
                      </a:cubicBezTo>
                      <a:cubicBezTo>
                        <a:pt x="469" y="478"/>
                        <a:pt x="467" y="478"/>
                        <a:pt x="467" y="477"/>
                      </a:cubicBezTo>
                      <a:cubicBezTo>
                        <a:pt x="467" y="476"/>
                        <a:pt x="467" y="474"/>
                        <a:pt x="468" y="473"/>
                      </a:cubicBezTo>
                      <a:cubicBezTo>
                        <a:pt x="468" y="472"/>
                        <a:pt x="469" y="472"/>
                        <a:pt x="470" y="472"/>
                      </a:cubicBezTo>
                      <a:cubicBezTo>
                        <a:pt x="471" y="471"/>
                        <a:pt x="471" y="470"/>
                        <a:pt x="472" y="469"/>
                      </a:cubicBezTo>
                      <a:cubicBezTo>
                        <a:pt x="473" y="468"/>
                        <a:pt x="475" y="466"/>
                        <a:pt x="477" y="465"/>
                      </a:cubicBezTo>
                      <a:cubicBezTo>
                        <a:pt x="477" y="463"/>
                        <a:pt x="479" y="463"/>
                        <a:pt x="480" y="462"/>
                      </a:cubicBezTo>
                      <a:cubicBezTo>
                        <a:pt x="480" y="461"/>
                        <a:pt x="480" y="461"/>
                        <a:pt x="480" y="460"/>
                      </a:cubicBezTo>
                      <a:cubicBezTo>
                        <a:pt x="486" y="456"/>
                        <a:pt x="487" y="450"/>
                        <a:pt x="493" y="447"/>
                      </a:cubicBezTo>
                      <a:cubicBezTo>
                        <a:pt x="493" y="445"/>
                        <a:pt x="494" y="443"/>
                        <a:pt x="496" y="442"/>
                      </a:cubicBezTo>
                      <a:cubicBezTo>
                        <a:pt x="496" y="441"/>
                        <a:pt x="496" y="440"/>
                        <a:pt x="496" y="439"/>
                      </a:cubicBezTo>
                      <a:cubicBezTo>
                        <a:pt x="497" y="439"/>
                        <a:pt x="498" y="438"/>
                        <a:pt x="499" y="437"/>
                      </a:cubicBezTo>
                      <a:cubicBezTo>
                        <a:pt x="500" y="436"/>
                        <a:pt x="500" y="434"/>
                        <a:pt x="501" y="432"/>
                      </a:cubicBezTo>
                      <a:cubicBezTo>
                        <a:pt x="502" y="431"/>
                        <a:pt x="503" y="430"/>
                        <a:pt x="504" y="428"/>
                      </a:cubicBezTo>
                      <a:cubicBezTo>
                        <a:pt x="505" y="427"/>
                        <a:pt x="506" y="425"/>
                        <a:pt x="507" y="423"/>
                      </a:cubicBezTo>
                      <a:cubicBezTo>
                        <a:pt x="507" y="423"/>
                        <a:pt x="507" y="422"/>
                        <a:pt x="507" y="421"/>
                      </a:cubicBezTo>
                      <a:cubicBezTo>
                        <a:pt x="508" y="420"/>
                        <a:pt x="508" y="419"/>
                        <a:pt x="509" y="419"/>
                      </a:cubicBezTo>
                      <a:cubicBezTo>
                        <a:pt x="509" y="418"/>
                        <a:pt x="509" y="417"/>
                        <a:pt x="510" y="416"/>
                      </a:cubicBezTo>
                      <a:cubicBezTo>
                        <a:pt x="510" y="415"/>
                        <a:pt x="511" y="414"/>
                        <a:pt x="512" y="413"/>
                      </a:cubicBezTo>
                      <a:cubicBezTo>
                        <a:pt x="512" y="413"/>
                        <a:pt x="512" y="412"/>
                        <a:pt x="512" y="411"/>
                      </a:cubicBezTo>
                      <a:cubicBezTo>
                        <a:pt x="513" y="409"/>
                        <a:pt x="515" y="407"/>
                        <a:pt x="515" y="405"/>
                      </a:cubicBezTo>
                      <a:cubicBezTo>
                        <a:pt x="515" y="404"/>
                        <a:pt x="515" y="404"/>
                        <a:pt x="515" y="403"/>
                      </a:cubicBezTo>
                      <a:cubicBezTo>
                        <a:pt x="516" y="402"/>
                        <a:pt x="516" y="401"/>
                        <a:pt x="517" y="401"/>
                      </a:cubicBezTo>
                      <a:cubicBezTo>
                        <a:pt x="517" y="400"/>
                        <a:pt x="517" y="399"/>
                        <a:pt x="517" y="399"/>
                      </a:cubicBezTo>
                      <a:cubicBezTo>
                        <a:pt x="517" y="398"/>
                        <a:pt x="518" y="398"/>
                        <a:pt x="518" y="397"/>
                      </a:cubicBezTo>
                      <a:cubicBezTo>
                        <a:pt x="519" y="396"/>
                        <a:pt x="518" y="394"/>
                        <a:pt x="519" y="392"/>
                      </a:cubicBezTo>
                      <a:cubicBezTo>
                        <a:pt x="519" y="391"/>
                        <a:pt x="520" y="390"/>
                        <a:pt x="520" y="389"/>
                      </a:cubicBezTo>
                      <a:cubicBezTo>
                        <a:pt x="520" y="389"/>
                        <a:pt x="520" y="388"/>
                        <a:pt x="520" y="387"/>
                      </a:cubicBezTo>
                      <a:cubicBezTo>
                        <a:pt x="520" y="385"/>
                        <a:pt x="522" y="384"/>
                        <a:pt x="523" y="382"/>
                      </a:cubicBezTo>
                      <a:cubicBezTo>
                        <a:pt x="523" y="380"/>
                        <a:pt x="523" y="377"/>
                        <a:pt x="523" y="374"/>
                      </a:cubicBezTo>
                      <a:cubicBezTo>
                        <a:pt x="524" y="373"/>
                        <a:pt x="524" y="372"/>
                        <a:pt x="524" y="370"/>
                      </a:cubicBezTo>
                      <a:cubicBezTo>
                        <a:pt x="525" y="368"/>
                        <a:pt x="526" y="364"/>
                        <a:pt x="526" y="362"/>
                      </a:cubicBezTo>
                      <a:cubicBezTo>
                        <a:pt x="526" y="360"/>
                        <a:pt x="525" y="357"/>
                        <a:pt x="527" y="356"/>
                      </a:cubicBezTo>
                      <a:cubicBezTo>
                        <a:pt x="527" y="355"/>
                        <a:pt x="526" y="355"/>
                        <a:pt x="526" y="354"/>
                      </a:cubicBezTo>
                      <a:cubicBezTo>
                        <a:pt x="526" y="353"/>
                        <a:pt x="527" y="353"/>
                        <a:pt x="527" y="352"/>
                      </a:cubicBezTo>
                      <a:cubicBezTo>
                        <a:pt x="526" y="347"/>
                        <a:pt x="527" y="341"/>
                        <a:pt x="528" y="335"/>
                      </a:cubicBezTo>
                      <a:cubicBezTo>
                        <a:pt x="528" y="331"/>
                        <a:pt x="526" y="327"/>
                        <a:pt x="526" y="322"/>
                      </a:cubicBezTo>
                      <a:cubicBezTo>
                        <a:pt x="526" y="319"/>
                        <a:pt x="526" y="316"/>
                        <a:pt x="526" y="313"/>
                      </a:cubicBezTo>
                      <a:cubicBezTo>
                        <a:pt x="526" y="310"/>
                        <a:pt x="523" y="307"/>
                        <a:pt x="524" y="303"/>
                      </a:cubicBezTo>
                      <a:cubicBezTo>
                        <a:pt x="524" y="302"/>
                        <a:pt x="523" y="300"/>
                        <a:pt x="522" y="298"/>
                      </a:cubicBezTo>
                      <a:cubicBezTo>
                        <a:pt x="522" y="297"/>
                        <a:pt x="522" y="296"/>
                        <a:pt x="522" y="295"/>
                      </a:cubicBezTo>
                      <a:cubicBezTo>
                        <a:pt x="522" y="294"/>
                        <a:pt x="521" y="293"/>
                        <a:pt x="520" y="292"/>
                      </a:cubicBezTo>
                      <a:cubicBezTo>
                        <a:pt x="520" y="291"/>
                        <a:pt x="521" y="290"/>
                        <a:pt x="520" y="290"/>
                      </a:cubicBezTo>
                      <a:cubicBezTo>
                        <a:pt x="520" y="286"/>
                        <a:pt x="518" y="284"/>
                        <a:pt x="517" y="281"/>
                      </a:cubicBezTo>
                      <a:cubicBezTo>
                        <a:pt x="517" y="280"/>
                        <a:pt x="517" y="279"/>
                        <a:pt x="517" y="278"/>
                      </a:cubicBezTo>
                      <a:cubicBezTo>
                        <a:pt x="516" y="275"/>
                        <a:pt x="513" y="273"/>
                        <a:pt x="513" y="270"/>
                      </a:cubicBezTo>
                      <a:cubicBezTo>
                        <a:pt x="511" y="268"/>
                        <a:pt x="511" y="267"/>
                        <a:pt x="510" y="265"/>
                      </a:cubicBezTo>
                      <a:cubicBezTo>
                        <a:pt x="509" y="263"/>
                        <a:pt x="507" y="262"/>
                        <a:pt x="506" y="260"/>
                      </a:cubicBezTo>
                      <a:cubicBezTo>
                        <a:pt x="502" y="260"/>
                        <a:pt x="502" y="264"/>
                        <a:pt x="499" y="265"/>
                      </a:cubicBezTo>
                      <a:cubicBezTo>
                        <a:pt x="497" y="267"/>
                        <a:pt x="496" y="270"/>
                        <a:pt x="494" y="271"/>
                      </a:cubicBezTo>
                      <a:cubicBezTo>
                        <a:pt x="493" y="271"/>
                        <a:pt x="493" y="271"/>
                        <a:pt x="492" y="271"/>
                      </a:cubicBezTo>
                      <a:cubicBezTo>
                        <a:pt x="492" y="272"/>
                        <a:pt x="491" y="273"/>
                        <a:pt x="491" y="273"/>
                      </a:cubicBezTo>
                      <a:cubicBezTo>
                        <a:pt x="488" y="274"/>
                        <a:pt x="487" y="275"/>
                        <a:pt x="484" y="276"/>
                      </a:cubicBezTo>
                      <a:cubicBezTo>
                        <a:pt x="483" y="276"/>
                        <a:pt x="481" y="276"/>
                        <a:pt x="480" y="276"/>
                      </a:cubicBezTo>
                      <a:cubicBezTo>
                        <a:pt x="478" y="277"/>
                        <a:pt x="477" y="278"/>
                        <a:pt x="476" y="278"/>
                      </a:cubicBezTo>
                      <a:cubicBezTo>
                        <a:pt x="474" y="278"/>
                        <a:pt x="472" y="278"/>
                        <a:pt x="469" y="278"/>
                      </a:cubicBezTo>
                      <a:cubicBezTo>
                        <a:pt x="466" y="278"/>
                        <a:pt x="463" y="280"/>
                        <a:pt x="461" y="278"/>
                      </a:cubicBezTo>
                      <a:cubicBezTo>
                        <a:pt x="460" y="278"/>
                        <a:pt x="460" y="279"/>
                        <a:pt x="459" y="279"/>
                      </a:cubicBezTo>
                      <a:cubicBezTo>
                        <a:pt x="458" y="279"/>
                        <a:pt x="457" y="278"/>
                        <a:pt x="456" y="278"/>
                      </a:cubicBezTo>
                      <a:cubicBezTo>
                        <a:pt x="455" y="278"/>
                        <a:pt x="454" y="279"/>
                        <a:pt x="453" y="278"/>
                      </a:cubicBezTo>
                      <a:cubicBezTo>
                        <a:pt x="452" y="278"/>
                        <a:pt x="452" y="279"/>
                        <a:pt x="451" y="279"/>
                      </a:cubicBezTo>
                      <a:cubicBezTo>
                        <a:pt x="446" y="278"/>
                        <a:pt x="445" y="282"/>
                        <a:pt x="443" y="285"/>
                      </a:cubicBezTo>
                      <a:cubicBezTo>
                        <a:pt x="443" y="286"/>
                        <a:pt x="442" y="287"/>
                        <a:pt x="443" y="288"/>
                      </a:cubicBezTo>
                      <a:cubicBezTo>
                        <a:pt x="446" y="292"/>
                        <a:pt x="457" y="289"/>
                        <a:pt x="462" y="291"/>
                      </a:cubicBezTo>
                      <a:cubicBezTo>
                        <a:pt x="465" y="289"/>
                        <a:pt x="472" y="291"/>
                        <a:pt x="475" y="291"/>
                      </a:cubicBezTo>
                      <a:cubicBezTo>
                        <a:pt x="478" y="292"/>
                        <a:pt x="481" y="292"/>
                        <a:pt x="482" y="292"/>
                      </a:cubicBezTo>
                      <a:cubicBezTo>
                        <a:pt x="484" y="295"/>
                        <a:pt x="481" y="297"/>
                        <a:pt x="480" y="299"/>
                      </a:cubicBezTo>
                      <a:cubicBezTo>
                        <a:pt x="480" y="299"/>
                        <a:pt x="480" y="300"/>
                        <a:pt x="480" y="300"/>
                      </a:cubicBezTo>
                      <a:cubicBezTo>
                        <a:pt x="479" y="302"/>
                        <a:pt x="476" y="304"/>
                        <a:pt x="474" y="306"/>
                      </a:cubicBezTo>
                      <a:cubicBezTo>
                        <a:pt x="474" y="307"/>
                        <a:pt x="474" y="308"/>
                        <a:pt x="473" y="308"/>
                      </a:cubicBezTo>
                      <a:cubicBezTo>
                        <a:pt x="472" y="309"/>
                        <a:pt x="471" y="309"/>
                        <a:pt x="470" y="309"/>
                      </a:cubicBezTo>
                      <a:cubicBezTo>
                        <a:pt x="469" y="310"/>
                        <a:pt x="469" y="311"/>
                        <a:pt x="469" y="312"/>
                      </a:cubicBezTo>
                      <a:cubicBezTo>
                        <a:pt x="467" y="312"/>
                        <a:pt x="466" y="313"/>
                        <a:pt x="465" y="313"/>
                      </a:cubicBezTo>
                      <a:cubicBezTo>
                        <a:pt x="464" y="314"/>
                        <a:pt x="462" y="314"/>
                        <a:pt x="461" y="315"/>
                      </a:cubicBezTo>
                      <a:cubicBezTo>
                        <a:pt x="460" y="315"/>
                        <a:pt x="459" y="316"/>
                        <a:pt x="459" y="316"/>
                      </a:cubicBezTo>
                      <a:cubicBezTo>
                        <a:pt x="457" y="316"/>
                        <a:pt x="456" y="315"/>
                        <a:pt x="454" y="315"/>
                      </a:cubicBezTo>
                      <a:cubicBezTo>
                        <a:pt x="453" y="315"/>
                        <a:pt x="451" y="316"/>
                        <a:pt x="449" y="316"/>
                      </a:cubicBezTo>
                      <a:cubicBezTo>
                        <a:pt x="448" y="316"/>
                        <a:pt x="447" y="316"/>
                        <a:pt x="446" y="316"/>
                      </a:cubicBezTo>
                      <a:cubicBezTo>
                        <a:pt x="445" y="316"/>
                        <a:pt x="444" y="316"/>
                        <a:pt x="443" y="316"/>
                      </a:cubicBezTo>
                      <a:cubicBezTo>
                        <a:pt x="440" y="317"/>
                        <a:pt x="437" y="316"/>
                        <a:pt x="435" y="317"/>
                      </a:cubicBezTo>
                      <a:cubicBezTo>
                        <a:pt x="432" y="317"/>
                        <a:pt x="431" y="320"/>
                        <a:pt x="429" y="320"/>
                      </a:cubicBezTo>
                      <a:cubicBezTo>
                        <a:pt x="429" y="323"/>
                        <a:pt x="428" y="324"/>
                        <a:pt x="427" y="326"/>
                      </a:cubicBezTo>
                      <a:cubicBezTo>
                        <a:pt x="427" y="327"/>
                        <a:pt x="428" y="328"/>
                        <a:pt x="429" y="329"/>
                      </a:cubicBezTo>
                      <a:cubicBezTo>
                        <a:pt x="430" y="329"/>
                        <a:pt x="432" y="330"/>
                        <a:pt x="433" y="330"/>
                      </a:cubicBezTo>
                      <a:cubicBezTo>
                        <a:pt x="438" y="330"/>
                        <a:pt x="444" y="329"/>
                        <a:pt x="448" y="329"/>
                      </a:cubicBezTo>
                      <a:cubicBezTo>
                        <a:pt x="449" y="330"/>
                        <a:pt x="450" y="330"/>
                        <a:pt x="451" y="330"/>
                      </a:cubicBezTo>
                      <a:cubicBezTo>
                        <a:pt x="454" y="331"/>
                        <a:pt x="456" y="330"/>
                        <a:pt x="458" y="332"/>
                      </a:cubicBezTo>
                      <a:cubicBezTo>
                        <a:pt x="458" y="333"/>
                        <a:pt x="458" y="335"/>
                        <a:pt x="458" y="336"/>
                      </a:cubicBezTo>
                      <a:cubicBezTo>
                        <a:pt x="455" y="337"/>
                        <a:pt x="454" y="340"/>
                        <a:pt x="452" y="343"/>
                      </a:cubicBezTo>
                      <a:cubicBezTo>
                        <a:pt x="451" y="345"/>
                        <a:pt x="448" y="346"/>
                        <a:pt x="447" y="348"/>
                      </a:cubicBezTo>
                      <a:cubicBezTo>
                        <a:pt x="446" y="349"/>
                        <a:pt x="446" y="348"/>
                        <a:pt x="445" y="348"/>
                      </a:cubicBezTo>
                      <a:cubicBezTo>
                        <a:pt x="445" y="352"/>
                        <a:pt x="441" y="351"/>
                        <a:pt x="439" y="352"/>
                      </a:cubicBezTo>
                      <a:cubicBezTo>
                        <a:pt x="437" y="353"/>
                        <a:pt x="436" y="354"/>
                        <a:pt x="434" y="355"/>
                      </a:cubicBezTo>
                      <a:cubicBezTo>
                        <a:pt x="432" y="354"/>
                        <a:pt x="429" y="356"/>
                        <a:pt x="426" y="356"/>
                      </a:cubicBezTo>
                      <a:cubicBezTo>
                        <a:pt x="425" y="356"/>
                        <a:pt x="425" y="355"/>
                        <a:pt x="424" y="355"/>
                      </a:cubicBezTo>
                      <a:cubicBezTo>
                        <a:pt x="421" y="355"/>
                        <a:pt x="419" y="356"/>
                        <a:pt x="416" y="356"/>
                      </a:cubicBezTo>
                      <a:cubicBezTo>
                        <a:pt x="415" y="358"/>
                        <a:pt x="414" y="360"/>
                        <a:pt x="414" y="364"/>
                      </a:cubicBezTo>
                      <a:cubicBezTo>
                        <a:pt x="417" y="369"/>
                        <a:pt x="427" y="366"/>
                        <a:pt x="434" y="368"/>
                      </a:cubicBezTo>
                      <a:cubicBezTo>
                        <a:pt x="435" y="369"/>
                        <a:pt x="435" y="371"/>
                        <a:pt x="436" y="373"/>
                      </a:cubicBezTo>
                      <a:cubicBezTo>
                        <a:pt x="434" y="375"/>
                        <a:pt x="433" y="378"/>
                        <a:pt x="432" y="380"/>
                      </a:cubicBezTo>
                      <a:cubicBezTo>
                        <a:pt x="431" y="381"/>
                        <a:pt x="430" y="381"/>
                        <a:pt x="429" y="382"/>
                      </a:cubicBezTo>
                      <a:cubicBezTo>
                        <a:pt x="426" y="384"/>
                        <a:pt x="424" y="389"/>
                        <a:pt x="421" y="390"/>
                      </a:cubicBezTo>
                      <a:cubicBezTo>
                        <a:pt x="420" y="391"/>
                        <a:pt x="419" y="390"/>
                        <a:pt x="419" y="391"/>
                      </a:cubicBezTo>
                      <a:cubicBezTo>
                        <a:pt x="417" y="391"/>
                        <a:pt x="416" y="392"/>
                        <a:pt x="414" y="392"/>
                      </a:cubicBezTo>
                      <a:cubicBezTo>
                        <a:pt x="411" y="392"/>
                        <a:pt x="407" y="392"/>
                        <a:pt x="404" y="392"/>
                      </a:cubicBezTo>
                      <a:cubicBezTo>
                        <a:pt x="400" y="393"/>
                        <a:pt x="397" y="398"/>
                        <a:pt x="399" y="403"/>
                      </a:cubicBezTo>
                      <a:cubicBezTo>
                        <a:pt x="400" y="403"/>
                        <a:pt x="401" y="404"/>
                        <a:pt x="403" y="404"/>
                      </a:cubicBezTo>
                      <a:cubicBezTo>
                        <a:pt x="404" y="404"/>
                        <a:pt x="405" y="404"/>
                        <a:pt x="407" y="404"/>
                      </a:cubicBezTo>
                      <a:cubicBezTo>
                        <a:pt x="408" y="404"/>
                        <a:pt x="409" y="405"/>
                        <a:pt x="410" y="405"/>
                      </a:cubicBezTo>
                      <a:cubicBezTo>
                        <a:pt x="414" y="406"/>
                        <a:pt x="413" y="407"/>
                        <a:pt x="413" y="410"/>
                      </a:cubicBezTo>
                      <a:cubicBezTo>
                        <a:pt x="413" y="411"/>
                        <a:pt x="412" y="411"/>
                        <a:pt x="411" y="412"/>
                      </a:cubicBezTo>
                      <a:cubicBezTo>
                        <a:pt x="412" y="415"/>
                        <a:pt x="409" y="415"/>
                        <a:pt x="409" y="418"/>
                      </a:cubicBezTo>
                      <a:cubicBezTo>
                        <a:pt x="405" y="421"/>
                        <a:pt x="402" y="426"/>
                        <a:pt x="396" y="427"/>
                      </a:cubicBezTo>
                      <a:cubicBezTo>
                        <a:pt x="395" y="427"/>
                        <a:pt x="393" y="427"/>
                        <a:pt x="392" y="427"/>
                      </a:cubicBezTo>
                      <a:cubicBezTo>
                        <a:pt x="391" y="427"/>
                        <a:pt x="390" y="428"/>
                        <a:pt x="389" y="428"/>
                      </a:cubicBezTo>
                      <a:cubicBezTo>
                        <a:pt x="386" y="429"/>
                        <a:pt x="384" y="429"/>
                        <a:pt x="382" y="430"/>
                      </a:cubicBezTo>
                      <a:cubicBezTo>
                        <a:pt x="380" y="434"/>
                        <a:pt x="378" y="437"/>
                        <a:pt x="380" y="441"/>
                      </a:cubicBezTo>
                      <a:cubicBezTo>
                        <a:pt x="381" y="442"/>
                        <a:pt x="383" y="443"/>
                        <a:pt x="384" y="444"/>
                      </a:cubicBezTo>
                      <a:cubicBezTo>
                        <a:pt x="384" y="445"/>
                        <a:pt x="385" y="447"/>
                        <a:pt x="386" y="448"/>
                      </a:cubicBezTo>
                      <a:cubicBezTo>
                        <a:pt x="387" y="450"/>
                        <a:pt x="389" y="451"/>
                        <a:pt x="387" y="455"/>
                      </a:cubicBezTo>
                      <a:cubicBezTo>
                        <a:pt x="387" y="457"/>
                        <a:pt x="384" y="459"/>
                        <a:pt x="383" y="461"/>
                      </a:cubicBezTo>
                      <a:cubicBezTo>
                        <a:pt x="383" y="462"/>
                        <a:pt x="383" y="463"/>
                        <a:pt x="382" y="464"/>
                      </a:cubicBezTo>
                      <a:cubicBezTo>
                        <a:pt x="382" y="464"/>
                        <a:pt x="381" y="465"/>
                        <a:pt x="380" y="466"/>
                      </a:cubicBezTo>
                      <a:cubicBezTo>
                        <a:pt x="379" y="468"/>
                        <a:pt x="378" y="470"/>
                        <a:pt x="376" y="472"/>
                      </a:cubicBezTo>
                      <a:cubicBezTo>
                        <a:pt x="376" y="472"/>
                        <a:pt x="376" y="473"/>
                        <a:pt x="376" y="473"/>
                      </a:cubicBezTo>
                      <a:cubicBezTo>
                        <a:pt x="375" y="474"/>
                        <a:pt x="374" y="475"/>
                        <a:pt x="374" y="476"/>
                      </a:cubicBezTo>
                      <a:cubicBezTo>
                        <a:pt x="373" y="477"/>
                        <a:pt x="372" y="478"/>
                        <a:pt x="372" y="480"/>
                      </a:cubicBezTo>
                      <a:cubicBezTo>
                        <a:pt x="372" y="480"/>
                        <a:pt x="371" y="480"/>
                        <a:pt x="370" y="481"/>
                      </a:cubicBezTo>
                      <a:cubicBezTo>
                        <a:pt x="370" y="482"/>
                        <a:pt x="370" y="483"/>
                        <a:pt x="370" y="483"/>
                      </a:cubicBezTo>
                      <a:cubicBezTo>
                        <a:pt x="369" y="484"/>
                        <a:pt x="368" y="484"/>
                        <a:pt x="368" y="484"/>
                      </a:cubicBezTo>
                      <a:cubicBezTo>
                        <a:pt x="366" y="487"/>
                        <a:pt x="365" y="489"/>
                        <a:pt x="364" y="491"/>
                      </a:cubicBezTo>
                      <a:cubicBezTo>
                        <a:pt x="363" y="492"/>
                        <a:pt x="362" y="494"/>
                        <a:pt x="362" y="495"/>
                      </a:cubicBezTo>
                      <a:cubicBezTo>
                        <a:pt x="361" y="496"/>
                        <a:pt x="360" y="496"/>
                        <a:pt x="359" y="498"/>
                      </a:cubicBezTo>
                      <a:cubicBezTo>
                        <a:pt x="359" y="498"/>
                        <a:pt x="359" y="499"/>
                        <a:pt x="358" y="499"/>
                      </a:cubicBezTo>
                      <a:cubicBezTo>
                        <a:pt x="358" y="500"/>
                        <a:pt x="358" y="500"/>
                        <a:pt x="357" y="501"/>
                      </a:cubicBezTo>
                      <a:cubicBezTo>
                        <a:pt x="357" y="501"/>
                        <a:pt x="356" y="502"/>
                        <a:pt x="356" y="503"/>
                      </a:cubicBezTo>
                      <a:cubicBezTo>
                        <a:pt x="356" y="503"/>
                        <a:pt x="354" y="503"/>
                        <a:pt x="354" y="504"/>
                      </a:cubicBezTo>
                      <a:cubicBezTo>
                        <a:pt x="353" y="505"/>
                        <a:pt x="353" y="506"/>
                        <a:pt x="353" y="506"/>
                      </a:cubicBezTo>
                      <a:cubicBezTo>
                        <a:pt x="350" y="508"/>
                        <a:pt x="349" y="505"/>
                        <a:pt x="347" y="504"/>
                      </a:cubicBezTo>
                      <a:cubicBezTo>
                        <a:pt x="346" y="503"/>
                        <a:pt x="344" y="502"/>
                        <a:pt x="344" y="501"/>
                      </a:cubicBezTo>
                      <a:cubicBezTo>
                        <a:pt x="343" y="500"/>
                        <a:pt x="343" y="499"/>
                        <a:pt x="342" y="498"/>
                      </a:cubicBezTo>
                      <a:cubicBezTo>
                        <a:pt x="341" y="496"/>
                        <a:pt x="339" y="494"/>
                        <a:pt x="338" y="492"/>
                      </a:cubicBezTo>
                      <a:cubicBezTo>
                        <a:pt x="336" y="490"/>
                        <a:pt x="334" y="488"/>
                        <a:pt x="333" y="486"/>
                      </a:cubicBezTo>
                      <a:cubicBezTo>
                        <a:pt x="333" y="485"/>
                        <a:pt x="333" y="485"/>
                        <a:pt x="333" y="484"/>
                      </a:cubicBezTo>
                      <a:cubicBezTo>
                        <a:pt x="331" y="483"/>
                        <a:pt x="330" y="482"/>
                        <a:pt x="330" y="480"/>
                      </a:cubicBezTo>
                      <a:cubicBezTo>
                        <a:pt x="329" y="479"/>
                        <a:pt x="328" y="479"/>
                        <a:pt x="327" y="478"/>
                      </a:cubicBezTo>
                      <a:cubicBezTo>
                        <a:pt x="328" y="476"/>
                        <a:pt x="326" y="475"/>
                        <a:pt x="326" y="473"/>
                      </a:cubicBezTo>
                      <a:cubicBezTo>
                        <a:pt x="325" y="473"/>
                        <a:pt x="326" y="472"/>
                        <a:pt x="326" y="471"/>
                      </a:cubicBezTo>
                      <a:cubicBezTo>
                        <a:pt x="325" y="470"/>
                        <a:pt x="324" y="471"/>
                        <a:pt x="323" y="471"/>
                      </a:cubicBezTo>
                      <a:cubicBezTo>
                        <a:pt x="322" y="470"/>
                        <a:pt x="321" y="468"/>
                        <a:pt x="320" y="466"/>
                      </a:cubicBezTo>
                      <a:cubicBezTo>
                        <a:pt x="319" y="465"/>
                        <a:pt x="317" y="463"/>
                        <a:pt x="317" y="462"/>
                      </a:cubicBezTo>
                      <a:cubicBezTo>
                        <a:pt x="316" y="462"/>
                        <a:pt x="317" y="461"/>
                        <a:pt x="316" y="461"/>
                      </a:cubicBezTo>
                      <a:cubicBezTo>
                        <a:pt x="316" y="459"/>
                        <a:pt x="314" y="457"/>
                        <a:pt x="313" y="456"/>
                      </a:cubicBezTo>
                      <a:cubicBezTo>
                        <a:pt x="312" y="453"/>
                        <a:pt x="311" y="449"/>
                        <a:pt x="314" y="449"/>
                      </a:cubicBezTo>
                      <a:cubicBezTo>
                        <a:pt x="314" y="447"/>
                        <a:pt x="316" y="446"/>
                        <a:pt x="317" y="445"/>
                      </a:cubicBezTo>
                      <a:cubicBezTo>
                        <a:pt x="319" y="443"/>
                        <a:pt x="317" y="439"/>
                        <a:pt x="319" y="436"/>
                      </a:cubicBezTo>
                      <a:cubicBezTo>
                        <a:pt x="318" y="434"/>
                        <a:pt x="316" y="433"/>
                        <a:pt x="316" y="431"/>
                      </a:cubicBezTo>
                      <a:cubicBezTo>
                        <a:pt x="314" y="431"/>
                        <a:pt x="313" y="429"/>
                        <a:pt x="311" y="428"/>
                      </a:cubicBezTo>
                      <a:cubicBezTo>
                        <a:pt x="309" y="429"/>
                        <a:pt x="307" y="429"/>
                        <a:pt x="305" y="428"/>
                      </a:cubicBezTo>
                      <a:cubicBezTo>
                        <a:pt x="301" y="427"/>
                        <a:pt x="299" y="427"/>
                        <a:pt x="296" y="426"/>
                      </a:cubicBezTo>
                      <a:cubicBezTo>
                        <a:pt x="296" y="425"/>
                        <a:pt x="295" y="424"/>
                        <a:pt x="295" y="424"/>
                      </a:cubicBezTo>
                      <a:cubicBezTo>
                        <a:pt x="292" y="423"/>
                        <a:pt x="290" y="420"/>
                        <a:pt x="287" y="418"/>
                      </a:cubicBezTo>
                      <a:cubicBezTo>
                        <a:pt x="287" y="417"/>
                        <a:pt x="287" y="416"/>
                        <a:pt x="287" y="416"/>
                      </a:cubicBezTo>
                      <a:cubicBezTo>
                        <a:pt x="284" y="416"/>
                        <a:pt x="285" y="412"/>
                        <a:pt x="284" y="410"/>
                      </a:cubicBezTo>
                      <a:cubicBezTo>
                        <a:pt x="286" y="405"/>
                        <a:pt x="294" y="407"/>
                        <a:pt x="299" y="405"/>
                      </a:cubicBezTo>
                      <a:cubicBezTo>
                        <a:pt x="299" y="402"/>
                        <a:pt x="297" y="397"/>
                        <a:pt x="295" y="396"/>
                      </a:cubicBezTo>
                      <a:cubicBezTo>
                        <a:pt x="294" y="395"/>
                        <a:pt x="293" y="395"/>
                        <a:pt x="291" y="395"/>
                      </a:cubicBezTo>
                      <a:cubicBezTo>
                        <a:pt x="290" y="394"/>
                        <a:pt x="289" y="394"/>
                        <a:pt x="288" y="394"/>
                      </a:cubicBezTo>
                      <a:cubicBezTo>
                        <a:pt x="287" y="393"/>
                        <a:pt x="285" y="394"/>
                        <a:pt x="284" y="394"/>
                      </a:cubicBezTo>
                      <a:cubicBezTo>
                        <a:pt x="277" y="393"/>
                        <a:pt x="274" y="390"/>
                        <a:pt x="269" y="387"/>
                      </a:cubicBezTo>
                      <a:cubicBezTo>
                        <a:pt x="269" y="386"/>
                        <a:pt x="268" y="386"/>
                        <a:pt x="268" y="385"/>
                      </a:cubicBezTo>
                      <a:cubicBezTo>
                        <a:pt x="268" y="385"/>
                        <a:pt x="267" y="385"/>
                        <a:pt x="266" y="384"/>
                      </a:cubicBezTo>
                      <a:cubicBezTo>
                        <a:pt x="264" y="382"/>
                        <a:pt x="257" y="373"/>
                        <a:pt x="264" y="372"/>
                      </a:cubicBezTo>
                      <a:cubicBezTo>
                        <a:pt x="265" y="371"/>
                        <a:pt x="268" y="372"/>
                        <a:pt x="269" y="372"/>
                      </a:cubicBezTo>
                      <a:cubicBezTo>
                        <a:pt x="270" y="372"/>
                        <a:pt x="271" y="371"/>
                        <a:pt x="272" y="370"/>
                      </a:cubicBezTo>
                      <a:cubicBezTo>
                        <a:pt x="275" y="370"/>
                        <a:pt x="277" y="371"/>
                        <a:pt x="279" y="370"/>
                      </a:cubicBezTo>
                      <a:cubicBezTo>
                        <a:pt x="282" y="369"/>
                        <a:pt x="281" y="366"/>
                        <a:pt x="280" y="364"/>
                      </a:cubicBezTo>
                      <a:cubicBezTo>
                        <a:pt x="279" y="362"/>
                        <a:pt x="279" y="360"/>
                        <a:pt x="277" y="359"/>
                      </a:cubicBezTo>
                      <a:cubicBezTo>
                        <a:pt x="275" y="357"/>
                        <a:pt x="270" y="359"/>
                        <a:pt x="267" y="359"/>
                      </a:cubicBezTo>
                      <a:cubicBezTo>
                        <a:pt x="266" y="359"/>
                        <a:pt x="265" y="358"/>
                        <a:pt x="264" y="358"/>
                      </a:cubicBezTo>
                      <a:cubicBezTo>
                        <a:pt x="263" y="358"/>
                        <a:pt x="262" y="358"/>
                        <a:pt x="261" y="358"/>
                      </a:cubicBezTo>
                      <a:cubicBezTo>
                        <a:pt x="258" y="358"/>
                        <a:pt x="256" y="356"/>
                        <a:pt x="252" y="357"/>
                      </a:cubicBezTo>
                      <a:cubicBezTo>
                        <a:pt x="251" y="356"/>
                        <a:pt x="251" y="355"/>
                        <a:pt x="249" y="355"/>
                      </a:cubicBezTo>
                      <a:cubicBezTo>
                        <a:pt x="245" y="351"/>
                        <a:pt x="242" y="348"/>
                        <a:pt x="239" y="344"/>
                      </a:cubicBezTo>
                      <a:cubicBezTo>
                        <a:pt x="237" y="343"/>
                        <a:pt x="235" y="340"/>
                        <a:pt x="235" y="339"/>
                      </a:cubicBezTo>
                      <a:cubicBezTo>
                        <a:pt x="235" y="338"/>
                        <a:pt x="236" y="336"/>
                        <a:pt x="237" y="336"/>
                      </a:cubicBezTo>
                      <a:cubicBezTo>
                        <a:pt x="237" y="336"/>
                        <a:pt x="238" y="336"/>
                        <a:pt x="239" y="336"/>
                      </a:cubicBezTo>
                      <a:cubicBezTo>
                        <a:pt x="239" y="335"/>
                        <a:pt x="239" y="335"/>
                        <a:pt x="240" y="335"/>
                      </a:cubicBezTo>
                      <a:cubicBezTo>
                        <a:pt x="240" y="335"/>
                        <a:pt x="241" y="335"/>
                        <a:pt x="242" y="335"/>
                      </a:cubicBezTo>
                      <a:cubicBezTo>
                        <a:pt x="243" y="335"/>
                        <a:pt x="245" y="335"/>
                        <a:pt x="246" y="335"/>
                      </a:cubicBezTo>
                      <a:cubicBezTo>
                        <a:pt x="247" y="335"/>
                        <a:pt x="249" y="334"/>
                        <a:pt x="250" y="334"/>
                      </a:cubicBezTo>
                      <a:cubicBezTo>
                        <a:pt x="256" y="332"/>
                        <a:pt x="264" y="336"/>
                        <a:pt x="263" y="328"/>
                      </a:cubicBezTo>
                      <a:cubicBezTo>
                        <a:pt x="263" y="327"/>
                        <a:pt x="262" y="327"/>
                        <a:pt x="261" y="326"/>
                      </a:cubicBezTo>
                      <a:cubicBezTo>
                        <a:pt x="261" y="325"/>
                        <a:pt x="261" y="324"/>
                        <a:pt x="261" y="323"/>
                      </a:cubicBezTo>
                      <a:cubicBezTo>
                        <a:pt x="259" y="320"/>
                        <a:pt x="254" y="321"/>
                        <a:pt x="250" y="320"/>
                      </a:cubicBezTo>
                      <a:cubicBezTo>
                        <a:pt x="247" y="320"/>
                        <a:pt x="246" y="321"/>
                        <a:pt x="244" y="321"/>
                      </a:cubicBezTo>
                      <a:cubicBezTo>
                        <a:pt x="242" y="321"/>
                        <a:pt x="240" y="320"/>
                        <a:pt x="238" y="320"/>
                      </a:cubicBezTo>
                      <a:cubicBezTo>
                        <a:pt x="236" y="319"/>
                        <a:pt x="233" y="320"/>
                        <a:pt x="231" y="319"/>
                      </a:cubicBezTo>
                      <a:cubicBezTo>
                        <a:pt x="230" y="319"/>
                        <a:pt x="229" y="318"/>
                        <a:pt x="228" y="318"/>
                      </a:cubicBezTo>
                      <a:cubicBezTo>
                        <a:pt x="228" y="318"/>
                        <a:pt x="227" y="318"/>
                        <a:pt x="226" y="318"/>
                      </a:cubicBezTo>
                      <a:cubicBezTo>
                        <a:pt x="225" y="317"/>
                        <a:pt x="225" y="317"/>
                        <a:pt x="224" y="316"/>
                      </a:cubicBezTo>
                      <a:cubicBezTo>
                        <a:pt x="223" y="315"/>
                        <a:pt x="221" y="315"/>
                        <a:pt x="219" y="314"/>
                      </a:cubicBezTo>
                      <a:cubicBezTo>
                        <a:pt x="218" y="311"/>
                        <a:pt x="215" y="310"/>
                        <a:pt x="213" y="307"/>
                      </a:cubicBezTo>
                      <a:cubicBezTo>
                        <a:pt x="212" y="306"/>
                        <a:pt x="212" y="305"/>
                        <a:pt x="211" y="304"/>
                      </a:cubicBezTo>
                      <a:cubicBezTo>
                        <a:pt x="209" y="301"/>
                        <a:pt x="208" y="299"/>
                        <a:pt x="212" y="298"/>
                      </a:cubicBezTo>
                      <a:cubicBezTo>
                        <a:pt x="217" y="296"/>
                        <a:pt x="227" y="297"/>
                        <a:pt x="233" y="296"/>
                      </a:cubicBezTo>
                      <a:cubicBezTo>
                        <a:pt x="235" y="296"/>
                        <a:pt x="236" y="295"/>
                        <a:pt x="237" y="295"/>
                      </a:cubicBezTo>
                      <a:cubicBezTo>
                        <a:pt x="240" y="295"/>
                        <a:pt x="244" y="296"/>
                        <a:pt x="245" y="293"/>
                      </a:cubicBezTo>
                      <a:cubicBezTo>
                        <a:pt x="245" y="290"/>
                        <a:pt x="244" y="288"/>
                        <a:pt x="242" y="285"/>
                      </a:cubicBezTo>
                      <a:cubicBezTo>
                        <a:pt x="240" y="284"/>
                        <a:pt x="238" y="283"/>
                        <a:pt x="236" y="283"/>
                      </a:cubicBezTo>
                      <a:cubicBezTo>
                        <a:pt x="233" y="282"/>
                        <a:pt x="231" y="283"/>
                        <a:pt x="229" y="283"/>
                      </a:cubicBezTo>
                      <a:cubicBezTo>
                        <a:pt x="226" y="283"/>
                        <a:pt x="222" y="282"/>
                        <a:pt x="219" y="282"/>
                      </a:cubicBezTo>
                      <a:cubicBezTo>
                        <a:pt x="215" y="282"/>
                        <a:pt x="210" y="283"/>
                        <a:pt x="207" y="282"/>
                      </a:cubicBezTo>
                      <a:cubicBezTo>
                        <a:pt x="205" y="281"/>
                        <a:pt x="203" y="280"/>
                        <a:pt x="201" y="279"/>
                      </a:cubicBezTo>
                      <a:cubicBezTo>
                        <a:pt x="200" y="279"/>
                        <a:pt x="199" y="278"/>
                        <a:pt x="198" y="277"/>
                      </a:cubicBezTo>
                      <a:cubicBezTo>
                        <a:pt x="195" y="276"/>
                        <a:pt x="193" y="274"/>
                        <a:pt x="191" y="272"/>
                      </a:cubicBezTo>
                      <a:cubicBezTo>
                        <a:pt x="190" y="271"/>
                        <a:pt x="184" y="266"/>
                        <a:pt x="182" y="266"/>
                      </a:cubicBezTo>
                      <a:cubicBezTo>
                        <a:pt x="179" y="266"/>
                        <a:pt x="179" y="273"/>
                        <a:pt x="177" y="274"/>
                      </a:cubicBezTo>
                      <a:cubicBezTo>
                        <a:pt x="176" y="275"/>
                        <a:pt x="177" y="275"/>
                        <a:pt x="177" y="276"/>
                      </a:cubicBezTo>
                      <a:cubicBezTo>
                        <a:pt x="177" y="276"/>
                        <a:pt x="176" y="276"/>
                        <a:pt x="175" y="277"/>
                      </a:cubicBezTo>
                      <a:cubicBezTo>
                        <a:pt x="176" y="281"/>
                        <a:pt x="174" y="282"/>
                        <a:pt x="173" y="285"/>
                      </a:cubicBezTo>
                      <a:cubicBezTo>
                        <a:pt x="172" y="286"/>
                        <a:pt x="173" y="287"/>
                        <a:pt x="172" y="288"/>
                      </a:cubicBezTo>
                      <a:cubicBezTo>
                        <a:pt x="172" y="290"/>
                        <a:pt x="170" y="294"/>
                        <a:pt x="169" y="296"/>
                      </a:cubicBezTo>
                      <a:cubicBezTo>
                        <a:pt x="169" y="297"/>
                        <a:pt x="169" y="297"/>
                        <a:pt x="169" y="298"/>
                      </a:cubicBezTo>
                      <a:cubicBezTo>
                        <a:pt x="169" y="299"/>
                        <a:pt x="169" y="299"/>
                        <a:pt x="168" y="300"/>
                      </a:cubicBezTo>
                      <a:cubicBezTo>
                        <a:pt x="168" y="301"/>
                        <a:pt x="168" y="301"/>
                        <a:pt x="168" y="302"/>
                      </a:cubicBezTo>
                      <a:cubicBezTo>
                        <a:pt x="168" y="303"/>
                        <a:pt x="167" y="303"/>
                        <a:pt x="167" y="304"/>
                      </a:cubicBezTo>
                      <a:cubicBezTo>
                        <a:pt x="167" y="307"/>
                        <a:pt x="167" y="309"/>
                        <a:pt x="167" y="311"/>
                      </a:cubicBezTo>
                      <a:cubicBezTo>
                        <a:pt x="166" y="312"/>
                        <a:pt x="165" y="312"/>
                        <a:pt x="165" y="313"/>
                      </a:cubicBezTo>
                      <a:cubicBezTo>
                        <a:pt x="165" y="314"/>
                        <a:pt x="166" y="315"/>
                        <a:pt x="166" y="316"/>
                      </a:cubicBezTo>
                      <a:cubicBezTo>
                        <a:pt x="166" y="317"/>
                        <a:pt x="165" y="318"/>
                        <a:pt x="165" y="319"/>
                      </a:cubicBezTo>
                      <a:cubicBezTo>
                        <a:pt x="165" y="323"/>
                        <a:pt x="165" y="326"/>
                        <a:pt x="165" y="330"/>
                      </a:cubicBezTo>
                      <a:cubicBezTo>
                        <a:pt x="165" y="331"/>
                        <a:pt x="164" y="331"/>
                        <a:pt x="164" y="332"/>
                      </a:cubicBezTo>
                      <a:cubicBezTo>
                        <a:pt x="164" y="334"/>
                        <a:pt x="164" y="336"/>
                        <a:pt x="164" y="338"/>
                      </a:cubicBezTo>
                      <a:cubicBezTo>
                        <a:pt x="165" y="341"/>
                        <a:pt x="164" y="344"/>
                        <a:pt x="164" y="347"/>
                      </a:cubicBezTo>
                      <a:cubicBezTo>
                        <a:pt x="164" y="349"/>
                        <a:pt x="165" y="351"/>
                        <a:pt x="165" y="354"/>
                      </a:cubicBezTo>
                      <a:cubicBezTo>
                        <a:pt x="165" y="355"/>
                        <a:pt x="165" y="357"/>
                        <a:pt x="165" y="358"/>
                      </a:cubicBezTo>
                      <a:cubicBezTo>
                        <a:pt x="165" y="359"/>
                        <a:pt x="166" y="360"/>
                        <a:pt x="166" y="361"/>
                      </a:cubicBezTo>
                      <a:cubicBezTo>
                        <a:pt x="166" y="365"/>
                        <a:pt x="166" y="369"/>
                        <a:pt x="167" y="372"/>
                      </a:cubicBezTo>
                      <a:cubicBezTo>
                        <a:pt x="168" y="373"/>
                        <a:pt x="168" y="375"/>
                        <a:pt x="168" y="377"/>
                      </a:cubicBezTo>
                      <a:cubicBezTo>
                        <a:pt x="169" y="381"/>
                        <a:pt x="171" y="384"/>
                        <a:pt x="171" y="387"/>
                      </a:cubicBezTo>
                      <a:cubicBezTo>
                        <a:pt x="172" y="389"/>
                        <a:pt x="172" y="391"/>
                        <a:pt x="173" y="394"/>
                      </a:cubicBezTo>
                      <a:cubicBezTo>
                        <a:pt x="173" y="395"/>
                        <a:pt x="174" y="397"/>
                        <a:pt x="174" y="398"/>
                      </a:cubicBezTo>
                      <a:cubicBezTo>
                        <a:pt x="175" y="400"/>
                        <a:pt x="175" y="402"/>
                        <a:pt x="175" y="403"/>
                      </a:cubicBezTo>
                      <a:cubicBezTo>
                        <a:pt x="176" y="404"/>
                        <a:pt x="177" y="405"/>
                        <a:pt x="177" y="406"/>
                      </a:cubicBezTo>
                      <a:cubicBezTo>
                        <a:pt x="179" y="409"/>
                        <a:pt x="180" y="413"/>
                        <a:pt x="181" y="415"/>
                      </a:cubicBezTo>
                      <a:cubicBezTo>
                        <a:pt x="182" y="416"/>
                        <a:pt x="182" y="417"/>
                        <a:pt x="182" y="417"/>
                      </a:cubicBezTo>
                      <a:cubicBezTo>
                        <a:pt x="183" y="419"/>
                        <a:pt x="184" y="419"/>
                        <a:pt x="185" y="421"/>
                      </a:cubicBezTo>
                      <a:cubicBezTo>
                        <a:pt x="185" y="422"/>
                        <a:pt x="185" y="424"/>
                        <a:pt x="186" y="425"/>
                      </a:cubicBezTo>
                      <a:cubicBezTo>
                        <a:pt x="187" y="428"/>
                        <a:pt x="189" y="430"/>
                        <a:pt x="190" y="432"/>
                      </a:cubicBezTo>
                      <a:cubicBezTo>
                        <a:pt x="190" y="433"/>
                        <a:pt x="190" y="434"/>
                        <a:pt x="191" y="434"/>
                      </a:cubicBezTo>
                      <a:cubicBezTo>
                        <a:pt x="192" y="437"/>
                        <a:pt x="194" y="439"/>
                        <a:pt x="196" y="441"/>
                      </a:cubicBezTo>
                      <a:cubicBezTo>
                        <a:pt x="198" y="443"/>
                        <a:pt x="199" y="445"/>
                        <a:pt x="201" y="447"/>
                      </a:cubicBezTo>
                      <a:cubicBezTo>
                        <a:pt x="201" y="448"/>
                        <a:pt x="200" y="448"/>
                        <a:pt x="200" y="449"/>
                      </a:cubicBezTo>
                      <a:cubicBezTo>
                        <a:pt x="203" y="451"/>
                        <a:pt x="207" y="453"/>
                        <a:pt x="208" y="457"/>
                      </a:cubicBezTo>
                      <a:cubicBezTo>
                        <a:pt x="209" y="458"/>
                        <a:pt x="210" y="459"/>
                        <a:pt x="211" y="461"/>
                      </a:cubicBezTo>
                      <a:cubicBezTo>
                        <a:pt x="212" y="462"/>
                        <a:pt x="213" y="463"/>
                        <a:pt x="215" y="463"/>
                      </a:cubicBezTo>
                      <a:cubicBezTo>
                        <a:pt x="218" y="468"/>
                        <a:pt x="223" y="471"/>
                        <a:pt x="227" y="475"/>
                      </a:cubicBezTo>
                      <a:cubicBezTo>
                        <a:pt x="227" y="476"/>
                        <a:pt x="227" y="476"/>
                        <a:pt x="227" y="476"/>
                      </a:cubicBezTo>
                      <a:cubicBezTo>
                        <a:pt x="228" y="477"/>
                        <a:pt x="230" y="478"/>
                        <a:pt x="231" y="480"/>
                      </a:cubicBezTo>
                      <a:cubicBezTo>
                        <a:pt x="231" y="482"/>
                        <a:pt x="227" y="485"/>
                        <a:pt x="224" y="483"/>
                      </a:cubicBezTo>
                      <a:cubicBezTo>
                        <a:pt x="220" y="480"/>
                        <a:pt x="216" y="477"/>
                        <a:pt x="213" y="473"/>
                      </a:cubicBezTo>
                      <a:cubicBezTo>
                        <a:pt x="212" y="473"/>
                        <a:pt x="211" y="472"/>
                        <a:pt x="211" y="472"/>
                      </a:cubicBezTo>
                      <a:cubicBezTo>
                        <a:pt x="210" y="472"/>
                        <a:pt x="210" y="471"/>
                        <a:pt x="210" y="471"/>
                      </a:cubicBezTo>
                      <a:cubicBezTo>
                        <a:pt x="210" y="470"/>
                        <a:pt x="208" y="471"/>
                        <a:pt x="208" y="470"/>
                      </a:cubicBezTo>
                      <a:cubicBezTo>
                        <a:pt x="207" y="468"/>
                        <a:pt x="205" y="467"/>
                        <a:pt x="204" y="465"/>
                      </a:cubicBezTo>
                      <a:cubicBezTo>
                        <a:pt x="202" y="463"/>
                        <a:pt x="201" y="461"/>
                        <a:pt x="199" y="459"/>
                      </a:cubicBezTo>
                      <a:cubicBezTo>
                        <a:pt x="199" y="458"/>
                        <a:pt x="199" y="458"/>
                        <a:pt x="199" y="458"/>
                      </a:cubicBezTo>
                      <a:cubicBezTo>
                        <a:pt x="198" y="456"/>
                        <a:pt x="195" y="455"/>
                        <a:pt x="194" y="453"/>
                      </a:cubicBezTo>
                      <a:cubicBezTo>
                        <a:pt x="193" y="452"/>
                        <a:pt x="193" y="451"/>
                        <a:pt x="193" y="450"/>
                      </a:cubicBezTo>
                      <a:cubicBezTo>
                        <a:pt x="192" y="450"/>
                        <a:pt x="192" y="449"/>
                        <a:pt x="191" y="449"/>
                      </a:cubicBezTo>
                      <a:cubicBezTo>
                        <a:pt x="190" y="447"/>
                        <a:pt x="189" y="445"/>
                        <a:pt x="188" y="443"/>
                      </a:cubicBezTo>
                      <a:cubicBezTo>
                        <a:pt x="187" y="442"/>
                        <a:pt x="186" y="441"/>
                        <a:pt x="185" y="440"/>
                      </a:cubicBezTo>
                      <a:cubicBezTo>
                        <a:pt x="184" y="439"/>
                        <a:pt x="184" y="437"/>
                        <a:pt x="183" y="436"/>
                      </a:cubicBezTo>
                      <a:cubicBezTo>
                        <a:pt x="183" y="436"/>
                        <a:pt x="183" y="435"/>
                        <a:pt x="183" y="435"/>
                      </a:cubicBezTo>
                      <a:cubicBezTo>
                        <a:pt x="181" y="434"/>
                        <a:pt x="180" y="432"/>
                        <a:pt x="179" y="430"/>
                      </a:cubicBezTo>
                      <a:cubicBezTo>
                        <a:pt x="178" y="429"/>
                        <a:pt x="177" y="427"/>
                        <a:pt x="177" y="425"/>
                      </a:cubicBezTo>
                      <a:cubicBezTo>
                        <a:pt x="176" y="425"/>
                        <a:pt x="177" y="425"/>
                        <a:pt x="177" y="424"/>
                      </a:cubicBezTo>
                      <a:cubicBezTo>
                        <a:pt x="174" y="421"/>
                        <a:pt x="173" y="416"/>
                        <a:pt x="170" y="413"/>
                      </a:cubicBezTo>
                      <a:cubicBezTo>
                        <a:pt x="170" y="412"/>
                        <a:pt x="170" y="412"/>
                        <a:pt x="170" y="411"/>
                      </a:cubicBezTo>
                      <a:cubicBezTo>
                        <a:pt x="168" y="411"/>
                        <a:pt x="169" y="408"/>
                        <a:pt x="168" y="406"/>
                      </a:cubicBezTo>
                      <a:cubicBezTo>
                        <a:pt x="168" y="405"/>
                        <a:pt x="167" y="404"/>
                        <a:pt x="167" y="403"/>
                      </a:cubicBezTo>
                      <a:cubicBezTo>
                        <a:pt x="166" y="401"/>
                        <a:pt x="166" y="399"/>
                        <a:pt x="165" y="397"/>
                      </a:cubicBezTo>
                      <a:cubicBezTo>
                        <a:pt x="164" y="395"/>
                        <a:pt x="163" y="393"/>
                        <a:pt x="162" y="391"/>
                      </a:cubicBezTo>
                      <a:cubicBezTo>
                        <a:pt x="162" y="390"/>
                        <a:pt x="162" y="389"/>
                        <a:pt x="161" y="387"/>
                      </a:cubicBezTo>
                      <a:cubicBezTo>
                        <a:pt x="161" y="387"/>
                        <a:pt x="160" y="386"/>
                        <a:pt x="160" y="385"/>
                      </a:cubicBezTo>
                      <a:cubicBezTo>
                        <a:pt x="160" y="384"/>
                        <a:pt x="160" y="382"/>
                        <a:pt x="160" y="380"/>
                      </a:cubicBezTo>
                      <a:cubicBezTo>
                        <a:pt x="160" y="379"/>
                        <a:pt x="159" y="379"/>
                        <a:pt x="158" y="378"/>
                      </a:cubicBezTo>
                      <a:cubicBezTo>
                        <a:pt x="158" y="375"/>
                        <a:pt x="159" y="373"/>
                        <a:pt x="158" y="370"/>
                      </a:cubicBezTo>
                      <a:cubicBezTo>
                        <a:pt x="158" y="369"/>
                        <a:pt x="157" y="369"/>
                        <a:pt x="157" y="368"/>
                      </a:cubicBezTo>
                      <a:cubicBezTo>
                        <a:pt x="156" y="365"/>
                        <a:pt x="157" y="363"/>
                        <a:pt x="156" y="360"/>
                      </a:cubicBezTo>
                      <a:cubicBezTo>
                        <a:pt x="156" y="358"/>
                        <a:pt x="154" y="356"/>
                        <a:pt x="154" y="354"/>
                      </a:cubicBezTo>
                      <a:cubicBezTo>
                        <a:pt x="154" y="352"/>
                        <a:pt x="155" y="351"/>
                        <a:pt x="155" y="349"/>
                      </a:cubicBezTo>
                      <a:cubicBezTo>
                        <a:pt x="155" y="348"/>
                        <a:pt x="155" y="347"/>
                        <a:pt x="155" y="347"/>
                      </a:cubicBezTo>
                      <a:cubicBezTo>
                        <a:pt x="154" y="342"/>
                        <a:pt x="154" y="335"/>
                        <a:pt x="154" y="331"/>
                      </a:cubicBezTo>
                      <a:cubicBezTo>
                        <a:pt x="154" y="330"/>
                        <a:pt x="155" y="329"/>
                        <a:pt x="155" y="328"/>
                      </a:cubicBezTo>
                      <a:cubicBezTo>
                        <a:pt x="156" y="326"/>
                        <a:pt x="155" y="325"/>
                        <a:pt x="155" y="323"/>
                      </a:cubicBezTo>
                      <a:cubicBezTo>
                        <a:pt x="155" y="321"/>
                        <a:pt x="156" y="319"/>
                        <a:pt x="156" y="317"/>
                      </a:cubicBezTo>
                      <a:cubicBezTo>
                        <a:pt x="156" y="315"/>
                        <a:pt x="155" y="314"/>
                        <a:pt x="156" y="313"/>
                      </a:cubicBezTo>
                      <a:cubicBezTo>
                        <a:pt x="156" y="312"/>
                        <a:pt x="157" y="312"/>
                        <a:pt x="157" y="311"/>
                      </a:cubicBezTo>
                      <a:cubicBezTo>
                        <a:pt x="157" y="309"/>
                        <a:pt x="157" y="307"/>
                        <a:pt x="157" y="305"/>
                      </a:cubicBezTo>
                      <a:cubicBezTo>
                        <a:pt x="157" y="304"/>
                        <a:pt x="158" y="304"/>
                        <a:pt x="158" y="303"/>
                      </a:cubicBezTo>
                      <a:cubicBezTo>
                        <a:pt x="159" y="301"/>
                        <a:pt x="158" y="299"/>
                        <a:pt x="159" y="298"/>
                      </a:cubicBezTo>
                      <a:cubicBezTo>
                        <a:pt x="159" y="297"/>
                        <a:pt x="160" y="296"/>
                        <a:pt x="160" y="295"/>
                      </a:cubicBezTo>
                      <a:cubicBezTo>
                        <a:pt x="160" y="294"/>
                        <a:pt x="160" y="293"/>
                        <a:pt x="160" y="292"/>
                      </a:cubicBezTo>
                      <a:cubicBezTo>
                        <a:pt x="161" y="289"/>
                        <a:pt x="163" y="286"/>
                        <a:pt x="163" y="283"/>
                      </a:cubicBezTo>
                      <a:cubicBezTo>
                        <a:pt x="164" y="282"/>
                        <a:pt x="163" y="281"/>
                        <a:pt x="164" y="280"/>
                      </a:cubicBezTo>
                      <a:cubicBezTo>
                        <a:pt x="164" y="280"/>
                        <a:pt x="165" y="279"/>
                        <a:pt x="165" y="278"/>
                      </a:cubicBezTo>
                      <a:cubicBezTo>
                        <a:pt x="167" y="274"/>
                        <a:pt x="169" y="269"/>
                        <a:pt x="170" y="265"/>
                      </a:cubicBezTo>
                      <a:cubicBezTo>
                        <a:pt x="171" y="263"/>
                        <a:pt x="172" y="261"/>
                        <a:pt x="173" y="260"/>
                      </a:cubicBezTo>
                      <a:cubicBezTo>
                        <a:pt x="173" y="255"/>
                        <a:pt x="177" y="253"/>
                        <a:pt x="178" y="249"/>
                      </a:cubicBezTo>
                      <a:cubicBezTo>
                        <a:pt x="179" y="249"/>
                        <a:pt x="180" y="248"/>
                        <a:pt x="180" y="248"/>
                      </a:cubicBezTo>
                      <a:cubicBezTo>
                        <a:pt x="179" y="245"/>
                        <a:pt x="182" y="246"/>
                        <a:pt x="181" y="243"/>
                      </a:cubicBezTo>
                      <a:cubicBezTo>
                        <a:pt x="183" y="242"/>
                        <a:pt x="185" y="239"/>
                        <a:pt x="185" y="237"/>
                      </a:cubicBezTo>
                      <a:cubicBezTo>
                        <a:pt x="186" y="236"/>
                        <a:pt x="187" y="236"/>
                        <a:pt x="188" y="235"/>
                      </a:cubicBezTo>
                      <a:cubicBezTo>
                        <a:pt x="190" y="231"/>
                        <a:pt x="193" y="226"/>
                        <a:pt x="197" y="223"/>
                      </a:cubicBezTo>
                      <a:cubicBezTo>
                        <a:pt x="197" y="222"/>
                        <a:pt x="198" y="221"/>
                        <a:pt x="199" y="220"/>
                      </a:cubicBezTo>
                      <a:cubicBezTo>
                        <a:pt x="200" y="219"/>
                        <a:pt x="200" y="220"/>
                        <a:pt x="201" y="219"/>
                      </a:cubicBezTo>
                      <a:cubicBezTo>
                        <a:pt x="202" y="218"/>
                        <a:pt x="201" y="218"/>
                        <a:pt x="202" y="217"/>
                      </a:cubicBezTo>
                      <a:cubicBezTo>
                        <a:pt x="203" y="215"/>
                        <a:pt x="205" y="213"/>
                        <a:pt x="207" y="211"/>
                      </a:cubicBezTo>
                      <a:cubicBezTo>
                        <a:pt x="209" y="209"/>
                        <a:pt x="211" y="208"/>
                        <a:pt x="213" y="206"/>
                      </a:cubicBezTo>
                      <a:cubicBezTo>
                        <a:pt x="214" y="204"/>
                        <a:pt x="217" y="202"/>
                        <a:pt x="219" y="200"/>
                      </a:cubicBezTo>
                      <a:cubicBezTo>
                        <a:pt x="220" y="198"/>
                        <a:pt x="221" y="197"/>
                        <a:pt x="222" y="196"/>
                      </a:cubicBezTo>
                      <a:cubicBezTo>
                        <a:pt x="223" y="196"/>
                        <a:pt x="223" y="197"/>
                        <a:pt x="224" y="197"/>
                      </a:cubicBezTo>
                      <a:cubicBezTo>
                        <a:pt x="226" y="195"/>
                        <a:pt x="228" y="190"/>
                        <a:pt x="232" y="191"/>
                      </a:cubicBezTo>
                      <a:cubicBezTo>
                        <a:pt x="233" y="188"/>
                        <a:pt x="235" y="187"/>
                        <a:pt x="238" y="186"/>
                      </a:cubicBezTo>
                      <a:cubicBezTo>
                        <a:pt x="240" y="185"/>
                        <a:pt x="240" y="183"/>
                        <a:pt x="243" y="182"/>
                      </a:cubicBezTo>
                      <a:cubicBezTo>
                        <a:pt x="245" y="179"/>
                        <a:pt x="249" y="178"/>
                        <a:pt x="252" y="177"/>
                      </a:cubicBezTo>
                      <a:cubicBezTo>
                        <a:pt x="253" y="175"/>
                        <a:pt x="254" y="175"/>
                        <a:pt x="256" y="174"/>
                      </a:cubicBezTo>
                      <a:cubicBezTo>
                        <a:pt x="257" y="174"/>
                        <a:pt x="257" y="173"/>
                        <a:pt x="258" y="173"/>
                      </a:cubicBezTo>
                      <a:cubicBezTo>
                        <a:pt x="259" y="172"/>
                        <a:pt x="261" y="172"/>
                        <a:pt x="262" y="172"/>
                      </a:cubicBezTo>
                      <a:cubicBezTo>
                        <a:pt x="263" y="171"/>
                        <a:pt x="263" y="170"/>
                        <a:pt x="264" y="170"/>
                      </a:cubicBezTo>
                      <a:cubicBezTo>
                        <a:pt x="264" y="170"/>
                        <a:pt x="265" y="170"/>
                        <a:pt x="265" y="170"/>
                      </a:cubicBezTo>
                      <a:cubicBezTo>
                        <a:pt x="267" y="169"/>
                        <a:pt x="269" y="168"/>
                        <a:pt x="271" y="167"/>
                      </a:cubicBezTo>
                      <a:cubicBezTo>
                        <a:pt x="272" y="167"/>
                        <a:pt x="273" y="168"/>
                        <a:pt x="273" y="167"/>
                      </a:cubicBezTo>
                      <a:cubicBezTo>
                        <a:pt x="274" y="167"/>
                        <a:pt x="274" y="166"/>
                        <a:pt x="274" y="165"/>
                      </a:cubicBezTo>
                      <a:cubicBezTo>
                        <a:pt x="275" y="165"/>
                        <a:pt x="275" y="166"/>
                        <a:pt x="276" y="166"/>
                      </a:cubicBezTo>
                      <a:cubicBezTo>
                        <a:pt x="277" y="165"/>
                        <a:pt x="277" y="164"/>
                        <a:pt x="278" y="164"/>
                      </a:cubicBezTo>
                      <a:cubicBezTo>
                        <a:pt x="281" y="165"/>
                        <a:pt x="282" y="163"/>
                        <a:pt x="285" y="162"/>
                      </a:cubicBezTo>
                      <a:cubicBezTo>
                        <a:pt x="286" y="162"/>
                        <a:pt x="289" y="162"/>
                        <a:pt x="290" y="161"/>
                      </a:cubicBezTo>
                      <a:cubicBezTo>
                        <a:pt x="292" y="161"/>
                        <a:pt x="293" y="159"/>
                        <a:pt x="295" y="160"/>
                      </a:cubicBezTo>
                      <a:cubicBezTo>
                        <a:pt x="296" y="160"/>
                        <a:pt x="296" y="158"/>
                        <a:pt x="297" y="158"/>
                      </a:cubicBezTo>
                      <a:cubicBezTo>
                        <a:pt x="300" y="158"/>
                        <a:pt x="302" y="157"/>
                        <a:pt x="305" y="156"/>
                      </a:cubicBezTo>
                      <a:cubicBezTo>
                        <a:pt x="307" y="156"/>
                        <a:pt x="309" y="156"/>
                        <a:pt x="310" y="155"/>
                      </a:cubicBezTo>
                      <a:cubicBezTo>
                        <a:pt x="312" y="155"/>
                        <a:pt x="314" y="154"/>
                        <a:pt x="315" y="154"/>
                      </a:cubicBezTo>
                      <a:cubicBezTo>
                        <a:pt x="317" y="154"/>
                        <a:pt x="318" y="154"/>
                        <a:pt x="320" y="154"/>
                      </a:cubicBezTo>
                      <a:cubicBezTo>
                        <a:pt x="322" y="154"/>
                        <a:pt x="323" y="153"/>
                        <a:pt x="325" y="153"/>
                      </a:cubicBezTo>
                      <a:cubicBezTo>
                        <a:pt x="327" y="152"/>
                        <a:pt x="328" y="153"/>
                        <a:pt x="329" y="153"/>
                      </a:cubicBezTo>
                      <a:cubicBezTo>
                        <a:pt x="333" y="152"/>
                        <a:pt x="337" y="151"/>
                        <a:pt x="341" y="152"/>
                      </a:cubicBezTo>
                      <a:cubicBezTo>
                        <a:pt x="343" y="152"/>
                        <a:pt x="344" y="152"/>
                        <a:pt x="346" y="151"/>
                      </a:cubicBezTo>
                      <a:cubicBezTo>
                        <a:pt x="350" y="151"/>
                        <a:pt x="355" y="152"/>
                        <a:pt x="359" y="151"/>
                      </a:cubicBezTo>
                      <a:cubicBezTo>
                        <a:pt x="360" y="152"/>
                        <a:pt x="361" y="152"/>
                        <a:pt x="362" y="152"/>
                      </a:cubicBezTo>
                      <a:cubicBezTo>
                        <a:pt x="363" y="152"/>
                        <a:pt x="365" y="152"/>
                        <a:pt x="366" y="152"/>
                      </a:cubicBezTo>
                      <a:cubicBezTo>
                        <a:pt x="367" y="153"/>
                        <a:pt x="371" y="152"/>
                        <a:pt x="374" y="153"/>
                      </a:cubicBezTo>
                      <a:cubicBezTo>
                        <a:pt x="376" y="153"/>
                        <a:pt x="379" y="155"/>
                        <a:pt x="383" y="154"/>
                      </a:cubicBezTo>
                      <a:cubicBezTo>
                        <a:pt x="386" y="157"/>
                        <a:pt x="392" y="156"/>
                        <a:pt x="396" y="158"/>
                      </a:cubicBezTo>
                      <a:cubicBezTo>
                        <a:pt x="396" y="158"/>
                        <a:pt x="397" y="158"/>
                        <a:pt x="398" y="159"/>
                      </a:cubicBezTo>
                      <a:cubicBezTo>
                        <a:pt x="400" y="160"/>
                        <a:pt x="403" y="160"/>
                        <a:pt x="406" y="160"/>
                      </a:cubicBezTo>
                      <a:cubicBezTo>
                        <a:pt x="407" y="161"/>
                        <a:pt x="409" y="162"/>
                        <a:pt x="410" y="162"/>
                      </a:cubicBezTo>
                      <a:cubicBezTo>
                        <a:pt x="412" y="163"/>
                        <a:pt x="413" y="163"/>
                        <a:pt x="415" y="164"/>
                      </a:cubicBezTo>
                      <a:cubicBezTo>
                        <a:pt x="416" y="164"/>
                        <a:pt x="416" y="165"/>
                        <a:pt x="417" y="165"/>
                      </a:cubicBezTo>
                      <a:cubicBezTo>
                        <a:pt x="418" y="165"/>
                        <a:pt x="419" y="165"/>
                        <a:pt x="419" y="165"/>
                      </a:cubicBezTo>
                      <a:cubicBezTo>
                        <a:pt x="422" y="166"/>
                        <a:pt x="424" y="168"/>
                        <a:pt x="426" y="169"/>
                      </a:cubicBezTo>
                      <a:cubicBezTo>
                        <a:pt x="430" y="171"/>
                        <a:pt x="435" y="172"/>
                        <a:pt x="438" y="175"/>
                      </a:cubicBezTo>
                      <a:cubicBezTo>
                        <a:pt x="438" y="175"/>
                        <a:pt x="439" y="175"/>
                        <a:pt x="439" y="175"/>
                      </a:cubicBezTo>
                      <a:cubicBezTo>
                        <a:pt x="440" y="176"/>
                        <a:pt x="440" y="176"/>
                        <a:pt x="440" y="177"/>
                      </a:cubicBezTo>
                      <a:cubicBezTo>
                        <a:pt x="443" y="177"/>
                        <a:pt x="444" y="178"/>
                        <a:pt x="445" y="179"/>
                      </a:cubicBezTo>
                      <a:cubicBezTo>
                        <a:pt x="445" y="179"/>
                        <a:pt x="446" y="179"/>
                        <a:pt x="447" y="179"/>
                      </a:cubicBezTo>
                      <a:cubicBezTo>
                        <a:pt x="448" y="180"/>
                        <a:pt x="450" y="182"/>
                        <a:pt x="451" y="183"/>
                      </a:cubicBezTo>
                      <a:cubicBezTo>
                        <a:pt x="452" y="183"/>
                        <a:pt x="453" y="183"/>
                        <a:pt x="454" y="184"/>
                      </a:cubicBezTo>
                      <a:cubicBezTo>
                        <a:pt x="454" y="185"/>
                        <a:pt x="454" y="186"/>
                        <a:pt x="455" y="186"/>
                      </a:cubicBezTo>
                      <a:cubicBezTo>
                        <a:pt x="456" y="187"/>
                        <a:pt x="457" y="187"/>
                        <a:pt x="458" y="187"/>
                      </a:cubicBezTo>
                      <a:cubicBezTo>
                        <a:pt x="459" y="188"/>
                        <a:pt x="459" y="190"/>
                        <a:pt x="461" y="190"/>
                      </a:cubicBezTo>
                      <a:cubicBezTo>
                        <a:pt x="461" y="190"/>
                        <a:pt x="462" y="190"/>
                        <a:pt x="462" y="190"/>
                      </a:cubicBezTo>
                      <a:cubicBezTo>
                        <a:pt x="464" y="191"/>
                        <a:pt x="465" y="193"/>
                        <a:pt x="467" y="194"/>
                      </a:cubicBezTo>
                      <a:cubicBezTo>
                        <a:pt x="468" y="195"/>
                        <a:pt x="470" y="197"/>
                        <a:pt x="471" y="199"/>
                      </a:cubicBezTo>
                      <a:cubicBezTo>
                        <a:pt x="474" y="200"/>
                        <a:pt x="476" y="202"/>
                        <a:pt x="478" y="205"/>
                      </a:cubicBezTo>
                      <a:cubicBezTo>
                        <a:pt x="481" y="206"/>
                        <a:pt x="482" y="209"/>
                        <a:pt x="485" y="211"/>
                      </a:cubicBezTo>
                      <a:cubicBezTo>
                        <a:pt x="487" y="213"/>
                        <a:pt x="489" y="214"/>
                        <a:pt x="489" y="216"/>
                      </a:cubicBezTo>
                      <a:cubicBezTo>
                        <a:pt x="491" y="218"/>
                        <a:pt x="493" y="220"/>
                        <a:pt x="494" y="222"/>
                      </a:cubicBezTo>
                      <a:cubicBezTo>
                        <a:pt x="496" y="223"/>
                        <a:pt x="496" y="224"/>
                        <a:pt x="497" y="226"/>
                      </a:cubicBezTo>
                      <a:cubicBezTo>
                        <a:pt x="499" y="227"/>
                        <a:pt x="501" y="229"/>
                        <a:pt x="502" y="232"/>
                      </a:cubicBezTo>
                      <a:cubicBezTo>
                        <a:pt x="504" y="235"/>
                        <a:pt x="507" y="237"/>
                        <a:pt x="508" y="241"/>
                      </a:cubicBezTo>
                      <a:cubicBezTo>
                        <a:pt x="510" y="242"/>
                        <a:pt x="511" y="244"/>
                        <a:pt x="512" y="245"/>
                      </a:cubicBezTo>
                      <a:cubicBezTo>
                        <a:pt x="513" y="247"/>
                        <a:pt x="515" y="249"/>
                        <a:pt x="515" y="252"/>
                      </a:cubicBezTo>
                      <a:cubicBezTo>
                        <a:pt x="516" y="253"/>
                        <a:pt x="518" y="255"/>
                        <a:pt x="520" y="254"/>
                      </a:cubicBezTo>
                      <a:cubicBezTo>
                        <a:pt x="521" y="249"/>
                        <a:pt x="517" y="245"/>
                        <a:pt x="519" y="240"/>
                      </a:cubicBezTo>
                      <a:cubicBezTo>
                        <a:pt x="520" y="240"/>
                        <a:pt x="521" y="238"/>
                        <a:pt x="522" y="238"/>
                      </a:cubicBezTo>
                      <a:cubicBezTo>
                        <a:pt x="526" y="237"/>
                        <a:pt x="528" y="241"/>
                        <a:pt x="531" y="243"/>
                      </a:cubicBezTo>
                      <a:cubicBezTo>
                        <a:pt x="531" y="243"/>
                        <a:pt x="532" y="243"/>
                        <a:pt x="533" y="244"/>
                      </a:cubicBezTo>
                      <a:cubicBezTo>
                        <a:pt x="535" y="245"/>
                        <a:pt x="537" y="246"/>
                        <a:pt x="538" y="247"/>
                      </a:cubicBezTo>
                      <a:cubicBezTo>
                        <a:pt x="539" y="247"/>
                        <a:pt x="541" y="247"/>
                        <a:pt x="542" y="247"/>
                      </a:cubicBezTo>
                      <a:cubicBezTo>
                        <a:pt x="543" y="248"/>
                        <a:pt x="543" y="248"/>
                        <a:pt x="544" y="249"/>
                      </a:cubicBezTo>
                      <a:cubicBezTo>
                        <a:pt x="545" y="249"/>
                        <a:pt x="546" y="248"/>
                        <a:pt x="547" y="249"/>
                      </a:cubicBezTo>
                      <a:cubicBezTo>
                        <a:pt x="548" y="249"/>
                        <a:pt x="549" y="250"/>
                        <a:pt x="549" y="250"/>
                      </a:cubicBezTo>
                      <a:cubicBezTo>
                        <a:pt x="550" y="250"/>
                        <a:pt x="551" y="250"/>
                        <a:pt x="552" y="250"/>
                      </a:cubicBezTo>
                      <a:cubicBezTo>
                        <a:pt x="556" y="252"/>
                        <a:pt x="559" y="254"/>
                        <a:pt x="563" y="253"/>
                      </a:cubicBezTo>
                      <a:cubicBezTo>
                        <a:pt x="566" y="249"/>
                        <a:pt x="560" y="249"/>
                        <a:pt x="557" y="248"/>
                      </a:cubicBezTo>
                      <a:cubicBezTo>
                        <a:pt x="556" y="246"/>
                        <a:pt x="555" y="244"/>
                        <a:pt x="552" y="244"/>
                      </a:cubicBezTo>
                      <a:cubicBezTo>
                        <a:pt x="552" y="241"/>
                        <a:pt x="544" y="237"/>
                        <a:pt x="547" y="234"/>
                      </a:cubicBezTo>
                      <a:cubicBezTo>
                        <a:pt x="551" y="234"/>
                        <a:pt x="554" y="234"/>
                        <a:pt x="558" y="235"/>
                      </a:cubicBezTo>
                      <a:cubicBezTo>
                        <a:pt x="560" y="235"/>
                        <a:pt x="561" y="236"/>
                        <a:pt x="563" y="236"/>
                      </a:cubicBezTo>
                      <a:cubicBezTo>
                        <a:pt x="567" y="236"/>
                        <a:pt x="569" y="238"/>
                        <a:pt x="572" y="238"/>
                      </a:cubicBezTo>
                      <a:cubicBezTo>
                        <a:pt x="573" y="238"/>
                        <a:pt x="574" y="238"/>
                        <a:pt x="575" y="238"/>
                      </a:cubicBezTo>
                      <a:cubicBezTo>
                        <a:pt x="578" y="239"/>
                        <a:pt x="585" y="241"/>
                        <a:pt x="587" y="241"/>
                      </a:cubicBezTo>
                      <a:cubicBezTo>
                        <a:pt x="588" y="241"/>
                        <a:pt x="591" y="239"/>
                        <a:pt x="591" y="238"/>
                      </a:cubicBezTo>
                      <a:cubicBezTo>
                        <a:pt x="591" y="236"/>
                        <a:pt x="590" y="236"/>
                        <a:pt x="588" y="236"/>
                      </a:cubicBezTo>
                      <a:cubicBezTo>
                        <a:pt x="587" y="235"/>
                        <a:pt x="585" y="235"/>
                        <a:pt x="583" y="234"/>
                      </a:cubicBezTo>
                      <a:cubicBezTo>
                        <a:pt x="582" y="234"/>
                        <a:pt x="580" y="232"/>
                        <a:pt x="579" y="231"/>
                      </a:cubicBezTo>
                      <a:cubicBezTo>
                        <a:pt x="577" y="231"/>
                        <a:pt x="575" y="232"/>
                        <a:pt x="573" y="231"/>
                      </a:cubicBezTo>
                      <a:cubicBezTo>
                        <a:pt x="572" y="231"/>
                        <a:pt x="569" y="230"/>
                        <a:pt x="568" y="230"/>
                      </a:cubicBezTo>
                      <a:cubicBezTo>
                        <a:pt x="567" y="229"/>
                        <a:pt x="565" y="225"/>
                        <a:pt x="565" y="223"/>
                      </a:cubicBezTo>
                      <a:cubicBezTo>
                        <a:pt x="566" y="222"/>
                        <a:pt x="568" y="220"/>
                        <a:pt x="570" y="220"/>
                      </a:cubicBezTo>
                      <a:cubicBezTo>
                        <a:pt x="570" y="219"/>
                        <a:pt x="569" y="219"/>
                        <a:pt x="569" y="218"/>
                      </a:cubicBezTo>
                      <a:cubicBezTo>
                        <a:pt x="569" y="217"/>
                        <a:pt x="571" y="217"/>
                        <a:pt x="571" y="217"/>
                      </a:cubicBezTo>
                      <a:cubicBezTo>
                        <a:pt x="572" y="216"/>
                        <a:pt x="571" y="216"/>
                        <a:pt x="571" y="215"/>
                      </a:cubicBezTo>
                      <a:cubicBezTo>
                        <a:pt x="574" y="212"/>
                        <a:pt x="576" y="206"/>
                        <a:pt x="577" y="201"/>
                      </a:cubicBezTo>
                      <a:cubicBezTo>
                        <a:pt x="579" y="198"/>
                        <a:pt x="579" y="194"/>
                        <a:pt x="584" y="194"/>
                      </a:cubicBezTo>
                      <a:cubicBezTo>
                        <a:pt x="588" y="194"/>
                        <a:pt x="587" y="198"/>
                        <a:pt x="589" y="201"/>
                      </a:cubicBezTo>
                      <a:cubicBezTo>
                        <a:pt x="586" y="204"/>
                        <a:pt x="591" y="208"/>
                        <a:pt x="588" y="211"/>
                      </a:cubicBezTo>
                      <a:cubicBezTo>
                        <a:pt x="589" y="213"/>
                        <a:pt x="589" y="217"/>
                        <a:pt x="589" y="219"/>
                      </a:cubicBezTo>
                      <a:cubicBezTo>
                        <a:pt x="588" y="220"/>
                        <a:pt x="587" y="221"/>
                        <a:pt x="588" y="222"/>
                      </a:cubicBezTo>
                      <a:cubicBezTo>
                        <a:pt x="591" y="224"/>
                        <a:pt x="591" y="220"/>
                        <a:pt x="594" y="219"/>
                      </a:cubicBezTo>
                      <a:cubicBezTo>
                        <a:pt x="596" y="219"/>
                        <a:pt x="599" y="220"/>
                        <a:pt x="601" y="219"/>
                      </a:cubicBezTo>
                      <a:cubicBezTo>
                        <a:pt x="602" y="217"/>
                        <a:pt x="604" y="214"/>
                        <a:pt x="602" y="212"/>
                      </a:cubicBezTo>
                      <a:cubicBezTo>
                        <a:pt x="604" y="211"/>
                        <a:pt x="604" y="208"/>
                        <a:pt x="606" y="208"/>
                      </a:cubicBezTo>
                      <a:cubicBezTo>
                        <a:pt x="607" y="207"/>
                        <a:pt x="608" y="208"/>
                        <a:pt x="609" y="207"/>
                      </a:cubicBezTo>
                      <a:cubicBezTo>
                        <a:pt x="611" y="208"/>
                        <a:pt x="612" y="208"/>
                        <a:pt x="614" y="209"/>
                      </a:cubicBezTo>
                      <a:cubicBezTo>
                        <a:pt x="618" y="210"/>
                        <a:pt x="621" y="214"/>
                        <a:pt x="628" y="213"/>
                      </a:cubicBezTo>
                      <a:cubicBezTo>
                        <a:pt x="629" y="211"/>
                        <a:pt x="634" y="212"/>
                        <a:pt x="636" y="210"/>
                      </a:cubicBezTo>
                      <a:cubicBezTo>
                        <a:pt x="637" y="210"/>
                        <a:pt x="637" y="211"/>
                        <a:pt x="638" y="211"/>
                      </a:cubicBezTo>
                      <a:cubicBezTo>
                        <a:pt x="639" y="208"/>
                        <a:pt x="643" y="211"/>
                        <a:pt x="645" y="209"/>
                      </a:cubicBezTo>
                      <a:cubicBezTo>
                        <a:pt x="647" y="208"/>
                        <a:pt x="645" y="205"/>
                        <a:pt x="645" y="204"/>
                      </a:cubicBezTo>
                      <a:cubicBezTo>
                        <a:pt x="644" y="201"/>
                        <a:pt x="644" y="199"/>
                        <a:pt x="642" y="198"/>
                      </a:cubicBezTo>
                      <a:cubicBezTo>
                        <a:pt x="643" y="196"/>
                        <a:pt x="641" y="195"/>
                        <a:pt x="641" y="194"/>
                      </a:cubicBezTo>
                      <a:cubicBezTo>
                        <a:pt x="640" y="193"/>
                        <a:pt x="641" y="192"/>
                        <a:pt x="640" y="191"/>
                      </a:cubicBezTo>
                      <a:cubicBezTo>
                        <a:pt x="640" y="190"/>
                        <a:pt x="638" y="189"/>
                        <a:pt x="637" y="187"/>
                      </a:cubicBezTo>
                      <a:cubicBezTo>
                        <a:pt x="637" y="186"/>
                        <a:pt x="637" y="186"/>
                        <a:pt x="637" y="185"/>
                      </a:cubicBezTo>
                      <a:cubicBezTo>
                        <a:pt x="635" y="182"/>
                        <a:pt x="632" y="179"/>
                        <a:pt x="631" y="176"/>
                      </a:cubicBezTo>
                      <a:cubicBezTo>
                        <a:pt x="629" y="173"/>
                        <a:pt x="628" y="171"/>
                        <a:pt x="627" y="168"/>
                      </a:cubicBezTo>
                      <a:cubicBezTo>
                        <a:pt x="626" y="167"/>
                        <a:pt x="625" y="165"/>
                        <a:pt x="624" y="163"/>
                      </a:cubicBezTo>
                      <a:cubicBezTo>
                        <a:pt x="622" y="161"/>
                        <a:pt x="620" y="159"/>
                        <a:pt x="620" y="157"/>
                      </a:cubicBezTo>
                      <a:cubicBezTo>
                        <a:pt x="619" y="156"/>
                        <a:pt x="618" y="156"/>
                        <a:pt x="618" y="155"/>
                      </a:cubicBezTo>
                      <a:cubicBezTo>
                        <a:pt x="617" y="154"/>
                        <a:pt x="617" y="154"/>
                        <a:pt x="617" y="153"/>
                      </a:cubicBezTo>
                      <a:cubicBezTo>
                        <a:pt x="615" y="152"/>
                        <a:pt x="614" y="150"/>
                        <a:pt x="612" y="148"/>
                      </a:cubicBezTo>
                      <a:cubicBezTo>
                        <a:pt x="612" y="147"/>
                        <a:pt x="611" y="145"/>
                        <a:pt x="610" y="144"/>
                      </a:cubicBezTo>
                      <a:cubicBezTo>
                        <a:pt x="610" y="143"/>
                        <a:pt x="608" y="143"/>
                        <a:pt x="608" y="142"/>
                      </a:cubicBezTo>
                      <a:cubicBezTo>
                        <a:pt x="607" y="140"/>
                        <a:pt x="606" y="138"/>
                        <a:pt x="605" y="137"/>
                      </a:cubicBezTo>
                      <a:cubicBezTo>
                        <a:pt x="604" y="136"/>
                        <a:pt x="602" y="134"/>
                        <a:pt x="601" y="133"/>
                      </a:cubicBezTo>
                      <a:cubicBezTo>
                        <a:pt x="600" y="132"/>
                        <a:pt x="600" y="131"/>
                        <a:pt x="599" y="130"/>
                      </a:cubicBezTo>
                      <a:cubicBezTo>
                        <a:pt x="598" y="128"/>
                        <a:pt x="596" y="127"/>
                        <a:pt x="595" y="125"/>
                      </a:cubicBezTo>
                      <a:cubicBezTo>
                        <a:pt x="591" y="122"/>
                        <a:pt x="588" y="118"/>
                        <a:pt x="586" y="115"/>
                      </a:cubicBezTo>
                      <a:cubicBezTo>
                        <a:pt x="581" y="111"/>
                        <a:pt x="577" y="107"/>
                        <a:pt x="573" y="102"/>
                      </a:cubicBezTo>
                      <a:cubicBezTo>
                        <a:pt x="570" y="101"/>
                        <a:pt x="568" y="99"/>
                        <a:pt x="567" y="96"/>
                      </a:cubicBezTo>
                      <a:cubicBezTo>
                        <a:pt x="566" y="96"/>
                        <a:pt x="565" y="96"/>
                        <a:pt x="565" y="96"/>
                      </a:cubicBezTo>
                      <a:cubicBezTo>
                        <a:pt x="562" y="93"/>
                        <a:pt x="560" y="90"/>
                        <a:pt x="556" y="88"/>
                      </a:cubicBezTo>
                      <a:cubicBezTo>
                        <a:pt x="553" y="85"/>
                        <a:pt x="550" y="83"/>
                        <a:pt x="547" y="81"/>
                      </a:cubicBezTo>
                      <a:cubicBezTo>
                        <a:pt x="546" y="80"/>
                        <a:pt x="546" y="80"/>
                        <a:pt x="546" y="79"/>
                      </a:cubicBezTo>
                      <a:cubicBezTo>
                        <a:pt x="545" y="79"/>
                        <a:pt x="545" y="80"/>
                        <a:pt x="544" y="80"/>
                      </a:cubicBezTo>
                      <a:cubicBezTo>
                        <a:pt x="543" y="79"/>
                        <a:pt x="543" y="78"/>
                        <a:pt x="543" y="78"/>
                      </a:cubicBezTo>
                      <a:close/>
                      <a:moveTo>
                        <a:pt x="492" y="233"/>
                      </a:moveTo>
                      <a:cubicBezTo>
                        <a:pt x="491" y="231"/>
                        <a:pt x="489" y="231"/>
                        <a:pt x="489" y="229"/>
                      </a:cubicBezTo>
                      <a:cubicBezTo>
                        <a:pt x="488" y="228"/>
                        <a:pt x="487" y="228"/>
                        <a:pt x="487" y="226"/>
                      </a:cubicBezTo>
                      <a:cubicBezTo>
                        <a:pt x="486" y="226"/>
                        <a:pt x="486" y="226"/>
                        <a:pt x="486" y="225"/>
                      </a:cubicBezTo>
                      <a:cubicBezTo>
                        <a:pt x="485" y="224"/>
                        <a:pt x="484" y="224"/>
                        <a:pt x="483" y="223"/>
                      </a:cubicBezTo>
                      <a:cubicBezTo>
                        <a:pt x="483" y="222"/>
                        <a:pt x="483" y="221"/>
                        <a:pt x="482" y="221"/>
                      </a:cubicBezTo>
                      <a:cubicBezTo>
                        <a:pt x="482" y="220"/>
                        <a:pt x="481" y="220"/>
                        <a:pt x="481" y="220"/>
                      </a:cubicBezTo>
                      <a:cubicBezTo>
                        <a:pt x="479" y="218"/>
                        <a:pt x="479" y="216"/>
                        <a:pt x="477" y="215"/>
                      </a:cubicBezTo>
                      <a:cubicBezTo>
                        <a:pt x="477" y="215"/>
                        <a:pt x="476" y="214"/>
                        <a:pt x="475" y="214"/>
                      </a:cubicBezTo>
                      <a:cubicBezTo>
                        <a:pt x="474" y="213"/>
                        <a:pt x="472" y="212"/>
                        <a:pt x="471" y="211"/>
                      </a:cubicBezTo>
                      <a:cubicBezTo>
                        <a:pt x="471" y="210"/>
                        <a:pt x="471" y="209"/>
                        <a:pt x="470" y="209"/>
                      </a:cubicBezTo>
                      <a:cubicBezTo>
                        <a:pt x="470" y="208"/>
                        <a:pt x="469" y="208"/>
                        <a:pt x="468" y="208"/>
                      </a:cubicBezTo>
                      <a:cubicBezTo>
                        <a:pt x="468" y="207"/>
                        <a:pt x="467" y="206"/>
                        <a:pt x="467" y="206"/>
                      </a:cubicBezTo>
                      <a:cubicBezTo>
                        <a:pt x="466" y="205"/>
                        <a:pt x="466" y="205"/>
                        <a:pt x="465" y="205"/>
                      </a:cubicBezTo>
                      <a:cubicBezTo>
                        <a:pt x="464" y="204"/>
                        <a:pt x="463" y="203"/>
                        <a:pt x="462" y="202"/>
                      </a:cubicBezTo>
                      <a:cubicBezTo>
                        <a:pt x="460" y="201"/>
                        <a:pt x="459" y="199"/>
                        <a:pt x="458" y="198"/>
                      </a:cubicBezTo>
                      <a:cubicBezTo>
                        <a:pt x="455" y="198"/>
                        <a:pt x="454" y="195"/>
                        <a:pt x="453" y="194"/>
                      </a:cubicBezTo>
                      <a:cubicBezTo>
                        <a:pt x="452" y="194"/>
                        <a:pt x="452" y="194"/>
                        <a:pt x="451" y="194"/>
                      </a:cubicBezTo>
                      <a:cubicBezTo>
                        <a:pt x="451" y="194"/>
                        <a:pt x="450" y="193"/>
                        <a:pt x="450" y="192"/>
                      </a:cubicBezTo>
                      <a:cubicBezTo>
                        <a:pt x="449" y="192"/>
                        <a:pt x="448" y="192"/>
                        <a:pt x="448" y="191"/>
                      </a:cubicBezTo>
                      <a:cubicBezTo>
                        <a:pt x="446" y="191"/>
                        <a:pt x="446" y="189"/>
                        <a:pt x="445" y="188"/>
                      </a:cubicBezTo>
                      <a:cubicBezTo>
                        <a:pt x="444" y="188"/>
                        <a:pt x="444" y="189"/>
                        <a:pt x="443" y="189"/>
                      </a:cubicBezTo>
                      <a:cubicBezTo>
                        <a:pt x="442" y="187"/>
                        <a:pt x="441" y="186"/>
                        <a:pt x="440" y="185"/>
                      </a:cubicBezTo>
                      <a:cubicBezTo>
                        <a:pt x="437" y="186"/>
                        <a:pt x="437" y="184"/>
                        <a:pt x="436" y="183"/>
                      </a:cubicBezTo>
                      <a:cubicBezTo>
                        <a:pt x="435" y="183"/>
                        <a:pt x="434" y="183"/>
                        <a:pt x="434" y="183"/>
                      </a:cubicBezTo>
                      <a:cubicBezTo>
                        <a:pt x="429" y="181"/>
                        <a:pt x="425" y="178"/>
                        <a:pt x="421" y="176"/>
                      </a:cubicBezTo>
                      <a:cubicBezTo>
                        <a:pt x="417" y="176"/>
                        <a:pt x="415" y="173"/>
                        <a:pt x="412" y="173"/>
                      </a:cubicBezTo>
                      <a:cubicBezTo>
                        <a:pt x="412" y="172"/>
                        <a:pt x="411" y="173"/>
                        <a:pt x="410" y="172"/>
                      </a:cubicBezTo>
                      <a:cubicBezTo>
                        <a:pt x="409" y="172"/>
                        <a:pt x="407" y="170"/>
                        <a:pt x="406" y="170"/>
                      </a:cubicBezTo>
                      <a:cubicBezTo>
                        <a:pt x="405" y="169"/>
                        <a:pt x="404" y="170"/>
                        <a:pt x="404" y="170"/>
                      </a:cubicBezTo>
                      <a:cubicBezTo>
                        <a:pt x="403" y="168"/>
                        <a:pt x="401" y="169"/>
                        <a:pt x="399" y="168"/>
                      </a:cubicBezTo>
                      <a:cubicBezTo>
                        <a:pt x="398" y="168"/>
                        <a:pt x="397" y="167"/>
                        <a:pt x="396" y="167"/>
                      </a:cubicBezTo>
                      <a:cubicBezTo>
                        <a:pt x="395" y="166"/>
                        <a:pt x="394" y="167"/>
                        <a:pt x="392" y="167"/>
                      </a:cubicBezTo>
                      <a:cubicBezTo>
                        <a:pt x="391" y="166"/>
                        <a:pt x="390" y="166"/>
                        <a:pt x="389" y="165"/>
                      </a:cubicBezTo>
                      <a:cubicBezTo>
                        <a:pt x="387" y="165"/>
                        <a:pt x="385" y="165"/>
                        <a:pt x="383" y="165"/>
                      </a:cubicBezTo>
                      <a:cubicBezTo>
                        <a:pt x="382" y="164"/>
                        <a:pt x="381" y="164"/>
                        <a:pt x="380" y="164"/>
                      </a:cubicBezTo>
                      <a:cubicBezTo>
                        <a:pt x="379" y="163"/>
                        <a:pt x="378" y="164"/>
                        <a:pt x="377" y="163"/>
                      </a:cubicBezTo>
                      <a:cubicBezTo>
                        <a:pt x="376" y="163"/>
                        <a:pt x="374" y="161"/>
                        <a:pt x="372" y="163"/>
                      </a:cubicBezTo>
                      <a:cubicBezTo>
                        <a:pt x="370" y="162"/>
                        <a:pt x="367" y="162"/>
                        <a:pt x="365" y="161"/>
                      </a:cubicBezTo>
                      <a:cubicBezTo>
                        <a:pt x="363" y="161"/>
                        <a:pt x="361" y="162"/>
                        <a:pt x="360" y="161"/>
                      </a:cubicBezTo>
                      <a:cubicBezTo>
                        <a:pt x="359" y="161"/>
                        <a:pt x="359" y="161"/>
                        <a:pt x="358" y="160"/>
                      </a:cubicBezTo>
                      <a:cubicBezTo>
                        <a:pt x="354" y="160"/>
                        <a:pt x="348" y="160"/>
                        <a:pt x="344" y="160"/>
                      </a:cubicBezTo>
                      <a:cubicBezTo>
                        <a:pt x="340" y="160"/>
                        <a:pt x="335" y="160"/>
                        <a:pt x="331" y="161"/>
                      </a:cubicBezTo>
                      <a:cubicBezTo>
                        <a:pt x="330" y="161"/>
                        <a:pt x="330" y="162"/>
                        <a:pt x="329" y="162"/>
                      </a:cubicBezTo>
                      <a:cubicBezTo>
                        <a:pt x="328" y="162"/>
                        <a:pt x="327" y="161"/>
                        <a:pt x="326" y="161"/>
                      </a:cubicBezTo>
                      <a:cubicBezTo>
                        <a:pt x="325" y="161"/>
                        <a:pt x="324" y="162"/>
                        <a:pt x="323" y="162"/>
                      </a:cubicBezTo>
                      <a:cubicBezTo>
                        <a:pt x="322" y="162"/>
                        <a:pt x="320" y="162"/>
                        <a:pt x="319" y="162"/>
                      </a:cubicBezTo>
                      <a:cubicBezTo>
                        <a:pt x="316" y="162"/>
                        <a:pt x="313" y="164"/>
                        <a:pt x="309" y="164"/>
                      </a:cubicBezTo>
                      <a:cubicBezTo>
                        <a:pt x="308" y="165"/>
                        <a:pt x="306" y="164"/>
                        <a:pt x="304" y="165"/>
                      </a:cubicBezTo>
                      <a:cubicBezTo>
                        <a:pt x="303" y="165"/>
                        <a:pt x="302" y="166"/>
                        <a:pt x="300" y="166"/>
                      </a:cubicBezTo>
                      <a:cubicBezTo>
                        <a:pt x="299" y="167"/>
                        <a:pt x="297" y="166"/>
                        <a:pt x="296" y="167"/>
                      </a:cubicBezTo>
                      <a:cubicBezTo>
                        <a:pt x="295" y="167"/>
                        <a:pt x="294" y="168"/>
                        <a:pt x="293" y="168"/>
                      </a:cubicBezTo>
                      <a:cubicBezTo>
                        <a:pt x="292" y="168"/>
                        <a:pt x="290" y="168"/>
                        <a:pt x="290" y="169"/>
                      </a:cubicBezTo>
                      <a:cubicBezTo>
                        <a:pt x="287" y="170"/>
                        <a:pt x="285" y="172"/>
                        <a:pt x="282" y="172"/>
                      </a:cubicBezTo>
                      <a:cubicBezTo>
                        <a:pt x="281" y="172"/>
                        <a:pt x="280" y="172"/>
                        <a:pt x="280" y="172"/>
                      </a:cubicBezTo>
                      <a:cubicBezTo>
                        <a:pt x="279" y="172"/>
                        <a:pt x="279" y="173"/>
                        <a:pt x="278" y="173"/>
                      </a:cubicBezTo>
                      <a:cubicBezTo>
                        <a:pt x="277" y="173"/>
                        <a:pt x="276" y="173"/>
                        <a:pt x="276" y="173"/>
                      </a:cubicBezTo>
                      <a:cubicBezTo>
                        <a:pt x="275" y="174"/>
                        <a:pt x="275" y="175"/>
                        <a:pt x="275" y="175"/>
                      </a:cubicBezTo>
                      <a:cubicBezTo>
                        <a:pt x="272" y="175"/>
                        <a:pt x="271" y="177"/>
                        <a:pt x="270" y="177"/>
                      </a:cubicBezTo>
                      <a:cubicBezTo>
                        <a:pt x="267" y="178"/>
                        <a:pt x="264" y="179"/>
                        <a:pt x="261" y="180"/>
                      </a:cubicBezTo>
                      <a:cubicBezTo>
                        <a:pt x="260" y="181"/>
                        <a:pt x="260" y="182"/>
                        <a:pt x="259" y="182"/>
                      </a:cubicBezTo>
                      <a:cubicBezTo>
                        <a:pt x="257" y="184"/>
                        <a:pt x="254" y="184"/>
                        <a:pt x="251" y="186"/>
                      </a:cubicBezTo>
                      <a:cubicBezTo>
                        <a:pt x="249" y="187"/>
                        <a:pt x="247" y="189"/>
                        <a:pt x="246" y="190"/>
                      </a:cubicBezTo>
                      <a:cubicBezTo>
                        <a:pt x="243" y="191"/>
                        <a:pt x="242" y="192"/>
                        <a:pt x="241" y="193"/>
                      </a:cubicBezTo>
                      <a:cubicBezTo>
                        <a:pt x="239" y="194"/>
                        <a:pt x="238" y="194"/>
                        <a:pt x="237" y="195"/>
                      </a:cubicBezTo>
                      <a:cubicBezTo>
                        <a:pt x="235" y="197"/>
                        <a:pt x="232" y="200"/>
                        <a:pt x="229" y="201"/>
                      </a:cubicBezTo>
                      <a:cubicBezTo>
                        <a:pt x="227" y="204"/>
                        <a:pt x="225" y="206"/>
                        <a:pt x="222" y="208"/>
                      </a:cubicBezTo>
                      <a:cubicBezTo>
                        <a:pt x="222" y="210"/>
                        <a:pt x="220" y="211"/>
                        <a:pt x="219" y="212"/>
                      </a:cubicBezTo>
                      <a:cubicBezTo>
                        <a:pt x="217" y="214"/>
                        <a:pt x="216" y="217"/>
                        <a:pt x="213" y="217"/>
                      </a:cubicBezTo>
                      <a:cubicBezTo>
                        <a:pt x="212" y="218"/>
                        <a:pt x="212" y="219"/>
                        <a:pt x="212" y="220"/>
                      </a:cubicBezTo>
                      <a:cubicBezTo>
                        <a:pt x="209" y="221"/>
                        <a:pt x="209" y="225"/>
                        <a:pt x="205" y="226"/>
                      </a:cubicBezTo>
                      <a:cubicBezTo>
                        <a:pt x="203" y="229"/>
                        <a:pt x="202" y="232"/>
                        <a:pt x="199" y="234"/>
                      </a:cubicBezTo>
                      <a:cubicBezTo>
                        <a:pt x="197" y="236"/>
                        <a:pt x="197" y="239"/>
                        <a:pt x="195" y="241"/>
                      </a:cubicBezTo>
                      <a:cubicBezTo>
                        <a:pt x="194" y="242"/>
                        <a:pt x="193" y="243"/>
                        <a:pt x="193" y="243"/>
                      </a:cubicBezTo>
                      <a:cubicBezTo>
                        <a:pt x="192" y="244"/>
                        <a:pt x="192" y="245"/>
                        <a:pt x="192" y="246"/>
                      </a:cubicBezTo>
                      <a:cubicBezTo>
                        <a:pt x="191" y="247"/>
                        <a:pt x="191" y="247"/>
                        <a:pt x="190" y="248"/>
                      </a:cubicBezTo>
                      <a:cubicBezTo>
                        <a:pt x="190" y="249"/>
                        <a:pt x="189" y="250"/>
                        <a:pt x="188" y="252"/>
                      </a:cubicBezTo>
                      <a:cubicBezTo>
                        <a:pt x="187" y="254"/>
                        <a:pt x="186" y="256"/>
                        <a:pt x="187" y="259"/>
                      </a:cubicBezTo>
                      <a:cubicBezTo>
                        <a:pt x="190" y="261"/>
                        <a:pt x="193" y="260"/>
                        <a:pt x="195" y="259"/>
                      </a:cubicBezTo>
                      <a:cubicBezTo>
                        <a:pt x="198" y="259"/>
                        <a:pt x="201" y="259"/>
                        <a:pt x="204" y="259"/>
                      </a:cubicBezTo>
                      <a:cubicBezTo>
                        <a:pt x="213" y="259"/>
                        <a:pt x="223" y="259"/>
                        <a:pt x="232" y="259"/>
                      </a:cubicBezTo>
                      <a:cubicBezTo>
                        <a:pt x="234" y="257"/>
                        <a:pt x="237" y="258"/>
                        <a:pt x="240" y="258"/>
                      </a:cubicBezTo>
                      <a:cubicBezTo>
                        <a:pt x="245" y="258"/>
                        <a:pt x="250" y="258"/>
                        <a:pt x="255" y="258"/>
                      </a:cubicBezTo>
                      <a:cubicBezTo>
                        <a:pt x="256" y="258"/>
                        <a:pt x="258" y="257"/>
                        <a:pt x="259" y="257"/>
                      </a:cubicBezTo>
                      <a:cubicBezTo>
                        <a:pt x="260" y="257"/>
                        <a:pt x="261" y="258"/>
                        <a:pt x="262" y="258"/>
                      </a:cubicBezTo>
                      <a:cubicBezTo>
                        <a:pt x="263" y="258"/>
                        <a:pt x="265" y="257"/>
                        <a:pt x="266" y="257"/>
                      </a:cubicBezTo>
                      <a:cubicBezTo>
                        <a:pt x="273" y="257"/>
                        <a:pt x="277" y="257"/>
                        <a:pt x="282" y="258"/>
                      </a:cubicBezTo>
                      <a:cubicBezTo>
                        <a:pt x="285" y="259"/>
                        <a:pt x="288" y="260"/>
                        <a:pt x="290" y="262"/>
                      </a:cubicBezTo>
                      <a:cubicBezTo>
                        <a:pt x="294" y="263"/>
                        <a:pt x="296" y="265"/>
                        <a:pt x="299" y="268"/>
                      </a:cubicBezTo>
                      <a:cubicBezTo>
                        <a:pt x="299" y="270"/>
                        <a:pt x="302" y="272"/>
                        <a:pt x="303" y="274"/>
                      </a:cubicBezTo>
                      <a:cubicBezTo>
                        <a:pt x="304" y="276"/>
                        <a:pt x="305" y="278"/>
                        <a:pt x="306" y="280"/>
                      </a:cubicBezTo>
                      <a:cubicBezTo>
                        <a:pt x="306" y="281"/>
                        <a:pt x="308" y="281"/>
                        <a:pt x="308" y="282"/>
                      </a:cubicBezTo>
                      <a:cubicBezTo>
                        <a:pt x="308" y="283"/>
                        <a:pt x="308" y="284"/>
                        <a:pt x="309" y="284"/>
                      </a:cubicBezTo>
                      <a:cubicBezTo>
                        <a:pt x="309" y="286"/>
                        <a:pt x="312" y="289"/>
                        <a:pt x="314" y="289"/>
                      </a:cubicBezTo>
                      <a:cubicBezTo>
                        <a:pt x="317" y="289"/>
                        <a:pt x="317" y="283"/>
                        <a:pt x="318" y="279"/>
                      </a:cubicBezTo>
                      <a:cubicBezTo>
                        <a:pt x="318" y="278"/>
                        <a:pt x="319" y="277"/>
                        <a:pt x="319" y="276"/>
                      </a:cubicBezTo>
                      <a:cubicBezTo>
                        <a:pt x="320" y="275"/>
                        <a:pt x="319" y="274"/>
                        <a:pt x="319" y="274"/>
                      </a:cubicBezTo>
                      <a:cubicBezTo>
                        <a:pt x="320" y="273"/>
                        <a:pt x="321" y="272"/>
                        <a:pt x="321" y="271"/>
                      </a:cubicBezTo>
                      <a:cubicBezTo>
                        <a:pt x="321" y="270"/>
                        <a:pt x="321" y="268"/>
                        <a:pt x="321" y="267"/>
                      </a:cubicBezTo>
                      <a:cubicBezTo>
                        <a:pt x="322" y="265"/>
                        <a:pt x="324" y="264"/>
                        <a:pt x="323" y="262"/>
                      </a:cubicBezTo>
                      <a:cubicBezTo>
                        <a:pt x="324" y="261"/>
                        <a:pt x="325" y="260"/>
                        <a:pt x="324" y="258"/>
                      </a:cubicBezTo>
                      <a:cubicBezTo>
                        <a:pt x="326" y="256"/>
                        <a:pt x="328" y="256"/>
                        <a:pt x="330" y="254"/>
                      </a:cubicBezTo>
                      <a:cubicBezTo>
                        <a:pt x="331" y="253"/>
                        <a:pt x="331" y="252"/>
                        <a:pt x="332" y="251"/>
                      </a:cubicBezTo>
                      <a:cubicBezTo>
                        <a:pt x="332" y="251"/>
                        <a:pt x="333" y="252"/>
                        <a:pt x="334" y="251"/>
                      </a:cubicBezTo>
                      <a:cubicBezTo>
                        <a:pt x="335" y="251"/>
                        <a:pt x="336" y="250"/>
                        <a:pt x="337" y="250"/>
                      </a:cubicBezTo>
                      <a:cubicBezTo>
                        <a:pt x="340" y="249"/>
                        <a:pt x="343" y="248"/>
                        <a:pt x="347" y="249"/>
                      </a:cubicBezTo>
                      <a:cubicBezTo>
                        <a:pt x="349" y="249"/>
                        <a:pt x="352" y="248"/>
                        <a:pt x="355" y="249"/>
                      </a:cubicBezTo>
                      <a:cubicBezTo>
                        <a:pt x="355" y="249"/>
                        <a:pt x="356" y="249"/>
                        <a:pt x="357" y="249"/>
                      </a:cubicBezTo>
                      <a:cubicBezTo>
                        <a:pt x="359" y="250"/>
                        <a:pt x="362" y="250"/>
                        <a:pt x="364" y="250"/>
                      </a:cubicBezTo>
                      <a:cubicBezTo>
                        <a:pt x="365" y="250"/>
                        <a:pt x="366" y="251"/>
                        <a:pt x="367" y="251"/>
                      </a:cubicBezTo>
                      <a:cubicBezTo>
                        <a:pt x="369" y="252"/>
                        <a:pt x="371" y="252"/>
                        <a:pt x="372" y="253"/>
                      </a:cubicBezTo>
                      <a:cubicBezTo>
                        <a:pt x="377" y="253"/>
                        <a:pt x="379" y="256"/>
                        <a:pt x="383" y="256"/>
                      </a:cubicBezTo>
                      <a:cubicBezTo>
                        <a:pt x="387" y="258"/>
                        <a:pt x="386" y="262"/>
                        <a:pt x="383" y="264"/>
                      </a:cubicBezTo>
                      <a:cubicBezTo>
                        <a:pt x="379" y="266"/>
                        <a:pt x="373" y="267"/>
                        <a:pt x="369" y="270"/>
                      </a:cubicBezTo>
                      <a:cubicBezTo>
                        <a:pt x="366" y="270"/>
                        <a:pt x="364" y="272"/>
                        <a:pt x="364" y="274"/>
                      </a:cubicBezTo>
                      <a:cubicBezTo>
                        <a:pt x="364" y="274"/>
                        <a:pt x="365" y="275"/>
                        <a:pt x="365" y="276"/>
                      </a:cubicBezTo>
                      <a:cubicBezTo>
                        <a:pt x="366" y="277"/>
                        <a:pt x="366" y="278"/>
                        <a:pt x="366" y="279"/>
                      </a:cubicBezTo>
                      <a:cubicBezTo>
                        <a:pt x="366" y="280"/>
                        <a:pt x="367" y="281"/>
                        <a:pt x="368" y="282"/>
                      </a:cubicBezTo>
                      <a:cubicBezTo>
                        <a:pt x="368" y="282"/>
                        <a:pt x="368" y="283"/>
                        <a:pt x="368" y="283"/>
                      </a:cubicBezTo>
                      <a:cubicBezTo>
                        <a:pt x="369" y="284"/>
                        <a:pt x="369" y="285"/>
                        <a:pt x="370" y="285"/>
                      </a:cubicBezTo>
                      <a:cubicBezTo>
                        <a:pt x="371" y="288"/>
                        <a:pt x="372" y="292"/>
                        <a:pt x="374" y="293"/>
                      </a:cubicBezTo>
                      <a:cubicBezTo>
                        <a:pt x="377" y="293"/>
                        <a:pt x="378" y="291"/>
                        <a:pt x="378" y="288"/>
                      </a:cubicBezTo>
                      <a:cubicBezTo>
                        <a:pt x="380" y="286"/>
                        <a:pt x="381" y="284"/>
                        <a:pt x="382" y="282"/>
                      </a:cubicBezTo>
                      <a:cubicBezTo>
                        <a:pt x="384" y="281"/>
                        <a:pt x="384" y="278"/>
                        <a:pt x="384" y="276"/>
                      </a:cubicBezTo>
                      <a:cubicBezTo>
                        <a:pt x="388" y="273"/>
                        <a:pt x="389" y="267"/>
                        <a:pt x="393" y="264"/>
                      </a:cubicBezTo>
                      <a:cubicBezTo>
                        <a:pt x="393" y="264"/>
                        <a:pt x="394" y="264"/>
                        <a:pt x="395" y="264"/>
                      </a:cubicBezTo>
                      <a:cubicBezTo>
                        <a:pt x="397" y="260"/>
                        <a:pt x="402" y="258"/>
                        <a:pt x="407" y="257"/>
                      </a:cubicBezTo>
                      <a:cubicBezTo>
                        <a:pt x="415" y="254"/>
                        <a:pt x="424" y="252"/>
                        <a:pt x="434" y="254"/>
                      </a:cubicBezTo>
                      <a:cubicBezTo>
                        <a:pt x="436" y="252"/>
                        <a:pt x="441" y="254"/>
                        <a:pt x="446" y="254"/>
                      </a:cubicBezTo>
                      <a:cubicBezTo>
                        <a:pt x="448" y="254"/>
                        <a:pt x="449" y="254"/>
                        <a:pt x="450" y="254"/>
                      </a:cubicBezTo>
                      <a:cubicBezTo>
                        <a:pt x="450" y="254"/>
                        <a:pt x="451" y="253"/>
                        <a:pt x="452" y="253"/>
                      </a:cubicBezTo>
                      <a:cubicBezTo>
                        <a:pt x="456" y="253"/>
                        <a:pt x="462" y="253"/>
                        <a:pt x="468" y="253"/>
                      </a:cubicBezTo>
                      <a:cubicBezTo>
                        <a:pt x="469" y="253"/>
                        <a:pt x="470" y="253"/>
                        <a:pt x="471" y="253"/>
                      </a:cubicBezTo>
                      <a:cubicBezTo>
                        <a:pt x="473" y="253"/>
                        <a:pt x="475" y="252"/>
                        <a:pt x="476" y="252"/>
                      </a:cubicBezTo>
                      <a:cubicBezTo>
                        <a:pt x="478" y="252"/>
                        <a:pt x="480" y="253"/>
                        <a:pt x="481" y="253"/>
                      </a:cubicBezTo>
                      <a:cubicBezTo>
                        <a:pt x="482" y="253"/>
                        <a:pt x="483" y="252"/>
                        <a:pt x="484" y="252"/>
                      </a:cubicBezTo>
                      <a:cubicBezTo>
                        <a:pt x="489" y="252"/>
                        <a:pt x="494" y="253"/>
                        <a:pt x="499" y="252"/>
                      </a:cubicBezTo>
                      <a:cubicBezTo>
                        <a:pt x="503" y="247"/>
                        <a:pt x="496" y="242"/>
                        <a:pt x="496" y="237"/>
                      </a:cubicBezTo>
                      <a:cubicBezTo>
                        <a:pt x="494" y="236"/>
                        <a:pt x="493" y="234"/>
                        <a:pt x="492" y="233"/>
                      </a:cubicBezTo>
                      <a:close/>
                      <a:moveTo>
                        <a:pt x="614" y="234"/>
                      </a:moveTo>
                      <a:cubicBezTo>
                        <a:pt x="614" y="237"/>
                        <a:pt x="616" y="237"/>
                        <a:pt x="615" y="240"/>
                      </a:cubicBezTo>
                      <a:cubicBezTo>
                        <a:pt x="616" y="243"/>
                        <a:pt x="620" y="242"/>
                        <a:pt x="621" y="240"/>
                      </a:cubicBezTo>
                      <a:cubicBezTo>
                        <a:pt x="621" y="237"/>
                        <a:pt x="620" y="235"/>
                        <a:pt x="619" y="233"/>
                      </a:cubicBezTo>
                      <a:cubicBezTo>
                        <a:pt x="617" y="233"/>
                        <a:pt x="615" y="232"/>
                        <a:pt x="614" y="234"/>
                      </a:cubicBezTo>
                      <a:close/>
                      <a:moveTo>
                        <a:pt x="536" y="262"/>
                      </a:moveTo>
                      <a:cubicBezTo>
                        <a:pt x="534" y="263"/>
                        <a:pt x="532" y="262"/>
                        <a:pt x="530" y="261"/>
                      </a:cubicBezTo>
                      <a:cubicBezTo>
                        <a:pt x="529" y="261"/>
                        <a:pt x="528" y="261"/>
                        <a:pt x="527" y="261"/>
                      </a:cubicBezTo>
                      <a:cubicBezTo>
                        <a:pt x="525" y="260"/>
                        <a:pt x="524" y="257"/>
                        <a:pt x="522" y="256"/>
                      </a:cubicBezTo>
                      <a:cubicBezTo>
                        <a:pt x="517" y="256"/>
                        <a:pt x="519" y="258"/>
                        <a:pt x="520" y="260"/>
                      </a:cubicBezTo>
                      <a:cubicBezTo>
                        <a:pt x="520" y="261"/>
                        <a:pt x="521" y="263"/>
                        <a:pt x="522" y="265"/>
                      </a:cubicBezTo>
                      <a:cubicBezTo>
                        <a:pt x="524" y="268"/>
                        <a:pt x="525" y="268"/>
                        <a:pt x="528" y="270"/>
                      </a:cubicBezTo>
                      <a:cubicBezTo>
                        <a:pt x="529" y="271"/>
                        <a:pt x="531" y="272"/>
                        <a:pt x="532" y="272"/>
                      </a:cubicBezTo>
                      <a:cubicBezTo>
                        <a:pt x="534" y="273"/>
                        <a:pt x="537" y="273"/>
                        <a:pt x="538" y="274"/>
                      </a:cubicBezTo>
                      <a:cubicBezTo>
                        <a:pt x="540" y="273"/>
                        <a:pt x="542" y="274"/>
                        <a:pt x="543" y="274"/>
                      </a:cubicBezTo>
                      <a:cubicBezTo>
                        <a:pt x="544" y="273"/>
                        <a:pt x="546" y="272"/>
                        <a:pt x="546" y="270"/>
                      </a:cubicBezTo>
                      <a:cubicBezTo>
                        <a:pt x="546" y="269"/>
                        <a:pt x="545" y="268"/>
                        <a:pt x="545" y="266"/>
                      </a:cubicBezTo>
                      <a:cubicBezTo>
                        <a:pt x="543" y="264"/>
                        <a:pt x="539" y="264"/>
                        <a:pt x="536" y="2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Freeform 6">
                  <a:extLst>
                    <a:ext uri="{FF2B5EF4-FFF2-40B4-BE49-F238E27FC236}">
                      <a16:creationId xmlns="" xmlns:a16="http://schemas.microsoft.com/office/drawing/2014/main" id="{79A8FAAE-197A-4747-969C-1EADF2EB2BF0}"/>
                    </a:ext>
                  </a:extLst>
                </p:cNvPr>
                <p:cNvSpPr>
                  <a:spLocks/>
                </p:cNvSpPr>
                <p:nvPr/>
              </p:nvSpPr>
              <p:spPr bwMode="auto">
                <a:xfrm>
                  <a:off x="2883" y="1255"/>
                  <a:ext cx="73" cy="75"/>
                </a:xfrm>
                <a:custGeom>
                  <a:avLst/>
                  <a:gdLst>
                    <a:gd name="T0" fmla="*/ 17 w 35"/>
                    <a:gd name="T1" fmla="*/ 35 h 36"/>
                    <a:gd name="T2" fmla="*/ 15 w 35"/>
                    <a:gd name="T3" fmla="*/ 26 h 36"/>
                    <a:gd name="T4" fmla="*/ 11 w 35"/>
                    <a:gd name="T5" fmla="*/ 25 h 36"/>
                    <a:gd name="T6" fmla="*/ 9 w 35"/>
                    <a:gd name="T7" fmla="*/ 26 h 36"/>
                    <a:gd name="T8" fmla="*/ 3 w 35"/>
                    <a:gd name="T9" fmla="*/ 23 h 36"/>
                    <a:gd name="T10" fmla="*/ 0 w 35"/>
                    <a:gd name="T11" fmla="*/ 20 h 36"/>
                    <a:gd name="T12" fmla="*/ 0 w 35"/>
                    <a:gd name="T13" fmla="*/ 15 h 36"/>
                    <a:gd name="T14" fmla="*/ 4 w 35"/>
                    <a:gd name="T15" fmla="*/ 12 h 36"/>
                    <a:gd name="T16" fmla="*/ 6 w 35"/>
                    <a:gd name="T17" fmla="*/ 10 h 36"/>
                    <a:gd name="T18" fmla="*/ 10 w 35"/>
                    <a:gd name="T19" fmla="*/ 8 h 36"/>
                    <a:gd name="T20" fmla="*/ 14 w 35"/>
                    <a:gd name="T21" fmla="*/ 4 h 36"/>
                    <a:gd name="T22" fmla="*/ 15 w 35"/>
                    <a:gd name="T23" fmla="*/ 4 h 36"/>
                    <a:gd name="T24" fmla="*/ 18 w 35"/>
                    <a:gd name="T25" fmla="*/ 1 h 36"/>
                    <a:gd name="T26" fmla="*/ 24 w 35"/>
                    <a:gd name="T27" fmla="*/ 0 h 36"/>
                    <a:gd name="T28" fmla="*/ 33 w 35"/>
                    <a:gd name="T29" fmla="*/ 4 h 36"/>
                    <a:gd name="T30" fmla="*/ 33 w 35"/>
                    <a:gd name="T31" fmla="*/ 6 h 36"/>
                    <a:gd name="T32" fmla="*/ 34 w 35"/>
                    <a:gd name="T33" fmla="*/ 14 h 36"/>
                    <a:gd name="T34" fmla="*/ 33 w 35"/>
                    <a:gd name="T35" fmla="*/ 17 h 36"/>
                    <a:gd name="T36" fmla="*/ 33 w 35"/>
                    <a:gd name="T37" fmla="*/ 18 h 36"/>
                    <a:gd name="T38" fmla="*/ 31 w 35"/>
                    <a:gd name="T39" fmla="*/ 20 h 36"/>
                    <a:gd name="T40" fmla="*/ 30 w 35"/>
                    <a:gd name="T41" fmla="*/ 24 h 36"/>
                    <a:gd name="T42" fmla="*/ 23 w 35"/>
                    <a:gd name="T43" fmla="*/ 31 h 36"/>
                    <a:gd name="T44" fmla="*/ 17 w 35"/>
                    <a:gd name="T45"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6">
                      <a:moveTo>
                        <a:pt x="17" y="35"/>
                      </a:moveTo>
                      <a:cubicBezTo>
                        <a:pt x="16" y="32"/>
                        <a:pt x="16" y="29"/>
                        <a:pt x="15" y="26"/>
                      </a:cubicBezTo>
                      <a:cubicBezTo>
                        <a:pt x="14" y="26"/>
                        <a:pt x="13" y="25"/>
                        <a:pt x="11" y="25"/>
                      </a:cubicBezTo>
                      <a:cubicBezTo>
                        <a:pt x="10" y="25"/>
                        <a:pt x="10" y="26"/>
                        <a:pt x="9" y="26"/>
                      </a:cubicBezTo>
                      <a:cubicBezTo>
                        <a:pt x="6" y="26"/>
                        <a:pt x="5" y="24"/>
                        <a:pt x="3" y="23"/>
                      </a:cubicBezTo>
                      <a:cubicBezTo>
                        <a:pt x="2" y="21"/>
                        <a:pt x="1" y="21"/>
                        <a:pt x="0" y="20"/>
                      </a:cubicBezTo>
                      <a:cubicBezTo>
                        <a:pt x="0" y="18"/>
                        <a:pt x="0" y="17"/>
                        <a:pt x="0" y="15"/>
                      </a:cubicBezTo>
                      <a:cubicBezTo>
                        <a:pt x="0" y="13"/>
                        <a:pt x="2" y="13"/>
                        <a:pt x="4" y="12"/>
                      </a:cubicBezTo>
                      <a:cubicBezTo>
                        <a:pt x="5" y="12"/>
                        <a:pt x="5" y="11"/>
                        <a:pt x="6" y="10"/>
                      </a:cubicBezTo>
                      <a:cubicBezTo>
                        <a:pt x="7" y="9"/>
                        <a:pt x="9" y="9"/>
                        <a:pt x="10" y="8"/>
                      </a:cubicBezTo>
                      <a:cubicBezTo>
                        <a:pt x="12" y="7"/>
                        <a:pt x="12" y="5"/>
                        <a:pt x="14" y="4"/>
                      </a:cubicBezTo>
                      <a:cubicBezTo>
                        <a:pt x="14" y="4"/>
                        <a:pt x="15" y="4"/>
                        <a:pt x="15" y="4"/>
                      </a:cubicBezTo>
                      <a:cubicBezTo>
                        <a:pt x="16" y="3"/>
                        <a:pt x="17" y="2"/>
                        <a:pt x="18" y="1"/>
                      </a:cubicBezTo>
                      <a:cubicBezTo>
                        <a:pt x="21" y="1"/>
                        <a:pt x="22" y="0"/>
                        <a:pt x="24" y="0"/>
                      </a:cubicBezTo>
                      <a:cubicBezTo>
                        <a:pt x="28" y="0"/>
                        <a:pt x="31" y="2"/>
                        <a:pt x="33" y="4"/>
                      </a:cubicBezTo>
                      <a:cubicBezTo>
                        <a:pt x="33" y="5"/>
                        <a:pt x="33" y="5"/>
                        <a:pt x="33" y="6"/>
                      </a:cubicBezTo>
                      <a:cubicBezTo>
                        <a:pt x="35" y="8"/>
                        <a:pt x="35" y="11"/>
                        <a:pt x="34" y="14"/>
                      </a:cubicBezTo>
                      <a:cubicBezTo>
                        <a:pt x="34" y="14"/>
                        <a:pt x="33" y="15"/>
                        <a:pt x="33" y="17"/>
                      </a:cubicBezTo>
                      <a:cubicBezTo>
                        <a:pt x="33" y="17"/>
                        <a:pt x="33" y="18"/>
                        <a:pt x="33" y="18"/>
                      </a:cubicBezTo>
                      <a:cubicBezTo>
                        <a:pt x="32" y="19"/>
                        <a:pt x="32" y="19"/>
                        <a:pt x="31" y="20"/>
                      </a:cubicBezTo>
                      <a:cubicBezTo>
                        <a:pt x="31" y="21"/>
                        <a:pt x="31" y="23"/>
                        <a:pt x="30" y="24"/>
                      </a:cubicBezTo>
                      <a:cubicBezTo>
                        <a:pt x="29" y="26"/>
                        <a:pt x="25" y="29"/>
                        <a:pt x="23" y="31"/>
                      </a:cubicBezTo>
                      <a:cubicBezTo>
                        <a:pt x="23" y="34"/>
                        <a:pt x="20" y="36"/>
                        <a:pt x="1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Freeform 7">
                  <a:extLst>
                    <a:ext uri="{FF2B5EF4-FFF2-40B4-BE49-F238E27FC236}">
                      <a16:creationId xmlns="" xmlns:a16="http://schemas.microsoft.com/office/drawing/2014/main" id="{6452BB79-258E-46C5-8957-69AB37CE5A54}"/>
                    </a:ext>
                  </a:extLst>
                </p:cNvPr>
                <p:cNvSpPr>
                  <a:spLocks/>
                </p:cNvSpPr>
                <p:nvPr/>
              </p:nvSpPr>
              <p:spPr bwMode="auto">
                <a:xfrm>
                  <a:off x="2787" y="1255"/>
                  <a:ext cx="44" cy="48"/>
                </a:xfrm>
                <a:custGeom>
                  <a:avLst/>
                  <a:gdLst>
                    <a:gd name="T0" fmla="*/ 17 w 21"/>
                    <a:gd name="T1" fmla="*/ 5 h 23"/>
                    <a:gd name="T2" fmla="*/ 20 w 21"/>
                    <a:gd name="T3" fmla="*/ 9 h 23"/>
                    <a:gd name="T4" fmla="*/ 19 w 21"/>
                    <a:gd name="T5" fmla="*/ 16 h 23"/>
                    <a:gd name="T6" fmla="*/ 18 w 21"/>
                    <a:gd name="T7" fmla="*/ 17 h 23"/>
                    <a:gd name="T8" fmla="*/ 16 w 21"/>
                    <a:gd name="T9" fmla="*/ 18 h 23"/>
                    <a:gd name="T10" fmla="*/ 11 w 21"/>
                    <a:gd name="T11" fmla="*/ 21 h 23"/>
                    <a:gd name="T12" fmla="*/ 7 w 21"/>
                    <a:gd name="T13" fmla="*/ 22 h 23"/>
                    <a:gd name="T14" fmla="*/ 6 w 21"/>
                    <a:gd name="T15" fmla="*/ 20 h 23"/>
                    <a:gd name="T16" fmla="*/ 4 w 21"/>
                    <a:gd name="T17" fmla="*/ 18 h 23"/>
                    <a:gd name="T18" fmla="*/ 3 w 21"/>
                    <a:gd name="T19" fmla="*/ 16 h 23"/>
                    <a:gd name="T20" fmla="*/ 2 w 21"/>
                    <a:gd name="T21" fmla="*/ 14 h 23"/>
                    <a:gd name="T22" fmla="*/ 1 w 21"/>
                    <a:gd name="T23" fmla="*/ 4 h 23"/>
                    <a:gd name="T24" fmla="*/ 11 w 21"/>
                    <a:gd name="T25" fmla="*/ 3 h 23"/>
                    <a:gd name="T26" fmla="*/ 12 w 21"/>
                    <a:gd name="T27" fmla="*/ 3 h 23"/>
                    <a:gd name="T28" fmla="*/ 14 w 21"/>
                    <a:gd name="T29" fmla="*/ 5 h 23"/>
                    <a:gd name="T30" fmla="*/ 17 w 21"/>
                    <a:gd name="T31"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23">
                      <a:moveTo>
                        <a:pt x="17" y="5"/>
                      </a:moveTo>
                      <a:cubicBezTo>
                        <a:pt x="19" y="6"/>
                        <a:pt x="20" y="7"/>
                        <a:pt x="20" y="9"/>
                      </a:cubicBezTo>
                      <a:cubicBezTo>
                        <a:pt x="21" y="11"/>
                        <a:pt x="20" y="15"/>
                        <a:pt x="19" y="16"/>
                      </a:cubicBezTo>
                      <a:cubicBezTo>
                        <a:pt x="19" y="16"/>
                        <a:pt x="18" y="16"/>
                        <a:pt x="18" y="17"/>
                      </a:cubicBezTo>
                      <a:cubicBezTo>
                        <a:pt x="17" y="17"/>
                        <a:pt x="17" y="18"/>
                        <a:pt x="16" y="18"/>
                      </a:cubicBezTo>
                      <a:cubicBezTo>
                        <a:pt x="15" y="20"/>
                        <a:pt x="13" y="20"/>
                        <a:pt x="11" y="21"/>
                      </a:cubicBezTo>
                      <a:cubicBezTo>
                        <a:pt x="10" y="22"/>
                        <a:pt x="9" y="23"/>
                        <a:pt x="7" y="22"/>
                      </a:cubicBezTo>
                      <a:cubicBezTo>
                        <a:pt x="6" y="22"/>
                        <a:pt x="6" y="21"/>
                        <a:pt x="6" y="20"/>
                      </a:cubicBezTo>
                      <a:cubicBezTo>
                        <a:pt x="5" y="19"/>
                        <a:pt x="4" y="19"/>
                        <a:pt x="4" y="18"/>
                      </a:cubicBezTo>
                      <a:cubicBezTo>
                        <a:pt x="4" y="17"/>
                        <a:pt x="3" y="16"/>
                        <a:pt x="3" y="16"/>
                      </a:cubicBezTo>
                      <a:cubicBezTo>
                        <a:pt x="3" y="15"/>
                        <a:pt x="2" y="14"/>
                        <a:pt x="2" y="14"/>
                      </a:cubicBezTo>
                      <a:cubicBezTo>
                        <a:pt x="0" y="11"/>
                        <a:pt x="1" y="7"/>
                        <a:pt x="1" y="4"/>
                      </a:cubicBezTo>
                      <a:cubicBezTo>
                        <a:pt x="2" y="1"/>
                        <a:pt x="8" y="0"/>
                        <a:pt x="11" y="3"/>
                      </a:cubicBezTo>
                      <a:cubicBezTo>
                        <a:pt x="12" y="3"/>
                        <a:pt x="12" y="2"/>
                        <a:pt x="12" y="3"/>
                      </a:cubicBezTo>
                      <a:cubicBezTo>
                        <a:pt x="13" y="3"/>
                        <a:pt x="13" y="4"/>
                        <a:pt x="14" y="5"/>
                      </a:cubicBezTo>
                      <a:cubicBezTo>
                        <a:pt x="15" y="5"/>
                        <a:pt x="16"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Freeform 8">
                  <a:extLst>
                    <a:ext uri="{FF2B5EF4-FFF2-40B4-BE49-F238E27FC236}">
                      <a16:creationId xmlns="" xmlns:a16="http://schemas.microsoft.com/office/drawing/2014/main" id="{D0A41CB3-B3A0-45F2-AE4C-057A40E39401}"/>
                    </a:ext>
                  </a:extLst>
                </p:cNvPr>
                <p:cNvSpPr>
                  <a:spLocks/>
                </p:cNvSpPr>
                <p:nvPr/>
              </p:nvSpPr>
              <p:spPr bwMode="auto">
                <a:xfrm>
                  <a:off x="3137" y="1312"/>
                  <a:ext cx="200" cy="153"/>
                </a:xfrm>
                <a:custGeom>
                  <a:avLst/>
                  <a:gdLst>
                    <a:gd name="T0" fmla="*/ 82 w 96"/>
                    <a:gd name="T1" fmla="*/ 2 h 74"/>
                    <a:gd name="T2" fmla="*/ 84 w 96"/>
                    <a:gd name="T3" fmla="*/ 5 h 74"/>
                    <a:gd name="T4" fmla="*/ 84 w 96"/>
                    <a:gd name="T5" fmla="*/ 7 h 74"/>
                    <a:gd name="T6" fmla="*/ 88 w 96"/>
                    <a:gd name="T7" fmla="*/ 11 h 74"/>
                    <a:gd name="T8" fmla="*/ 88 w 96"/>
                    <a:gd name="T9" fmla="*/ 13 h 74"/>
                    <a:gd name="T10" fmla="*/ 89 w 96"/>
                    <a:gd name="T11" fmla="*/ 15 h 74"/>
                    <a:gd name="T12" fmla="*/ 88 w 96"/>
                    <a:gd name="T13" fmla="*/ 22 h 74"/>
                    <a:gd name="T14" fmla="*/ 81 w 96"/>
                    <a:gd name="T15" fmla="*/ 28 h 74"/>
                    <a:gd name="T16" fmla="*/ 81 w 96"/>
                    <a:gd name="T17" fmla="*/ 30 h 74"/>
                    <a:gd name="T18" fmla="*/ 78 w 96"/>
                    <a:gd name="T19" fmla="*/ 33 h 74"/>
                    <a:gd name="T20" fmla="*/ 78 w 96"/>
                    <a:gd name="T21" fmla="*/ 36 h 74"/>
                    <a:gd name="T22" fmla="*/ 76 w 96"/>
                    <a:gd name="T23" fmla="*/ 42 h 74"/>
                    <a:gd name="T24" fmla="*/ 94 w 96"/>
                    <a:gd name="T25" fmla="*/ 43 h 74"/>
                    <a:gd name="T26" fmla="*/ 94 w 96"/>
                    <a:gd name="T27" fmla="*/ 49 h 74"/>
                    <a:gd name="T28" fmla="*/ 88 w 96"/>
                    <a:gd name="T29" fmla="*/ 51 h 74"/>
                    <a:gd name="T30" fmla="*/ 86 w 96"/>
                    <a:gd name="T31" fmla="*/ 52 h 74"/>
                    <a:gd name="T32" fmla="*/ 82 w 96"/>
                    <a:gd name="T33" fmla="*/ 52 h 74"/>
                    <a:gd name="T34" fmla="*/ 69 w 96"/>
                    <a:gd name="T35" fmla="*/ 53 h 74"/>
                    <a:gd name="T36" fmla="*/ 59 w 96"/>
                    <a:gd name="T37" fmla="*/ 64 h 74"/>
                    <a:gd name="T38" fmla="*/ 53 w 96"/>
                    <a:gd name="T39" fmla="*/ 69 h 74"/>
                    <a:gd name="T40" fmla="*/ 46 w 96"/>
                    <a:gd name="T41" fmla="*/ 72 h 74"/>
                    <a:gd name="T42" fmla="*/ 40 w 96"/>
                    <a:gd name="T43" fmla="*/ 74 h 74"/>
                    <a:gd name="T44" fmla="*/ 38 w 96"/>
                    <a:gd name="T45" fmla="*/ 74 h 74"/>
                    <a:gd name="T46" fmla="*/ 25 w 96"/>
                    <a:gd name="T47" fmla="*/ 74 h 74"/>
                    <a:gd name="T48" fmla="*/ 19 w 96"/>
                    <a:gd name="T49" fmla="*/ 71 h 74"/>
                    <a:gd name="T50" fmla="*/ 29 w 96"/>
                    <a:gd name="T51" fmla="*/ 67 h 74"/>
                    <a:gd name="T52" fmla="*/ 36 w 96"/>
                    <a:gd name="T53" fmla="*/ 65 h 74"/>
                    <a:gd name="T54" fmla="*/ 40 w 96"/>
                    <a:gd name="T55" fmla="*/ 62 h 74"/>
                    <a:gd name="T56" fmla="*/ 35 w 96"/>
                    <a:gd name="T57" fmla="*/ 58 h 74"/>
                    <a:gd name="T58" fmla="*/ 26 w 96"/>
                    <a:gd name="T59" fmla="*/ 58 h 74"/>
                    <a:gd name="T60" fmla="*/ 23 w 96"/>
                    <a:gd name="T61" fmla="*/ 58 h 74"/>
                    <a:gd name="T62" fmla="*/ 19 w 96"/>
                    <a:gd name="T63" fmla="*/ 58 h 74"/>
                    <a:gd name="T64" fmla="*/ 14 w 96"/>
                    <a:gd name="T65" fmla="*/ 57 h 74"/>
                    <a:gd name="T66" fmla="*/ 4 w 96"/>
                    <a:gd name="T67" fmla="*/ 50 h 74"/>
                    <a:gd name="T68" fmla="*/ 4 w 96"/>
                    <a:gd name="T69" fmla="*/ 49 h 74"/>
                    <a:gd name="T70" fmla="*/ 0 w 96"/>
                    <a:gd name="T71" fmla="*/ 45 h 74"/>
                    <a:gd name="T72" fmla="*/ 2 w 96"/>
                    <a:gd name="T73" fmla="*/ 40 h 74"/>
                    <a:gd name="T74" fmla="*/ 8 w 96"/>
                    <a:gd name="T75" fmla="*/ 41 h 74"/>
                    <a:gd name="T76" fmla="*/ 11 w 96"/>
                    <a:gd name="T77" fmla="*/ 42 h 74"/>
                    <a:gd name="T78" fmla="*/ 14 w 96"/>
                    <a:gd name="T79" fmla="*/ 43 h 74"/>
                    <a:gd name="T80" fmla="*/ 27 w 96"/>
                    <a:gd name="T81" fmla="*/ 43 h 74"/>
                    <a:gd name="T82" fmla="*/ 32 w 96"/>
                    <a:gd name="T83" fmla="*/ 43 h 74"/>
                    <a:gd name="T84" fmla="*/ 55 w 96"/>
                    <a:gd name="T85" fmla="*/ 42 h 74"/>
                    <a:gd name="T86" fmla="*/ 59 w 96"/>
                    <a:gd name="T87" fmla="*/ 38 h 74"/>
                    <a:gd name="T88" fmla="*/ 63 w 96"/>
                    <a:gd name="T89" fmla="*/ 30 h 74"/>
                    <a:gd name="T90" fmla="*/ 65 w 96"/>
                    <a:gd name="T91" fmla="*/ 24 h 74"/>
                    <a:gd name="T92" fmla="*/ 66 w 96"/>
                    <a:gd name="T93" fmla="*/ 19 h 74"/>
                    <a:gd name="T94" fmla="*/ 71 w 96"/>
                    <a:gd name="T95" fmla="*/ 12 h 74"/>
                    <a:gd name="T96" fmla="*/ 72 w 96"/>
                    <a:gd name="T97" fmla="*/ 7 h 74"/>
                    <a:gd name="T98" fmla="*/ 73 w 96"/>
                    <a:gd name="T99" fmla="*/ 5 h 74"/>
                    <a:gd name="T100" fmla="*/ 74 w 96"/>
                    <a:gd name="T101" fmla="*/ 3 h 74"/>
                    <a:gd name="T102" fmla="*/ 82 w 96"/>
                    <a:gd name="T103"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6" h="74">
                      <a:moveTo>
                        <a:pt x="82" y="2"/>
                      </a:moveTo>
                      <a:cubicBezTo>
                        <a:pt x="82" y="3"/>
                        <a:pt x="84" y="4"/>
                        <a:pt x="84" y="5"/>
                      </a:cubicBezTo>
                      <a:cubicBezTo>
                        <a:pt x="84" y="6"/>
                        <a:pt x="84" y="6"/>
                        <a:pt x="84" y="7"/>
                      </a:cubicBezTo>
                      <a:cubicBezTo>
                        <a:pt x="85" y="8"/>
                        <a:pt x="87" y="9"/>
                        <a:pt x="88" y="11"/>
                      </a:cubicBezTo>
                      <a:cubicBezTo>
                        <a:pt x="88" y="11"/>
                        <a:pt x="88" y="12"/>
                        <a:pt x="88" y="13"/>
                      </a:cubicBezTo>
                      <a:cubicBezTo>
                        <a:pt x="89" y="14"/>
                        <a:pt x="89" y="15"/>
                        <a:pt x="89" y="15"/>
                      </a:cubicBezTo>
                      <a:cubicBezTo>
                        <a:pt x="90" y="18"/>
                        <a:pt x="88" y="19"/>
                        <a:pt x="88" y="22"/>
                      </a:cubicBezTo>
                      <a:cubicBezTo>
                        <a:pt x="86" y="23"/>
                        <a:pt x="82" y="25"/>
                        <a:pt x="81" y="28"/>
                      </a:cubicBezTo>
                      <a:cubicBezTo>
                        <a:pt x="81" y="29"/>
                        <a:pt x="81" y="29"/>
                        <a:pt x="81" y="30"/>
                      </a:cubicBezTo>
                      <a:cubicBezTo>
                        <a:pt x="81" y="31"/>
                        <a:pt x="79" y="32"/>
                        <a:pt x="78" y="33"/>
                      </a:cubicBezTo>
                      <a:cubicBezTo>
                        <a:pt x="78" y="34"/>
                        <a:pt x="78" y="35"/>
                        <a:pt x="78" y="36"/>
                      </a:cubicBezTo>
                      <a:cubicBezTo>
                        <a:pt x="77" y="38"/>
                        <a:pt x="76" y="39"/>
                        <a:pt x="76" y="42"/>
                      </a:cubicBezTo>
                      <a:cubicBezTo>
                        <a:pt x="80" y="46"/>
                        <a:pt x="88" y="42"/>
                        <a:pt x="94" y="43"/>
                      </a:cubicBezTo>
                      <a:cubicBezTo>
                        <a:pt x="96" y="45"/>
                        <a:pt x="95" y="48"/>
                        <a:pt x="94" y="49"/>
                      </a:cubicBezTo>
                      <a:cubicBezTo>
                        <a:pt x="93" y="50"/>
                        <a:pt x="90" y="50"/>
                        <a:pt x="88" y="51"/>
                      </a:cubicBezTo>
                      <a:cubicBezTo>
                        <a:pt x="87" y="51"/>
                        <a:pt x="86" y="52"/>
                        <a:pt x="86" y="52"/>
                      </a:cubicBezTo>
                      <a:cubicBezTo>
                        <a:pt x="84" y="52"/>
                        <a:pt x="83" y="52"/>
                        <a:pt x="82" y="52"/>
                      </a:cubicBezTo>
                      <a:cubicBezTo>
                        <a:pt x="77" y="52"/>
                        <a:pt x="73" y="52"/>
                        <a:pt x="69" y="53"/>
                      </a:cubicBezTo>
                      <a:cubicBezTo>
                        <a:pt x="65" y="57"/>
                        <a:pt x="63" y="60"/>
                        <a:pt x="59" y="64"/>
                      </a:cubicBezTo>
                      <a:cubicBezTo>
                        <a:pt x="57" y="66"/>
                        <a:pt x="55" y="68"/>
                        <a:pt x="53" y="69"/>
                      </a:cubicBezTo>
                      <a:cubicBezTo>
                        <a:pt x="50" y="70"/>
                        <a:pt x="47" y="69"/>
                        <a:pt x="46" y="72"/>
                      </a:cubicBezTo>
                      <a:cubicBezTo>
                        <a:pt x="44" y="71"/>
                        <a:pt x="42" y="74"/>
                        <a:pt x="40" y="74"/>
                      </a:cubicBezTo>
                      <a:cubicBezTo>
                        <a:pt x="40" y="74"/>
                        <a:pt x="39" y="74"/>
                        <a:pt x="38" y="74"/>
                      </a:cubicBezTo>
                      <a:cubicBezTo>
                        <a:pt x="34" y="74"/>
                        <a:pt x="29" y="74"/>
                        <a:pt x="25" y="74"/>
                      </a:cubicBezTo>
                      <a:cubicBezTo>
                        <a:pt x="23" y="74"/>
                        <a:pt x="20" y="72"/>
                        <a:pt x="19" y="71"/>
                      </a:cubicBezTo>
                      <a:cubicBezTo>
                        <a:pt x="20" y="68"/>
                        <a:pt x="26" y="69"/>
                        <a:pt x="29" y="67"/>
                      </a:cubicBezTo>
                      <a:cubicBezTo>
                        <a:pt x="32" y="67"/>
                        <a:pt x="33" y="65"/>
                        <a:pt x="36" y="65"/>
                      </a:cubicBezTo>
                      <a:cubicBezTo>
                        <a:pt x="37" y="64"/>
                        <a:pt x="38" y="63"/>
                        <a:pt x="40" y="62"/>
                      </a:cubicBezTo>
                      <a:cubicBezTo>
                        <a:pt x="41" y="59"/>
                        <a:pt x="38" y="57"/>
                        <a:pt x="35" y="58"/>
                      </a:cubicBezTo>
                      <a:cubicBezTo>
                        <a:pt x="33" y="56"/>
                        <a:pt x="29" y="59"/>
                        <a:pt x="26" y="58"/>
                      </a:cubicBezTo>
                      <a:cubicBezTo>
                        <a:pt x="25" y="58"/>
                        <a:pt x="24" y="58"/>
                        <a:pt x="23" y="58"/>
                      </a:cubicBezTo>
                      <a:cubicBezTo>
                        <a:pt x="21" y="58"/>
                        <a:pt x="20" y="58"/>
                        <a:pt x="19" y="58"/>
                      </a:cubicBezTo>
                      <a:cubicBezTo>
                        <a:pt x="17" y="58"/>
                        <a:pt x="15" y="58"/>
                        <a:pt x="14" y="57"/>
                      </a:cubicBezTo>
                      <a:cubicBezTo>
                        <a:pt x="10" y="56"/>
                        <a:pt x="7" y="53"/>
                        <a:pt x="4" y="50"/>
                      </a:cubicBezTo>
                      <a:cubicBezTo>
                        <a:pt x="4" y="50"/>
                        <a:pt x="3" y="50"/>
                        <a:pt x="4" y="49"/>
                      </a:cubicBezTo>
                      <a:cubicBezTo>
                        <a:pt x="2" y="48"/>
                        <a:pt x="1" y="47"/>
                        <a:pt x="0" y="45"/>
                      </a:cubicBezTo>
                      <a:cubicBezTo>
                        <a:pt x="1" y="44"/>
                        <a:pt x="1" y="41"/>
                        <a:pt x="2" y="40"/>
                      </a:cubicBezTo>
                      <a:cubicBezTo>
                        <a:pt x="4" y="39"/>
                        <a:pt x="6" y="41"/>
                        <a:pt x="8" y="41"/>
                      </a:cubicBezTo>
                      <a:cubicBezTo>
                        <a:pt x="9" y="41"/>
                        <a:pt x="10" y="41"/>
                        <a:pt x="11" y="42"/>
                      </a:cubicBezTo>
                      <a:cubicBezTo>
                        <a:pt x="12" y="42"/>
                        <a:pt x="13" y="42"/>
                        <a:pt x="14" y="43"/>
                      </a:cubicBezTo>
                      <a:cubicBezTo>
                        <a:pt x="17" y="44"/>
                        <a:pt x="23" y="43"/>
                        <a:pt x="27" y="43"/>
                      </a:cubicBezTo>
                      <a:cubicBezTo>
                        <a:pt x="29" y="43"/>
                        <a:pt x="30" y="43"/>
                        <a:pt x="32" y="43"/>
                      </a:cubicBezTo>
                      <a:cubicBezTo>
                        <a:pt x="40" y="43"/>
                        <a:pt x="48" y="45"/>
                        <a:pt x="55" y="42"/>
                      </a:cubicBezTo>
                      <a:cubicBezTo>
                        <a:pt x="56" y="41"/>
                        <a:pt x="57" y="39"/>
                        <a:pt x="59" y="38"/>
                      </a:cubicBezTo>
                      <a:cubicBezTo>
                        <a:pt x="59" y="35"/>
                        <a:pt x="61" y="32"/>
                        <a:pt x="63" y="30"/>
                      </a:cubicBezTo>
                      <a:cubicBezTo>
                        <a:pt x="62" y="27"/>
                        <a:pt x="64" y="26"/>
                        <a:pt x="65" y="24"/>
                      </a:cubicBezTo>
                      <a:cubicBezTo>
                        <a:pt x="66" y="22"/>
                        <a:pt x="66" y="21"/>
                        <a:pt x="66" y="19"/>
                      </a:cubicBezTo>
                      <a:cubicBezTo>
                        <a:pt x="67" y="17"/>
                        <a:pt x="70" y="14"/>
                        <a:pt x="71" y="12"/>
                      </a:cubicBezTo>
                      <a:cubicBezTo>
                        <a:pt x="71" y="10"/>
                        <a:pt x="71" y="8"/>
                        <a:pt x="72" y="7"/>
                      </a:cubicBezTo>
                      <a:cubicBezTo>
                        <a:pt x="72" y="6"/>
                        <a:pt x="73" y="6"/>
                        <a:pt x="73" y="5"/>
                      </a:cubicBezTo>
                      <a:cubicBezTo>
                        <a:pt x="74" y="4"/>
                        <a:pt x="73" y="3"/>
                        <a:pt x="74" y="3"/>
                      </a:cubicBezTo>
                      <a:cubicBezTo>
                        <a:pt x="75" y="0"/>
                        <a:pt x="79" y="1"/>
                        <a:pt x="8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Freeform 9">
                  <a:extLst>
                    <a:ext uri="{FF2B5EF4-FFF2-40B4-BE49-F238E27FC236}">
                      <a16:creationId xmlns="" xmlns:a16="http://schemas.microsoft.com/office/drawing/2014/main" id="{48D07CC7-AD57-44D0-8E45-8B90CDABAEC6}"/>
                    </a:ext>
                  </a:extLst>
                </p:cNvPr>
                <p:cNvSpPr>
                  <a:spLocks/>
                </p:cNvSpPr>
                <p:nvPr/>
              </p:nvSpPr>
              <p:spPr bwMode="auto">
                <a:xfrm>
                  <a:off x="2897" y="1322"/>
                  <a:ext cx="61" cy="56"/>
                </a:xfrm>
                <a:custGeom>
                  <a:avLst/>
                  <a:gdLst>
                    <a:gd name="T0" fmla="*/ 14 w 29"/>
                    <a:gd name="T1" fmla="*/ 27 h 27"/>
                    <a:gd name="T2" fmla="*/ 4 w 29"/>
                    <a:gd name="T3" fmla="*/ 22 h 27"/>
                    <a:gd name="T4" fmla="*/ 2 w 29"/>
                    <a:gd name="T5" fmla="*/ 22 h 27"/>
                    <a:gd name="T6" fmla="*/ 2 w 29"/>
                    <a:gd name="T7" fmla="*/ 20 h 27"/>
                    <a:gd name="T8" fmla="*/ 0 w 29"/>
                    <a:gd name="T9" fmla="*/ 19 h 27"/>
                    <a:gd name="T10" fmla="*/ 2 w 29"/>
                    <a:gd name="T11" fmla="*/ 16 h 27"/>
                    <a:gd name="T12" fmla="*/ 15 w 29"/>
                    <a:gd name="T13" fmla="*/ 6 h 27"/>
                    <a:gd name="T14" fmla="*/ 17 w 29"/>
                    <a:gd name="T15" fmla="*/ 6 h 27"/>
                    <a:gd name="T16" fmla="*/ 28 w 29"/>
                    <a:gd name="T17" fmla="*/ 4 h 27"/>
                    <a:gd name="T18" fmla="*/ 29 w 29"/>
                    <a:gd name="T19" fmla="*/ 5 h 27"/>
                    <a:gd name="T20" fmla="*/ 28 w 29"/>
                    <a:gd name="T21" fmla="*/ 12 h 27"/>
                    <a:gd name="T22" fmla="*/ 26 w 29"/>
                    <a:gd name="T23" fmla="*/ 14 h 27"/>
                    <a:gd name="T24" fmla="*/ 24 w 29"/>
                    <a:gd name="T25" fmla="*/ 19 h 27"/>
                    <a:gd name="T26" fmla="*/ 23 w 29"/>
                    <a:gd name="T27" fmla="*/ 19 h 27"/>
                    <a:gd name="T28" fmla="*/ 21 w 29"/>
                    <a:gd name="T29" fmla="*/ 22 h 27"/>
                    <a:gd name="T30" fmla="*/ 18 w 29"/>
                    <a:gd name="T31" fmla="*/ 25 h 27"/>
                    <a:gd name="T32" fmla="*/ 14 w 29"/>
                    <a:gd name="T3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7">
                      <a:moveTo>
                        <a:pt x="14" y="27"/>
                      </a:moveTo>
                      <a:cubicBezTo>
                        <a:pt x="10" y="26"/>
                        <a:pt x="5" y="26"/>
                        <a:pt x="4" y="22"/>
                      </a:cubicBezTo>
                      <a:cubicBezTo>
                        <a:pt x="3" y="22"/>
                        <a:pt x="3" y="22"/>
                        <a:pt x="2" y="22"/>
                      </a:cubicBezTo>
                      <a:cubicBezTo>
                        <a:pt x="2" y="21"/>
                        <a:pt x="2" y="21"/>
                        <a:pt x="2" y="20"/>
                      </a:cubicBezTo>
                      <a:cubicBezTo>
                        <a:pt x="2" y="20"/>
                        <a:pt x="0" y="20"/>
                        <a:pt x="0" y="19"/>
                      </a:cubicBezTo>
                      <a:cubicBezTo>
                        <a:pt x="0" y="18"/>
                        <a:pt x="2" y="18"/>
                        <a:pt x="2" y="16"/>
                      </a:cubicBezTo>
                      <a:cubicBezTo>
                        <a:pt x="6" y="12"/>
                        <a:pt x="13" y="12"/>
                        <a:pt x="15" y="6"/>
                      </a:cubicBezTo>
                      <a:cubicBezTo>
                        <a:pt x="16" y="6"/>
                        <a:pt x="17" y="6"/>
                        <a:pt x="17" y="6"/>
                      </a:cubicBezTo>
                      <a:cubicBezTo>
                        <a:pt x="20" y="4"/>
                        <a:pt x="26" y="0"/>
                        <a:pt x="28" y="4"/>
                      </a:cubicBezTo>
                      <a:cubicBezTo>
                        <a:pt x="28" y="5"/>
                        <a:pt x="29" y="5"/>
                        <a:pt x="29" y="5"/>
                      </a:cubicBezTo>
                      <a:cubicBezTo>
                        <a:pt x="28" y="7"/>
                        <a:pt x="29" y="10"/>
                        <a:pt x="28" y="12"/>
                      </a:cubicBezTo>
                      <a:cubicBezTo>
                        <a:pt x="27" y="13"/>
                        <a:pt x="26" y="13"/>
                        <a:pt x="26" y="14"/>
                      </a:cubicBezTo>
                      <a:cubicBezTo>
                        <a:pt x="25" y="16"/>
                        <a:pt x="25" y="17"/>
                        <a:pt x="24" y="19"/>
                      </a:cubicBezTo>
                      <a:cubicBezTo>
                        <a:pt x="24" y="19"/>
                        <a:pt x="23" y="19"/>
                        <a:pt x="23" y="19"/>
                      </a:cubicBezTo>
                      <a:cubicBezTo>
                        <a:pt x="22" y="20"/>
                        <a:pt x="22" y="21"/>
                        <a:pt x="21" y="22"/>
                      </a:cubicBezTo>
                      <a:cubicBezTo>
                        <a:pt x="20" y="23"/>
                        <a:pt x="18" y="24"/>
                        <a:pt x="18" y="25"/>
                      </a:cubicBezTo>
                      <a:cubicBezTo>
                        <a:pt x="16" y="25"/>
                        <a:pt x="15" y="26"/>
                        <a:pt x="1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Freeform 10">
                  <a:extLst>
                    <a:ext uri="{FF2B5EF4-FFF2-40B4-BE49-F238E27FC236}">
                      <a16:creationId xmlns="" xmlns:a16="http://schemas.microsoft.com/office/drawing/2014/main" id="{E181439D-560D-4CB0-9B17-0EA03444A756}"/>
                    </a:ext>
                  </a:extLst>
                </p:cNvPr>
                <p:cNvSpPr>
                  <a:spLocks/>
                </p:cNvSpPr>
                <p:nvPr/>
              </p:nvSpPr>
              <p:spPr bwMode="auto">
                <a:xfrm>
                  <a:off x="2781" y="1326"/>
                  <a:ext cx="48" cy="48"/>
                </a:xfrm>
                <a:custGeom>
                  <a:avLst/>
                  <a:gdLst>
                    <a:gd name="T0" fmla="*/ 17 w 23"/>
                    <a:gd name="T1" fmla="*/ 4 h 23"/>
                    <a:gd name="T2" fmla="*/ 17 w 23"/>
                    <a:gd name="T3" fmla="*/ 6 h 23"/>
                    <a:gd name="T4" fmla="*/ 19 w 23"/>
                    <a:gd name="T5" fmla="*/ 6 h 23"/>
                    <a:gd name="T6" fmla="*/ 20 w 23"/>
                    <a:gd name="T7" fmla="*/ 14 h 23"/>
                    <a:gd name="T8" fmla="*/ 16 w 23"/>
                    <a:gd name="T9" fmla="*/ 20 h 23"/>
                    <a:gd name="T10" fmla="*/ 11 w 23"/>
                    <a:gd name="T11" fmla="*/ 23 h 23"/>
                    <a:gd name="T12" fmla="*/ 6 w 23"/>
                    <a:gd name="T13" fmla="*/ 21 h 23"/>
                    <a:gd name="T14" fmla="*/ 2 w 23"/>
                    <a:gd name="T15" fmla="*/ 15 h 23"/>
                    <a:gd name="T16" fmla="*/ 2 w 23"/>
                    <a:gd name="T17" fmla="*/ 11 h 23"/>
                    <a:gd name="T18" fmla="*/ 1 w 23"/>
                    <a:gd name="T19" fmla="*/ 5 h 23"/>
                    <a:gd name="T20" fmla="*/ 5 w 23"/>
                    <a:gd name="T21" fmla="*/ 2 h 23"/>
                    <a:gd name="T22" fmla="*/ 15 w 23"/>
                    <a:gd name="T23" fmla="*/ 4 h 23"/>
                    <a:gd name="T24" fmla="*/ 17 w 23"/>
                    <a:gd name="T25"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17" y="4"/>
                      </a:moveTo>
                      <a:cubicBezTo>
                        <a:pt x="17" y="5"/>
                        <a:pt x="17" y="5"/>
                        <a:pt x="17" y="6"/>
                      </a:cubicBezTo>
                      <a:cubicBezTo>
                        <a:pt x="17" y="7"/>
                        <a:pt x="18" y="5"/>
                        <a:pt x="19" y="6"/>
                      </a:cubicBezTo>
                      <a:cubicBezTo>
                        <a:pt x="18" y="9"/>
                        <a:pt x="23" y="11"/>
                        <a:pt x="20" y="14"/>
                      </a:cubicBezTo>
                      <a:cubicBezTo>
                        <a:pt x="22" y="18"/>
                        <a:pt x="18" y="18"/>
                        <a:pt x="16" y="20"/>
                      </a:cubicBezTo>
                      <a:cubicBezTo>
                        <a:pt x="14" y="21"/>
                        <a:pt x="12" y="23"/>
                        <a:pt x="11" y="23"/>
                      </a:cubicBezTo>
                      <a:cubicBezTo>
                        <a:pt x="9" y="23"/>
                        <a:pt x="8" y="22"/>
                        <a:pt x="6" y="21"/>
                      </a:cubicBezTo>
                      <a:cubicBezTo>
                        <a:pt x="6" y="19"/>
                        <a:pt x="3" y="17"/>
                        <a:pt x="2" y="15"/>
                      </a:cubicBezTo>
                      <a:cubicBezTo>
                        <a:pt x="2" y="14"/>
                        <a:pt x="2" y="12"/>
                        <a:pt x="2" y="11"/>
                      </a:cubicBezTo>
                      <a:cubicBezTo>
                        <a:pt x="1" y="10"/>
                        <a:pt x="0" y="6"/>
                        <a:pt x="1" y="5"/>
                      </a:cubicBezTo>
                      <a:cubicBezTo>
                        <a:pt x="3" y="4"/>
                        <a:pt x="4" y="3"/>
                        <a:pt x="5" y="2"/>
                      </a:cubicBezTo>
                      <a:cubicBezTo>
                        <a:pt x="9" y="0"/>
                        <a:pt x="13" y="1"/>
                        <a:pt x="15" y="4"/>
                      </a:cubicBezTo>
                      <a:cubicBezTo>
                        <a:pt x="16" y="4"/>
                        <a:pt x="17"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Freeform 11">
                  <a:extLst>
                    <a:ext uri="{FF2B5EF4-FFF2-40B4-BE49-F238E27FC236}">
                      <a16:creationId xmlns="" xmlns:a16="http://schemas.microsoft.com/office/drawing/2014/main" id="{2142FEEC-24E1-4EDD-8271-08031F310A1E}"/>
                    </a:ext>
                  </a:extLst>
                </p:cNvPr>
                <p:cNvSpPr>
                  <a:spLocks/>
                </p:cNvSpPr>
                <p:nvPr/>
              </p:nvSpPr>
              <p:spPr bwMode="auto">
                <a:xfrm>
                  <a:off x="2766" y="1355"/>
                  <a:ext cx="92" cy="154"/>
                </a:xfrm>
                <a:custGeom>
                  <a:avLst/>
                  <a:gdLst>
                    <a:gd name="T0" fmla="*/ 43 w 44"/>
                    <a:gd name="T1" fmla="*/ 1 h 74"/>
                    <a:gd name="T2" fmla="*/ 43 w 44"/>
                    <a:gd name="T3" fmla="*/ 6 h 74"/>
                    <a:gd name="T4" fmla="*/ 41 w 44"/>
                    <a:gd name="T5" fmla="*/ 8 h 74"/>
                    <a:gd name="T6" fmla="*/ 40 w 44"/>
                    <a:gd name="T7" fmla="*/ 10 h 74"/>
                    <a:gd name="T8" fmla="*/ 39 w 44"/>
                    <a:gd name="T9" fmla="*/ 13 h 74"/>
                    <a:gd name="T10" fmla="*/ 39 w 44"/>
                    <a:gd name="T11" fmla="*/ 15 h 74"/>
                    <a:gd name="T12" fmla="*/ 38 w 44"/>
                    <a:gd name="T13" fmla="*/ 18 h 74"/>
                    <a:gd name="T14" fmla="*/ 36 w 44"/>
                    <a:gd name="T15" fmla="*/ 25 h 74"/>
                    <a:gd name="T16" fmla="*/ 35 w 44"/>
                    <a:gd name="T17" fmla="*/ 32 h 74"/>
                    <a:gd name="T18" fmla="*/ 35 w 44"/>
                    <a:gd name="T19" fmla="*/ 34 h 74"/>
                    <a:gd name="T20" fmla="*/ 33 w 44"/>
                    <a:gd name="T21" fmla="*/ 41 h 74"/>
                    <a:gd name="T22" fmla="*/ 31 w 44"/>
                    <a:gd name="T23" fmla="*/ 46 h 74"/>
                    <a:gd name="T24" fmla="*/ 29 w 44"/>
                    <a:gd name="T25" fmla="*/ 49 h 74"/>
                    <a:gd name="T26" fmla="*/ 27 w 44"/>
                    <a:gd name="T27" fmla="*/ 54 h 74"/>
                    <a:gd name="T28" fmla="*/ 24 w 44"/>
                    <a:gd name="T29" fmla="*/ 64 h 74"/>
                    <a:gd name="T30" fmla="*/ 22 w 44"/>
                    <a:gd name="T31" fmla="*/ 66 h 74"/>
                    <a:gd name="T32" fmla="*/ 22 w 44"/>
                    <a:gd name="T33" fmla="*/ 69 h 74"/>
                    <a:gd name="T34" fmla="*/ 18 w 44"/>
                    <a:gd name="T35" fmla="*/ 73 h 74"/>
                    <a:gd name="T36" fmla="*/ 13 w 44"/>
                    <a:gd name="T37" fmla="*/ 73 h 74"/>
                    <a:gd name="T38" fmla="*/ 10 w 44"/>
                    <a:gd name="T39" fmla="*/ 71 h 74"/>
                    <a:gd name="T40" fmla="*/ 8 w 44"/>
                    <a:gd name="T41" fmla="*/ 71 h 74"/>
                    <a:gd name="T42" fmla="*/ 7 w 44"/>
                    <a:gd name="T43" fmla="*/ 69 h 74"/>
                    <a:gd name="T44" fmla="*/ 4 w 44"/>
                    <a:gd name="T45" fmla="*/ 68 h 74"/>
                    <a:gd name="T46" fmla="*/ 0 w 44"/>
                    <a:gd name="T47" fmla="*/ 63 h 74"/>
                    <a:gd name="T48" fmla="*/ 3 w 44"/>
                    <a:gd name="T49" fmla="*/ 56 h 74"/>
                    <a:gd name="T50" fmla="*/ 6 w 44"/>
                    <a:gd name="T51" fmla="*/ 55 h 74"/>
                    <a:gd name="T52" fmla="*/ 6 w 44"/>
                    <a:gd name="T53" fmla="*/ 53 h 74"/>
                    <a:gd name="T54" fmla="*/ 8 w 44"/>
                    <a:gd name="T55" fmla="*/ 52 h 74"/>
                    <a:gd name="T56" fmla="*/ 11 w 44"/>
                    <a:gd name="T57" fmla="*/ 46 h 74"/>
                    <a:gd name="T58" fmla="*/ 16 w 44"/>
                    <a:gd name="T59" fmla="*/ 40 h 74"/>
                    <a:gd name="T60" fmla="*/ 19 w 44"/>
                    <a:gd name="T61" fmla="*/ 39 h 74"/>
                    <a:gd name="T62" fmla="*/ 19 w 44"/>
                    <a:gd name="T63" fmla="*/ 37 h 74"/>
                    <a:gd name="T64" fmla="*/ 22 w 44"/>
                    <a:gd name="T65" fmla="*/ 34 h 74"/>
                    <a:gd name="T66" fmla="*/ 26 w 44"/>
                    <a:gd name="T67" fmla="*/ 29 h 74"/>
                    <a:gd name="T68" fmla="*/ 26 w 44"/>
                    <a:gd name="T69" fmla="*/ 27 h 74"/>
                    <a:gd name="T70" fmla="*/ 31 w 44"/>
                    <a:gd name="T71" fmla="*/ 18 h 74"/>
                    <a:gd name="T72" fmla="*/ 31 w 44"/>
                    <a:gd name="T73" fmla="*/ 16 h 74"/>
                    <a:gd name="T74" fmla="*/ 33 w 44"/>
                    <a:gd name="T75" fmla="*/ 12 h 74"/>
                    <a:gd name="T76" fmla="*/ 35 w 44"/>
                    <a:gd name="T77" fmla="*/ 6 h 74"/>
                    <a:gd name="T78" fmla="*/ 36 w 44"/>
                    <a:gd name="T79" fmla="*/ 4 h 74"/>
                    <a:gd name="T80" fmla="*/ 37 w 44"/>
                    <a:gd name="T81" fmla="*/ 3 h 74"/>
                    <a:gd name="T82" fmla="*/ 38 w 44"/>
                    <a:gd name="T83" fmla="*/ 3 h 74"/>
                    <a:gd name="T84" fmla="*/ 40 w 44"/>
                    <a:gd name="T85" fmla="*/ 0 h 74"/>
                    <a:gd name="T86" fmla="*/ 43 w 44"/>
                    <a:gd name="T8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 h="74">
                      <a:moveTo>
                        <a:pt x="43" y="1"/>
                      </a:moveTo>
                      <a:cubicBezTo>
                        <a:pt x="43" y="3"/>
                        <a:pt x="44" y="4"/>
                        <a:pt x="43" y="6"/>
                      </a:cubicBezTo>
                      <a:cubicBezTo>
                        <a:pt x="42" y="7"/>
                        <a:pt x="41" y="7"/>
                        <a:pt x="41" y="8"/>
                      </a:cubicBezTo>
                      <a:cubicBezTo>
                        <a:pt x="41" y="9"/>
                        <a:pt x="41" y="10"/>
                        <a:pt x="40" y="10"/>
                      </a:cubicBezTo>
                      <a:cubicBezTo>
                        <a:pt x="40" y="11"/>
                        <a:pt x="39" y="12"/>
                        <a:pt x="39" y="13"/>
                      </a:cubicBezTo>
                      <a:cubicBezTo>
                        <a:pt x="39" y="14"/>
                        <a:pt x="39" y="15"/>
                        <a:pt x="39" y="15"/>
                      </a:cubicBezTo>
                      <a:cubicBezTo>
                        <a:pt x="39" y="16"/>
                        <a:pt x="38" y="17"/>
                        <a:pt x="38" y="18"/>
                      </a:cubicBezTo>
                      <a:cubicBezTo>
                        <a:pt x="37" y="20"/>
                        <a:pt x="38" y="23"/>
                        <a:pt x="36" y="25"/>
                      </a:cubicBezTo>
                      <a:cubicBezTo>
                        <a:pt x="37" y="28"/>
                        <a:pt x="36" y="29"/>
                        <a:pt x="35" y="32"/>
                      </a:cubicBezTo>
                      <a:cubicBezTo>
                        <a:pt x="35" y="32"/>
                        <a:pt x="35" y="33"/>
                        <a:pt x="35" y="34"/>
                      </a:cubicBezTo>
                      <a:cubicBezTo>
                        <a:pt x="34" y="36"/>
                        <a:pt x="34" y="38"/>
                        <a:pt x="33" y="41"/>
                      </a:cubicBezTo>
                      <a:cubicBezTo>
                        <a:pt x="33" y="42"/>
                        <a:pt x="30" y="44"/>
                        <a:pt x="31" y="46"/>
                      </a:cubicBezTo>
                      <a:cubicBezTo>
                        <a:pt x="30" y="47"/>
                        <a:pt x="29" y="48"/>
                        <a:pt x="29" y="49"/>
                      </a:cubicBezTo>
                      <a:cubicBezTo>
                        <a:pt x="30" y="52"/>
                        <a:pt x="28" y="53"/>
                        <a:pt x="27" y="54"/>
                      </a:cubicBezTo>
                      <a:cubicBezTo>
                        <a:pt x="26" y="57"/>
                        <a:pt x="25" y="62"/>
                        <a:pt x="24" y="64"/>
                      </a:cubicBezTo>
                      <a:cubicBezTo>
                        <a:pt x="24" y="65"/>
                        <a:pt x="23" y="65"/>
                        <a:pt x="22" y="66"/>
                      </a:cubicBezTo>
                      <a:cubicBezTo>
                        <a:pt x="22" y="67"/>
                        <a:pt x="22" y="68"/>
                        <a:pt x="22" y="69"/>
                      </a:cubicBezTo>
                      <a:cubicBezTo>
                        <a:pt x="21" y="71"/>
                        <a:pt x="19" y="72"/>
                        <a:pt x="18" y="73"/>
                      </a:cubicBezTo>
                      <a:cubicBezTo>
                        <a:pt x="17" y="73"/>
                        <a:pt x="14" y="74"/>
                        <a:pt x="13" y="73"/>
                      </a:cubicBezTo>
                      <a:cubicBezTo>
                        <a:pt x="12" y="73"/>
                        <a:pt x="11" y="72"/>
                        <a:pt x="10" y="71"/>
                      </a:cubicBezTo>
                      <a:cubicBezTo>
                        <a:pt x="9" y="71"/>
                        <a:pt x="9" y="71"/>
                        <a:pt x="8" y="71"/>
                      </a:cubicBezTo>
                      <a:cubicBezTo>
                        <a:pt x="8" y="71"/>
                        <a:pt x="7" y="70"/>
                        <a:pt x="7" y="69"/>
                      </a:cubicBezTo>
                      <a:cubicBezTo>
                        <a:pt x="6" y="69"/>
                        <a:pt x="4" y="68"/>
                        <a:pt x="4" y="68"/>
                      </a:cubicBezTo>
                      <a:cubicBezTo>
                        <a:pt x="2" y="67"/>
                        <a:pt x="0" y="64"/>
                        <a:pt x="0" y="63"/>
                      </a:cubicBezTo>
                      <a:cubicBezTo>
                        <a:pt x="0" y="62"/>
                        <a:pt x="2" y="58"/>
                        <a:pt x="3" y="56"/>
                      </a:cubicBezTo>
                      <a:cubicBezTo>
                        <a:pt x="4" y="56"/>
                        <a:pt x="5" y="56"/>
                        <a:pt x="6" y="55"/>
                      </a:cubicBezTo>
                      <a:cubicBezTo>
                        <a:pt x="5" y="54"/>
                        <a:pt x="6" y="54"/>
                        <a:pt x="6" y="53"/>
                      </a:cubicBezTo>
                      <a:cubicBezTo>
                        <a:pt x="7" y="52"/>
                        <a:pt x="7" y="52"/>
                        <a:pt x="8" y="52"/>
                      </a:cubicBezTo>
                      <a:cubicBezTo>
                        <a:pt x="9" y="50"/>
                        <a:pt x="11" y="49"/>
                        <a:pt x="11" y="46"/>
                      </a:cubicBezTo>
                      <a:cubicBezTo>
                        <a:pt x="13" y="44"/>
                        <a:pt x="16" y="43"/>
                        <a:pt x="16" y="40"/>
                      </a:cubicBezTo>
                      <a:cubicBezTo>
                        <a:pt x="18" y="40"/>
                        <a:pt x="18" y="39"/>
                        <a:pt x="19" y="39"/>
                      </a:cubicBezTo>
                      <a:cubicBezTo>
                        <a:pt x="20" y="38"/>
                        <a:pt x="19" y="37"/>
                        <a:pt x="19" y="37"/>
                      </a:cubicBezTo>
                      <a:cubicBezTo>
                        <a:pt x="20" y="36"/>
                        <a:pt x="21" y="35"/>
                        <a:pt x="22" y="34"/>
                      </a:cubicBezTo>
                      <a:cubicBezTo>
                        <a:pt x="22" y="32"/>
                        <a:pt x="24" y="31"/>
                        <a:pt x="26" y="29"/>
                      </a:cubicBezTo>
                      <a:cubicBezTo>
                        <a:pt x="26" y="28"/>
                        <a:pt x="25" y="28"/>
                        <a:pt x="26" y="27"/>
                      </a:cubicBezTo>
                      <a:cubicBezTo>
                        <a:pt x="28" y="25"/>
                        <a:pt x="29" y="21"/>
                        <a:pt x="31" y="18"/>
                      </a:cubicBezTo>
                      <a:cubicBezTo>
                        <a:pt x="31" y="17"/>
                        <a:pt x="31" y="17"/>
                        <a:pt x="31" y="16"/>
                      </a:cubicBezTo>
                      <a:cubicBezTo>
                        <a:pt x="32" y="15"/>
                        <a:pt x="33" y="14"/>
                        <a:pt x="33" y="12"/>
                      </a:cubicBezTo>
                      <a:cubicBezTo>
                        <a:pt x="34" y="10"/>
                        <a:pt x="34" y="8"/>
                        <a:pt x="35" y="6"/>
                      </a:cubicBezTo>
                      <a:cubicBezTo>
                        <a:pt x="35" y="6"/>
                        <a:pt x="36" y="5"/>
                        <a:pt x="36" y="4"/>
                      </a:cubicBezTo>
                      <a:cubicBezTo>
                        <a:pt x="37" y="4"/>
                        <a:pt x="37" y="3"/>
                        <a:pt x="37" y="3"/>
                      </a:cubicBezTo>
                      <a:cubicBezTo>
                        <a:pt x="37" y="3"/>
                        <a:pt x="38" y="3"/>
                        <a:pt x="38" y="3"/>
                      </a:cubicBezTo>
                      <a:cubicBezTo>
                        <a:pt x="39" y="2"/>
                        <a:pt x="38" y="1"/>
                        <a:pt x="40" y="0"/>
                      </a:cubicBezTo>
                      <a:cubicBezTo>
                        <a:pt x="41" y="0"/>
                        <a:pt x="42" y="0"/>
                        <a:pt x="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Freeform 12">
                  <a:extLst>
                    <a:ext uri="{FF2B5EF4-FFF2-40B4-BE49-F238E27FC236}">
                      <a16:creationId xmlns="" xmlns:a16="http://schemas.microsoft.com/office/drawing/2014/main" id="{CC44AF47-EAF8-477B-9E47-BBF1D02076BD}"/>
                    </a:ext>
                  </a:extLst>
                </p:cNvPr>
                <p:cNvSpPr>
                  <a:spLocks/>
                </p:cNvSpPr>
                <p:nvPr/>
              </p:nvSpPr>
              <p:spPr bwMode="auto">
                <a:xfrm>
                  <a:off x="3270" y="1478"/>
                  <a:ext cx="44" cy="50"/>
                </a:xfrm>
                <a:custGeom>
                  <a:avLst/>
                  <a:gdLst>
                    <a:gd name="T0" fmla="*/ 20 w 21"/>
                    <a:gd name="T1" fmla="*/ 19 h 24"/>
                    <a:gd name="T2" fmla="*/ 16 w 21"/>
                    <a:gd name="T3" fmla="*/ 22 h 24"/>
                    <a:gd name="T4" fmla="*/ 12 w 21"/>
                    <a:gd name="T5" fmla="*/ 23 h 24"/>
                    <a:gd name="T6" fmla="*/ 7 w 21"/>
                    <a:gd name="T7" fmla="*/ 22 h 24"/>
                    <a:gd name="T8" fmla="*/ 1 w 21"/>
                    <a:gd name="T9" fmla="*/ 19 h 24"/>
                    <a:gd name="T10" fmla="*/ 0 w 21"/>
                    <a:gd name="T11" fmla="*/ 16 h 24"/>
                    <a:gd name="T12" fmla="*/ 1 w 21"/>
                    <a:gd name="T13" fmla="*/ 10 h 24"/>
                    <a:gd name="T14" fmla="*/ 1 w 21"/>
                    <a:gd name="T15" fmla="*/ 4 h 24"/>
                    <a:gd name="T16" fmla="*/ 4 w 21"/>
                    <a:gd name="T17" fmla="*/ 1 h 24"/>
                    <a:gd name="T18" fmla="*/ 12 w 21"/>
                    <a:gd name="T19" fmla="*/ 1 h 24"/>
                    <a:gd name="T20" fmla="*/ 17 w 21"/>
                    <a:gd name="T21" fmla="*/ 4 h 24"/>
                    <a:gd name="T22" fmla="*/ 20 w 21"/>
                    <a:gd name="T23" fmla="*/ 11 h 24"/>
                    <a:gd name="T24" fmla="*/ 21 w 21"/>
                    <a:gd name="T25" fmla="*/ 13 h 24"/>
                    <a:gd name="T26" fmla="*/ 20 w 21"/>
                    <a:gd name="T27"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4">
                      <a:moveTo>
                        <a:pt x="20" y="19"/>
                      </a:moveTo>
                      <a:cubicBezTo>
                        <a:pt x="19" y="21"/>
                        <a:pt x="17" y="21"/>
                        <a:pt x="16" y="22"/>
                      </a:cubicBezTo>
                      <a:cubicBezTo>
                        <a:pt x="14" y="21"/>
                        <a:pt x="14" y="23"/>
                        <a:pt x="12" y="23"/>
                      </a:cubicBezTo>
                      <a:cubicBezTo>
                        <a:pt x="11" y="24"/>
                        <a:pt x="9" y="22"/>
                        <a:pt x="7" y="22"/>
                      </a:cubicBezTo>
                      <a:cubicBezTo>
                        <a:pt x="5" y="21"/>
                        <a:pt x="2" y="22"/>
                        <a:pt x="1" y="19"/>
                      </a:cubicBezTo>
                      <a:cubicBezTo>
                        <a:pt x="2" y="18"/>
                        <a:pt x="1" y="17"/>
                        <a:pt x="0" y="16"/>
                      </a:cubicBezTo>
                      <a:cubicBezTo>
                        <a:pt x="0" y="14"/>
                        <a:pt x="1" y="12"/>
                        <a:pt x="1" y="10"/>
                      </a:cubicBezTo>
                      <a:cubicBezTo>
                        <a:pt x="2" y="8"/>
                        <a:pt x="1" y="6"/>
                        <a:pt x="1" y="4"/>
                      </a:cubicBezTo>
                      <a:cubicBezTo>
                        <a:pt x="2" y="3"/>
                        <a:pt x="4" y="2"/>
                        <a:pt x="4" y="1"/>
                      </a:cubicBezTo>
                      <a:cubicBezTo>
                        <a:pt x="7" y="0"/>
                        <a:pt x="10" y="0"/>
                        <a:pt x="12" y="1"/>
                      </a:cubicBezTo>
                      <a:cubicBezTo>
                        <a:pt x="14" y="2"/>
                        <a:pt x="15" y="4"/>
                        <a:pt x="17" y="4"/>
                      </a:cubicBezTo>
                      <a:cubicBezTo>
                        <a:pt x="19" y="6"/>
                        <a:pt x="19" y="9"/>
                        <a:pt x="20" y="11"/>
                      </a:cubicBezTo>
                      <a:cubicBezTo>
                        <a:pt x="20" y="12"/>
                        <a:pt x="21" y="13"/>
                        <a:pt x="21" y="13"/>
                      </a:cubicBezTo>
                      <a:cubicBezTo>
                        <a:pt x="21" y="15"/>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Freeform 13">
                  <a:extLst>
                    <a:ext uri="{FF2B5EF4-FFF2-40B4-BE49-F238E27FC236}">
                      <a16:creationId xmlns="" xmlns:a16="http://schemas.microsoft.com/office/drawing/2014/main" id="{EA6A0387-C828-4CC5-B94B-37DE28B6C64F}"/>
                    </a:ext>
                  </a:extLst>
                </p:cNvPr>
                <p:cNvSpPr>
                  <a:spLocks/>
                </p:cNvSpPr>
                <p:nvPr/>
              </p:nvSpPr>
              <p:spPr bwMode="auto">
                <a:xfrm>
                  <a:off x="2454" y="1499"/>
                  <a:ext cx="196" cy="326"/>
                </a:xfrm>
                <a:custGeom>
                  <a:avLst/>
                  <a:gdLst>
                    <a:gd name="T0" fmla="*/ 62 w 94"/>
                    <a:gd name="T1" fmla="*/ 17 h 157"/>
                    <a:gd name="T2" fmla="*/ 81 w 94"/>
                    <a:gd name="T3" fmla="*/ 29 h 157"/>
                    <a:gd name="T4" fmla="*/ 89 w 94"/>
                    <a:gd name="T5" fmla="*/ 35 h 157"/>
                    <a:gd name="T6" fmla="*/ 92 w 94"/>
                    <a:gd name="T7" fmla="*/ 42 h 157"/>
                    <a:gd name="T8" fmla="*/ 89 w 94"/>
                    <a:gd name="T9" fmla="*/ 53 h 157"/>
                    <a:gd name="T10" fmla="*/ 84 w 94"/>
                    <a:gd name="T11" fmla="*/ 52 h 157"/>
                    <a:gd name="T12" fmla="*/ 76 w 94"/>
                    <a:gd name="T13" fmla="*/ 47 h 157"/>
                    <a:gd name="T14" fmla="*/ 70 w 94"/>
                    <a:gd name="T15" fmla="*/ 42 h 157"/>
                    <a:gd name="T16" fmla="*/ 63 w 94"/>
                    <a:gd name="T17" fmla="*/ 42 h 157"/>
                    <a:gd name="T18" fmla="*/ 71 w 94"/>
                    <a:gd name="T19" fmla="*/ 57 h 157"/>
                    <a:gd name="T20" fmla="*/ 48 w 94"/>
                    <a:gd name="T21" fmla="*/ 54 h 157"/>
                    <a:gd name="T22" fmla="*/ 39 w 94"/>
                    <a:gd name="T23" fmla="*/ 53 h 157"/>
                    <a:gd name="T24" fmla="*/ 43 w 94"/>
                    <a:gd name="T25" fmla="*/ 68 h 157"/>
                    <a:gd name="T26" fmla="*/ 44 w 94"/>
                    <a:gd name="T27" fmla="*/ 71 h 157"/>
                    <a:gd name="T28" fmla="*/ 51 w 94"/>
                    <a:gd name="T29" fmla="*/ 82 h 157"/>
                    <a:gd name="T30" fmla="*/ 59 w 94"/>
                    <a:gd name="T31" fmla="*/ 104 h 157"/>
                    <a:gd name="T32" fmla="*/ 45 w 94"/>
                    <a:gd name="T33" fmla="*/ 98 h 157"/>
                    <a:gd name="T34" fmla="*/ 42 w 94"/>
                    <a:gd name="T35" fmla="*/ 109 h 157"/>
                    <a:gd name="T36" fmla="*/ 39 w 94"/>
                    <a:gd name="T37" fmla="*/ 118 h 157"/>
                    <a:gd name="T38" fmla="*/ 43 w 94"/>
                    <a:gd name="T39" fmla="*/ 127 h 157"/>
                    <a:gd name="T40" fmla="*/ 46 w 94"/>
                    <a:gd name="T41" fmla="*/ 131 h 157"/>
                    <a:gd name="T42" fmla="*/ 53 w 94"/>
                    <a:gd name="T43" fmla="*/ 139 h 157"/>
                    <a:gd name="T44" fmla="*/ 60 w 94"/>
                    <a:gd name="T45" fmla="*/ 148 h 157"/>
                    <a:gd name="T46" fmla="*/ 57 w 94"/>
                    <a:gd name="T47" fmla="*/ 157 h 157"/>
                    <a:gd name="T48" fmla="*/ 52 w 94"/>
                    <a:gd name="T49" fmla="*/ 157 h 157"/>
                    <a:gd name="T50" fmla="*/ 43 w 94"/>
                    <a:gd name="T51" fmla="*/ 152 h 157"/>
                    <a:gd name="T52" fmla="*/ 36 w 94"/>
                    <a:gd name="T53" fmla="*/ 137 h 157"/>
                    <a:gd name="T54" fmla="*/ 30 w 94"/>
                    <a:gd name="T55" fmla="*/ 125 h 157"/>
                    <a:gd name="T56" fmla="*/ 26 w 94"/>
                    <a:gd name="T57" fmla="*/ 115 h 157"/>
                    <a:gd name="T58" fmla="*/ 24 w 94"/>
                    <a:gd name="T59" fmla="*/ 111 h 157"/>
                    <a:gd name="T60" fmla="*/ 29 w 94"/>
                    <a:gd name="T61" fmla="*/ 104 h 157"/>
                    <a:gd name="T62" fmla="*/ 30 w 94"/>
                    <a:gd name="T63" fmla="*/ 98 h 157"/>
                    <a:gd name="T64" fmla="*/ 29 w 94"/>
                    <a:gd name="T65" fmla="*/ 81 h 157"/>
                    <a:gd name="T66" fmla="*/ 14 w 94"/>
                    <a:gd name="T67" fmla="*/ 82 h 157"/>
                    <a:gd name="T68" fmla="*/ 10 w 94"/>
                    <a:gd name="T69" fmla="*/ 65 h 157"/>
                    <a:gd name="T70" fmla="*/ 9 w 94"/>
                    <a:gd name="T71" fmla="*/ 49 h 157"/>
                    <a:gd name="T72" fmla="*/ 21 w 94"/>
                    <a:gd name="T73" fmla="*/ 50 h 157"/>
                    <a:gd name="T74" fmla="*/ 27 w 94"/>
                    <a:gd name="T75" fmla="*/ 56 h 157"/>
                    <a:gd name="T76" fmla="*/ 28 w 94"/>
                    <a:gd name="T77" fmla="*/ 45 h 157"/>
                    <a:gd name="T78" fmla="*/ 24 w 94"/>
                    <a:gd name="T79" fmla="*/ 35 h 157"/>
                    <a:gd name="T80" fmla="*/ 16 w 94"/>
                    <a:gd name="T81" fmla="*/ 24 h 157"/>
                    <a:gd name="T82" fmla="*/ 21 w 94"/>
                    <a:gd name="T83" fmla="*/ 17 h 157"/>
                    <a:gd name="T84" fmla="*/ 30 w 94"/>
                    <a:gd name="T85" fmla="*/ 9 h 157"/>
                    <a:gd name="T86" fmla="*/ 38 w 94"/>
                    <a:gd name="T87" fmla="*/ 5 h 157"/>
                    <a:gd name="T88" fmla="*/ 41 w 94"/>
                    <a:gd name="T89" fmla="*/ 12 h 157"/>
                    <a:gd name="T90" fmla="*/ 58 w 94"/>
                    <a:gd name="T91" fmla="*/ 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4" h="157">
                      <a:moveTo>
                        <a:pt x="58" y="6"/>
                      </a:moveTo>
                      <a:cubicBezTo>
                        <a:pt x="60" y="9"/>
                        <a:pt x="61" y="13"/>
                        <a:pt x="62" y="17"/>
                      </a:cubicBezTo>
                      <a:cubicBezTo>
                        <a:pt x="67" y="22"/>
                        <a:pt x="73" y="25"/>
                        <a:pt x="79" y="29"/>
                      </a:cubicBezTo>
                      <a:cubicBezTo>
                        <a:pt x="80" y="29"/>
                        <a:pt x="81" y="29"/>
                        <a:pt x="81" y="29"/>
                      </a:cubicBezTo>
                      <a:cubicBezTo>
                        <a:pt x="82" y="30"/>
                        <a:pt x="84" y="31"/>
                        <a:pt x="84" y="33"/>
                      </a:cubicBezTo>
                      <a:cubicBezTo>
                        <a:pt x="87" y="32"/>
                        <a:pt x="87" y="35"/>
                        <a:pt x="89" y="35"/>
                      </a:cubicBezTo>
                      <a:cubicBezTo>
                        <a:pt x="89" y="37"/>
                        <a:pt x="90" y="38"/>
                        <a:pt x="90" y="40"/>
                      </a:cubicBezTo>
                      <a:cubicBezTo>
                        <a:pt x="90" y="41"/>
                        <a:pt x="92" y="41"/>
                        <a:pt x="92" y="42"/>
                      </a:cubicBezTo>
                      <a:cubicBezTo>
                        <a:pt x="92" y="45"/>
                        <a:pt x="94" y="47"/>
                        <a:pt x="93" y="49"/>
                      </a:cubicBezTo>
                      <a:cubicBezTo>
                        <a:pt x="93" y="51"/>
                        <a:pt x="90" y="53"/>
                        <a:pt x="89" y="53"/>
                      </a:cubicBezTo>
                      <a:cubicBezTo>
                        <a:pt x="88" y="53"/>
                        <a:pt x="88" y="53"/>
                        <a:pt x="86" y="52"/>
                      </a:cubicBezTo>
                      <a:cubicBezTo>
                        <a:pt x="85" y="52"/>
                        <a:pt x="84" y="52"/>
                        <a:pt x="84" y="52"/>
                      </a:cubicBezTo>
                      <a:cubicBezTo>
                        <a:pt x="82" y="51"/>
                        <a:pt x="81" y="49"/>
                        <a:pt x="78" y="48"/>
                      </a:cubicBezTo>
                      <a:cubicBezTo>
                        <a:pt x="78" y="47"/>
                        <a:pt x="77" y="47"/>
                        <a:pt x="76" y="47"/>
                      </a:cubicBezTo>
                      <a:cubicBezTo>
                        <a:pt x="76" y="46"/>
                        <a:pt x="75" y="45"/>
                        <a:pt x="74" y="45"/>
                      </a:cubicBezTo>
                      <a:cubicBezTo>
                        <a:pt x="73" y="44"/>
                        <a:pt x="71" y="43"/>
                        <a:pt x="70" y="42"/>
                      </a:cubicBezTo>
                      <a:cubicBezTo>
                        <a:pt x="69" y="42"/>
                        <a:pt x="69" y="42"/>
                        <a:pt x="68" y="42"/>
                      </a:cubicBezTo>
                      <a:cubicBezTo>
                        <a:pt x="68" y="40"/>
                        <a:pt x="63" y="39"/>
                        <a:pt x="63" y="42"/>
                      </a:cubicBezTo>
                      <a:cubicBezTo>
                        <a:pt x="63" y="44"/>
                        <a:pt x="66" y="47"/>
                        <a:pt x="67" y="50"/>
                      </a:cubicBezTo>
                      <a:cubicBezTo>
                        <a:pt x="68" y="52"/>
                        <a:pt x="70" y="56"/>
                        <a:pt x="71" y="57"/>
                      </a:cubicBezTo>
                      <a:cubicBezTo>
                        <a:pt x="67" y="60"/>
                        <a:pt x="62" y="66"/>
                        <a:pt x="57" y="62"/>
                      </a:cubicBezTo>
                      <a:cubicBezTo>
                        <a:pt x="55" y="58"/>
                        <a:pt x="52" y="55"/>
                        <a:pt x="48" y="54"/>
                      </a:cubicBezTo>
                      <a:cubicBezTo>
                        <a:pt x="47" y="53"/>
                        <a:pt x="45" y="50"/>
                        <a:pt x="43" y="50"/>
                      </a:cubicBezTo>
                      <a:cubicBezTo>
                        <a:pt x="42" y="50"/>
                        <a:pt x="40" y="51"/>
                        <a:pt x="39" y="53"/>
                      </a:cubicBezTo>
                      <a:cubicBezTo>
                        <a:pt x="39" y="54"/>
                        <a:pt x="40" y="55"/>
                        <a:pt x="41" y="57"/>
                      </a:cubicBezTo>
                      <a:cubicBezTo>
                        <a:pt x="41" y="61"/>
                        <a:pt x="41" y="66"/>
                        <a:pt x="43" y="68"/>
                      </a:cubicBezTo>
                      <a:cubicBezTo>
                        <a:pt x="43" y="69"/>
                        <a:pt x="43" y="69"/>
                        <a:pt x="43" y="70"/>
                      </a:cubicBezTo>
                      <a:cubicBezTo>
                        <a:pt x="43" y="71"/>
                        <a:pt x="44" y="70"/>
                        <a:pt x="44" y="71"/>
                      </a:cubicBezTo>
                      <a:cubicBezTo>
                        <a:pt x="45" y="74"/>
                        <a:pt x="46" y="76"/>
                        <a:pt x="48" y="78"/>
                      </a:cubicBezTo>
                      <a:cubicBezTo>
                        <a:pt x="49" y="79"/>
                        <a:pt x="50" y="81"/>
                        <a:pt x="51" y="82"/>
                      </a:cubicBezTo>
                      <a:cubicBezTo>
                        <a:pt x="53" y="84"/>
                        <a:pt x="55" y="85"/>
                        <a:pt x="56" y="88"/>
                      </a:cubicBezTo>
                      <a:cubicBezTo>
                        <a:pt x="59" y="91"/>
                        <a:pt x="64" y="100"/>
                        <a:pt x="59" y="104"/>
                      </a:cubicBezTo>
                      <a:cubicBezTo>
                        <a:pt x="53" y="103"/>
                        <a:pt x="52" y="98"/>
                        <a:pt x="48" y="95"/>
                      </a:cubicBezTo>
                      <a:cubicBezTo>
                        <a:pt x="47" y="96"/>
                        <a:pt x="46" y="97"/>
                        <a:pt x="45" y="98"/>
                      </a:cubicBezTo>
                      <a:cubicBezTo>
                        <a:pt x="45" y="101"/>
                        <a:pt x="45" y="105"/>
                        <a:pt x="42" y="107"/>
                      </a:cubicBezTo>
                      <a:cubicBezTo>
                        <a:pt x="42" y="108"/>
                        <a:pt x="42" y="108"/>
                        <a:pt x="42" y="109"/>
                      </a:cubicBezTo>
                      <a:cubicBezTo>
                        <a:pt x="39" y="108"/>
                        <a:pt x="36" y="114"/>
                        <a:pt x="36" y="116"/>
                      </a:cubicBezTo>
                      <a:cubicBezTo>
                        <a:pt x="37" y="117"/>
                        <a:pt x="38" y="117"/>
                        <a:pt x="39" y="118"/>
                      </a:cubicBezTo>
                      <a:cubicBezTo>
                        <a:pt x="39" y="119"/>
                        <a:pt x="39" y="120"/>
                        <a:pt x="40" y="121"/>
                      </a:cubicBezTo>
                      <a:cubicBezTo>
                        <a:pt x="41" y="124"/>
                        <a:pt x="43" y="124"/>
                        <a:pt x="43" y="127"/>
                      </a:cubicBezTo>
                      <a:cubicBezTo>
                        <a:pt x="43" y="128"/>
                        <a:pt x="45" y="128"/>
                        <a:pt x="45" y="128"/>
                      </a:cubicBezTo>
                      <a:cubicBezTo>
                        <a:pt x="46" y="129"/>
                        <a:pt x="46" y="130"/>
                        <a:pt x="46" y="131"/>
                      </a:cubicBezTo>
                      <a:cubicBezTo>
                        <a:pt x="48" y="132"/>
                        <a:pt x="50" y="134"/>
                        <a:pt x="51" y="136"/>
                      </a:cubicBezTo>
                      <a:cubicBezTo>
                        <a:pt x="52" y="137"/>
                        <a:pt x="52" y="138"/>
                        <a:pt x="53" y="139"/>
                      </a:cubicBezTo>
                      <a:cubicBezTo>
                        <a:pt x="55" y="142"/>
                        <a:pt x="58" y="143"/>
                        <a:pt x="60" y="146"/>
                      </a:cubicBezTo>
                      <a:cubicBezTo>
                        <a:pt x="60" y="146"/>
                        <a:pt x="60" y="147"/>
                        <a:pt x="60" y="148"/>
                      </a:cubicBezTo>
                      <a:cubicBezTo>
                        <a:pt x="61" y="149"/>
                        <a:pt x="62" y="150"/>
                        <a:pt x="62" y="151"/>
                      </a:cubicBezTo>
                      <a:cubicBezTo>
                        <a:pt x="62" y="153"/>
                        <a:pt x="58" y="156"/>
                        <a:pt x="57" y="157"/>
                      </a:cubicBezTo>
                      <a:cubicBezTo>
                        <a:pt x="56" y="157"/>
                        <a:pt x="56" y="156"/>
                        <a:pt x="54" y="156"/>
                      </a:cubicBezTo>
                      <a:cubicBezTo>
                        <a:pt x="54" y="156"/>
                        <a:pt x="53" y="157"/>
                        <a:pt x="52" y="157"/>
                      </a:cubicBezTo>
                      <a:cubicBezTo>
                        <a:pt x="49" y="156"/>
                        <a:pt x="45" y="154"/>
                        <a:pt x="43" y="153"/>
                      </a:cubicBezTo>
                      <a:cubicBezTo>
                        <a:pt x="42" y="153"/>
                        <a:pt x="43" y="153"/>
                        <a:pt x="43" y="152"/>
                      </a:cubicBezTo>
                      <a:cubicBezTo>
                        <a:pt x="41" y="152"/>
                        <a:pt x="41" y="151"/>
                        <a:pt x="40" y="150"/>
                      </a:cubicBezTo>
                      <a:cubicBezTo>
                        <a:pt x="39" y="146"/>
                        <a:pt x="37" y="141"/>
                        <a:pt x="36" y="137"/>
                      </a:cubicBezTo>
                      <a:cubicBezTo>
                        <a:pt x="35" y="135"/>
                        <a:pt x="34" y="133"/>
                        <a:pt x="33" y="132"/>
                      </a:cubicBezTo>
                      <a:cubicBezTo>
                        <a:pt x="32" y="129"/>
                        <a:pt x="32" y="127"/>
                        <a:pt x="30" y="125"/>
                      </a:cubicBezTo>
                      <a:cubicBezTo>
                        <a:pt x="30" y="123"/>
                        <a:pt x="28" y="122"/>
                        <a:pt x="29" y="119"/>
                      </a:cubicBezTo>
                      <a:cubicBezTo>
                        <a:pt x="27" y="118"/>
                        <a:pt x="27" y="117"/>
                        <a:pt x="26" y="115"/>
                      </a:cubicBezTo>
                      <a:cubicBezTo>
                        <a:pt x="26" y="114"/>
                        <a:pt x="25" y="113"/>
                        <a:pt x="24" y="112"/>
                      </a:cubicBezTo>
                      <a:cubicBezTo>
                        <a:pt x="24" y="112"/>
                        <a:pt x="24" y="111"/>
                        <a:pt x="24" y="111"/>
                      </a:cubicBezTo>
                      <a:cubicBezTo>
                        <a:pt x="23" y="109"/>
                        <a:pt x="21" y="108"/>
                        <a:pt x="23" y="105"/>
                      </a:cubicBezTo>
                      <a:cubicBezTo>
                        <a:pt x="25" y="104"/>
                        <a:pt x="28" y="105"/>
                        <a:pt x="29" y="104"/>
                      </a:cubicBezTo>
                      <a:cubicBezTo>
                        <a:pt x="30" y="103"/>
                        <a:pt x="31" y="101"/>
                        <a:pt x="30" y="100"/>
                      </a:cubicBezTo>
                      <a:cubicBezTo>
                        <a:pt x="30" y="99"/>
                        <a:pt x="30" y="98"/>
                        <a:pt x="30" y="98"/>
                      </a:cubicBezTo>
                      <a:cubicBezTo>
                        <a:pt x="30" y="96"/>
                        <a:pt x="30" y="94"/>
                        <a:pt x="30" y="93"/>
                      </a:cubicBezTo>
                      <a:cubicBezTo>
                        <a:pt x="30" y="89"/>
                        <a:pt x="29" y="85"/>
                        <a:pt x="29" y="81"/>
                      </a:cubicBezTo>
                      <a:cubicBezTo>
                        <a:pt x="27" y="78"/>
                        <a:pt x="21" y="78"/>
                        <a:pt x="21" y="82"/>
                      </a:cubicBezTo>
                      <a:cubicBezTo>
                        <a:pt x="19" y="84"/>
                        <a:pt x="15" y="86"/>
                        <a:pt x="14" y="82"/>
                      </a:cubicBezTo>
                      <a:cubicBezTo>
                        <a:pt x="13" y="80"/>
                        <a:pt x="14" y="78"/>
                        <a:pt x="13" y="75"/>
                      </a:cubicBezTo>
                      <a:cubicBezTo>
                        <a:pt x="13" y="71"/>
                        <a:pt x="11" y="67"/>
                        <a:pt x="10" y="65"/>
                      </a:cubicBezTo>
                      <a:cubicBezTo>
                        <a:pt x="7" y="63"/>
                        <a:pt x="5" y="60"/>
                        <a:pt x="2" y="59"/>
                      </a:cubicBezTo>
                      <a:cubicBezTo>
                        <a:pt x="0" y="54"/>
                        <a:pt x="5" y="50"/>
                        <a:pt x="9" y="49"/>
                      </a:cubicBezTo>
                      <a:cubicBezTo>
                        <a:pt x="10" y="49"/>
                        <a:pt x="11" y="50"/>
                        <a:pt x="12" y="50"/>
                      </a:cubicBezTo>
                      <a:cubicBezTo>
                        <a:pt x="15" y="50"/>
                        <a:pt x="19" y="49"/>
                        <a:pt x="21" y="50"/>
                      </a:cubicBezTo>
                      <a:cubicBezTo>
                        <a:pt x="23" y="50"/>
                        <a:pt x="24" y="52"/>
                        <a:pt x="25" y="54"/>
                      </a:cubicBezTo>
                      <a:cubicBezTo>
                        <a:pt x="25" y="55"/>
                        <a:pt x="26" y="56"/>
                        <a:pt x="27" y="56"/>
                      </a:cubicBezTo>
                      <a:cubicBezTo>
                        <a:pt x="29" y="56"/>
                        <a:pt x="29" y="52"/>
                        <a:pt x="29" y="51"/>
                      </a:cubicBezTo>
                      <a:cubicBezTo>
                        <a:pt x="29" y="49"/>
                        <a:pt x="29" y="47"/>
                        <a:pt x="28" y="45"/>
                      </a:cubicBezTo>
                      <a:cubicBezTo>
                        <a:pt x="28" y="43"/>
                        <a:pt x="28" y="41"/>
                        <a:pt x="28" y="40"/>
                      </a:cubicBezTo>
                      <a:cubicBezTo>
                        <a:pt x="27" y="38"/>
                        <a:pt x="25" y="38"/>
                        <a:pt x="24" y="35"/>
                      </a:cubicBezTo>
                      <a:cubicBezTo>
                        <a:pt x="24" y="35"/>
                        <a:pt x="23" y="35"/>
                        <a:pt x="23" y="35"/>
                      </a:cubicBezTo>
                      <a:cubicBezTo>
                        <a:pt x="21" y="31"/>
                        <a:pt x="16" y="28"/>
                        <a:pt x="16" y="24"/>
                      </a:cubicBezTo>
                      <a:cubicBezTo>
                        <a:pt x="15" y="21"/>
                        <a:pt x="19" y="20"/>
                        <a:pt x="19" y="17"/>
                      </a:cubicBezTo>
                      <a:cubicBezTo>
                        <a:pt x="19" y="17"/>
                        <a:pt x="20" y="17"/>
                        <a:pt x="21" y="17"/>
                      </a:cubicBezTo>
                      <a:cubicBezTo>
                        <a:pt x="23" y="15"/>
                        <a:pt x="26" y="14"/>
                        <a:pt x="28" y="13"/>
                      </a:cubicBezTo>
                      <a:cubicBezTo>
                        <a:pt x="28" y="11"/>
                        <a:pt x="29" y="11"/>
                        <a:pt x="30" y="9"/>
                      </a:cubicBezTo>
                      <a:cubicBezTo>
                        <a:pt x="30" y="5"/>
                        <a:pt x="29" y="0"/>
                        <a:pt x="34" y="1"/>
                      </a:cubicBezTo>
                      <a:cubicBezTo>
                        <a:pt x="36" y="2"/>
                        <a:pt x="38" y="2"/>
                        <a:pt x="38" y="5"/>
                      </a:cubicBezTo>
                      <a:cubicBezTo>
                        <a:pt x="38" y="5"/>
                        <a:pt x="38" y="6"/>
                        <a:pt x="38" y="7"/>
                      </a:cubicBezTo>
                      <a:cubicBezTo>
                        <a:pt x="38" y="9"/>
                        <a:pt x="40" y="12"/>
                        <a:pt x="41" y="12"/>
                      </a:cubicBezTo>
                      <a:cubicBezTo>
                        <a:pt x="45" y="13"/>
                        <a:pt x="48" y="7"/>
                        <a:pt x="51" y="6"/>
                      </a:cubicBezTo>
                      <a:cubicBezTo>
                        <a:pt x="53" y="5"/>
                        <a:pt x="55" y="6"/>
                        <a:pt x="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Freeform 14">
                  <a:extLst>
                    <a:ext uri="{FF2B5EF4-FFF2-40B4-BE49-F238E27FC236}">
                      <a16:creationId xmlns="" xmlns:a16="http://schemas.microsoft.com/office/drawing/2014/main" id="{28F62FC8-65BB-41CB-9961-6AFCA1B93A76}"/>
                    </a:ext>
                  </a:extLst>
                </p:cNvPr>
                <p:cNvSpPr>
                  <a:spLocks/>
                </p:cNvSpPr>
                <p:nvPr/>
              </p:nvSpPr>
              <p:spPr bwMode="auto">
                <a:xfrm>
                  <a:off x="3429" y="1597"/>
                  <a:ext cx="33" cy="41"/>
                </a:xfrm>
                <a:custGeom>
                  <a:avLst/>
                  <a:gdLst>
                    <a:gd name="T0" fmla="*/ 16 w 16"/>
                    <a:gd name="T1" fmla="*/ 9 h 20"/>
                    <a:gd name="T2" fmla="*/ 15 w 16"/>
                    <a:gd name="T3" fmla="*/ 14 h 20"/>
                    <a:gd name="T4" fmla="*/ 5 w 16"/>
                    <a:gd name="T5" fmla="*/ 18 h 20"/>
                    <a:gd name="T6" fmla="*/ 3 w 16"/>
                    <a:gd name="T7" fmla="*/ 16 h 20"/>
                    <a:gd name="T8" fmla="*/ 0 w 16"/>
                    <a:gd name="T9" fmla="*/ 14 h 20"/>
                    <a:gd name="T10" fmla="*/ 3 w 16"/>
                    <a:gd name="T11" fmla="*/ 7 h 20"/>
                    <a:gd name="T12" fmla="*/ 12 w 16"/>
                    <a:gd name="T13" fmla="*/ 1 h 20"/>
                    <a:gd name="T14" fmla="*/ 16 w 16"/>
                    <a:gd name="T15" fmla="*/ 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0">
                      <a:moveTo>
                        <a:pt x="16" y="9"/>
                      </a:moveTo>
                      <a:cubicBezTo>
                        <a:pt x="15" y="9"/>
                        <a:pt x="14" y="12"/>
                        <a:pt x="15" y="14"/>
                      </a:cubicBezTo>
                      <a:cubicBezTo>
                        <a:pt x="13" y="16"/>
                        <a:pt x="10" y="20"/>
                        <a:pt x="5" y="18"/>
                      </a:cubicBezTo>
                      <a:cubicBezTo>
                        <a:pt x="4" y="18"/>
                        <a:pt x="4" y="17"/>
                        <a:pt x="3" y="16"/>
                      </a:cubicBezTo>
                      <a:cubicBezTo>
                        <a:pt x="2" y="15"/>
                        <a:pt x="1" y="16"/>
                        <a:pt x="0" y="14"/>
                      </a:cubicBezTo>
                      <a:cubicBezTo>
                        <a:pt x="0" y="13"/>
                        <a:pt x="2" y="9"/>
                        <a:pt x="3" y="7"/>
                      </a:cubicBezTo>
                      <a:cubicBezTo>
                        <a:pt x="5" y="4"/>
                        <a:pt x="8" y="0"/>
                        <a:pt x="12" y="1"/>
                      </a:cubicBezTo>
                      <a:cubicBezTo>
                        <a:pt x="15" y="2"/>
                        <a:pt x="16" y="5"/>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Freeform 15">
                  <a:extLst>
                    <a:ext uri="{FF2B5EF4-FFF2-40B4-BE49-F238E27FC236}">
                      <a16:creationId xmlns="" xmlns:a16="http://schemas.microsoft.com/office/drawing/2014/main" id="{A061FD97-1515-4AE3-A69A-5F480B4B5F26}"/>
                    </a:ext>
                  </a:extLst>
                </p:cNvPr>
                <p:cNvSpPr>
                  <a:spLocks/>
                </p:cNvSpPr>
                <p:nvPr/>
              </p:nvSpPr>
              <p:spPr bwMode="auto">
                <a:xfrm>
                  <a:off x="2387" y="1649"/>
                  <a:ext cx="54" cy="41"/>
                </a:xfrm>
                <a:custGeom>
                  <a:avLst/>
                  <a:gdLst>
                    <a:gd name="T0" fmla="*/ 25 w 26"/>
                    <a:gd name="T1" fmla="*/ 4 h 20"/>
                    <a:gd name="T2" fmla="*/ 17 w 26"/>
                    <a:gd name="T3" fmla="*/ 16 h 20"/>
                    <a:gd name="T4" fmla="*/ 10 w 26"/>
                    <a:gd name="T5" fmla="*/ 16 h 20"/>
                    <a:gd name="T6" fmla="*/ 4 w 26"/>
                    <a:gd name="T7" fmla="*/ 12 h 20"/>
                    <a:gd name="T8" fmla="*/ 0 w 26"/>
                    <a:gd name="T9" fmla="*/ 5 h 20"/>
                    <a:gd name="T10" fmla="*/ 7 w 26"/>
                    <a:gd name="T11" fmla="*/ 2 h 20"/>
                    <a:gd name="T12" fmla="*/ 13 w 26"/>
                    <a:gd name="T13" fmla="*/ 0 h 20"/>
                    <a:gd name="T14" fmla="*/ 21 w 26"/>
                    <a:gd name="T15" fmla="*/ 1 h 20"/>
                    <a:gd name="T16" fmla="*/ 25 w 26"/>
                    <a:gd name="T1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
                      <a:moveTo>
                        <a:pt x="25" y="4"/>
                      </a:moveTo>
                      <a:cubicBezTo>
                        <a:pt x="26" y="10"/>
                        <a:pt x="24" y="20"/>
                        <a:pt x="17" y="16"/>
                      </a:cubicBezTo>
                      <a:cubicBezTo>
                        <a:pt x="14" y="17"/>
                        <a:pt x="13" y="15"/>
                        <a:pt x="10" y="16"/>
                      </a:cubicBezTo>
                      <a:cubicBezTo>
                        <a:pt x="8" y="15"/>
                        <a:pt x="6" y="13"/>
                        <a:pt x="4" y="12"/>
                      </a:cubicBezTo>
                      <a:cubicBezTo>
                        <a:pt x="4" y="9"/>
                        <a:pt x="0" y="8"/>
                        <a:pt x="0" y="5"/>
                      </a:cubicBezTo>
                      <a:cubicBezTo>
                        <a:pt x="1" y="3"/>
                        <a:pt x="4" y="1"/>
                        <a:pt x="7" y="2"/>
                      </a:cubicBezTo>
                      <a:cubicBezTo>
                        <a:pt x="8" y="2"/>
                        <a:pt x="11" y="1"/>
                        <a:pt x="13" y="0"/>
                      </a:cubicBezTo>
                      <a:cubicBezTo>
                        <a:pt x="14" y="0"/>
                        <a:pt x="20" y="0"/>
                        <a:pt x="21" y="1"/>
                      </a:cubicBezTo>
                      <a:cubicBezTo>
                        <a:pt x="23" y="1"/>
                        <a:pt x="23" y="3"/>
                        <a:pt x="2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 name="Freeform 16">
                  <a:extLst>
                    <a:ext uri="{FF2B5EF4-FFF2-40B4-BE49-F238E27FC236}">
                      <a16:creationId xmlns="" xmlns:a16="http://schemas.microsoft.com/office/drawing/2014/main" id="{01F1DEEC-7349-411C-9120-3B6A66FECD5A}"/>
                    </a:ext>
                  </a:extLst>
                </p:cNvPr>
                <p:cNvSpPr>
                  <a:spLocks/>
                </p:cNvSpPr>
                <p:nvPr/>
              </p:nvSpPr>
              <p:spPr bwMode="auto">
                <a:xfrm>
                  <a:off x="2431" y="1692"/>
                  <a:ext cx="54" cy="38"/>
                </a:xfrm>
                <a:custGeom>
                  <a:avLst/>
                  <a:gdLst>
                    <a:gd name="T0" fmla="*/ 1 w 26"/>
                    <a:gd name="T1" fmla="*/ 3 h 18"/>
                    <a:gd name="T2" fmla="*/ 19 w 26"/>
                    <a:gd name="T3" fmla="*/ 0 h 18"/>
                    <a:gd name="T4" fmla="*/ 23 w 26"/>
                    <a:gd name="T5" fmla="*/ 3 h 18"/>
                    <a:gd name="T6" fmla="*/ 26 w 26"/>
                    <a:gd name="T7" fmla="*/ 9 h 18"/>
                    <a:gd name="T8" fmla="*/ 21 w 26"/>
                    <a:gd name="T9" fmla="*/ 17 h 18"/>
                    <a:gd name="T10" fmla="*/ 17 w 26"/>
                    <a:gd name="T11" fmla="*/ 15 h 18"/>
                    <a:gd name="T12" fmla="*/ 10 w 26"/>
                    <a:gd name="T13" fmla="*/ 12 h 18"/>
                    <a:gd name="T14" fmla="*/ 4 w 26"/>
                    <a:gd name="T15" fmla="*/ 10 h 18"/>
                    <a:gd name="T16" fmla="*/ 1 w 2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
                      <a:moveTo>
                        <a:pt x="1" y="3"/>
                      </a:moveTo>
                      <a:cubicBezTo>
                        <a:pt x="6" y="0"/>
                        <a:pt x="13" y="1"/>
                        <a:pt x="19" y="0"/>
                      </a:cubicBezTo>
                      <a:cubicBezTo>
                        <a:pt x="20" y="0"/>
                        <a:pt x="23" y="2"/>
                        <a:pt x="23" y="3"/>
                      </a:cubicBezTo>
                      <a:cubicBezTo>
                        <a:pt x="24" y="5"/>
                        <a:pt x="25" y="7"/>
                        <a:pt x="26" y="9"/>
                      </a:cubicBezTo>
                      <a:cubicBezTo>
                        <a:pt x="25" y="12"/>
                        <a:pt x="25" y="18"/>
                        <a:pt x="21" y="17"/>
                      </a:cubicBezTo>
                      <a:cubicBezTo>
                        <a:pt x="19" y="17"/>
                        <a:pt x="19" y="16"/>
                        <a:pt x="17" y="15"/>
                      </a:cubicBezTo>
                      <a:cubicBezTo>
                        <a:pt x="14" y="14"/>
                        <a:pt x="11" y="14"/>
                        <a:pt x="10" y="12"/>
                      </a:cubicBezTo>
                      <a:cubicBezTo>
                        <a:pt x="7" y="12"/>
                        <a:pt x="6" y="11"/>
                        <a:pt x="4" y="10"/>
                      </a:cubicBezTo>
                      <a:cubicBezTo>
                        <a:pt x="2" y="8"/>
                        <a:pt x="0" y="7"/>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 name="Freeform 17">
                  <a:extLst>
                    <a:ext uri="{FF2B5EF4-FFF2-40B4-BE49-F238E27FC236}">
                      <a16:creationId xmlns="" xmlns:a16="http://schemas.microsoft.com/office/drawing/2014/main" id="{FDBCF4DF-A02D-42CB-AF9C-7E389C2C4B22}"/>
                    </a:ext>
                  </a:extLst>
                </p:cNvPr>
                <p:cNvSpPr>
                  <a:spLocks/>
                </p:cNvSpPr>
                <p:nvPr/>
              </p:nvSpPr>
              <p:spPr bwMode="auto">
                <a:xfrm>
                  <a:off x="3495" y="1983"/>
                  <a:ext cx="142" cy="86"/>
                </a:xfrm>
                <a:custGeom>
                  <a:avLst/>
                  <a:gdLst>
                    <a:gd name="T0" fmla="*/ 64 w 68"/>
                    <a:gd name="T1" fmla="*/ 41 h 41"/>
                    <a:gd name="T2" fmla="*/ 61 w 68"/>
                    <a:gd name="T3" fmla="*/ 41 h 41"/>
                    <a:gd name="T4" fmla="*/ 57 w 68"/>
                    <a:gd name="T5" fmla="*/ 40 h 41"/>
                    <a:gd name="T6" fmla="*/ 56 w 68"/>
                    <a:gd name="T7" fmla="*/ 39 h 41"/>
                    <a:gd name="T8" fmla="*/ 52 w 68"/>
                    <a:gd name="T9" fmla="*/ 38 h 41"/>
                    <a:gd name="T10" fmla="*/ 45 w 68"/>
                    <a:gd name="T11" fmla="*/ 35 h 41"/>
                    <a:gd name="T12" fmla="*/ 41 w 68"/>
                    <a:gd name="T13" fmla="*/ 35 h 41"/>
                    <a:gd name="T14" fmla="*/ 34 w 68"/>
                    <a:gd name="T15" fmla="*/ 34 h 41"/>
                    <a:gd name="T16" fmla="*/ 19 w 68"/>
                    <a:gd name="T17" fmla="*/ 34 h 41"/>
                    <a:gd name="T18" fmla="*/ 2 w 68"/>
                    <a:gd name="T19" fmla="*/ 34 h 41"/>
                    <a:gd name="T20" fmla="*/ 0 w 68"/>
                    <a:gd name="T21" fmla="*/ 30 h 41"/>
                    <a:gd name="T22" fmla="*/ 4 w 68"/>
                    <a:gd name="T23" fmla="*/ 26 h 41"/>
                    <a:gd name="T24" fmla="*/ 19 w 68"/>
                    <a:gd name="T25" fmla="*/ 26 h 41"/>
                    <a:gd name="T26" fmla="*/ 22 w 68"/>
                    <a:gd name="T27" fmla="*/ 25 h 41"/>
                    <a:gd name="T28" fmla="*/ 24 w 68"/>
                    <a:gd name="T29" fmla="*/ 25 h 41"/>
                    <a:gd name="T30" fmla="*/ 29 w 68"/>
                    <a:gd name="T31" fmla="*/ 25 h 41"/>
                    <a:gd name="T32" fmla="*/ 26 w 68"/>
                    <a:gd name="T33" fmla="*/ 17 h 41"/>
                    <a:gd name="T34" fmla="*/ 21 w 68"/>
                    <a:gd name="T35" fmla="*/ 13 h 41"/>
                    <a:gd name="T36" fmla="*/ 19 w 68"/>
                    <a:gd name="T37" fmla="*/ 13 h 41"/>
                    <a:gd name="T38" fmla="*/ 16 w 68"/>
                    <a:gd name="T39" fmla="*/ 9 h 41"/>
                    <a:gd name="T40" fmla="*/ 15 w 68"/>
                    <a:gd name="T41" fmla="*/ 0 h 41"/>
                    <a:gd name="T42" fmla="*/ 18 w 68"/>
                    <a:gd name="T43" fmla="*/ 2 h 41"/>
                    <a:gd name="T44" fmla="*/ 20 w 68"/>
                    <a:gd name="T45" fmla="*/ 2 h 41"/>
                    <a:gd name="T46" fmla="*/ 23 w 68"/>
                    <a:gd name="T47" fmla="*/ 6 h 41"/>
                    <a:gd name="T48" fmla="*/ 29 w 68"/>
                    <a:gd name="T49" fmla="*/ 11 h 41"/>
                    <a:gd name="T50" fmla="*/ 31 w 68"/>
                    <a:gd name="T51" fmla="*/ 12 h 41"/>
                    <a:gd name="T52" fmla="*/ 32 w 68"/>
                    <a:gd name="T53" fmla="*/ 14 h 41"/>
                    <a:gd name="T54" fmla="*/ 43 w 68"/>
                    <a:gd name="T55" fmla="*/ 23 h 41"/>
                    <a:gd name="T56" fmla="*/ 48 w 68"/>
                    <a:gd name="T57" fmla="*/ 27 h 41"/>
                    <a:gd name="T58" fmla="*/ 56 w 68"/>
                    <a:gd name="T59" fmla="*/ 31 h 41"/>
                    <a:gd name="T60" fmla="*/ 60 w 68"/>
                    <a:gd name="T61" fmla="*/ 31 h 41"/>
                    <a:gd name="T62" fmla="*/ 62 w 68"/>
                    <a:gd name="T63" fmla="*/ 33 h 41"/>
                    <a:gd name="T64" fmla="*/ 64 w 68"/>
                    <a:gd name="T65" fmla="*/ 33 h 41"/>
                    <a:gd name="T66" fmla="*/ 64 w 68"/>
                    <a:gd name="T6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41">
                      <a:moveTo>
                        <a:pt x="64" y="41"/>
                      </a:moveTo>
                      <a:cubicBezTo>
                        <a:pt x="62" y="41"/>
                        <a:pt x="62" y="41"/>
                        <a:pt x="61" y="41"/>
                      </a:cubicBezTo>
                      <a:cubicBezTo>
                        <a:pt x="60" y="40"/>
                        <a:pt x="58" y="40"/>
                        <a:pt x="57" y="40"/>
                      </a:cubicBezTo>
                      <a:cubicBezTo>
                        <a:pt x="57" y="40"/>
                        <a:pt x="56" y="39"/>
                        <a:pt x="56" y="39"/>
                      </a:cubicBezTo>
                      <a:cubicBezTo>
                        <a:pt x="54" y="38"/>
                        <a:pt x="53" y="38"/>
                        <a:pt x="52" y="38"/>
                      </a:cubicBezTo>
                      <a:cubicBezTo>
                        <a:pt x="50" y="37"/>
                        <a:pt x="48" y="36"/>
                        <a:pt x="45" y="35"/>
                      </a:cubicBezTo>
                      <a:cubicBezTo>
                        <a:pt x="44" y="35"/>
                        <a:pt x="43" y="35"/>
                        <a:pt x="41" y="35"/>
                      </a:cubicBezTo>
                      <a:cubicBezTo>
                        <a:pt x="39" y="35"/>
                        <a:pt x="37" y="34"/>
                        <a:pt x="34" y="34"/>
                      </a:cubicBezTo>
                      <a:cubicBezTo>
                        <a:pt x="30" y="34"/>
                        <a:pt x="24" y="34"/>
                        <a:pt x="19" y="34"/>
                      </a:cubicBezTo>
                      <a:cubicBezTo>
                        <a:pt x="13" y="34"/>
                        <a:pt x="7" y="34"/>
                        <a:pt x="2" y="34"/>
                      </a:cubicBezTo>
                      <a:cubicBezTo>
                        <a:pt x="1" y="33"/>
                        <a:pt x="1" y="31"/>
                        <a:pt x="0" y="30"/>
                      </a:cubicBezTo>
                      <a:cubicBezTo>
                        <a:pt x="2" y="29"/>
                        <a:pt x="2" y="27"/>
                        <a:pt x="4" y="26"/>
                      </a:cubicBezTo>
                      <a:cubicBezTo>
                        <a:pt x="7" y="24"/>
                        <a:pt x="14" y="26"/>
                        <a:pt x="19" y="26"/>
                      </a:cubicBezTo>
                      <a:cubicBezTo>
                        <a:pt x="20" y="25"/>
                        <a:pt x="21" y="25"/>
                        <a:pt x="22" y="25"/>
                      </a:cubicBezTo>
                      <a:cubicBezTo>
                        <a:pt x="22" y="25"/>
                        <a:pt x="23" y="25"/>
                        <a:pt x="24" y="25"/>
                      </a:cubicBezTo>
                      <a:cubicBezTo>
                        <a:pt x="26" y="25"/>
                        <a:pt x="27" y="24"/>
                        <a:pt x="29" y="25"/>
                      </a:cubicBezTo>
                      <a:cubicBezTo>
                        <a:pt x="30" y="21"/>
                        <a:pt x="27" y="20"/>
                        <a:pt x="26" y="17"/>
                      </a:cubicBezTo>
                      <a:cubicBezTo>
                        <a:pt x="24" y="16"/>
                        <a:pt x="22" y="15"/>
                        <a:pt x="21" y="13"/>
                      </a:cubicBezTo>
                      <a:cubicBezTo>
                        <a:pt x="21" y="12"/>
                        <a:pt x="20" y="13"/>
                        <a:pt x="19" y="13"/>
                      </a:cubicBezTo>
                      <a:cubicBezTo>
                        <a:pt x="19" y="11"/>
                        <a:pt x="16" y="11"/>
                        <a:pt x="16" y="9"/>
                      </a:cubicBezTo>
                      <a:cubicBezTo>
                        <a:pt x="12" y="8"/>
                        <a:pt x="9" y="0"/>
                        <a:pt x="15" y="0"/>
                      </a:cubicBezTo>
                      <a:cubicBezTo>
                        <a:pt x="16" y="0"/>
                        <a:pt x="17" y="1"/>
                        <a:pt x="18" y="2"/>
                      </a:cubicBezTo>
                      <a:cubicBezTo>
                        <a:pt x="19" y="2"/>
                        <a:pt x="20" y="2"/>
                        <a:pt x="20" y="2"/>
                      </a:cubicBezTo>
                      <a:cubicBezTo>
                        <a:pt x="22" y="3"/>
                        <a:pt x="23" y="5"/>
                        <a:pt x="23" y="6"/>
                      </a:cubicBezTo>
                      <a:cubicBezTo>
                        <a:pt x="25" y="8"/>
                        <a:pt x="28" y="9"/>
                        <a:pt x="29" y="11"/>
                      </a:cubicBezTo>
                      <a:cubicBezTo>
                        <a:pt x="29" y="11"/>
                        <a:pt x="30" y="11"/>
                        <a:pt x="31" y="12"/>
                      </a:cubicBezTo>
                      <a:cubicBezTo>
                        <a:pt x="31" y="13"/>
                        <a:pt x="32" y="13"/>
                        <a:pt x="32" y="14"/>
                      </a:cubicBezTo>
                      <a:cubicBezTo>
                        <a:pt x="37" y="16"/>
                        <a:pt x="39" y="21"/>
                        <a:pt x="43" y="23"/>
                      </a:cubicBezTo>
                      <a:cubicBezTo>
                        <a:pt x="45" y="24"/>
                        <a:pt x="47" y="25"/>
                        <a:pt x="48" y="27"/>
                      </a:cubicBezTo>
                      <a:cubicBezTo>
                        <a:pt x="51" y="27"/>
                        <a:pt x="53" y="30"/>
                        <a:pt x="56" y="31"/>
                      </a:cubicBezTo>
                      <a:cubicBezTo>
                        <a:pt x="57" y="31"/>
                        <a:pt x="59" y="30"/>
                        <a:pt x="60" y="31"/>
                      </a:cubicBezTo>
                      <a:cubicBezTo>
                        <a:pt x="61" y="31"/>
                        <a:pt x="61" y="32"/>
                        <a:pt x="62" y="33"/>
                      </a:cubicBezTo>
                      <a:cubicBezTo>
                        <a:pt x="63" y="33"/>
                        <a:pt x="63" y="33"/>
                        <a:pt x="64" y="33"/>
                      </a:cubicBezTo>
                      <a:cubicBezTo>
                        <a:pt x="68" y="34"/>
                        <a:pt x="68" y="39"/>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 name="Freeform 18">
                  <a:extLst>
                    <a:ext uri="{FF2B5EF4-FFF2-40B4-BE49-F238E27FC236}">
                      <a16:creationId xmlns="" xmlns:a16="http://schemas.microsoft.com/office/drawing/2014/main" id="{827AB47F-EF0F-49A7-8A0A-050C480376D0}"/>
                    </a:ext>
                  </a:extLst>
                </p:cNvPr>
                <p:cNvSpPr>
                  <a:spLocks/>
                </p:cNvSpPr>
                <p:nvPr/>
              </p:nvSpPr>
              <p:spPr bwMode="auto">
                <a:xfrm>
                  <a:off x="2377" y="2004"/>
                  <a:ext cx="164" cy="119"/>
                </a:xfrm>
                <a:custGeom>
                  <a:avLst/>
                  <a:gdLst>
                    <a:gd name="T0" fmla="*/ 67 w 79"/>
                    <a:gd name="T1" fmla="*/ 1 h 57"/>
                    <a:gd name="T2" fmla="*/ 70 w 79"/>
                    <a:gd name="T3" fmla="*/ 7 h 57"/>
                    <a:gd name="T4" fmla="*/ 71 w 79"/>
                    <a:gd name="T5" fmla="*/ 10 h 57"/>
                    <a:gd name="T6" fmla="*/ 74 w 79"/>
                    <a:gd name="T7" fmla="*/ 16 h 57"/>
                    <a:gd name="T8" fmla="*/ 74 w 79"/>
                    <a:gd name="T9" fmla="*/ 20 h 57"/>
                    <a:gd name="T10" fmla="*/ 78 w 79"/>
                    <a:gd name="T11" fmla="*/ 32 h 57"/>
                    <a:gd name="T12" fmla="*/ 75 w 79"/>
                    <a:gd name="T13" fmla="*/ 36 h 57"/>
                    <a:gd name="T14" fmla="*/ 65 w 79"/>
                    <a:gd name="T15" fmla="*/ 35 h 57"/>
                    <a:gd name="T16" fmla="*/ 63 w 79"/>
                    <a:gd name="T17" fmla="*/ 35 h 57"/>
                    <a:gd name="T18" fmla="*/ 60 w 79"/>
                    <a:gd name="T19" fmla="*/ 35 h 57"/>
                    <a:gd name="T20" fmla="*/ 57 w 79"/>
                    <a:gd name="T21" fmla="*/ 33 h 57"/>
                    <a:gd name="T22" fmla="*/ 51 w 79"/>
                    <a:gd name="T23" fmla="*/ 32 h 57"/>
                    <a:gd name="T24" fmla="*/ 41 w 79"/>
                    <a:gd name="T25" fmla="*/ 31 h 57"/>
                    <a:gd name="T26" fmla="*/ 38 w 79"/>
                    <a:gd name="T27" fmla="*/ 31 h 57"/>
                    <a:gd name="T28" fmla="*/ 32 w 79"/>
                    <a:gd name="T29" fmla="*/ 30 h 57"/>
                    <a:gd name="T30" fmla="*/ 29 w 79"/>
                    <a:gd name="T31" fmla="*/ 30 h 57"/>
                    <a:gd name="T32" fmla="*/ 27 w 79"/>
                    <a:gd name="T33" fmla="*/ 28 h 57"/>
                    <a:gd name="T34" fmla="*/ 20 w 79"/>
                    <a:gd name="T35" fmla="*/ 28 h 57"/>
                    <a:gd name="T36" fmla="*/ 13 w 79"/>
                    <a:gd name="T37" fmla="*/ 29 h 57"/>
                    <a:gd name="T38" fmla="*/ 14 w 79"/>
                    <a:gd name="T39" fmla="*/ 36 h 57"/>
                    <a:gd name="T40" fmla="*/ 15 w 79"/>
                    <a:gd name="T41" fmla="*/ 39 h 57"/>
                    <a:gd name="T42" fmla="*/ 16 w 79"/>
                    <a:gd name="T43" fmla="*/ 42 h 57"/>
                    <a:gd name="T44" fmla="*/ 17 w 79"/>
                    <a:gd name="T45" fmla="*/ 47 h 57"/>
                    <a:gd name="T46" fmla="*/ 19 w 79"/>
                    <a:gd name="T47" fmla="*/ 54 h 57"/>
                    <a:gd name="T48" fmla="*/ 11 w 79"/>
                    <a:gd name="T49" fmla="*/ 53 h 57"/>
                    <a:gd name="T50" fmla="*/ 8 w 79"/>
                    <a:gd name="T51" fmla="*/ 46 h 57"/>
                    <a:gd name="T52" fmla="*/ 7 w 79"/>
                    <a:gd name="T53" fmla="*/ 42 h 57"/>
                    <a:gd name="T54" fmla="*/ 4 w 79"/>
                    <a:gd name="T55" fmla="*/ 36 h 57"/>
                    <a:gd name="T56" fmla="*/ 4 w 79"/>
                    <a:gd name="T57" fmla="*/ 34 h 57"/>
                    <a:gd name="T58" fmla="*/ 3 w 79"/>
                    <a:gd name="T59" fmla="*/ 32 h 57"/>
                    <a:gd name="T60" fmla="*/ 2 w 79"/>
                    <a:gd name="T61" fmla="*/ 30 h 57"/>
                    <a:gd name="T62" fmla="*/ 1 w 79"/>
                    <a:gd name="T63" fmla="*/ 27 h 57"/>
                    <a:gd name="T64" fmla="*/ 1 w 79"/>
                    <a:gd name="T65" fmla="*/ 23 h 57"/>
                    <a:gd name="T66" fmla="*/ 6 w 79"/>
                    <a:gd name="T67" fmla="*/ 19 h 57"/>
                    <a:gd name="T68" fmla="*/ 17 w 79"/>
                    <a:gd name="T69" fmla="*/ 19 h 57"/>
                    <a:gd name="T70" fmla="*/ 22 w 79"/>
                    <a:gd name="T71" fmla="*/ 19 h 57"/>
                    <a:gd name="T72" fmla="*/ 24 w 79"/>
                    <a:gd name="T73" fmla="*/ 20 h 57"/>
                    <a:gd name="T74" fmla="*/ 30 w 79"/>
                    <a:gd name="T75" fmla="*/ 21 h 57"/>
                    <a:gd name="T76" fmla="*/ 33 w 79"/>
                    <a:gd name="T77" fmla="*/ 22 h 57"/>
                    <a:gd name="T78" fmla="*/ 36 w 79"/>
                    <a:gd name="T79" fmla="*/ 22 h 57"/>
                    <a:gd name="T80" fmla="*/ 52 w 79"/>
                    <a:gd name="T81" fmla="*/ 24 h 57"/>
                    <a:gd name="T82" fmla="*/ 66 w 79"/>
                    <a:gd name="T83" fmla="*/ 25 h 57"/>
                    <a:gd name="T84" fmla="*/ 64 w 79"/>
                    <a:gd name="T85" fmla="*/ 15 h 57"/>
                    <a:gd name="T86" fmla="*/ 62 w 79"/>
                    <a:gd name="T87" fmla="*/ 10 h 57"/>
                    <a:gd name="T88" fmla="*/ 62 w 79"/>
                    <a:gd name="T89" fmla="*/ 7 h 57"/>
                    <a:gd name="T90" fmla="*/ 61 w 79"/>
                    <a:gd name="T91" fmla="*/ 4 h 57"/>
                    <a:gd name="T92" fmla="*/ 67 w 79"/>
                    <a:gd name="T93"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9" h="57">
                      <a:moveTo>
                        <a:pt x="67" y="1"/>
                      </a:moveTo>
                      <a:cubicBezTo>
                        <a:pt x="68" y="3"/>
                        <a:pt x="69" y="5"/>
                        <a:pt x="70" y="7"/>
                      </a:cubicBezTo>
                      <a:cubicBezTo>
                        <a:pt x="70" y="8"/>
                        <a:pt x="70" y="9"/>
                        <a:pt x="71" y="10"/>
                      </a:cubicBezTo>
                      <a:cubicBezTo>
                        <a:pt x="71" y="12"/>
                        <a:pt x="73" y="14"/>
                        <a:pt x="74" y="16"/>
                      </a:cubicBezTo>
                      <a:cubicBezTo>
                        <a:pt x="74" y="17"/>
                        <a:pt x="74" y="18"/>
                        <a:pt x="74" y="20"/>
                      </a:cubicBezTo>
                      <a:cubicBezTo>
                        <a:pt x="75" y="23"/>
                        <a:pt x="79" y="27"/>
                        <a:pt x="78" y="32"/>
                      </a:cubicBezTo>
                      <a:cubicBezTo>
                        <a:pt x="78" y="33"/>
                        <a:pt x="76" y="36"/>
                        <a:pt x="75" y="36"/>
                      </a:cubicBezTo>
                      <a:cubicBezTo>
                        <a:pt x="74" y="37"/>
                        <a:pt x="68" y="36"/>
                        <a:pt x="65" y="35"/>
                      </a:cubicBezTo>
                      <a:cubicBezTo>
                        <a:pt x="64" y="35"/>
                        <a:pt x="64" y="35"/>
                        <a:pt x="63" y="35"/>
                      </a:cubicBezTo>
                      <a:cubicBezTo>
                        <a:pt x="62" y="34"/>
                        <a:pt x="61" y="35"/>
                        <a:pt x="60" y="35"/>
                      </a:cubicBezTo>
                      <a:cubicBezTo>
                        <a:pt x="59" y="34"/>
                        <a:pt x="58" y="34"/>
                        <a:pt x="57" y="33"/>
                      </a:cubicBezTo>
                      <a:cubicBezTo>
                        <a:pt x="55" y="33"/>
                        <a:pt x="53" y="33"/>
                        <a:pt x="51" y="32"/>
                      </a:cubicBezTo>
                      <a:cubicBezTo>
                        <a:pt x="48" y="32"/>
                        <a:pt x="44" y="31"/>
                        <a:pt x="41" y="31"/>
                      </a:cubicBezTo>
                      <a:cubicBezTo>
                        <a:pt x="40" y="31"/>
                        <a:pt x="39" y="31"/>
                        <a:pt x="38" y="31"/>
                      </a:cubicBezTo>
                      <a:cubicBezTo>
                        <a:pt x="36" y="30"/>
                        <a:pt x="34" y="30"/>
                        <a:pt x="32" y="30"/>
                      </a:cubicBezTo>
                      <a:cubicBezTo>
                        <a:pt x="31" y="29"/>
                        <a:pt x="30" y="30"/>
                        <a:pt x="29" y="30"/>
                      </a:cubicBezTo>
                      <a:cubicBezTo>
                        <a:pt x="28" y="30"/>
                        <a:pt x="28" y="29"/>
                        <a:pt x="27" y="28"/>
                      </a:cubicBezTo>
                      <a:cubicBezTo>
                        <a:pt x="25" y="28"/>
                        <a:pt x="23" y="28"/>
                        <a:pt x="20" y="28"/>
                      </a:cubicBezTo>
                      <a:cubicBezTo>
                        <a:pt x="18" y="28"/>
                        <a:pt x="15" y="26"/>
                        <a:pt x="13" y="29"/>
                      </a:cubicBezTo>
                      <a:cubicBezTo>
                        <a:pt x="12" y="32"/>
                        <a:pt x="14" y="34"/>
                        <a:pt x="14" y="36"/>
                      </a:cubicBezTo>
                      <a:cubicBezTo>
                        <a:pt x="15" y="37"/>
                        <a:pt x="15" y="38"/>
                        <a:pt x="15" y="39"/>
                      </a:cubicBezTo>
                      <a:cubicBezTo>
                        <a:pt x="15" y="40"/>
                        <a:pt x="16" y="41"/>
                        <a:pt x="16" y="42"/>
                      </a:cubicBezTo>
                      <a:cubicBezTo>
                        <a:pt x="17" y="44"/>
                        <a:pt x="17" y="46"/>
                        <a:pt x="17" y="47"/>
                      </a:cubicBezTo>
                      <a:cubicBezTo>
                        <a:pt x="18" y="49"/>
                        <a:pt x="20" y="50"/>
                        <a:pt x="19" y="54"/>
                      </a:cubicBezTo>
                      <a:cubicBezTo>
                        <a:pt x="17" y="57"/>
                        <a:pt x="12" y="55"/>
                        <a:pt x="11" y="53"/>
                      </a:cubicBezTo>
                      <a:cubicBezTo>
                        <a:pt x="10" y="50"/>
                        <a:pt x="9" y="48"/>
                        <a:pt x="8" y="46"/>
                      </a:cubicBezTo>
                      <a:cubicBezTo>
                        <a:pt x="7" y="44"/>
                        <a:pt x="7" y="43"/>
                        <a:pt x="7" y="42"/>
                      </a:cubicBezTo>
                      <a:cubicBezTo>
                        <a:pt x="6" y="40"/>
                        <a:pt x="4" y="38"/>
                        <a:pt x="4" y="36"/>
                      </a:cubicBezTo>
                      <a:cubicBezTo>
                        <a:pt x="3" y="35"/>
                        <a:pt x="4" y="34"/>
                        <a:pt x="4" y="34"/>
                      </a:cubicBezTo>
                      <a:cubicBezTo>
                        <a:pt x="4" y="33"/>
                        <a:pt x="3" y="33"/>
                        <a:pt x="3" y="32"/>
                      </a:cubicBezTo>
                      <a:cubicBezTo>
                        <a:pt x="2" y="31"/>
                        <a:pt x="3" y="30"/>
                        <a:pt x="2" y="30"/>
                      </a:cubicBezTo>
                      <a:cubicBezTo>
                        <a:pt x="2" y="29"/>
                        <a:pt x="1" y="28"/>
                        <a:pt x="1" y="27"/>
                      </a:cubicBezTo>
                      <a:cubicBezTo>
                        <a:pt x="1" y="26"/>
                        <a:pt x="0" y="24"/>
                        <a:pt x="1" y="23"/>
                      </a:cubicBezTo>
                      <a:cubicBezTo>
                        <a:pt x="1" y="22"/>
                        <a:pt x="4" y="19"/>
                        <a:pt x="6" y="19"/>
                      </a:cubicBezTo>
                      <a:cubicBezTo>
                        <a:pt x="9" y="17"/>
                        <a:pt x="13" y="18"/>
                        <a:pt x="17" y="19"/>
                      </a:cubicBezTo>
                      <a:cubicBezTo>
                        <a:pt x="18" y="19"/>
                        <a:pt x="20" y="19"/>
                        <a:pt x="22" y="19"/>
                      </a:cubicBezTo>
                      <a:cubicBezTo>
                        <a:pt x="23" y="19"/>
                        <a:pt x="23" y="20"/>
                        <a:pt x="24" y="20"/>
                      </a:cubicBezTo>
                      <a:cubicBezTo>
                        <a:pt x="26" y="20"/>
                        <a:pt x="28" y="20"/>
                        <a:pt x="30" y="21"/>
                      </a:cubicBezTo>
                      <a:cubicBezTo>
                        <a:pt x="31" y="21"/>
                        <a:pt x="32" y="21"/>
                        <a:pt x="33" y="22"/>
                      </a:cubicBezTo>
                      <a:cubicBezTo>
                        <a:pt x="34" y="22"/>
                        <a:pt x="35" y="22"/>
                        <a:pt x="36" y="22"/>
                      </a:cubicBezTo>
                      <a:cubicBezTo>
                        <a:pt x="41" y="22"/>
                        <a:pt x="46" y="23"/>
                        <a:pt x="52" y="24"/>
                      </a:cubicBezTo>
                      <a:cubicBezTo>
                        <a:pt x="56" y="25"/>
                        <a:pt x="62" y="26"/>
                        <a:pt x="66" y="25"/>
                      </a:cubicBezTo>
                      <a:cubicBezTo>
                        <a:pt x="67" y="21"/>
                        <a:pt x="66" y="17"/>
                        <a:pt x="64" y="15"/>
                      </a:cubicBezTo>
                      <a:cubicBezTo>
                        <a:pt x="65" y="13"/>
                        <a:pt x="63" y="12"/>
                        <a:pt x="62" y="10"/>
                      </a:cubicBezTo>
                      <a:cubicBezTo>
                        <a:pt x="62" y="9"/>
                        <a:pt x="62" y="8"/>
                        <a:pt x="62" y="7"/>
                      </a:cubicBezTo>
                      <a:cubicBezTo>
                        <a:pt x="62" y="5"/>
                        <a:pt x="61" y="4"/>
                        <a:pt x="61" y="4"/>
                      </a:cubicBezTo>
                      <a:cubicBezTo>
                        <a:pt x="61" y="1"/>
                        <a:pt x="64" y="0"/>
                        <a:pt x="6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 name="Freeform 19">
                  <a:extLst>
                    <a:ext uri="{FF2B5EF4-FFF2-40B4-BE49-F238E27FC236}">
                      <a16:creationId xmlns="" xmlns:a16="http://schemas.microsoft.com/office/drawing/2014/main" id="{3780CF13-1BBE-44A2-8882-CF9EF29DD111}"/>
                    </a:ext>
                  </a:extLst>
                </p:cNvPr>
                <p:cNvSpPr>
                  <a:spLocks/>
                </p:cNvSpPr>
                <p:nvPr/>
              </p:nvSpPr>
              <p:spPr bwMode="auto">
                <a:xfrm>
                  <a:off x="3458" y="2060"/>
                  <a:ext cx="142" cy="104"/>
                </a:xfrm>
                <a:custGeom>
                  <a:avLst/>
                  <a:gdLst>
                    <a:gd name="T0" fmla="*/ 20 w 68"/>
                    <a:gd name="T1" fmla="*/ 19 h 50"/>
                    <a:gd name="T2" fmla="*/ 25 w 68"/>
                    <a:gd name="T3" fmla="*/ 20 h 50"/>
                    <a:gd name="T4" fmla="*/ 29 w 68"/>
                    <a:gd name="T5" fmla="*/ 23 h 50"/>
                    <a:gd name="T6" fmla="*/ 31 w 68"/>
                    <a:gd name="T7" fmla="*/ 25 h 50"/>
                    <a:gd name="T8" fmla="*/ 40 w 68"/>
                    <a:gd name="T9" fmla="*/ 29 h 50"/>
                    <a:gd name="T10" fmla="*/ 44 w 68"/>
                    <a:gd name="T11" fmla="*/ 31 h 50"/>
                    <a:gd name="T12" fmla="*/ 46 w 68"/>
                    <a:gd name="T13" fmla="*/ 33 h 50"/>
                    <a:gd name="T14" fmla="*/ 47 w 68"/>
                    <a:gd name="T15" fmla="*/ 33 h 50"/>
                    <a:gd name="T16" fmla="*/ 64 w 68"/>
                    <a:gd name="T17" fmla="*/ 42 h 50"/>
                    <a:gd name="T18" fmla="*/ 66 w 68"/>
                    <a:gd name="T19" fmla="*/ 42 h 50"/>
                    <a:gd name="T20" fmla="*/ 68 w 68"/>
                    <a:gd name="T21" fmla="*/ 46 h 50"/>
                    <a:gd name="T22" fmla="*/ 64 w 68"/>
                    <a:gd name="T23" fmla="*/ 50 h 50"/>
                    <a:gd name="T24" fmla="*/ 58 w 68"/>
                    <a:gd name="T25" fmla="*/ 49 h 50"/>
                    <a:gd name="T26" fmla="*/ 56 w 68"/>
                    <a:gd name="T27" fmla="*/ 47 h 50"/>
                    <a:gd name="T28" fmla="*/ 55 w 68"/>
                    <a:gd name="T29" fmla="*/ 47 h 50"/>
                    <a:gd name="T30" fmla="*/ 53 w 68"/>
                    <a:gd name="T31" fmla="*/ 45 h 50"/>
                    <a:gd name="T32" fmla="*/ 49 w 68"/>
                    <a:gd name="T33" fmla="*/ 44 h 50"/>
                    <a:gd name="T34" fmla="*/ 47 w 68"/>
                    <a:gd name="T35" fmla="*/ 41 h 50"/>
                    <a:gd name="T36" fmla="*/ 44 w 68"/>
                    <a:gd name="T37" fmla="*/ 41 h 50"/>
                    <a:gd name="T38" fmla="*/ 42 w 68"/>
                    <a:gd name="T39" fmla="*/ 39 h 50"/>
                    <a:gd name="T40" fmla="*/ 40 w 68"/>
                    <a:gd name="T41" fmla="*/ 39 h 50"/>
                    <a:gd name="T42" fmla="*/ 37 w 68"/>
                    <a:gd name="T43" fmla="*/ 37 h 50"/>
                    <a:gd name="T44" fmla="*/ 36 w 68"/>
                    <a:gd name="T45" fmla="*/ 36 h 50"/>
                    <a:gd name="T46" fmla="*/ 34 w 68"/>
                    <a:gd name="T47" fmla="*/ 36 h 50"/>
                    <a:gd name="T48" fmla="*/ 29 w 68"/>
                    <a:gd name="T49" fmla="*/ 34 h 50"/>
                    <a:gd name="T50" fmla="*/ 23 w 68"/>
                    <a:gd name="T51" fmla="*/ 30 h 50"/>
                    <a:gd name="T52" fmla="*/ 20 w 68"/>
                    <a:gd name="T53" fmla="*/ 28 h 50"/>
                    <a:gd name="T54" fmla="*/ 9 w 68"/>
                    <a:gd name="T55" fmla="*/ 30 h 50"/>
                    <a:gd name="T56" fmla="*/ 9 w 68"/>
                    <a:gd name="T57" fmla="*/ 31 h 50"/>
                    <a:gd name="T58" fmla="*/ 7 w 68"/>
                    <a:gd name="T59" fmla="*/ 33 h 50"/>
                    <a:gd name="T60" fmla="*/ 7 w 68"/>
                    <a:gd name="T61" fmla="*/ 35 h 50"/>
                    <a:gd name="T62" fmla="*/ 3 w 68"/>
                    <a:gd name="T63" fmla="*/ 36 h 50"/>
                    <a:gd name="T64" fmla="*/ 0 w 68"/>
                    <a:gd name="T65" fmla="*/ 33 h 50"/>
                    <a:gd name="T66" fmla="*/ 3 w 68"/>
                    <a:gd name="T67" fmla="*/ 25 h 50"/>
                    <a:gd name="T68" fmla="*/ 5 w 68"/>
                    <a:gd name="T69" fmla="*/ 24 h 50"/>
                    <a:gd name="T70" fmla="*/ 6 w 68"/>
                    <a:gd name="T71" fmla="*/ 21 h 50"/>
                    <a:gd name="T72" fmla="*/ 6 w 68"/>
                    <a:gd name="T73" fmla="*/ 19 h 50"/>
                    <a:gd name="T74" fmla="*/ 8 w 68"/>
                    <a:gd name="T75" fmla="*/ 18 h 50"/>
                    <a:gd name="T76" fmla="*/ 7 w 68"/>
                    <a:gd name="T77" fmla="*/ 16 h 50"/>
                    <a:gd name="T78" fmla="*/ 11 w 68"/>
                    <a:gd name="T79" fmla="*/ 11 h 50"/>
                    <a:gd name="T80" fmla="*/ 13 w 68"/>
                    <a:gd name="T81" fmla="*/ 7 h 50"/>
                    <a:gd name="T82" fmla="*/ 16 w 68"/>
                    <a:gd name="T83" fmla="*/ 4 h 50"/>
                    <a:gd name="T84" fmla="*/ 21 w 68"/>
                    <a:gd name="T85" fmla="*/ 3 h 50"/>
                    <a:gd name="T86" fmla="*/ 19 w 68"/>
                    <a:gd name="T87" fmla="*/ 10 h 50"/>
                    <a:gd name="T88" fmla="*/ 19 w 68"/>
                    <a:gd name="T89" fmla="*/ 11 h 50"/>
                    <a:gd name="T90" fmla="*/ 18 w 68"/>
                    <a:gd name="T91" fmla="*/ 14 h 50"/>
                    <a:gd name="T92" fmla="*/ 20 w 68"/>
                    <a:gd name="T93"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50">
                      <a:moveTo>
                        <a:pt x="20" y="19"/>
                      </a:moveTo>
                      <a:cubicBezTo>
                        <a:pt x="22" y="19"/>
                        <a:pt x="23" y="20"/>
                        <a:pt x="25" y="20"/>
                      </a:cubicBezTo>
                      <a:cubicBezTo>
                        <a:pt x="26" y="22"/>
                        <a:pt x="28" y="22"/>
                        <a:pt x="29" y="23"/>
                      </a:cubicBezTo>
                      <a:cubicBezTo>
                        <a:pt x="30" y="23"/>
                        <a:pt x="31" y="24"/>
                        <a:pt x="31" y="25"/>
                      </a:cubicBezTo>
                      <a:cubicBezTo>
                        <a:pt x="34" y="26"/>
                        <a:pt x="38" y="28"/>
                        <a:pt x="40" y="29"/>
                      </a:cubicBezTo>
                      <a:cubicBezTo>
                        <a:pt x="42" y="30"/>
                        <a:pt x="42" y="31"/>
                        <a:pt x="44" y="31"/>
                      </a:cubicBezTo>
                      <a:cubicBezTo>
                        <a:pt x="45" y="32"/>
                        <a:pt x="45" y="33"/>
                        <a:pt x="46" y="33"/>
                      </a:cubicBezTo>
                      <a:cubicBezTo>
                        <a:pt x="46" y="33"/>
                        <a:pt x="47" y="33"/>
                        <a:pt x="47" y="33"/>
                      </a:cubicBezTo>
                      <a:cubicBezTo>
                        <a:pt x="53" y="36"/>
                        <a:pt x="59" y="38"/>
                        <a:pt x="64" y="42"/>
                      </a:cubicBezTo>
                      <a:cubicBezTo>
                        <a:pt x="65" y="42"/>
                        <a:pt x="65" y="42"/>
                        <a:pt x="66" y="42"/>
                      </a:cubicBezTo>
                      <a:cubicBezTo>
                        <a:pt x="66" y="44"/>
                        <a:pt x="68" y="44"/>
                        <a:pt x="68" y="46"/>
                      </a:cubicBezTo>
                      <a:cubicBezTo>
                        <a:pt x="68" y="48"/>
                        <a:pt x="66" y="48"/>
                        <a:pt x="64" y="50"/>
                      </a:cubicBezTo>
                      <a:cubicBezTo>
                        <a:pt x="62" y="49"/>
                        <a:pt x="60" y="49"/>
                        <a:pt x="58" y="49"/>
                      </a:cubicBezTo>
                      <a:cubicBezTo>
                        <a:pt x="57" y="48"/>
                        <a:pt x="57" y="47"/>
                        <a:pt x="56" y="47"/>
                      </a:cubicBezTo>
                      <a:cubicBezTo>
                        <a:pt x="56" y="47"/>
                        <a:pt x="55" y="47"/>
                        <a:pt x="55" y="47"/>
                      </a:cubicBezTo>
                      <a:cubicBezTo>
                        <a:pt x="54" y="46"/>
                        <a:pt x="54" y="45"/>
                        <a:pt x="53" y="45"/>
                      </a:cubicBezTo>
                      <a:cubicBezTo>
                        <a:pt x="52" y="44"/>
                        <a:pt x="50" y="45"/>
                        <a:pt x="49" y="44"/>
                      </a:cubicBezTo>
                      <a:cubicBezTo>
                        <a:pt x="48" y="43"/>
                        <a:pt x="48" y="42"/>
                        <a:pt x="47" y="41"/>
                      </a:cubicBezTo>
                      <a:cubicBezTo>
                        <a:pt x="46" y="41"/>
                        <a:pt x="45" y="42"/>
                        <a:pt x="44" y="41"/>
                      </a:cubicBezTo>
                      <a:cubicBezTo>
                        <a:pt x="44" y="41"/>
                        <a:pt x="43" y="40"/>
                        <a:pt x="42" y="39"/>
                      </a:cubicBezTo>
                      <a:cubicBezTo>
                        <a:pt x="41" y="39"/>
                        <a:pt x="41" y="39"/>
                        <a:pt x="40" y="39"/>
                      </a:cubicBezTo>
                      <a:cubicBezTo>
                        <a:pt x="39" y="39"/>
                        <a:pt x="39" y="37"/>
                        <a:pt x="37" y="37"/>
                      </a:cubicBezTo>
                      <a:cubicBezTo>
                        <a:pt x="37" y="37"/>
                        <a:pt x="37" y="36"/>
                        <a:pt x="36" y="36"/>
                      </a:cubicBezTo>
                      <a:cubicBezTo>
                        <a:pt x="35" y="36"/>
                        <a:pt x="35" y="36"/>
                        <a:pt x="34" y="36"/>
                      </a:cubicBezTo>
                      <a:cubicBezTo>
                        <a:pt x="33" y="34"/>
                        <a:pt x="31" y="34"/>
                        <a:pt x="29" y="34"/>
                      </a:cubicBezTo>
                      <a:cubicBezTo>
                        <a:pt x="27" y="33"/>
                        <a:pt x="25" y="31"/>
                        <a:pt x="23" y="30"/>
                      </a:cubicBezTo>
                      <a:cubicBezTo>
                        <a:pt x="22" y="29"/>
                        <a:pt x="21" y="29"/>
                        <a:pt x="20" y="28"/>
                      </a:cubicBezTo>
                      <a:cubicBezTo>
                        <a:pt x="17" y="27"/>
                        <a:pt x="11" y="27"/>
                        <a:pt x="9" y="30"/>
                      </a:cubicBezTo>
                      <a:cubicBezTo>
                        <a:pt x="9" y="31"/>
                        <a:pt x="9" y="31"/>
                        <a:pt x="9" y="31"/>
                      </a:cubicBezTo>
                      <a:cubicBezTo>
                        <a:pt x="9" y="32"/>
                        <a:pt x="8" y="32"/>
                        <a:pt x="7" y="33"/>
                      </a:cubicBezTo>
                      <a:cubicBezTo>
                        <a:pt x="7" y="34"/>
                        <a:pt x="7" y="35"/>
                        <a:pt x="7" y="35"/>
                      </a:cubicBezTo>
                      <a:cubicBezTo>
                        <a:pt x="6" y="35"/>
                        <a:pt x="4" y="36"/>
                        <a:pt x="3" y="36"/>
                      </a:cubicBezTo>
                      <a:cubicBezTo>
                        <a:pt x="2" y="35"/>
                        <a:pt x="1" y="33"/>
                        <a:pt x="0" y="33"/>
                      </a:cubicBezTo>
                      <a:cubicBezTo>
                        <a:pt x="0" y="30"/>
                        <a:pt x="2" y="28"/>
                        <a:pt x="3" y="25"/>
                      </a:cubicBezTo>
                      <a:cubicBezTo>
                        <a:pt x="3" y="24"/>
                        <a:pt x="4" y="25"/>
                        <a:pt x="5" y="24"/>
                      </a:cubicBezTo>
                      <a:cubicBezTo>
                        <a:pt x="4" y="23"/>
                        <a:pt x="4" y="21"/>
                        <a:pt x="6" y="21"/>
                      </a:cubicBezTo>
                      <a:cubicBezTo>
                        <a:pt x="6" y="20"/>
                        <a:pt x="5" y="20"/>
                        <a:pt x="6" y="19"/>
                      </a:cubicBezTo>
                      <a:cubicBezTo>
                        <a:pt x="6" y="18"/>
                        <a:pt x="7" y="18"/>
                        <a:pt x="8" y="18"/>
                      </a:cubicBezTo>
                      <a:cubicBezTo>
                        <a:pt x="8" y="17"/>
                        <a:pt x="7" y="17"/>
                        <a:pt x="7" y="16"/>
                      </a:cubicBezTo>
                      <a:cubicBezTo>
                        <a:pt x="9" y="15"/>
                        <a:pt x="9" y="12"/>
                        <a:pt x="11" y="11"/>
                      </a:cubicBezTo>
                      <a:cubicBezTo>
                        <a:pt x="11" y="10"/>
                        <a:pt x="12" y="8"/>
                        <a:pt x="13" y="7"/>
                      </a:cubicBezTo>
                      <a:cubicBezTo>
                        <a:pt x="14" y="5"/>
                        <a:pt x="14" y="4"/>
                        <a:pt x="16" y="4"/>
                      </a:cubicBezTo>
                      <a:cubicBezTo>
                        <a:pt x="16" y="0"/>
                        <a:pt x="21" y="2"/>
                        <a:pt x="21" y="3"/>
                      </a:cubicBezTo>
                      <a:cubicBezTo>
                        <a:pt x="22" y="6"/>
                        <a:pt x="20" y="7"/>
                        <a:pt x="19" y="10"/>
                      </a:cubicBezTo>
                      <a:cubicBezTo>
                        <a:pt x="19" y="10"/>
                        <a:pt x="20" y="11"/>
                        <a:pt x="19" y="11"/>
                      </a:cubicBezTo>
                      <a:cubicBezTo>
                        <a:pt x="19" y="13"/>
                        <a:pt x="18" y="13"/>
                        <a:pt x="18" y="14"/>
                      </a:cubicBezTo>
                      <a:cubicBezTo>
                        <a:pt x="18" y="16"/>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 name="Freeform 20">
                  <a:extLst>
                    <a:ext uri="{FF2B5EF4-FFF2-40B4-BE49-F238E27FC236}">
                      <a16:creationId xmlns="" xmlns:a16="http://schemas.microsoft.com/office/drawing/2014/main" id="{67DEED8F-44AD-46E3-B2D2-C09065400436}"/>
                    </a:ext>
                  </a:extLst>
                </p:cNvPr>
                <p:cNvSpPr>
                  <a:spLocks/>
                </p:cNvSpPr>
                <p:nvPr/>
              </p:nvSpPr>
              <p:spPr bwMode="auto">
                <a:xfrm>
                  <a:off x="2422" y="2090"/>
                  <a:ext cx="157" cy="124"/>
                </a:xfrm>
                <a:custGeom>
                  <a:avLst/>
                  <a:gdLst>
                    <a:gd name="T0" fmla="*/ 44 w 75"/>
                    <a:gd name="T1" fmla="*/ 33 h 60"/>
                    <a:gd name="T2" fmla="*/ 63 w 75"/>
                    <a:gd name="T3" fmla="*/ 25 h 60"/>
                    <a:gd name="T4" fmla="*/ 65 w 75"/>
                    <a:gd name="T5" fmla="*/ 26 h 60"/>
                    <a:gd name="T6" fmla="*/ 68 w 75"/>
                    <a:gd name="T7" fmla="*/ 23 h 60"/>
                    <a:gd name="T8" fmla="*/ 72 w 75"/>
                    <a:gd name="T9" fmla="*/ 31 h 60"/>
                    <a:gd name="T10" fmla="*/ 69 w 75"/>
                    <a:gd name="T11" fmla="*/ 32 h 60"/>
                    <a:gd name="T12" fmla="*/ 62 w 75"/>
                    <a:gd name="T13" fmla="*/ 35 h 60"/>
                    <a:gd name="T14" fmla="*/ 58 w 75"/>
                    <a:gd name="T15" fmla="*/ 39 h 60"/>
                    <a:gd name="T16" fmla="*/ 55 w 75"/>
                    <a:gd name="T17" fmla="*/ 40 h 60"/>
                    <a:gd name="T18" fmla="*/ 48 w 75"/>
                    <a:gd name="T19" fmla="*/ 44 h 60"/>
                    <a:gd name="T20" fmla="*/ 34 w 75"/>
                    <a:gd name="T21" fmla="*/ 51 h 60"/>
                    <a:gd name="T22" fmla="*/ 30 w 75"/>
                    <a:gd name="T23" fmla="*/ 53 h 60"/>
                    <a:gd name="T24" fmla="*/ 17 w 75"/>
                    <a:gd name="T25" fmla="*/ 60 h 60"/>
                    <a:gd name="T26" fmla="*/ 12 w 75"/>
                    <a:gd name="T27" fmla="*/ 58 h 60"/>
                    <a:gd name="T28" fmla="*/ 12 w 75"/>
                    <a:gd name="T29" fmla="*/ 54 h 60"/>
                    <a:gd name="T30" fmla="*/ 17 w 75"/>
                    <a:gd name="T31" fmla="*/ 50 h 60"/>
                    <a:gd name="T32" fmla="*/ 20 w 75"/>
                    <a:gd name="T33" fmla="*/ 48 h 60"/>
                    <a:gd name="T34" fmla="*/ 28 w 75"/>
                    <a:gd name="T35" fmla="*/ 44 h 60"/>
                    <a:gd name="T36" fmla="*/ 34 w 75"/>
                    <a:gd name="T37" fmla="*/ 41 h 60"/>
                    <a:gd name="T38" fmla="*/ 32 w 75"/>
                    <a:gd name="T39" fmla="*/ 31 h 60"/>
                    <a:gd name="T40" fmla="*/ 28 w 75"/>
                    <a:gd name="T41" fmla="*/ 26 h 60"/>
                    <a:gd name="T42" fmla="*/ 24 w 75"/>
                    <a:gd name="T43" fmla="*/ 27 h 60"/>
                    <a:gd name="T44" fmla="*/ 13 w 75"/>
                    <a:gd name="T45" fmla="*/ 32 h 60"/>
                    <a:gd name="T46" fmla="*/ 9 w 75"/>
                    <a:gd name="T47" fmla="*/ 34 h 60"/>
                    <a:gd name="T48" fmla="*/ 0 w 75"/>
                    <a:gd name="T49" fmla="*/ 33 h 60"/>
                    <a:gd name="T50" fmla="*/ 1 w 75"/>
                    <a:gd name="T51" fmla="*/ 28 h 60"/>
                    <a:gd name="T52" fmla="*/ 5 w 75"/>
                    <a:gd name="T53" fmla="*/ 26 h 60"/>
                    <a:gd name="T54" fmla="*/ 9 w 75"/>
                    <a:gd name="T55" fmla="*/ 25 h 60"/>
                    <a:gd name="T56" fmla="*/ 11 w 75"/>
                    <a:gd name="T57" fmla="*/ 23 h 60"/>
                    <a:gd name="T58" fmla="*/ 15 w 75"/>
                    <a:gd name="T59" fmla="*/ 20 h 60"/>
                    <a:gd name="T60" fmla="*/ 25 w 75"/>
                    <a:gd name="T61" fmla="*/ 16 h 60"/>
                    <a:gd name="T62" fmla="*/ 32 w 75"/>
                    <a:gd name="T63" fmla="*/ 11 h 60"/>
                    <a:gd name="T64" fmla="*/ 39 w 75"/>
                    <a:gd name="T65" fmla="*/ 10 h 60"/>
                    <a:gd name="T66" fmla="*/ 43 w 75"/>
                    <a:gd name="T67" fmla="*/ 7 h 60"/>
                    <a:gd name="T68" fmla="*/ 47 w 75"/>
                    <a:gd name="T69" fmla="*/ 3 h 60"/>
                    <a:gd name="T70" fmla="*/ 57 w 75"/>
                    <a:gd name="T71" fmla="*/ 1 h 60"/>
                    <a:gd name="T72" fmla="*/ 58 w 75"/>
                    <a:gd name="T73" fmla="*/ 8 h 60"/>
                    <a:gd name="T74" fmla="*/ 49 w 75"/>
                    <a:gd name="T75" fmla="*/ 13 h 60"/>
                    <a:gd name="T76" fmla="*/ 48 w 75"/>
                    <a:gd name="T77" fmla="*/ 15 h 60"/>
                    <a:gd name="T78" fmla="*/ 44 w 75"/>
                    <a:gd name="T79" fmla="*/ 17 h 60"/>
                    <a:gd name="T80" fmla="*/ 42 w 75"/>
                    <a:gd name="T81" fmla="*/ 17 h 60"/>
                    <a:gd name="T82" fmla="*/ 40 w 75"/>
                    <a:gd name="T83" fmla="*/ 24 h 60"/>
                    <a:gd name="T84" fmla="*/ 41 w 75"/>
                    <a:gd name="T85" fmla="*/ 26 h 60"/>
                    <a:gd name="T86" fmla="*/ 44 w 75"/>
                    <a:gd name="T87"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60">
                      <a:moveTo>
                        <a:pt x="44" y="33"/>
                      </a:moveTo>
                      <a:cubicBezTo>
                        <a:pt x="52" y="32"/>
                        <a:pt x="57" y="28"/>
                        <a:pt x="63" y="25"/>
                      </a:cubicBezTo>
                      <a:cubicBezTo>
                        <a:pt x="64" y="25"/>
                        <a:pt x="64" y="26"/>
                        <a:pt x="65" y="26"/>
                      </a:cubicBezTo>
                      <a:cubicBezTo>
                        <a:pt x="66" y="25"/>
                        <a:pt x="66" y="24"/>
                        <a:pt x="68" y="23"/>
                      </a:cubicBezTo>
                      <a:cubicBezTo>
                        <a:pt x="72" y="23"/>
                        <a:pt x="75" y="29"/>
                        <a:pt x="72" y="31"/>
                      </a:cubicBezTo>
                      <a:cubicBezTo>
                        <a:pt x="71" y="32"/>
                        <a:pt x="70" y="32"/>
                        <a:pt x="69" y="32"/>
                      </a:cubicBezTo>
                      <a:cubicBezTo>
                        <a:pt x="67" y="33"/>
                        <a:pt x="65" y="35"/>
                        <a:pt x="62" y="35"/>
                      </a:cubicBezTo>
                      <a:cubicBezTo>
                        <a:pt x="60" y="36"/>
                        <a:pt x="58" y="37"/>
                        <a:pt x="58" y="39"/>
                      </a:cubicBezTo>
                      <a:cubicBezTo>
                        <a:pt x="57" y="39"/>
                        <a:pt x="57" y="40"/>
                        <a:pt x="55" y="40"/>
                      </a:cubicBezTo>
                      <a:cubicBezTo>
                        <a:pt x="54" y="42"/>
                        <a:pt x="50" y="43"/>
                        <a:pt x="48" y="44"/>
                      </a:cubicBezTo>
                      <a:cubicBezTo>
                        <a:pt x="43" y="46"/>
                        <a:pt x="40" y="49"/>
                        <a:pt x="34" y="51"/>
                      </a:cubicBezTo>
                      <a:cubicBezTo>
                        <a:pt x="33" y="52"/>
                        <a:pt x="32" y="53"/>
                        <a:pt x="30" y="53"/>
                      </a:cubicBezTo>
                      <a:cubicBezTo>
                        <a:pt x="26" y="56"/>
                        <a:pt x="22" y="58"/>
                        <a:pt x="17" y="60"/>
                      </a:cubicBezTo>
                      <a:cubicBezTo>
                        <a:pt x="16" y="59"/>
                        <a:pt x="14" y="59"/>
                        <a:pt x="12" y="58"/>
                      </a:cubicBezTo>
                      <a:cubicBezTo>
                        <a:pt x="12" y="57"/>
                        <a:pt x="12" y="55"/>
                        <a:pt x="12" y="54"/>
                      </a:cubicBezTo>
                      <a:cubicBezTo>
                        <a:pt x="14" y="53"/>
                        <a:pt x="15" y="51"/>
                        <a:pt x="17" y="50"/>
                      </a:cubicBezTo>
                      <a:cubicBezTo>
                        <a:pt x="18" y="50"/>
                        <a:pt x="19" y="49"/>
                        <a:pt x="20" y="48"/>
                      </a:cubicBezTo>
                      <a:cubicBezTo>
                        <a:pt x="23" y="47"/>
                        <a:pt x="26" y="46"/>
                        <a:pt x="28" y="44"/>
                      </a:cubicBezTo>
                      <a:cubicBezTo>
                        <a:pt x="30" y="43"/>
                        <a:pt x="33" y="42"/>
                        <a:pt x="34" y="41"/>
                      </a:cubicBezTo>
                      <a:cubicBezTo>
                        <a:pt x="36" y="38"/>
                        <a:pt x="35" y="34"/>
                        <a:pt x="32" y="31"/>
                      </a:cubicBezTo>
                      <a:cubicBezTo>
                        <a:pt x="33" y="29"/>
                        <a:pt x="29" y="26"/>
                        <a:pt x="28" y="26"/>
                      </a:cubicBezTo>
                      <a:cubicBezTo>
                        <a:pt x="27" y="26"/>
                        <a:pt x="25" y="27"/>
                        <a:pt x="24" y="27"/>
                      </a:cubicBezTo>
                      <a:cubicBezTo>
                        <a:pt x="21" y="28"/>
                        <a:pt x="16" y="31"/>
                        <a:pt x="13" y="32"/>
                      </a:cubicBezTo>
                      <a:cubicBezTo>
                        <a:pt x="11" y="33"/>
                        <a:pt x="10" y="32"/>
                        <a:pt x="9" y="34"/>
                      </a:cubicBezTo>
                      <a:cubicBezTo>
                        <a:pt x="6" y="35"/>
                        <a:pt x="0" y="37"/>
                        <a:pt x="0" y="33"/>
                      </a:cubicBezTo>
                      <a:cubicBezTo>
                        <a:pt x="0" y="31"/>
                        <a:pt x="1" y="30"/>
                        <a:pt x="1" y="28"/>
                      </a:cubicBezTo>
                      <a:cubicBezTo>
                        <a:pt x="3" y="29"/>
                        <a:pt x="4" y="27"/>
                        <a:pt x="5" y="26"/>
                      </a:cubicBezTo>
                      <a:cubicBezTo>
                        <a:pt x="6" y="25"/>
                        <a:pt x="8" y="25"/>
                        <a:pt x="9" y="25"/>
                      </a:cubicBezTo>
                      <a:cubicBezTo>
                        <a:pt x="10" y="24"/>
                        <a:pt x="10" y="23"/>
                        <a:pt x="11" y="23"/>
                      </a:cubicBezTo>
                      <a:cubicBezTo>
                        <a:pt x="12" y="22"/>
                        <a:pt x="14" y="22"/>
                        <a:pt x="15" y="20"/>
                      </a:cubicBezTo>
                      <a:cubicBezTo>
                        <a:pt x="19" y="19"/>
                        <a:pt x="22" y="18"/>
                        <a:pt x="25" y="16"/>
                      </a:cubicBezTo>
                      <a:cubicBezTo>
                        <a:pt x="28" y="14"/>
                        <a:pt x="30" y="13"/>
                        <a:pt x="32" y="11"/>
                      </a:cubicBezTo>
                      <a:cubicBezTo>
                        <a:pt x="34" y="10"/>
                        <a:pt x="36" y="10"/>
                        <a:pt x="39" y="10"/>
                      </a:cubicBezTo>
                      <a:cubicBezTo>
                        <a:pt x="40" y="8"/>
                        <a:pt x="41" y="7"/>
                        <a:pt x="43" y="7"/>
                      </a:cubicBezTo>
                      <a:cubicBezTo>
                        <a:pt x="44" y="5"/>
                        <a:pt x="46" y="4"/>
                        <a:pt x="47" y="3"/>
                      </a:cubicBezTo>
                      <a:cubicBezTo>
                        <a:pt x="50" y="3"/>
                        <a:pt x="54" y="0"/>
                        <a:pt x="57" y="1"/>
                      </a:cubicBezTo>
                      <a:cubicBezTo>
                        <a:pt x="60" y="2"/>
                        <a:pt x="62" y="7"/>
                        <a:pt x="58" y="8"/>
                      </a:cubicBezTo>
                      <a:cubicBezTo>
                        <a:pt x="55" y="9"/>
                        <a:pt x="53" y="12"/>
                        <a:pt x="49" y="13"/>
                      </a:cubicBezTo>
                      <a:cubicBezTo>
                        <a:pt x="48" y="13"/>
                        <a:pt x="48" y="15"/>
                        <a:pt x="48" y="15"/>
                      </a:cubicBezTo>
                      <a:cubicBezTo>
                        <a:pt x="46" y="14"/>
                        <a:pt x="45" y="16"/>
                        <a:pt x="44" y="17"/>
                      </a:cubicBezTo>
                      <a:cubicBezTo>
                        <a:pt x="43" y="17"/>
                        <a:pt x="42" y="17"/>
                        <a:pt x="42" y="17"/>
                      </a:cubicBezTo>
                      <a:cubicBezTo>
                        <a:pt x="40" y="18"/>
                        <a:pt x="39" y="21"/>
                        <a:pt x="40" y="24"/>
                      </a:cubicBezTo>
                      <a:cubicBezTo>
                        <a:pt x="40" y="25"/>
                        <a:pt x="41" y="26"/>
                        <a:pt x="41" y="26"/>
                      </a:cubicBezTo>
                      <a:cubicBezTo>
                        <a:pt x="42" y="29"/>
                        <a:pt x="43" y="32"/>
                        <a:pt x="4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Freeform 21">
                  <a:extLst>
                    <a:ext uri="{FF2B5EF4-FFF2-40B4-BE49-F238E27FC236}">
                      <a16:creationId xmlns="" xmlns:a16="http://schemas.microsoft.com/office/drawing/2014/main" id="{701B4A7C-AB10-4E24-868D-BFF37B2254B9}"/>
                    </a:ext>
                  </a:extLst>
                </p:cNvPr>
                <p:cNvSpPr>
                  <a:spLocks/>
                </p:cNvSpPr>
                <p:nvPr/>
              </p:nvSpPr>
              <p:spPr bwMode="auto">
                <a:xfrm>
                  <a:off x="3437" y="2146"/>
                  <a:ext cx="129" cy="87"/>
                </a:xfrm>
                <a:custGeom>
                  <a:avLst/>
                  <a:gdLst>
                    <a:gd name="T0" fmla="*/ 59 w 62"/>
                    <a:gd name="T1" fmla="*/ 34 h 42"/>
                    <a:gd name="T2" fmla="*/ 49 w 62"/>
                    <a:gd name="T3" fmla="*/ 36 h 42"/>
                    <a:gd name="T4" fmla="*/ 44 w 62"/>
                    <a:gd name="T5" fmla="*/ 33 h 42"/>
                    <a:gd name="T6" fmla="*/ 27 w 62"/>
                    <a:gd name="T7" fmla="*/ 22 h 42"/>
                    <a:gd name="T8" fmla="*/ 24 w 62"/>
                    <a:gd name="T9" fmla="*/ 22 h 42"/>
                    <a:gd name="T10" fmla="*/ 20 w 62"/>
                    <a:gd name="T11" fmla="*/ 18 h 42"/>
                    <a:gd name="T12" fmla="*/ 6 w 62"/>
                    <a:gd name="T13" fmla="*/ 11 h 42"/>
                    <a:gd name="T14" fmla="*/ 5 w 62"/>
                    <a:gd name="T15" fmla="*/ 9 h 42"/>
                    <a:gd name="T16" fmla="*/ 1 w 62"/>
                    <a:gd name="T17" fmla="*/ 7 h 42"/>
                    <a:gd name="T18" fmla="*/ 3 w 62"/>
                    <a:gd name="T19" fmla="*/ 2 h 42"/>
                    <a:gd name="T20" fmla="*/ 12 w 62"/>
                    <a:gd name="T21" fmla="*/ 4 h 42"/>
                    <a:gd name="T22" fmla="*/ 16 w 62"/>
                    <a:gd name="T23" fmla="*/ 6 h 42"/>
                    <a:gd name="T24" fmla="*/ 20 w 62"/>
                    <a:gd name="T25" fmla="*/ 9 h 42"/>
                    <a:gd name="T26" fmla="*/ 27 w 62"/>
                    <a:gd name="T27" fmla="*/ 14 h 42"/>
                    <a:gd name="T28" fmla="*/ 40 w 62"/>
                    <a:gd name="T29" fmla="*/ 21 h 42"/>
                    <a:gd name="T30" fmla="*/ 42 w 62"/>
                    <a:gd name="T31" fmla="*/ 23 h 42"/>
                    <a:gd name="T32" fmla="*/ 51 w 62"/>
                    <a:gd name="T33" fmla="*/ 27 h 42"/>
                    <a:gd name="T34" fmla="*/ 59 w 62"/>
                    <a:gd name="T35"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42">
                      <a:moveTo>
                        <a:pt x="59" y="34"/>
                      </a:moveTo>
                      <a:cubicBezTo>
                        <a:pt x="62" y="42"/>
                        <a:pt x="50" y="41"/>
                        <a:pt x="49" y="36"/>
                      </a:cubicBezTo>
                      <a:cubicBezTo>
                        <a:pt x="46" y="36"/>
                        <a:pt x="45" y="35"/>
                        <a:pt x="44" y="33"/>
                      </a:cubicBezTo>
                      <a:cubicBezTo>
                        <a:pt x="38" y="30"/>
                        <a:pt x="32" y="26"/>
                        <a:pt x="27" y="22"/>
                      </a:cubicBezTo>
                      <a:cubicBezTo>
                        <a:pt x="25" y="22"/>
                        <a:pt x="25" y="22"/>
                        <a:pt x="24" y="22"/>
                      </a:cubicBezTo>
                      <a:cubicBezTo>
                        <a:pt x="23" y="21"/>
                        <a:pt x="21" y="20"/>
                        <a:pt x="20" y="18"/>
                      </a:cubicBezTo>
                      <a:cubicBezTo>
                        <a:pt x="15" y="17"/>
                        <a:pt x="12" y="12"/>
                        <a:pt x="6" y="11"/>
                      </a:cubicBezTo>
                      <a:cubicBezTo>
                        <a:pt x="6" y="10"/>
                        <a:pt x="6" y="9"/>
                        <a:pt x="5" y="9"/>
                      </a:cubicBezTo>
                      <a:cubicBezTo>
                        <a:pt x="4" y="9"/>
                        <a:pt x="2" y="8"/>
                        <a:pt x="1" y="7"/>
                      </a:cubicBezTo>
                      <a:cubicBezTo>
                        <a:pt x="0" y="5"/>
                        <a:pt x="2" y="3"/>
                        <a:pt x="3" y="2"/>
                      </a:cubicBezTo>
                      <a:cubicBezTo>
                        <a:pt x="7" y="0"/>
                        <a:pt x="9" y="3"/>
                        <a:pt x="12" y="4"/>
                      </a:cubicBezTo>
                      <a:cubicBezTo>
                        <a:pt x="13" y="5"/>
                        <a:pt x="15" y="5"/>
                        <a:pt x="16" y="6"/>
                      </a:cubicBezTo>
                      <a:cubicBezTo>
                        <a:pt x="17" y="7"/>
                        <a:pt x="19" y="9"/>
                        <a:pt x="20" y="9"/>
                      </a:cubicBezTo>
                      <a:cubicBezTo>
                        <a:pt x="23" y="11"/>
                        <a:pt x="26" y="11"/>
                        <a:pt x="27" y="14"/>
                      </a:cubicBezTo>
                      <a:cubicBezTo>
                        <a:pt x="32" y="15"/>
                        <a:pt x="35" y="19"/>
                        <a:pt x="40" y="21"/>
                      </a:cubicBezTo>
                      <a:cubicBezTo>
                        <a:pt x="41" y="21"/>
                        <a:pt x="41" y="22"/>
                        <a:pt x="42" y="23"/>
                      </a:cubicBezTo>
                      <a:cubicBezTo>
                        <a:pt x="45" y="24"/>
                        <a:pt x="48" y="26"/>
                        <a:pt x="51" y="27"/>
                      </a:cubicBezTo>
                      <a:cubicBezTo>
                        <a:pt x="53" y="31"/>
                        <a:pt x="57" y="31"/>
                        <a:pt x="5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 name="Freeform 22">
                  <a:extLst>
                    <a:ext uri="{FF2B5EF4-FFF2-40B4-BE49-F238E27FC236}">
                      <a16:creationId xmlns="" xmlns:a16="http://schemas.microsoft.com/office/drawing/2014/main" id="{C4560056-EC6F-43A5-9EEA-95EC30672DF5}"/>
                    </a:ext>
                  </a:extLst>
                </p:cNvPr>
                <p:cNvSpPr>
                  <a:spLocks/>
                </p:cNvSpPr>
                <p:nvPr/>
              </p:nvSpPr>
              <p:spPr bwMode="auto">
                <a:xfrm>
                  <a:off x="2468" y="2160"/>
                  <a:ext cx="152" cy="133"/>
                </a:xfrm>
                <a:custGeom>
                  <a:avLst/>
                  <a:gdLst>
                    <a:gd name="T0" fmla="*/ 72 w 73"/>
                    <a:gd name="T1" fmla="*/ 27 h 64"/>
                    <a:gd name="T2" fmla="*/ 62 w 73"/>
                    <a:gd name="T3" fmla="*/ 22 h 64"/>
                    <a:gd name="T4" fmla="*/ 62 w 73"/>
                    <a:gd name="T5" fmla="*/ 21 h 64"/>
                    <a:gd name="T6" fmla="*/ 55 w 73"/>
                    <a:gd name="T7" fmla="*/ 14 h 64"/>
                    <a:gd name="T8" fmla="*/ 46 w 73"/>
                    <a:gd name="T9" fmla="*/ 16 h 64"/>
                    <a:gd name="T10" fmla="*/ 40 w 73"/>
                    <a:gd name="T11" fmla="*/ 25 h 64"/>
                    <a:gd name="T12" fmla="*/ 41 w 73"/>
                    <a:gd name="T13" fmla="*/ 28 h 64"/>
                    <a:gd name="T14" fmla="*/ 44 w 73"/>
                    <a:gd name="T15" fmla="*/ 41 h 64"/>
                    <a:gd name="T16" fmla="*/ 41 w 73"/>
                    <a:gd name="T17" fmla="*/ 41 h 64"/>
                    <a:gd name="T18" fmla="*/ 32 w 73"/>
                    <a:gd name="T19" fmla="*/ 30 h 64"/>
                    <a:gd name="T20" fmla="*/ 19 w 73"/>
                    <a:gd name="T21" fmla="*/ 35 h 64"/>
                    <a:gd name="T22" fmla="*/ 18 w 73"/>
                    <a:gd name="T23" fmla="*/ 37 h 64"/>
                    <a:gd name="T24" fmla="*/ 14 w 73"/>
                    <a:gd name="T25" fmla="*/ 39 h 64"/>
                    <a:gd name="T26" fmla="*/ 14 w 73"/>
                    <a:gd name="T27" fmla="*/ 43 h 64"/>
                    <a:gd name="T28" fmla="*/ 18 w 73"/>
                    <a:gd name="T29" fmla="*/ 50 h 64"/>
                    <a:gd name="T30" fmla="*/ 23 w 73"/>
                    <a:gd name="T31" fmla="*/ 62 h 64"/>
                    <a:gd name="T32" fmla="*/ 15 w 73"/>
                    <a:gd name="T33" fmla="*/ 60 h 64"/>
                    <a:gd name="T34" fmla="*/ 9 w 73"/>
                    <a:gd name="T35" fmla="*/ 50 h 64"/>
                    <a:gd name="T36" fmla="*/ 2 w 73"/>
                    <a:gd name="T37" fmla="*/ 40 h 64"/>
                    <a:gd name="T38" fmla="*/ 1 w 73"/>
                    <a:gd name="T39" fmla="*/ 36 h 64"/>
                    <a:gd name="T40" fmla="*/ 5 w 73"/>
                    <a:gd name="T41" fmla="*/ 32 h 64"/>
                    <a:gd name="T42" fmla="*/ 6 w 73"/>
                    <a:gd name="T43" fmla="*/ 33 h 64"/>
                    <a:gd name="T44" fmla="*/ 9 w 73"/>
                    <a:gd name="T45" fmla="*/ 29 h 64"/>
                    <a:gd name="T46" fmla="*/ 22 w 73"/>
                    <a:gd name="T47" fmla="*/ 22 h 64"/>
                    <a:gd name="T48" fmla="*/ 22 w 73"/>
                    <a:gd name="T49" fmla="*/ 20 h 64"/>
                    <a:gd name="T50" fmla="*/ 26 w 73"/>
                    <a:gd name="T51" fmla="*/ 19 h 64"/>
                    <a:gd name="T52" fmla="*/ 33 w 73"/>
                    <a:gd name="T53" fmla="*/ 14 h 64"/>
                    <a:gd name="T54" fmla="*/ 36 w 73"/>
                    <a:gd name="T55" fmla="*/ 11 h 64"/>
                    <a:gd name="T56" fmla="*/ 40 w 73"/>
                    <a:gd name="T57" fmla="*/ 9 h 64"/>
                    <a:gd name="T58" fmla="*/ 42 w 73"/>
                    <a:gd name="T59" fmla="*/ 6 h 64"/>
                    <a:gd name="T60" fmla="*/ 46 w 73"/>
                    <a:gd name="T61" fmla="*/ 4 h 64"/>
                    <a:gd name="T62" fmla="*/ 49 w 73"/>
                    <a:gd name="T63" fmla="*/ 1 h 64"/>
                    <a:gd name="T64" fmla="*/ 59 w 73"/>
                    <a:gd name="T65" fmla="*/ 5 h 64"/>
                    <a:gd name="T66" fmla="*/ 60 w 73"/>
                    <a:gd name="T67" fmla="*/ 6 h 64"/>
                    <a:gd name="T68" fmla="*/ 68 w 73"/>
                    <a:gd name="T69" fmla="*/ 17 h 64"/>
                    <a:gd name="T70" fmla="*/ 69 w 73"/>
                    <a:gd name="T71" fmla="*/ 19 h 64"/>
                    <a:gd name="T72" fmla="*/ 72 w 73"/>
                    <a:gd name="T73" fmla="*/ 2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64">
                      <a:moveTo>
                        <a:pt x="72" y="27"/>
                      </a:moveTo>
                      <a:cubicBezTo>
                        <a:pt x="67" y="30"/>
                        <a:pt x="64" y="25"/>
                        <a:pt x="62" y="22"/>
                      </a:cubicBezTo>
                      <a:cubicBezTo>
                        <a:pt x="62" y="22"/>
                        <a:pt x="62" y="21"/>
                        <a:pt x="62" y="21"/>
                      </a:cubicBezTo>
                      <a:cubicBezTo>
                        <a:pt x="59" y="19"/>
                        <a:pt x="58" y="15"/>
                        <a:pt x="55" y="14"/>
                      </a:cubicBezTo>
                      <a:cubicBezTo>
                        <a:pt x="51" y="12"/>
                        <a:pt x="50" y="16"/>
                        <a:pt x="46" y="16"/>
                      </a:cubicBezTo>
                      <a:cubicBezTo>
                        <a:pt x="44" y="19"/>
                        <a:pt x="39" y="20"/>
                        <a:pt x="40" y="25"/>
                      </a:cubicBezTo>
                      <a:cubicBezTo>
                        <a:pt x="40" y="26"/>
                        <a:pt x="41" y="27"/>
                        <a:pt x="41" y="28"/>
                      </a:cubicBezTo>
                      <a:cubicBezTo>
                        <a:pt x="43" y="33"/>
                        <a:pt x="48" y="36"/>
                        <a:pt x="44" y="41"/>
                      </a:cubicBezTo>
                      <a:cubicBezTo>
                        <a:pt x="43" y="41"/>
                        <a:pt x="42" y="40"/>
                        <a:pt x="41" y="41"/>
                      </a:cubicBezTo>
                      <a:cubicBezTo>
                        <a:pt x="37" y="38"/>
                        <a:pt x="35" y="33"/>
                        <a:pt x="32" y="30"/>
                      </a:cubicBezTo>
                      <a:cubicBezTo>
                        <a:pt x="26" y="30"/>
                        <a:pt x="23" y="32"/>
                        <a:pt x="19" y="35"/>
                      </a:cubicBezTo>
                      <a:cubicBezTo>
                        <a:pt x="19" y="35"/>
                        <a:pt x="18" y="36"/>
                        <a:pt x="18" y="37"/>
                      </a:cubicBezTo>
                      <a:cubicBezTo>
                        <a:pt x="16" y="37"/>
                        <a:pt x="15" y="38"/>
                        <a:pt x="14" y="39"/>
                      </a:cubicBezTo>
                      <a:cubicBezTo>
                        <a:pt x="14" y="41"/>
                        <a:pt x="14" y="42"/>
                        <a:pt x="14" y="43"/>
                      </a:cubicBezTo>
                      <a:cubicBezTo>
                        <a:pt x="15" y="46"/>
                        <a:pt x="17" y="47"/>
                        <a:pt x="18" y="50"/>
                      </a:cubicBezTo>
                      <a:cubicBezTo>
                        <a:pt x="20" y="53"/>
                        <a:pt x="25" y="56"/>
                        <a:pt x="23" y="62"/>
                      </a:cubicBezTo>
                      <a:cubicBezTo>
                        <a:pt x="20" y="64"/>
                        <a:pt x="17" y="61"/>
                        <a:pt x="15" y="60"/>
                      </a:cubicBezTo>
                      <a:cubicBezTo>
                        <a:pt x="14" y="56"/>
                        <a:pt x="9" y="55"/>
                        <a:pt x="9" y="50"/>
                      </a:cubicBezTo>
                      <a:cubicBezTo>
                        <a:pt x="6" y="49"/>
                        <a:pt x="4" y="43"/>
                        <a:pt x="2" y="40"/>
                      </a:cubicBezTo>
                      <a:cubicBezTo>
                        <a:pt x="1" y="39"/>
                        <a:pt x="0" y="38"/>
                        <a:pt x="1" y="36"/>
                      </a:cubicBezTo>
                      <a:cubicBezTo>
                        <a:pt x="1" y="35"/>
                        <a:pt x="4" y="34"/>
                        <a:pt x="5" y="32"/>
                      </a:cubicBezTo>
                      <a:cubicBezTo>
                        <a:pt x="5" y="32"/>
                        <a:pt x="5" y="33"/>
                        <a:pt x="6" y="33"/>
                      </a:cubicBezTo>
                      <a:cubicBezTo>
                        <a:pt x="7" y="31"/>
                        <a:pt x="8" y="31"/>
                        <a:pt x="9" y="29"/>
                      </a:cubicBezTo>
                      <a:cubicBezTo>
                        <a:pt x="15" y="28"/>
                        <a:pt x="17" y="24"/>
                        <a:pt x="22" y="22"/>
                      </a:cubicBezTo>
                      <a:cubicBezTo>
                        <a:pt x="22" y="22"/>
                        <a:pt x="22" y="21"/>
                        <a:pt x="22" y="20"/>
                      </a:cubicBezTo>
                      <a:cubicBezTo>
                        <a:pt x="24" y="20"/>
                        <a:pt x="25" y="18"/>
                        <a:pt x="26" y="19"/>
                      </a:cubicBezTo>
                      <a:cubicBezTo>
                        <a:pt x="28" y="17"/>
                        <a:pt x="30" y="16"/>
                        <a:pt x="33" y="14"/>
                      </a:cubicBezTo>
                      <a:cubicBezTo>
                        <a:pt x="34" y="13"/>
                        <a:pt x="35" y="11"/>
                        <a:pt x="36" y="11"/>
                      </a:cubicBezTo>
                      <a:cubicBezTo>
                        <a:pt x="38" y="10"/>
                        <a:pt x="39" y="10"/>
                        <a:pt x="40" y="9"/>
                      </a:cubicBezTo>
                      <a:cubicBezTo>
                        <a:pt x="41" y="8"/>
                        <a:pt x="41" y="7"/>
                        <a:pt x="42" y="6"/>
                      </a:cubicBezTo>
                      <a:cubicBezTo>
                        <a:pt x="43" y="5"/>
                        <a:pt x="44" y="4"/>
                        <a:pt x="46" y="4"/>
                      </a:cubicBezTo>
                      <a:cubicBezTo>
                        <a:pt x="47" y="3"/>
                        <a:pt x="49" y="2"/>
                        <a:pt x="49" y="1"/>
                      </a:cubicBezTo>
                      <a:cubicBezTo>
                        <a:pt x="54" y="0"/>
                        <a:pt x="58" y="2"/>
                        <a:pt x="59" y="5"/>
                      </a:cubicBezTo>
                      <a:cubicBezTo>
                        <a:pt x="60" y="5"/>
                        <a:pt x="60" y="5"/>
                        <a:pt x="60" y="6"/>
                      </a:cubicBezTo>
                      <a:cubicBezTo>
                        <a:pt x="63" y="9"/>
                        <a:pt x="65" y="14"/>
                        <a:pt x="68" y="17"/>
                      </a:cubicBezTo>
                      <a:cubicBezTo>
                        <a:pt x="68" y="17"/>
                        <a:pt x="69" y="18"/>
                        <a:pt x="69" y="19"/>
                      </a:cubicBezTo>
                      <a:cubicBezTo>
                        <a:pt x="71" y="20"/>
                        <a:pt x="73" y="23"/>
                        <a:pt x="7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 name="Freeform 23">
                  <a:extLst>
                    <a:ext uri="{FF2B5EF4-FFF2-40B4-BE49-F238E27FC236}">
                      <a16:creationId xmlns="" xmlns:a16="http://schemas.microsoft.com/office/drawing/2014/main" id="{B020D374-B863-49B9-82F7-03F0E666992B}"/>
                    </a:ext>
                  </a:extLst>
                </p:cNvPr>
                <p:cNvSpPr>
                  <a:spLocks noEditPoints="1"/>
                </p:cNvSpPr>
                <p:nvPr/>
              </p:nvSpPr>
              <p:spPr bwMode="auto">
                <a:xfrm>
                  <a:off x="3325" y="2187"/>
                  <a:ext cx="200" cy="196"/>
                </a:xfrm>
                <a:custGeom>
                  <a:avLst/>
                  <a:gdLst>
                    <a:gd name="T0" fmla="*/ 79 w 96"/>
                    <a:gd name="T1" fmla="*/ 57 h 94"/>
                    <a:gd name="T2" fmla="*/ 71 w 96"/>
                    <a:gd name="T3" fmla="*/ 56 h 94"/>
                    <a:gd name="T4" fmla="*/ 68 w 96"/>
                    <a:gd name="T5" fmla="*/ 50 h 94"/>
                    <a:gd name="T6" fmla="*/ 86 w 96"/>
                    <a:gd name="T7" fmla="*/ 44 h 94"/>
                    <a:gd name="T8" fmla="*/ 84 w 96"/>
                    <a:gd name="T9" fmla="*/ 32 h 94"/>
                    <a:gd name="T10" fmla="*/ 76 w 96"/>
                    <a:gd name="T11" fmla="*/ 29 h 94"/>
                    <a:gd name="T12" fmla="*/ 64 w 96"/>
                    <a:gd name="T13" fmla="*/ 31 h 94"/>
                    <a:gd name="T14" fmla="*/ 41 w 96"/>
                    <a:gd name="T15" fmla="*/ 35 h 94"/>
                    <a:gd name="T16" fmla="*/ 43 w 96"/>
                    <a:gd name="T17" fmla="*/ 52 h 94"/>
                    <a:gd name="T18" fmla="*/ 56 w 96"/>
                    <a:gd name="T19" fmla="*/ 68 h 94"/>
                    <a:gd name="T20" fmla="*/ 62 w 96"/>
                    <a:gd name="T21" fmla="*/ 72 h 94"/>
                    <a:gd name="T22" fmla="*/ 58 w 96"/>
                    <a:gd name="T23" fmla="*/ 80 h 94"/>
                    <a:gd name="T24" fmla="*/ 52 w 96"/>
                    <a:gd name="T25" fmla="*/ 76 h 94"/>
                    <a:gd name="T26" fmla="*/ 45 w 96"/>
                    <a:gd name="T27" fmla="*/ 71 h 94"/>
                    <a:gd name="T28" fmla="*/ 33 w 96"/>
                    <a:gd name="T29" fmla="*/ 67 h 94"/>
                    <a:gd name="T30" fmla="*/ 36 w 96"/>
                    <a:gd name="T31" fmla="*/ 75 h 94"/>
                    <a:gd name="T32" fmla="*/ 42 w 96"/>
                    <a:gd name="T33" fmla="*/ 83 h 94"/>
                    <a:gd name="T34" fmla="*/ 42 w 96"/>
                    <a:gd name="T35" fmla="*/ 94 h 94"/>
                    <a:gd name="T36" fmla="*/ 35 w 96"/>
                    <a:gd name="T37" fmla="*/ 91 h 94"/>
                    <a:gd name="T38" fmla="*/ 33 w 96"/>
                    <a:gd name="T39" fmla="*/ 88 h 94"/>
                    <a:gd name="T40" fmla="*/ 29 w 96"/>
                    <a:gd name="T41" fmla="*/ 82 h 94"/>
                    <a:gd name="T42" fmla="*/ 26 w 96"/>
                    <a:gd name="T43" fmla="*/ 79 h 94"/>
                    <a:gd name="T44" fmla="*/ 19 w 96"/>
                    <a:gd name="T45" fmla="*/ 71 h 94"/>
                    <a:gd name="T46" fmla="*/ 5 w 96"/>
                    <a:gd name="T47" fmla="*/ 52 h 94"/>
                    <a:gd name="T48" fmla="*/ 0 w 96"/>
                    <a:gd name="T49" fmla="*/ 46 h 94"/>
                    <a:gd name="T50" fmla="*/ 27 w 96"/>
                    <a:gd name="T51" fmla="*/ 30 h 94"/>
                    <a:gd name="T52" fmla="*/ 33 w 96"/>
                    <a:gd name="T53" fmla="*/ 31 h 94"/>
                    <a:gd name="T54" fmla="*/ 35 w 96"/>
                    <a:gd name="T55" fmla="*/ 25 h 94"/>
                    <a:gd name="T56" fmla="*/ 41 w 96"/>
                    <a:gd name="T57" fmla="*/ 3 h 94"/>
                    <a:gd name="T58" fmla="*/ 55 w 96"/>
                    <a:gd name="T59" fmla="*/ 1 h 94"/>
                    <a:gd name="T60" fmla="*/ 58 w 96"/>
                    <a:gd name="T61" fmla="*/ 8 h 94"/>
                    <a:gd name="T62" fmla="*/ 43 w 96"/>
                    <a:gd name="T63" fmla="*/ 13 h 94"/>
                    <a:gd name="T64" fmla="*/ 46 w 96"/>
                    <a:gd name="T65" fmla="*/ 24 h 94"/>
                    <a:gd name="T66" fmla="*/ 55 w 96"/>
                    <a:gd name="T67" fmla="*/ 25 h 94"/>
                    <a:gd name="T68" fmla="*/ 70 w 96"/>
                    <a:gd name="T69" fmla="*/ 21 h 94"/>
                    <a:gd name="T70" fmla="*/ 74 w 96"/>
                    <a:gd name="T71" fmla="*/ 20 h 94"/>
                    <a:gd name="T72" fmla="*/ 81 w 96"/>
                    <a:gd name="T73" fmla="*/ 21 h 94"/>
                    <a:gd name="T74" fmla="*/ 91 w 96"/>
                    <a:gd name="T75" fmla="*/ 26 h 94"/>
                    <a:gd name="T76" fmla="*/ 94 w 96"/>
                    <a:gd name="T77" fmla="*/ 30 h 94"/>
                    <a:gd name="T78" fmla="*/ 95 w 96"/>
                    <a:gd name="T79" fmla="*/ 37 h 94"/>
                    <a:gd name="T80" fmla="*/ 95 w 96"/>
                    <a:gd name="T81" fmla="*/ 43 h 94"/>
                    <a:gd name="T82" fmla="*/ 94 w 96"/>
                    <a:gd name="T83" fmla="*/ 46 h 94"/>
                    <a:gd name="T84" fmla="*/ 22 w 96"/>
                    <a:gd name="T85" fmla="*/ 57 h 94"/>
                    <a:gd name="T86" fmla="*/ 31 w 96"/>
                    <a:gd name="T87" fmla="*/ 55 h 94"/>
                    <a:gd name="T88" fmla="*/ 34 w 96"/>
                    <a:gd name="T89" fmla="*/ 47 h 94"/>
                    <a:gd name="T90" fmla="*/ 27 w 96"/>
                    <a:gd name="T91" fmla="*/ 39 h 94"/>
                    <a:gd name="T92" fmla="*/ 15 w 96"/>
                    <a:gd name="T93" fmla="*/ 48 h 94"/>
                    <a:gd name="T94" fmla="*/ 16 w 96"/>
                    <a:gd name="T95" fmla="*/ 5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 h="94">
                      <a:moveTo>
                        <a:pt x="91" y="53"/>
                      </a:moveTo>
                      <a:cubicBezTo>
                        <a:pt x="88" y="54"/>
                        <a:pt x="85" y="57"/>
                        <a:pt x="79" y="57"/>
                      </a:cubicBezTo>
                      <a:cubicBezTo>
                        <a:pt x="79" y="57"/>
                        <a:pt x="77" y="56"/>
                        <a:pt x="76" y="56"/>
                      </a:cubicBezTo>
                      <a:cubicBezTo>
                        <a:pt x="74" y="56"/>
                        <a:pt x="72" y="57"/>
                        <a:pt x="71" y="56"/>
                      </a:cubicBezTo>
                      <a:cubicBezTo>
                        <a:pt x="70" y="56"/>
                        <a:pt x="68" y="54"/>
                        <a:pt x="68" y="53"/>
                      </a:cubicBezTo>
                      <a:cubicBezTo>
                        <a:pt x="67" y="52"/>
                        <a:pt x="68" y="51"/>
                        <a:pt x="68" y="50"/>
                      </a:cubicBezTo>
                      <a:cubicBezTo>
                        <a:pt x="70" y="48"/>
                        <a:pt x="73" y="49"/>
                        <a:pt x="76" y="49"/>
                      </a:cubicBezTo>
                      <a:cubicBezTo>
                        <a:pt x="80" y="48"/>
                        <a:pt x="83" y="46"/>
                        <a:pt x="86" y="44"/>
                      </a:cubicBezTo>
                      <a:cubicBezTo>
                        <a:pt x="86" y="43"/>
                        <a:pt x="86" y="42"/>
                        <a:pt x="85" y="42"/>
                      </a:cubicBezTo>
                      <a:cubicBezTo>
                        <a:pt x="87" y="39"/>
                        <a:pt x="86" y="35"/>
                        <a:pt x="84" y="32"/>
                      </a:cubicBezTo>
                      <a:cubicBezTo>
                        <a:pt x="82" y="31"/>
                        <a:pt x="81" y="29"/>
                        <a:pt x="79" y="29"/>
                      </a:cubicBezTo>
                      <a:cubicBezTo>
                        <a:pt x="78" y="29"/>
                        <a:pt x="77" y="29"/>
                        <a:pt x="76" y="29"/>
                      </a:cubicBezTo>
                      <a:cubicBezTo>
                        <a:pt x="75" y="29"/>
                        <a:pt x="74" y="29"/>
                        <a:pt x="73" y="29"/>
                      </a:cubicBezTo>
                      <a:cubicBezTo>
                        <a:pt x="70" y="29"/>
                        <a:pt x="67" y="31"/>
                        <a:pt x="64" y="31"/>
                      </a:cubicBezTo>
                      <a:cubicBezTo>
                        <a:pt x="61" y="34"/>
                        <a:pt x="56" y="34"/>
                        <a:pt x="53" y="36"/>
                      </a:cubicBezTo>
                      <a:cubicBezTo>
                        <a:pt x="48" y="36"/>
                        <a:pt x="45" y="34"/>
                        <a:pt x="41" y="35"/>
                      </a:cubicBezTo>
                      <a:cubicBezTo>
                        <a:pt x="40" y="37"/>
                        <a:pt x="42" y="41"/>
                        <a:pt x="44" y="43"/>
                      </a:cubicBezTo>
                      <a:cubicBezTo>
                        <a:pt x="42" y="45"/>
                        <a:pt x="45" y="50"/>
                        <a:pt x="43" y="52"/>
                      </a:cubicBezTo>
                      <a:cubicBezTo>
                        <a:pt x="44" y="55"/>
                        <a:pt x="44" y="58"/>
                        <a:pt x="46" y="60"/>
                      </a:cubicBezTo>
                      <a:cubicBezTo>
                        <a:pt x="49" y="63"/>
                        <a:pt x="54" y="64"/>
                        <a:pt x="56" y="68"/>
                      </a:cubicBezTo>
                      <a:cubicBezTo>
                        <a:pt x="59" y="68"/>
                        <a:pt x="59" y="70"/>
                        <a:pt x="60" y="71"/>
                      </a:cubicBezTo>
                      <a:cubicBezTo>
                        <a:pt x="61" y="72"/>
                        <a:pt x="62" y="72"/>
                        <a:pt x="62" y="72"/>
                      </a:cubicBezTo>
                      <a:cubicBezTo>
                        <a:pt x="63" y="73"/>
                        <a:pt x="65" y="75"/>
                        <a:pt x="65" y="75"/>
                      </a:cubicBezTo>
                      <a:cubicBezTo>
                        <a:pt x="65" y="78"/>
                        <a:pt x="61" y="81"/>
                        <a:pt x="58" y="80"/>
                      </a:cubicBezTo>
                      <a:cubicBezTo>
                        <a:pt x="58" y="80"/>
                        <a:pt x="58" y="79"/>
                        <a:pt x="57" y="78"/>
                      </a:cubicBezTo>
                      <a:cubicBezTo>
                        <a:pt x="56" y="78"/>
                        <a:pt x="54" y="77"/>
                        <a:pt x="52" y="76"/>
                      </a:cubicBezTo>
                      <a:cubicBezTo>
                        <a:pt x="50" y="75"/>
                        <a:pt x="48" y="73"/>
                        <a:pt x="46" y="71"/>
                      </a:cubicBezTo>
                      <a:cubicBezTo>
                        <a:pt x="46" y="71"/>
                        <a:pt x="45" y="71"/>
                        <a:pt x="45" y="71"/>
                      </a:cubicBezTo>
                      <a:cubicBezTo>
                        <a:pt x="43" y="69"/>
                        <a:pt x="40" y="68"/>
                        <a:pt x="38" y="66"/>
                      </a:cubicBezTo>
                      <a:cubicBezTo>
                        <a:pt x="35" y="65"/>
                        <a:pt x="33" y="65"/>
                        <a:pt x="33" y="67"/>
                      </a:cubicBezTo>
                      <a:cubicBezTo>
                        <a:pt x="32" y="69"/>
                        <a:pt x="34" y="70"/>
                        <a:pt x="33" y="72"/>
                      </a:cubicBezTo>
                      <a:cubicBezTo>
                        <a:pt x="34" y="73"/>
                        <a:pt x="35" y="74"/>
                        <a:pt x="36" y="75"/>
                      </a:cubicBezTo>
                      <a:cubicBezTo>
                        <a:pt x="36" y="76"/>
                        <a:pt x="37" y="76"/>
                        <a:pt x="37" y="77"/>
                      </a:cubicBezTo>
                      <a:cubicBezTo>
                        <a:pt x="38" y="79"/>
                        <a:pt x="40" y="81"/>
                        <a:pt x="42" y="83"/>
                      </a:cubicBezTo>
                      <a:cubicBezTo>
                        <a:pt x="43" y="85"/>
                        <a:pt x="46" y="88"/>
                        <a:pt x="46" y="90"/>
                      </a:cubicBezTo>
                      <a:cubicBezTo>
                        <a:pt x="45" y="92"/>
                        <a:pt x="43" y="92"/>
                        <a:pt x="42" y="94"/>
                      </a:cubicBezTo>
                      <a:cubicBezTo>
                        <a:pt x="40" y="94"/>
                        <a:pt x="40" y="94"/>
                        <a:pt x="38" y="94"/>
                      </a:cubicBezTo>
                      <a:cubicBezTo>
                        <a:pt x="37" y="93"/>
                        <a:pt x="36" y="92"/>
                        <a:pt x="35" y="91"/>
                      </a:cubicBezTo>
                      <a:cubicBezTo>
                        <a:pt x="35" y="90"/>
                        <a:pt x="34" y="90"/>
                        <a:pt x="33" y="90"/>
                      </a:cubicBezTo>
                      <a:cubicBezTo>
                        <a:pt x="33" y="89"/>
                        <a:pt x="33" y="88"/>
                        <a:pt x="33" y="88"/>
                      </a:cubicBezTo>
                      <a:cubicBezTo>
                        <a:pt x="32" y="87"/>
                        <a:pt x="31" y="86"/>
                        <a:pt x="30" y="85"/>
                      </a:cubicBezTo>
                      <a:cubicBezTo>
                        <a:pt x="29" y="84"/>
                        <a:pt x="29" y="83"/>
                        <a:pt x="29" y="82"/>
                      </a:cubicBezTo>
                      <a:cubicBezTo>
                        <a:pt x="28" y="81"/>
                        <a:pt x="27" y="81"/>
                        <a:pt x="27" y="80"/>
                      </a:cubicBezTo>
                      <a:cubicBezTo>
                        <a:pt x="26" y="80"/>
                        <a:pt x="27" y="79"/>
                        <a:pt x="26" y="79"/>
                      </a:cubicBezTo>
                      <a:cubicBezTo>
                        <a:pt x="25" y="77"/>
                        <a:pt x="22" y="75"/>
                        <a:pt x="22" y="72"/>
                      </a:cubicBezTo>
                      <a:cubicBezTo>
                        <a:pt x="21" y="72"/>
                        <a:pt x="20" y="71"/>
                        <a:pt x="19" y="71"/>
                      </a:cubicBezTo>
                      <a:cubicBezTo>
                        <a:pt x="19" y="67"/>
                        <a:pt x="15" y="67"/>
                        <a:pt x="15" y="63"/>
                      </a:cubicBezTo>
                      <a:cubicBezTo>
                        <a:pt x="11" y="61"/>
                        <a:pt x="9" y="55"/>
                        <a:pt x="5" y="52"/>
                      </a:cubicBezTo>
                      <a:cubicBezTo>
                        <a:pt x="5" y="52"/>
                        <a:pt x="5" y="51"/>
                        <a:pt x="5" y="51"/>
                      </a:cubicBezTo>
                      <a:cubicBezTo>
                        <a:pt x="3" y="50"/>
                        <a:pt x="2" y="47"/>
                        <a:pt x="0" y="46"/>
                      </a:cubicBezTo>
                      <a:cubicBezTo>
                        <a:pt x="1" y="42"/>
                        <a:pt x="4" y="38"/>
                        <a:pt x="8" y="37"/>
                      </a:cubicBezTo>
                      <a:cubicBezTo>
                        <a:pt x="12" y="32"/>
                        <a:pt x="18" y="29"/>
                        <a:pt x="27" y="30"/>
                      </a:cubicBezTo>
                      <a:cubicBezTo>
                        <a:pt x="29" y="30"/>
                        <a:pt x="30" y="30"/>
                        <a:pt x="32" y="31"/>
                      </a:cubicBezTo>
                      <a:cubicBezTo>
                        <a:pt x="32" y="31"/>
                        <a:pt x="33" y="30"/>
                        <a:pt x="33" y="31"/>
                      </a:cubicBezTo>
                      <a:cubicBezTo>
                        <a:pt x="35" y="31"/>
                        <a:pt x="37" y="33"/>
                        <a:pt x="38" y="31"/>
                      </a:cubicBezTo>
                      <a:cubicBezTo>
                        <a:pt x="39" y="29"/>
                        <a:pt x="35" y="26"/>
                        <a:pt x="35" y="25"/>
                      </a:cubicBezTo>
                      <a:cubicBezTo>
                        <a:pt x="35" y="22"/>
                        <a:pt x="34" y="21"/>
                        <a:pt x="33" y="20"/>
                      </a:cubicBezTo>
                      <a:cubicBezTo>
                        <a:pt x="32" y="13"/>
                        <a:pt x="36" y="6"/>
                        <a:pt x="41" y="3"/>
                      </a:cubicBezTo>
                      <a:cubicBezTo>
                        <a:pt x="42" y="3"/>
                        <a:pt x="43" y="3"/>
                        <a:pt x="44" y="2"/>
                      </a:cubicBezTo>
                      <a:cubicBezTo>
                        <a:pt x="47" y="1"/>
                        <a:pt x="51" y="0"/>
                        <a:pt x="55" y="1"/>
                      </a:cubicBezTo>
                      <a:cubicBezTo>
                        <a:pt x="56" y="1"/>
                        <a:pt x="60" y="3"/>
                        <a:pt x="60" y="4"/>
                      </a:cubicBezTo>
                      <a:cubicBezTo>
                        <a:pt x="60" y="5"/>
                        <a:pt x="59" y="7"/>
                        <a:pt x="58" y="8"/>
                      </a:cubicBezTo>
                      <a:cubicBezTo>
                        <a:pt x="56" y="10"/>
                        <a:pt x="51" y="9"/>
                        <a:pt x="48" y="9"/>
                      </a:cubicBezTo>
                      <a:cubicBezTo>
                        <a:pt x="46" y="9"/>
                        <a:pt x="43" y="12"/>
                        <a:pt x="43" y="13"/>
                      </a:cubicBezTo>
                      <a:cubicBezTo>
                        <a:pt x="43" y="14"/>
                        <a:pt x="43" y="16"/>
                        <a:pt x="43" y="18"/>
                      </a:cubicBezTo>
                      <a:cubicBezTo>
                        <a:pt x="43" y="22"/>
                        <a:pt x="44" y="22"/>
                        <a:pt x="46" y="24"/>
                      </a:cubicBezTo>
                      <a:cubicBezTo>
                        <a:pt x="48" y="25"/>
                        <a:pt x="48" y="26"/>
                        <a:pt x="51" y="25"/>
                      </a:cubicBezTo>
                      <a:cubicBezTo>
                        <a:pt x="52" y="25"/>
                        <a:pt x="54" y="25"/>
                        <a:pt x="55" y="25"/>
                      </a:cubicBezTo>
                      <a:cubicBezTo>
                        <a:pt x="56" y="25"/>
                        <a:pt x="56" y="24"/>
                        <a:pt x="57" y="24"/>
                      </a:cubicBezTo>
                      <a:cubicBezTo>
                        <a:pt x="61" y="23"/>
                        <a:pt x="66" y="22"/>
                        <a:pt x="70" y="21"/>
                      </a:cubicBezTo>
                      <a:cubicBezTo>
                        <a:pt x="70" y="21"/>
                        <a:pt x="71" y="21"/>
                        <a:pt x="72" y="20"/>
                      </a:cubicBezTo>
                      <a:cubicBezTo>
                        <a:pt x="72" y="20"/>
                        <a:pt x="73" y="20"/>
                        <a:pt x="74" y="20"/>
                      </a:cubicBezTo>
                      <a:cubicBezTo>
                        <a:pt x="75" y="20"/>
                        <a:pt x="76" y="19"/>
                        <a:pt x="76" y="19"/>
                      </a:cubicBezTo>
                      <a:cubicBezTo>
                        <a:pt x="78" y="19"/>
                        <a:pt x="79" y="20"/>
                        <a:pt x="81" y="21"/>
                      </a:cubicBezTo>
                      <a:cubicBezTo>
                        <a:pt x="84" y="21"/>
                        <a:pt x="86" y="21"/>
                        <a:pt x="88" y="22"/>
                      </a:cubicBezTo>
                      <a:cubicBezTo>
                        <a:pt x="88" y="23"/>
                        <a:pt x="91" y="26"/>
                        <a:pt x="91" y="26"/>
                      </a:cubicBezTo>
                      <a:cubicBezTo>
                        <a:pt x="91" y="27"/>
                        <a:pt x="91" y="28"/>
                        <a:pt x="92" y="28"/>
                      </a:cubicBezTo>
                      <a:cubicBezTo>
                        <a:pt x="92" y="29"/>
                        <a:pt x="94" y="30"/>
                        <a:pt x="94" y="30"/>
                      </a:cubicBezTo>
                      <a:cubicBezTo>
                        <a:pt x="95" y="31"/>
                        <a:pt x="95" y="33"/>
                        <a:pt x="96" y="35"/>
                      </a:cubicBezTo>
                      <a:cubicBezTo>
                        <a:pt x="96" y="35"/>
                        <a:pt x="95" y="36"/>
                        <a:pt x="95" y="37"/>
                      </a:cubicBezTo>
                      <a:cubicBezTo>
                        <a:pt x="95" y="37"/>
                        <a:pt x="96" y="38"/>
                        <a:pt x="96" y="39"/>
                      </a:cubicBezTo>
                      <a:cubicBezTo>
                        <a:pt x="96" y="40"/>
                        <a:pt x="95" y="41"/>
                        <a:pt x="95" y="43"/>
                      </a:cubicBezTo>
                      <a:cubicBezTo>
                        <a:pt x="95" y="43"/>
                        <a:pt x="95" y="44"/>
                        <a:pt x="95" y="45"/>
                      </a:cubicBezTo>
                      <a:cubicBezTo>
                        <a:pt x="95" y="45"/>
                        <a:pt x="94" y="46"/>
                        <a:pt x="94" y="46"/>
                      </a:cubicBezTo>
                      <a:cubicBezTo>
                        <a:pt x="93" y="49"/>
                        <a:pt x="93" y="51"/>
                        <a:pt x="91" y="53"/>
                      </a:cubicBezTo>
                      <a:close/>
                      <a:moveTo>
                        <a:pt x="22" y="57"/>
                      </a:moveTo>
                      <a:cubicBezTo>
                        <a:pt x="23" y="58"/>
                        <a:pt x="25" y="59"/>
                        <a:pt x="26" y="59"/>
                      </a:cubicBezTo>
                      <a:cubicBezTo>
                        <a:pt x="27" y="59"/>
                        <a:pt x="30" y="56"/>
                        <a:pt x="31" y="55"/>
                      </a:cubicBezTo>
                      <a:cubicBezTo>
                        <a:pt x="32" y="53"/>
                        <a:pt x="32" y="51"/>
                        <a:pt x="33" y="51"/>
                      </a:cubicBezTo>
                      <a:cubicBezTo>
                        <a:pt x="33" y="49"/>
                        <a:pt x="33" y="48"/>
                        <a:pt x="34" y="47"/>
                      </a:cubicBezTo>
                      <a:cubicBezTo>
                        <a:pt x="33" y="45"/>
                        <a:pt x="32" y="45"/>
                        <a:pt x="32" y="43"/>
                      </a:cubicBezTo>
                      <a:cubicBezTo>
                        <a:pt x="30" y="42"/>
                        <a:pt x="29" y="40"/>
                        <a:pt x="27" y="39"/>
                      </a:cubicBezTo>
                      <a:cubicBezTo>
                        <a:pt x="22" y="36"/>
                        <a:pt x="18" y="39"/>
                        <a:pt x="15" y="41"/>
                      </a:cubicBezTo>
                      <a:cubicBezTo>
                        <a:pt x="14" y="43"/>
                        <a:pt x="14" y="46"/>
                        <a:pt x="15" y="48"/>
                      </a:cubicBezTo>
                      <a:cubicBezTo>
                        <a:pt x="15" y="48"/>
                        <a:pt x="16" y="48"/>
                        <a:pt x="17" y="49"/>
                      </a:cubicBezTo>
                      <a:cubicBezTo>
                        <a:pt x="17" y="50"/>
                        <a:pt x="16" y="50"/>
                        <a:pt x="16" y="51"/>
                      </a:cubicBezTo>
                      <a:cubicBezTo>
                        <a:pt x="18" y="53"/>
                        <a:pt x="21" y="54"/>
                        <a:pt x="2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 name="Freeform 24">
                  <a:extLst>
                    <a:ext uri="{FF2B5EF4-FFF2-40B4-BE49-F238E27FC236}">
                      <a16:creationId xmlns="" xmlns:a16="http://schemas.microsoft.com/office/drawing/2014/main" id="{E4645505-230E-4A3C-B129-FDB514E40467}"/>
                    </a:ext>
                  </a:extLst>
                </p:cNvPr>
                <p:cNvSpPr>
                  <a:spLocks/>
                </p:cNvSpPr>
                <p:nvPr/>
              </p:nvSpPr>
              <p:spPr bwMode="auto">
                <a:xfrm>
                  <a:off x="3177" y="2189"/>
                  <a:ext cx="43" cy="98"/>
                </a:xfrm>
                <a:custGeom>
                  <a:avLst/>
                  <a:gdLst>
                    <a:gd name="T0" fmla="*/ 18 w 21"/>
                    <a:gd name="T1" fmla="*/ 1 h 47"/>
                    <a:gd name="T2" fmla="*/ 19 w 21"/>
                    <a:gd name="T3" fmla="*/ 8 h 47"/>
                    <a:gd name="T4" fmla="*/ 19 w 21"/>
                    <a:gd name="T5" fmla="*/ 14 h 47"/>
                    <a:gd name="T6" fmla="*/ 19 w 21"/>
                    <a:gd name="T7" fmla="*/ 35 h 47"/>
                    <a:gd name="T8" fmla="*/ 17 w 21"/>
                    <a:gd name="T9" fmla="*/ 39 h 47"/>
                    <a:gd name="T10" fmla="*/ 18 w 21"/>
                    <a:gd name="T11" fmla="*/ 41 h 47"/>
                    <a:gd name="T12" fmla="*/ 10 w 21"/>
                    <a:gd name="T13" fmla="*/ 42 h 47"/>
                    <a:gd name="T14" fmla="*/ 11 w 21"/>
                    <a:gd name="T15" fmla="*/ 36 h 47"/>
                    <a:gd name="T16" fmla="*/ 11 w 21"/>
                    <a:gd name="T17" fmla="*/ 30 h 47"/>
                    <a:gd name="T18" fmla="*/ 12 w 21"/>
                    <a:gd name="T19" fmla="*/ 28 h 47"/>
                    <a:gd name="T20" fmla="*/ 11 w 21"/>
                    <a:gd name="T21" fmla="*/ 26 h 47"/>
                    <a:gd name="T22" fmla="*/ 12 w 21"/>
                    <a:gd name="T23" fmla="*/ 23 h 47"/>
                    <a:gd name="T24" fmla="*/ 12 w 21"/>
                    <a:gd name="T25" fmla="*/ 8 h 47"/>
                    <a:gd name="T26" fmla="*/ 0 w 21"/>
                    <a:gd name="T27" fmla="*/ 10 h 47"/>
                    <a:gd name="T28" fmla="*/ 5 w 21"/>
                    <a:gd name="T29" fmla="*/ 6 h 47"/>
                    <a:gd name="T30" fmla="*/ 11 w 21"/>
                    <a:gd name="T31" fmla="*/ 4 h 47"/>
                    <a:gd name="T32" fmla="*/ 18 w 21"/>
                    <a:gd name="T33"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7">
                      <a:moveTo>
                        <a:pt x="18" y="1"/>
                      </a:moveTo>
                      <a:cubicBezTo>
                        <a:pt x="19" y="3"/>
                        <a:pt x="21" y="6"/>
                        <a:pt x="19" y="8"/>
                      </a:cubicBezTo>
                      <a:cubicBezTo>
                        <a:pt x="20" y="10"/>
                        <a:pt x="19" y="12"/>
                        <a:pt x="19" y="14"/>
                      </a:cubicBezTo>
                      <a:cubicBezTo>
                        <a:pt x="18" y="21"/>
                        <a:pt x="20" y="29"/>
                        <a:pt x="19" y="35"/>
                      </a:cubicBezTo>
                      <a:cubicBezTo>
                        <a:pt x="18" y="36"/>
                        <a:pt x="17" y="37"/>
                        <a:pt x="17" y="39"/>
                      </a:cubicBezTo>
                      <a:cubicBezTo>
                        <a:pt x="17" y="39"/>
                        <a:pt x="18" y="40"/>
                        <a:pt x="18" y="41"/>
                      </a:cubicBezTo>
                      <a:cubicBezTo>
                        <a:pt x="17" y="44"/>
                        <a:pt x="11" y="47"/>
                        <a:pt x="10" y="42"/>
                      </a:cubicBezTo>
                      <a:cubicBezTo>
                        <a:pt x="10" y="40"/>
                        <a:pt x="11" y="38"/>
                        <a:pt x="11" y="36"/>
                      </a:cubicBezTo>
                      <a:cubicBezTo>
                        <a:pt x="11" y="34"/>
                        <a:pt x="11" y="32"/>
                        <a:pt x="11" y="30"/>
                      </a:cubicBezTo>
                      <a:cubicBezTo>
                        <a:pt x="11" y="29"/>
                        <a:pt x="11" y="29"/>
                        <a:pt x="12" y="28"/>
                      </a:cubicBezTo>
                      <a:cubicBezTo>
                        <a:pt x="12" y="27"/>
                        <a:pt x="11" y="27"/>
                        <a:pt x="11" y="26"/>
                      </a:cubicBezTo>
                      <a:cubicBezTo>
                        <a:pt x="11" y="25"/>
                        <a:pt x="12" y="24"/>
                        <a:pt x="12" y="23"/>
                      </a:cubicBezTo>
                      <a:cubicBezTo>
                        <a:pt x="13" y="18"/>
                        <a:pt x="12" y="12"/>
                        <a:pt x="12" y="8"/>
                      </a:cubicBezTo>
                      <a:cubicBezTo>
                        <a:pt x="7" y="7"/>
                        <a:pt x="5" y="11"/>
                        <a:pt x="0" y="10"/>
                      </a:cubicBezTo>
                      <a:cubicBezTo>
                        <a:pt x="1" y="8"/>
                        <a:pt x="5" y="8"/>
                        <a:pt x="5" y="6"/>
                      </a:cubicBezTo>
                      <a:cubicBezTo>
                        <a:pt x="8" y="6"/>
                        <a:pt x="8" y="4"/>
                        <a:pt x="11" y="4"/>
                      </a:cubicBezTo>
                      <a:cubicBezTo>
                        <a:pt x="12" y="2"/>
                        <a:pt x="14"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 name="Freeform 25">
                  <a:extLst>
                    <a:ext uri="{FF2B5EF4-FFF2-40B4-BE49-F238E27FC236}">
                      <a16:creationId xmlns="" xmlns:a16="http://schemas.microsoft.com/office/drawing/2014/main" id="{2A6ABB8A-042D-460C-8F41-E69EEDB0B499}"/>
                    </a:ext>
                  </a:extLst>
                </p:cNvPr>
                <p:cNvSpPr>
                  <a:spLocks/>
                </p:cNvSpPr>
                <p:nvPr/>
              </p:nvSpPr>
              <p:spPr bwMode="auto">
                <a:xfrm>
                  <a:off x="2789" y="2208"/>
                  <a:ext cx="58" cy="85"/>
                </a:xfrm>
                <a:custGeom>
                  <a:avLst/>
                  <a:gdLst>
                    <a:gd name="T0" fmla="*/ 27 w 28"/>
                    <a:gd name="T1" fmla="*/ 4 h 41"/>
                    <a:gd name="T2" fmla="*/ 25 w 28"/>
                    <a:gd name="T3" fmla="*/ 11 h 41"/>
                    <a:gd name="T4" fmla="*/ 21 w 28"/>
                    <a:gd name="T5" fmla="*/ 17 h 41"/>
                    <a:gd name="T6" fmla="*/ 15 w 28"/>
                    <a:gd name="T7" fmla="*/ 34 h 41"/>
                    <a:gd name="T8" fmla="*/ 18 w 28"/>
                    <a:gd name="T9" fmla="*/ 40 h 41"/>
                    <a:gd name="T10" fmla="*/ 16 w 28"/>
                    <a:gd name="T11" fmla="*/ 39 h 41"/>
                    <a:gd name="T12" fmla="*/ 11 w 28"/>
                    <a:gd name="T13" fmla="*/ 37 h 41"/>
                    <a:gd name="T14" fmla="*/ 7 w 28"/>
                    <a:gd name="T15" fmla="*/ 37 h 41"/>
                    <a:gd name="T16" fmla="*/ 0 w 28"/>
                    <a:gd name="T17" fmla="*/ 31 h 41"/>
                    <a:gd name="T18" fmla="*/ 5 w 28"/>
                    <a:gd name="T19" fmla="*/ 30 h 41"/>
                    <a:gd name="T20" fmla="*/ 9 w 28"/>
                    <a:gd name="T21" fmla="*/ 27 h 41"/>
                    <a:gd name="T22" fmla="*/ 9 w 28"/>
                    <a:gd name="T23" fmla="*/ 24 h 41"/>
                    <a:gd name="T24" fmla="*/ 11 w 28"/>
                    <a:gd name="T25" fmla="*/ 22 h 41"/>
                    <a:gd name="T26" fmla="*/ 14 w 28"/>
                    <a:gd name="T27" fmla="*/ 16 h 41"/>
                    <a:gd name="T28" fmla="*/ 18 w 28"/>
                    <a:gd name="T29" fmla="*/ 7 h 41"/>
                    <a:gd name="T30" fmla="*/ 17 w 28"/>
                    <a:gd name="T31" fmla="*/ 2 h 41"/>
                    <a:gd name="T32" fmla="*/ 27 w 28"/>
                    <a:gd name="T33"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41">
                      <a:moveTo>
                        <a:pt x="27" y="4"/>
                      </a:moveTo>
                      <a:cubicBezTo>
                        <a:pt x="28" y="7"/>
                        <a:pt x="26" y="9"/>
                        <a:pt x="25" y="11"/>
                      </a:cubicBezTo>
                      <a:cubicBezTo>
                        <a:pt x="24" y="14"/>
                        <a:pt x="23" y="16"/>
                        <a:pt x="21" y="17"/>
                      </a:cubicBezTo>
                      <a:cubicBezTo>
                        <a:pt x="21" y="23"/>
                        <a:pt x="14" y="27"/>
                        <a:pt x="15" y="34"/>
                      </a:cubicBezTo>
                      <a:cubicBezTo>
                        <a:pt x="16" y="37"/>
                        <a:pt x="19" y="37"/>
                        <a:pt x="18" y="40"/>
                      </a:cubicBezTo>
                      <a:cubicBezTo>
                        <a:pt x="17" y="41"/>
                        <a:pt x="17" y="39"/>
                        <a:pt x="16" y="39"/>
                      </a:cubicBezTo>
                      <a:cubicBezTo>
                        <a:pt x="14" y="39"/>
                        <a:pt x="12" y="38"/>
                        <a:pt x="11" y="37"/>
                      </a:cubicBezTo>
                      <a:cubicBezTo>
                        <a:pt x="10" y="37"/>
                        <a:pt x="8" y="37"/>
                        <a:pt x="7" y="37"/>
                      </a:cubicBezTo>
                      <a:cubicBezTo>
                        <a:pt x="5" y="36"/>
                        <a:pt x="2" y="33"/>
                        <a:pt x="0" y="31"/>
                      </a:cubicBezTo>
                      <a:cubicBezTo>
                        <a:pt x="0" y="29"/>
                        <a:pt x="3" y="30"/>
                        <a:pt x="5" y="30"/>
                      </a:cubicBezTo>
                      <a:cubicBezTo>
                        <a:pt x="7" y="30"/>
                        <a:pt x="8" y="28"/>
                        <a:pt x="9" y="27"/>
                      </a:cubicBezTo>
                      <a:cubicBezTo>
                        <a:pt x="9" y="26"/>
                        <a:pt x="9" y="25"/>
                        <a:pt x="9" y="24"/>
                      </a:cubicBezTo>
                      <a:cubicBezTo>
                        <a:pt x="10" y="23"/>
                        <a:pt x="10" y="23"/>
                        <a:pt x="11" y="22"/>
                      </a:cubicBezTo>
                      <a:cubicBezTo>
                        <a:pt x="11" y="19"/>
                        <a:pt x="12" y="17"/>
                        <a:pt x="14" y="16"/>
                      </a:cubicBezTo>
                      <a:cubicBezTo>
                        <a:pt x="15" y="12"/>
                        <a:pt x="17" y="10"/>
                        <a:pt x="18" y="7"/>
                      </a:cubicBezTo>
                      <a:cubicBezTo>
                        <a:pt x="18" y="6"/>
                        <a:pt x="17" y="4"/>
                        <a:pt x="17" y="2"/>
                      </a:cubicBezTo>
                      <a:cubicBezTo>
                        <a:pt x="19" y="0"/>
                        <a:pt x="25" y="2"/>
                        <a:pt x="2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 name="Freeform 26">
                  <a:extLst>
                    <a:ext uri="{FF2B5EF4-FFF2-40B4-BE49-F238E27FC236}">
                      <a16:creationId xmlns="" xmlns:a16="http://schemas.microsoft.com/office/drawing/2014/main" id="{D87CDE05-0724-4418-B6D1-6B5D3DACEC09}"/>
                    </a:ext>
                  </a:extLst>
                </p:cNvPr>
                <p:cNvSpPr>
                  <a:spLocks/>
                </p:cNvSpPr>
                <p:nvPr/>
              </p:nvSpPr>
              <p:spPr bwMode="auto">
                <a:xfrm>
                  <a:off x="3152" y="2210"/>
                  <a:ext cx="25" cy="17"/>
                </a:xfrm>
                <a:custGeom>
                  <a:avLst/>
                  <a:gdLst>
                    <a:gd name="T0" fmla="*/ 11 w 12"/>
                    <a:gd name="T1" fmla="*/ 1 h 8"/>
                    <a:gd name="T2" fmla="*/ 6 w 12"/>
                    <a:gd name="T3" fmla="*/ 5 h 8"/>
                    <a:gd name="T4" fmla="*/ 0 w 12"/>
                    <a:gd name="T5" fmla="*/ 8 h 8"/>
                    <a:gd name="T6" fmla="*/ 7 w 12"/>
                    <a:gd name="T7" fmla="*/ 3 h 8"/>
                    <a:gd name="T8" fmla="*/ 11 w 12"/>
                    <a:gd name="T9" fmla="*/ 1 h 8"/>
                  </a:gdLst>
                  <a:ahLst/>
                  <a:cxnLst>
                    <a:cxn ang="0">
                      <a:pos x="T0" y="T1"/>
                    </a:cxn>
                    <a:cxn ang="0">
                      <a:pos x="T2" y="T3"/>
                    </a:cxn>
                    <a:cxn ang="0">
                      <a:pos x="T4" y="T5"/>
                    </a:cxn>
                    <a:cxn ang="0">
                      <a:pos x="T6" y="T7"/>
                    </a:cxn>
                    <a:cxn ang="0">
                      <a:pos x="T8" y="T9"/>
                    </a:cxn>
                  </a:cxnLst>
                  <a:rect l="0" t="0" r="r" b="b"/>
                  <a:pathLst>
                    <a:path w="12" h="8">
                      <a:moveTo>
                        <a:pt x="11" y="1"/>
                      </a:moveTo>
                      <a:cubicBezTo>
                        <a:pt x="12" y="4"/>
                        <a:pt x="8" y="4"/>
                        <a:pt x="6" y="5"/>
                      </a:cubicBezTo>
                      <a:cubicBezTo>
                        <a:pt x="4" y="6"/>
                        <a:pt x="3" y="8"/>
                        <a:pt x="0" y="8"/>
                      </a:cubicBezTo>
                      <a:cubicBezTo>
                        <a:pt x="2" y="5"/>
                        <a:pt x="4" y="3"/>
                        <a:pt x="7" y="3"/>
                      </a:cubicBezTo>
                      <a:cubicBezTo>
                        <a:pt x="8" y="2"/>
                        <a:pt x="9" y="0"/>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 name="Freeform 27">
                  <a:extLst>
                    <a:ext uri="{FF2B5EF4-FFF2-40B4-BE49-F238E27FC236}">
                      <a16:creationId xmlns="" xmlns:a16="http://schemas.microsoft.com/office/drawing/2014/main" id="{2718A002-C696-44F6-97E4-453D4BB986AF}"/>
                    </a:ext>
                  </a:extLst>
                </p:cNvPr>
                <p:cNvSpPr>
                  <a:spLocks noEditPoints="1"/>
                </p:cNvSpPr>
                <p:nvPr/>
              </p:nvSpPr>
              <p:spPr bwMode="auto">
                <a:xfrm>
                  <a:off x="3031" y="2241"/>
                  <a:ext cx="83" cy="86"/>
                </a:xfrm>
                <a:custGeom>
                  <a:avLst/>
                  <a:gdLst>
                    <a:gd name="T0" fmla="*/ 12 w 40"/>
                    <a:gd name="T1" fmla="*/ 39 h 41"/>
                    <a:gd name="T2" fmla="*/ 17 w 40"/>
                    <a:gd name="T3" fmla="*/ 37 h 41"/>
                    <a:gd name="T4" fmla="*/ 19 w 40"/>
                    <a:gd name="T5" fmla="*/ 37 h 41"/>
                    <a:gd name="T6" fmla="*/ 28 w 40"/>
                    <a:gd name="T7" fmla="*/ 34 h 41"/>
                    <a:gd name="T8" fmla="*/ 31 w 40"/>
                    <a:gd name="T9" fmla="*/ 23 h 41"/>
                    <a:gd name="T10" fmla="*/ 21 w 40"/>
                    <a:gd name="T11" fmla="*/ 24 h 41"/>
                    <a:gd name="T12" fmla="*/ 14 w 40"/>
                    <a:gd name="T13" fmla="*/ 25 h 41"/>
                    <a:gd name="T14" fmla="*/ 11 w 40"/>
                    <a:gd name="T15" fmla="*/ 24 h 41"/>
                    <a:gd name="T16" fmla="*/ 0 w 40"/>
                    <a:gd name="T17" fmla="*/ 14 h 41"/>
                    <a:gd name="T18" fmla="*/ 2 w 40"/>
                    <a:gd name="T19" fmla="*/ 7 h 41"/>
                    <a:gd name="T20" fmla="*/ 7 w 40"/>
                    <a:gd name="T21" fmla="*/ 3 h 41"/>
                    <a:gd name="T22" fmla="*/ 13 w 40"/>
                    <a:gd name="T23" fmla="*/ 2 h 41"/>
                    <a:gd name="T24" fmla="*/ 15 w 40"/>
                    <a:gd name="T25" fmla="*/ 1 h 41"/>
                    <a:gd name="T26" fmla="*/ 28 w 40"/>
                    <a:gd name="T27" fmla="*/ 1 h 41"/>
                    <a:gd name="T28" fmla="*/ 33 w 40"/>
                    <a:gd name="T29" fmla="*/ 3 h 41"/>
                    <a:gd name="T30" fmla="*/ 35 w 40"/>
                    <a:gd name="T31" fmla="*/ 4 h 41"/>
                    <a:gd name="T32" fmla="*/ 38 w 40"/>
                    <a:gd name="T33" fmla="*/ 11 h 41"/>
                    <a:gd name="T34" fmla="*/ 40 w 40"/>
                    <a:gd name="T35" fmla="*/ 13 h 41"/>
                    <a:gd name="T36" fmla="*/ 40 w 40"/>
                    <a:gd name="T37" fmla="*/ 24 h 41"/>
                    <a:gd name="T38" fmla="*/ 38 w 40"/>
                    <a:gd name="T39" fmla="*/ 31 h 41"/>
                    <a:gd name="T40" fmla="*/ 29 w 40"/>
                    <a:gd name="T41" fmla="*/ 38 h 41"/>
                    <a:gd name="T42" fmla="*/ 27 w 40"/>
                    <a:gd name="T43" fmla="*/ 38 h 41"/>
                    <a:gd name="T44" fmla="*/ 25 w 40"/>
                    <a:gd name="T45" fmla="*/ 40 h 41"/>
                    <a:gd name="T46" fmla="*/ 20 w 40"/>
                    <a:gd name="T47" fmla="*/ 40 h 41"/>
                    <a:gd name="T48" fmla="*/ 17 w 40"/>
                    <a:gd name="T49" fmla="*/ 41 h 41"/>
                    <a:gd name="T50" fmla="*/ 15 w 40"/>
                    <a:gd name="T51" fmla="*/ 40 h 41"/>
                    <a:gd name="T52" fmla="*/ 12 w 40"/>
                    <a:gd name="T53" fmla="*/ 39 h 41"/>
                    <a:gd name="T54" fmla="*/ 28 w 40"/>
                    <a:gd name="T55" fmla="*/ 6 h 41"/>
                    <a:gd name="T56" fmla="*/ 23 w 40"/>
                    <a:gd name="T57" fmla="*/ 4 h 41"/>
                    <a:gd name="T58" fmla="*/ 13 w 40"/>
                    <a:gd name="T59" fmla="*/ 6 h 41"/>
                    <a:gd name="T60" fmla="*/ 8 w 40"/>
                    <a:gd name="T61" fmla="*/ 14 h 41"/>
                    <a:gd name="T62" fmla="*/ 9 w 40"/>
                    <a:gd name="T63" fmla="*/ 17 h 41"/>
                    <a:gd name="T64" fmla="*/ 14 w 40"/>
                    <a:gd name="T65" fmla="*/ 21 h 41"/>
                    <a:gd name="T66" fmla="*/ 21 w 40"/>
                    <a:gd name="T67" fmla="*/ 21 h 41"/>
                    <a:gd name="T68" fmla="*/ 28 w 40"/>
                    <a:gd name="T69" fmla="*/ 19 h 41"/>
                    <a:gd name="T70" fmla="*/ 28 w 40"/>
                    <a:gd name="T7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 h="41">
                      <a:moveTo>
                        <a:pt x="12" y="39"/>
                      </a:moveTo>
                      <a:cubicBezTo>
                        <a:pt x="12" y="36"/>
                        <a:pt x="15" y="38"/>
                        <a:pt x="17" y="37"/>
                      </a:cubicBezTo>
                      <a:cubicBezTo>
                        <a:pt x="17" y="37"/>
                        <a:pt x="18" y="37"/>
                        <a:pt x="19" y="37"/>
                      </a:cubicBezTo>
                      <a:cubicBezTo>
                        <a:pt x="22" y="36"/>
                        <a:pt x="26" y="36"/>
                        <a:pt x="28" y="34"/>
                      </a:cubicBezTo>
                      <a:cubicBezTo>
                        <a:pt x="29" y="31"/>
                        <a:pt x="33" y="28"/>
                        <a:pt x="31" y="23"/>
                      </a:cubicBezTo>
                      <a:cubicBezTo>
                        <a:pt x="28" y="21"/>
                        <a:pt x="24" y="24"/>
                        <a:pt x="21" y="24"/>
                      </a:cubicBezTo>
                      <a:cubicBezTo>
                        <a:pt x="18" y="25"/>
                        <a:pt x="16" y="24"/>
                        <a:pt x="14" y="25"/>
                      </a:cubicBezTo>
                      <a:cubicBezTo>
                        <a:pt x="13" y="25"/>
                        <a:pt x="12" y="24"/>
                        <a:pt x="11" y="24"/>
                      </a:cubicBezTo>
                      <a:cubicBezTo>
                        <a:pt x="7" y="26"/>
                        <a:pt x="0" y="20"/>
                        <a:pt x="0" y="14"/>
                      </a:cubicBezTo>
                      <a:cubicBezTo>
                        <a:pt x="0" y="12"/>
                        <a:pt x="1" y="9"/>
                        <a:pt x="2" y="7"/>
                      </a:cubicBezTo>
                      <a:cubicBezTo>
                        <a:pt x="4" y="6"/>
                        <a:pt x="6" y="5"/>
                        <a:pt x="7" y="3"/>
                      </a:cubicBezTo>
                      <a:cubicBezTo>
                        <a:pt x="9" y="2"/>
                        <a:pt x="11" y="2"/>
                        <a:pt x="13" y="2"/>
                      </a:cubicBezTo>
                      <a:cubicBezTo>
                        <a:pt x="14" y="2"/>
                        <a:pt x="14" y="1"/>
                        <a:pt x="15" y="1"/>
                      </a:cubicBezTo>
                      <a:cubicBezTo>
                        <a:pt x="19" y="0"/>
                        <a:pt x="24" y="0"/>
                        <a:pt x="28" y="1"/>
                      </a:cubicBezTo>
                      <a:cubicBezTo>
                        <a:pt x="31" y="1"/>
                        <a:pt x="31" y="1"/>
                        <a:pt x="33" y="3"/>
                      </a:cubicBezTo>
                      <a:cubicBezTo>
                        <a:pt x="33" y="4"/>
                        <a:pt x="35" y="4"/>
                        <a:pt x="35" y="4"/>
                      </a:cubicBezTo>
                      <a:cubicBezTo>
                        <a:pt x="36" y="6"/>
                        <a:pt x="38" y="9"/>
                        <a:pt x="38" y="11"/>
                      </a:cubicBezTo>
                      <a:cubicBezTo>
                        <a:pt x="39" y="12"/>
                        <a:pt x="40" y="13"/>
                        <a:pt x="40" y="13"/>
                      </a:cubicBezTo>
                      <a:cubicBezTo>
                        <a:pt x="40" y="15"/>
                        <a:pt x="40" y="20"/>
                        <a:pt x="40" y="24"/>
                      </a:cubicBezTo>
                      <a:cubicBezTo>
                        <a:pt x="40" y="27"/>
                        <a:pt x="38" y="29"/>
                        <a:pt x="38" y="31"/>
                      </a:cubicBezTo>
                      <a:cubicBezTo>
                        <a:pt x="35" y="33"/>
                        <a:pt x="33" y="37"/>
                        <a:pt x="29" y="38"/>
                      </a:cubicBezTo>
                      <a:cubicBezTo>
                        <a:pt x="28" y="38"/>
                        <a:pt x="28" y="38"/>
                        <a:pt x="27" y="38"/>
                      </a:cubicBezTo>
                      <a:cubicBezTo>
                        <a:pt x="26" y="39"/>
                        <a:pt x="26" y="39"/>
                        <a:pt x="25" y="40"/>
                      </a:cubicBezTo>
                      <a:cubicBezTo>
                        <a:pt x="23" y="40"/>
                        <a:pt x="22" y="39"/>
                        <a:pt x="20" y="40"/>
                      </a:cubicBezTo>
                      <a:cubicBezTo>
                        <a:pt x="19" y="40"/>
                        <a:pt x="18" y="41"/>
                        <a:pt x="17" y="41"/>
                      </a:cubicBezTo>
                      <a:cubicBezTo>
                        <a:pt x="16" y="41"/>
                        <a:pt x="16" y="40"/>
                        <a:pt x="15" y="40"/>
                      </a:cubicBezTo>
                      <a:cubicBezTo>
                        <a:pt x="14" y="39"/>
                        <a:pt x="13" y="40"/>
                        <a:pt x="12" y="39"/>
                      </a:cubicBezTo>
                      <a:close/>
                      <a:moveTo>
                        <a:pt x="28" y="6"/>
                      </a:moveTo>
                      <a:cubicBezTo>
                        <a:pt x="26" y="7"/>
                        <a:pt x="25" y="4"/>
                        <a:pt x="23" y="4"/>
                      </a:cubicBezTo>
                      <a:cubicBezTo>
                        <a:pt x="20" y="3"/>
                        <a:pt x="15" y="4"/>
                        <a:pt x="13" y="6"/>
                      </a:cubicBezTo>
                      <a:cubicBezTo>
                        <a:pt x="11" y="7"/>
                        <a:pt x="8" y="11"/>
                        <a:pt x="8" y="14"/>
                      </a:cubicBezTo>
                      <a:cubicBezTo>
                        <a:pt x="9" y="15"/>
                        <a:pt x="10" y="16"/>
                        <a:pt x="9" y="17"/>
                      </a:cubicBezTo>
                      <a:cubicBezTo>
                        <a:pt x="11" y="18"/>
                        <a:pt x="12" y="21"/>
                        <a:pt x="14" y="21"/>
                      </a:cubicBezTo>
                      <a:cubicBezTo>
                        <a:pt x="16" y="21"/>
                        <a:pt x="19" y="21"/>
                        <a:pt x="21" y="21"/>
                      </a:cubicBezTo>
                      <a:cubicBezTo>
                        <a:pt x="24" y="21"/>
                        <a:pt x="26" y="19"/>
                        <a:pt x="28" y="19"/>
                      </a:cubicBezTo>
                      <a:cubicBezTo>
                        <a:pt x="29" y="15"/>
                        <a:pt x="31" y="10"/>
                        <a:pt x="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 name="Freeform 28">
                  <a:extLst>
                    <a:ext uri="{FF2B5EF4-FFF2-40B4-BE49-F238E27FC236}">
                      <a16:creationId xmlns="" xmlns:a16="http://schemas.microsoft.com/office/drawing/2014/main" id="{83DB2DDE-5E47-43B4-AFA2-5000258C496D}"/>
                    </a:ext>
                  </a:extLst>
                </p:cNvPr>
                <p:cNvSpPr>
                  <a:spLocks noEditPoints="1"/>
                </p:cNvSpPr>
                <p:nvPr/>
              </p:nvSpPr>
              <p:spPr bwMode="auto">
                <a:xfrm>
                  <a:off x="2893" y="2241"/>
                  <a:ext cx="86" cy="86"/>
                </a:xfrm>
                <a:custGeom>
                  <a:avLst/>
                  <a:gdLst>
                    <a:gd name="T0" fmla="*/ 8 w 41"/>
                    <a:gd name="T1" fmla="*/ 14 h 41"/>
                    <a:gd name="T2" fmla="*/ 9 w 41"/>
                    <a:gd name="T3" fmla="*/ 12 h 41"/>
                    <a:gd name="T4" fmla="*/ 7 w 41"/>
                    <a:gd name="T5" fmla="*/ 11 h 41"/>
                    <a:gd name="T6" fmla="*/ 8 w 41"/>
                    <a:gd name="T7" fmla="*/ 4 h 41"/>
                    <a:gd name="T8" fmla="*/ 12 w 41"/>
                    <a:gd name="T9" fmla="*/ 2 h 41"/>
                    <a:gd name="T10" fmla="*/ 18 w 41"/>
                    <a:gd name="T11" fmla="*/ 1 h 41"/>
                    <a:gd name="T12" fmla="*/ 37 w 41"/>
                    <a:gd name="T13" fmla="*/ 5 h 41"/>
                    <a:gd name="T14" fmla="*/ 41 w 41"/>
                    <a:gd name="T15" fmla="*/ 11 h 41"/>
                    <a:gd name="T16" fmla="*/ 39 w 41"/>
                    <a:gd name="T17" fmla="*/ 16 h 41"/>
                    <a:gd name="T18" fmla="*/ 37 w 41"/>
                    <a:gd name="T19" fmla="*/ 17 h 41"/>
                    <a:gd name="T20" fmla="*/ 36 w 41"/>
                    <a:gd name="T21" fmla="*/ 19 h 41"/>
                    <a:gd name="T22" fmla="*/ 34 w 41"/>
                    <a:gd name="T23" fmla="*/ 23 h 41"/>
                    <a:gd name="T24" fmla="*/ 36 w 41"/>
                    <a:gd name="T25" fmla="*/ 25 h 41"/>
                    <a:gd name="T26" fmla="*/ 39 w 41"/>
                    <a:gd name="T27" fmla="*/ 30 h 41"/>
                    <a:gd name="T28" fmla="*/ 34 w 41"/>
                    <a:gd name="T29" fmla="*/ 39 h 41"/>
                    <a:gd name="T30" fmla="*/ 29 w 41"/>
                    <a:gd name="T31" fmla="*/ 41 h 41"/>
                    <a:gd name="T32" fmla="*/ 26 w 41"/>
                    <a:gd name="T33" fmla="*/ 40 h 41"/>
                    <a:gd name="T34" fmla="*/ 22 w 41"/>
                    <a:gd name="T35" fmla="*/ 41 h 41"/>
                    <a:gd name="T36" fmla="*/ 14 w 41"/>
                    <a:gd name="T37" fmla="*/ 39 h 41"/>
                    <a:gd name="T38" fmla="*/ 12 w 41"/>
                    <a:gd name="T39" fmla="*/ 39 h 41"/>
                    <a:gd name="T40" fmla="*/ 8 w 41"/>
                    <a:gd name="T41" fmla="*/ 36 h 41"/>
                    <a:gd name="T42" fmla="*/ 4 w 41"/>
                    <a:gd name="T43" fmla="*/ 35 h 41"/>
                    <a:gd name="T44" fmla="*/ 1 w 41"/>
                    <a:gd name="T45" fmla="*/ 26 h 41"/>
                    <a:gd name="T46" fmla="*/ 8 w 41"/>
                    <a:gd name="T47" fmla="*/ 14 h 41"/>
                    <a:gd name="T48" fmla="*/ 29 w 41"/>
                    <a:gd name="T49" fmla="*/ 5 h 41"/>
                    <a:gd name="T50" fmla="*/ 25 w 41"/>
                    <a:gd name="T51" fmla="*/ 4 h 41"/>
                    <a:gd name="T52" fmla="*/ 23 w 41"/>
                    <a:gd name="T53" fmla="*/ 3 h 41"/>
                    <a:gd name="T54" fmla="*/ 15 w 41"/>
                    <a:gd name="T55" fmla="*/ 8 h 41"/>
                    <a:gd name="T56" fmla="*/ 15 w 41"/>
                    <a:gd name="T57" fmla="*/ 13 h 41"/>
                    <a:gd name="T58" fmla="*/ 22 w 41"/>
                    <a:gd name="T59" fmla="*/ 17 h 41"/>
                    <a:gd name="T60" fmla="*/ 27 w 41"/>
                    <a:gd name="T61" fmla="*/ 18 h 41"/>
                    <a:gd name="T62" fmla="*/ 30 w 41"/>
                    <a:gd name="T63" fmla="*/ 15 h 41"/>
                    <a:gd name="T64" fmla="*/ 32 w 41"/>
                    <a:gd name="T65" fmla="*/ 8 h 41"/>
                    <a:gd name="T66" fmla="*/ 29 w 41"/>
                    <a:gd name="T67" fmla="*/ 5 h 41"/>
                    <a:gd name="T68" fmla="*/ 31 w 41"/>
                    <a:gd name="T69" fmla="*/ 29 h 41"/>
                    <a:gd name="T70" fmla="*/ 26 w 41"/>
                    <a:gd name="T71" fmla="*/ 24 h 41"/>
                    <a:gd name="T72" fmla="*/ 20 w 41"/>
                    <a:gd name="T73" fmla="*/ 21 h 41"/>
                    <a:gd name="T74" fmla="*/ 13 w 41"/>
                    <a:gd name="T75" fmla="*/ 21 h 41"/>
                    <a:gd name="T76" fmla="*/ 9 w 41"/>
                    <a:gd name="T77" fmla="*/ 25 h 41"/>
                    <a:gd name="T78" fmla="*/ 8 w 41"/>
                    <a:gd name="T79" fmla="*/ 28 h 41"/>
                    <a:gd name="T80" fmla="*/ 11 w 41"/>
                    <a:gd name="T81" fmla="*/ 34 h 41"/>
                    <a:gd name="T82" fmla="*/ 21 w 41"/>
                    <a:gd name="T83" fmla="*/ 37 h 41"/>
                    <a:gd name="T84" fmla="*/ 26 w 41"/>
                    <a:gd name="T85" fmla="*/ 37 h 41"/>
                    <a:gd name="T86" fmla="*/ 31 w 41"/>
                    <a:gd name="T87" fmla="*/ 34 h 41"/>
                    <a:gd name="T88" fmla="*/ 31 w 41"/>
                    <a:gd name="T89"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 h="41">
                      <a:moveTo>
                        <a:pt x="8" y="14"/>
                      </a:moveTo>
                      <a:cubicBezTo>
                        <a:pt x="8" y="13"/>
                        <a:pt x="10" y="13"/>
                        <a:pt x="9" y="12"/>
                      </a:cubicBezTo>
                      <a:cubicBezTo>
                        <a:pt x="9" y="11"/>
                        <a:pt x="7" y="12"/>
                        <a:pt x="7" y="11"/>
                      </a:cubicBezTo>
                      <a:cubicBezTo>
                        <a:pt x="5" y="8"/>
                        <a:pt x="8" y="7"/>
                        <a:pt x="8" y="4"/>
                      </a:cubicBezTo>
                      <a:cubicBezTo>
                        <a:pt x="10" y="3"/>
                        <a:pt x="11" y="3"/>
                        <a:pt x="12" y="2"/>
                      </a:cubicBezTo>
                      <a:cubicBezTo>
                        <a:pt x="14" y="2"/>
                        <a:pt x="17" y="2"/>
                        <a:pt x="18" y="1"/>
                      </a:cubicBezTo>
                      <a:cubicBezTo>
                        <a:pt x="26" y="0"/>
                        <a:pt x="32" y="3"/>
                        <a:pt x="37" y="5"/>
                      </a:cubicBezTo>
                      <a:cubicBezTo>
                        <a:pt x="38" y="6"/>
                        <a:pt x="41" y="10"/>
                        <a:pt x="41" y="11"/>
                      </a:cubicBezTo>
                      <a:cubicBezTo>
                        <a:pt x="41" y="13"/>
                        <a:pt x="40" y="15"/>
                        <a:pt x="39" y="16"/>
                      </a:cubicBezTo>
                      <a:cubicBezTo>
                        <a:pt x="39" y="16"/>
                        <a:pt x="38" y="16"/>
                        <a:pt x="37" y="17"/>
                      </a:cubicBezTo>
                      <a:cubicBezTo>
                        <a:pt x="37" y="17"/>
                        <a:pt x="37" y="18"/>
                        <a:pt x="36" y="19"/>
                      </a:cubicBezTo>
                      <a:cubicBezTo>
                        <a:pt x="35" y="20"/>
                        <a:pt x="33" y="20"/>
                        <a:pt x="34" y="23"/>
                      </a:cubicBezTo>
                      <a:cubicBezTo>
                        <a:pt x="34" y="24"/>
                        <a:pt x="35" y="24"/>
                        <a:pt x="36" y="25"/>
                      </a:cubicBezTo>
                      <a:cubicBezTo>
                        <a:pt x="37" y="25"/>
                        <a:pt x="39" y="29"/>
                        <a:pt x="39" y="30"/>
                      </a:cubicBezTo>
                      <a:cubicBezTo>
                        <a:pt x="40" y="35"/>
                        <a:pt x="36" y="37"/>
                        <a:pt x="34" y="39"/>
                      </a:cubicBezTo>
                      <a:cubicBezTo>
                        <a:pt x="32" y="39"/>
                        <a:pt x="31" y="40"/>
                        <a:pt x="29" y="41"/>
                      </a:cubicBezTo>
                      <a:cubicBezTo>
                        <a:pt x="28" y="41"/>
                        <a:pt x="27" y="40"/>
                        <a:pt x="26" y="40"/>
                      </a:cubicBezTo>
                      <a:cubicBezTo>
                        <a:pt x="24" y="40"/>
                        <a:pt x="24" y="41"/>
                        <a:pt x="22" y="41"/>
                      </a:cubicBezTo>
                      <a:cubicBezTo>
                        <a:pt x="19" y="41"/>
                        <a:pt x="17" y="39"/>
                        <a:pt x="14" y="39"/>
                      </a:cubicBezTo>
                      <a:cubicBezTo>
                        <a:pt x="13" y="38"/>
                        <a:pt x="13" y="39"/>
                        <a:pt x="12" y="39"/>
                      </a:cubicBezTo>
                      <a:cubicBezTo>
                        <a:pt x="11" y="39"/>
                        <a:pt x="10" y="37"/>
                        <a:pt x="8" y="36"/>
                      </a:cubicBezTo>
                      <a:cubicBezTo>
                        <a:pt x="6" y="36"/>
                        <a:pt x="6" y="36"/>
                        <a:pt x="4" y="35"/>
                      </a:cubicBezTo>
                      <a:cubicBezTo>
                        <a:pt x="3" y="33"/>
                        <a:pt x="0" y="30"/>
                        <a:pt x="1" y="26"/>
                      </a:cubicBezTo>
                      <a:cubicBezTo>
                        <a:pt x="2" y="21"/>
                        <a:pt x="14" y="20"/>
                        <a:pt x="8" y="14"/>
                      </a:cubicBezTo>
                      <a:close/>
                      <a:moveTo>
                        <a:pt x="29" y="5"/>
                      </a:moveTo>
                      <a:cubicBezTo>
                        <a:pt x="28" y="4"/>
                        <a:pt x="27" y="4"/>
                        <a:pt x="25" y="4"/>
                      </a:cubicBezTo>
                      <a:cubicBezTo>
                        <a:pt x="24" y="3"/>
                        <a:pt x="24" y="3"/>
                        <a:pt x="23" y="3"/>
                      </a:cubicBezTo>
                      <a:cubicBezTo>
                        <a:pt x="19" y="2"/>
                        <a:pt x="15" y="5"/>
                        <a:pt x="15" y="8"/>
                      </a:cubicBezTo>
                      <a:cubicBezTo>
                        <a:pt x="15" y="10"/>
                        <a:pt x="16" y="11"/>
                        <a:pt x="15" y="13"/>
                      </a:cubicBezTo>
                      <a:cubicBezTo>
                        <a:pt x="17" y="14"/>
                        <a:pt x="19" y="16"/>
                        <a:pt x="22" y="17"/>
                      </a:cubicBezTo>
                      <a:cubicBezTo>
                        <a:pt x="24" y="16"/>
                        <a:pt x="25" y="18"/>
                        <a:pt x="27" y="18"/>
                      </a:cubicBezTo>
                      <a:cubicBezTo>
                        <a:pt x="27" y="18"/>
                        <a:pt x="29" y="16"/>
                        <a:pt x="30" y="15"/>
                      </a:cubicBezTo>
                      <a:cubicBezTo>
                        <a:pt x="32" y="14"/>
                        <a:pt x="33" y="11"/>
                        <a:pt x="32" y="8"/>
                      </a:cubicBezTo>
                      <a:cubicBezTo>
                        <a:pt x="31" y="8"/>
                        <a:pt x="31" y="6"/>
                        <a:pt x="29" y="5"/>
                      </a:cubicBezTo>
                      <a:close/>
                      <a:moveTo>
                        <a:pt x="31" y="29"/>
                      </a:moveTo>
                      <a:cubicBezTo>
                        <a:pt x="29" y="28"/>
                        <a:pt x="28" y="25"/>
                        <a:pt x="26" y="24"/>
                      </a:cubicBezTo>
                      <a:cubicBezTo>
                        <a:pt x="23" y="23"/>
                        <a:pt x="22" y="22"/>
                        <a:pt x="20" y="21"/>
                      </a:cubicBezTo>
                      <a:cubicBezTo>
                        <a:pt x="18" y="22"/>
                        <a:pt x="15" y="22"/>
                        <a:pt x="13" y="21"/>
                      </a:cubicBezTo>
                      <a:cubicBezTo>
                        <a:pt x="12" y="23"/>
                        <a:pt x="11" y="24"/>
                        <a:pt x="9" y="25"/>
                      </a:cubicBezTo>
                      <a:cubicBezTo>
                        <a:pt x="10" y="27"/>
                        <a:pt x="9" y="27"/>
                        <a:pt x="8" y="28"/>
                      </a:cubicBezTo>
                      <a:cubicBezTo>
                        <a:pt x="9" y="30"/>
                        <a:pt x="10" y="32"/>
                        <a:pt x="11" y="34"/>
                      </a:cubicBezTo>
                      <a:cubicBezTo>
                        <a:pt x="13" y="35"/>
                        <a:pt x="17" y="37"/>
                        <a:pt x="21" y="37"/>
                      </a:cubicBezTo>
                      <a:cubicBezTo>
                        <a:pt x="23" y="37"/>
                        <a:pt x="25" y="37"/>
                        <a:pt x="26" y="37"/>
                      </a:cubicBezTo>
                      <a:cubicBezTo>
                        <a:pt x="28" y="36"/>
                        <a:pt x="30" y="35"/>
                        <a:pt x="31" y="34"/>
                      </a:cubicBezTo>
                      <a:cubicBezTo>
                        <a:pt x="31" y="32"/>
                        <a:pt x="31" y="31"/>
                        <a:pt x="3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 name="Freeform 29">
                  <a:extLst>
                    <a:ext uri="{FF2B5EF4-FFF2-40B4-BE49-F238E27FC236}">
                      <a16:creationId xmlns="" xmlns:a16="http://schemas.microsoft.com/office/drawing/2014/main" id="{A7221935-33FF-45D9-9B5E-ABC50A13CDAC}"/>
                    </a:ext>
                  </a:extLst>
                </p:cNvPr>
                <p:cNvSpPr>
                  <a:spLocks/>
                </p:cNvSpPr>
                <p:nvPr/>
              </p:nvSpPr>
              <p:spPr bwMode="auto">
                <a:xfrm>
                  <a:off x="2525" y="2250"/>
                  <a:ext cx="141" cy="97"/>
                </a:xfrm>
                <a:custGeom>
                  <a:avLst/>
                  <a:gdLst>
                    <a:gd name="T0" fmla="*/ 68 w 68"/>
                    <a:gd name="T1" fmla="*/ 4 h 47"/>
                    <a:gd name="T2" fmla="*/ 58 w 68"/>
                    <a:gd name="T3" fmla="*/ 18 h 47"/>
                    <a:gd name="T4" fmla="*/ 47 w 68"/>
                    <a:gd name="T5" fmla="*/ 27 h 47"/>
                    <a:gd name="T6" fmla="*/ 39 w 68"/>
                    <a:gd name="T7" fmla="*/ 36 h 47"/>
                    <a:gd name="T8" fmla="*/ 37 w 68"/>
                    <a:gd name="T9" fmla="*/ 38 h 47"/>
                    <a:gd name="T10" fmla="*/ 31 w 68"/>
                    <a:gd name="T11" fmla="*/ 43 h 47"/>
                    <a:gd name="T12" fmla="*/ 25 w 68"/>
                    <a:gd name="T13" fmla="*/ 46 h 47"/>
                    <a:gd name="T14" fmla="*/ 17 w 68"/>
                    <a:gd name="T15" fmla="*/ 46 h 47"/>
                    <a:gd name="T16" fmla="*/ 14 w 68"/>
                    <a:gd name="T17" fmla="*/ 46 h 47"/>
                    <a:gd name="T18" fmla="*/ 7 w 68"/>
                    <a:gd name="T19" fmla="*/ 41 h 47"/>
                    <a:gd name="T20" fmla="*/ 1 w 68"/>
                    <a:gd name="T21" fmla="*/ 28 h 47"/>
                    <a:gd name="T22" fmla="*/ 6 w 68"/>
                    <a:gd name="T23" fmla="*/ 21 h 47"/>
                    <a:gd name="T24" fmla="*/ 10 w 68"/>
                    <a:gd name="T25" fmla="*/ 24 h 47"/>
                    <a:gd name="T26" fmla="*/ 13 w 68"/>
                    <a:gd name="T27" fmla="*/ 34 h 47"/>
                    <a:gd name="T28" fmla="*/ 26 w 68"/>
                    <a:gd name="T29" fmla="*/ 35 h 47"/>
                    <a:gd name="T30" fmla="*/ 31 w 68"/>
                    <a:gd name="T31" fmla="*/ 30 h 47"/>
                    <a:gd name="T32" fmla="*/ 34 w 68"/>
                    <a:gd name="T33" fmla="*/ 27 h 47"/>
                    <a:gd name="T34" fmla="*/ 42 w 68"/>
                    <a:gd name="T35" fmla="*/ 21 h 47"/>
                    <a:gd name="T36" fmla="*/ 47 w 68"/>
                    <a:gd name="T37" fmla="*/ 15 h 47"/>
                    <a:gd name="T38" fmla="*/ 49 w 68"/>
                    <a:gd name="T39" fmla="*/ 15 h 47"/>
                    <a:gd name="T40" fmla="*/ 49 w 68"/>
                    <a:gd name="T41" fmla="*/ 13 h 47"/>
                    <a:gd name="T42" fmla="*/ 53 w 68"/>
                    <a:gd name="T43" fmla="*/ 8 h 47"/>
                    <a:gd name="T44" fmla="*/ 59 w 68"/>
                    <a:gd name="T45" fmla="*/ 3 h 47"/>
                    <a:gd name="T46" fmla="*/ 63 w 68"/>
                    <a:gd name="T47" fmla="*/ 1 h 47"/>
                    <a:gd name="T48" fmla="*/ 68 w 68"/>
                    <a:gd name="T4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47">
                      <a:moveTo>
                        <a:pt x="68" y="4"/>
                      </a:moveTo>
                      <a:cubicBezTo>
                        <a:pt x="66" y="10"/>
                        <a:pt x="61" y="13"/>
                        <a:pt x="58" y="18"/>
                      </a:cubicBezTo>
                      <a:cubicBezTo>
                        <a:pt x="53" y="19"/>
                        <a:pt x="53" y="26"/>
                        <a:pt x="47" y="27"/>
                      </a:cubicBezTo>
                      <a:cubicBezTo>
                        <a:pt x="45" y="30"/>
                        <a:pt x="43" y="34"/>
                        <a:pt x="39" y="36"/>
                      </a:cubicBezTo>
                      <a:cubicBezTo>
                        <a:pt x="39" y="36"/>
                        <a:pt x="38" y="37"/>
                        <a:pt x="37" y="38"/>
                      </a:cubicBezTo>
                      <a:cubicBezTo>
                        <a:pt x="35" y="39"/>
                        <a:pt x="33" y="41"/>
                        <a:pt x="31" y="43"/>
                      </a:cubicBezTo>
                      <a:cubicBezTo>
                        <a:pt x="30" y="44"/>
                        <a:pt x="26" y="45"/>
                        <a:pt x="25" y="46"/>
                      </a:cubicBezTo>
                      <a:cubicBezTo>
                        <a:pt x="22" y="47"/>
                        <a:pt x="20" y="46"/>
                        <a:pt x="17" y="46"/>
                      </a:cubicBezTo>
                      <a:cubicBezTo>
                        <a:pt x="16" y="46"/>
                        <a:pt x="15" y="45"/>
                        <a:pt x="14" y="46"/>
                      </a:cubicBezTo>
                      <a:cubicBezTo>
                        <a:pt x="11" y="44"/>
                        <a:pt x="9" y="43"/>
                        <a:pt x="7" y="41"/>
                      </a:cubicBezTo>
                      <a:cubicBezTo>
                        <a:pt x="6" y="39"/>
                        <a:pt x="0" y="33"/>
                        <a:pt x="1" y="28"/>
                      </a:cubicBezTo>
                      <a:cubicBezTo>
                        <a:pt x="1" y="26"/>
                        <a:pt x="3" y="21"/>
                        <a:pt x="6" y="21"/>
                      </a:cubicBezTo>
                      <a:cubicBezTo>
                        <a:pt x="8" y="21"/>
                        <a:pt x="8" y="24"/>
                        <a:pt x="10" y="24"/>
                      </a:cubicBezTo>
                      <a:cubicBezTo>
                        <a:pt x="11" y="28"/>
                        <a:pt x="12" y="31"/>
                        <a:pt x="13" y="34"/>
                      </a:cubicBezTo>
                      <a:cubicBezTo>
                        <a:pt x="16" y="38"/>
                        <a:pt x="22" y="37"/>
                        <a:pt x="26" y="35"/>
                      </a:cubicBezTo>
                      <a:cubicBezTo>
                        <a:pt x="28" y="34"/>
                        <a:pt x="29" y="32"/>
                        <a:pt x="31" y="30"/>
                      </a:cubicBezTo>
                      <a:cubicBezTo>
                        <a:pt x="32" y="29"/>
                        <a:pt x="33" y="28"/>
                        <a:pt x="34" y="27"/>
                      </a:cubicBezTo>
                      <a:cubicBezTo>
                        <a:pt x="37" y="25"/>
                        <a:pt x="38" y="22"/>
                        <a:pt x="42" y="21"/>
                      </a:cubicBezTo>
                      <a:cubicBezTo>
                        <a:pt x="43" y="19"/>
                        <a:pt x="44" y="16"/>
                        <a:pt x="47" y="15"/>
                      </a:cubicBezTo>
                      <a:cubicBezTo>
                        <a:pt x="48" y="14"/>
                        <a:pt x="48" y="15"/>
                        <a:pt x="49" y="15"/>
                      </a:cubicBezTo>
                      <a:cubicBezTo>
                        <a:pt x="49" y="14"/>
                        <a:pt x="48" y="13"/>
                        <a:pt x="49" y="13"/>
                      </a:cubicBezTo>
                      <a:cubicBezTo>
                        <a:pt x="51" y="12"/>
                        <a:pt x="52" y="10"/>
                        <a:pt x="53" y="8"/>
                      </a:cubicBezTo>
                      <a:cubicBezTo>
                        <a:pt x="56" y="8"/>
                        <a:pt x="56" y="5"/>
                        <a:pt x="59" y="3"/>
                      </a:cubicBezTo>
                      <a:cubicBezTo>
                        <a:pt x="60" y="2"/>
                        <a:pt x="62" y="2"/>
                        <a:pt x="63" y="1"/>
                      </a:cubicBezTo>
                      <a:cubicBezTo>
                        <a:pt x="64" y="0"/>
                        <a:pt x="67" y="3"/>
                        <a:pt x="6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 name="Freeform 30">
                  <a:extLst>
                    <a:ext uri="{FF2B5EF4-FFF2-40B4-BE49-F238E27FC236}">
                      <a16:creationId xmlns="" xmlns:a16="http://schemas.microsoft.com/office/drawing/2014/main" id="{C988261B-2F7D-4037-ADA6-4F5F6865BF1B}"/>
                    </a:ext>
                  </a:extLst>
                </p:cNvPr>
                <p:cNvSpPr>
                  <a:spLocks/>
                </p:cNvSpPr>
                <p:nvPr/>
              </p:nvSpPr>
              <p:spPr bwMode="auto">
                <a:xfrm>
                  <a:off x="2595" y="2270"/>
                  <a:ext cx="102" cy="113"/>
                </a:xfrm>
                <a:custGeom>
                  <a:avLst/>
                  <a:gdLst>
                    <a:gd name="T0" fmla="*/ 5 w 49"/>
                    <a:gd name="T1" fmla="*/ 54 h 54"/>
                    <a:gd name="T2" fmla="*/ 0 w 49"/>
                    <a:gd name="T3" fmla="*/ 49 h 54"/>
                    <a:gd name="T4" fmla="*/ 3 w 49"/>
                    <a:gd name="T5" fmla="*/ 47 h 54"/>
                    <a:gd name="T6" fmla="*/ 3 w 49"/>
                    <a:gd name="T7" fmla="*/ 45 h 54"/>
                    <a:gd name="T8" fmla="*/ 13 w 49"/>
                    <a:gd name="T9" fmla="*/ 33 h 54"/>
                    <a:gd name="T10" fmla="*/ 15 w 49"/>
                    <a:gd name="T11" fmla="*/ 33 h 54"/>
                    <a:gd name="T12" fmla="*/ 17 w 49"/>
                    <a:gd name="T13" fmla="*/ 28 h 54"/>
                    <a:gd name="T14" fmla="*/ 25 w 49"/>
                    <a:gd name="T15" fmla="*/ 19 h 54"/>
                    <a:gd name="T16" fmla="*/ 31 w 49"/>
                    <a:gd name="T17" fmla="*/ 13 h 54"/>
                    <a:gd name="T18" fmla="*/ 32 w 49"/>
                    <a:gd name="T19" fmla="*/ 11 h 54"/>
                    <a:gd name="T20" fmla="*/ 36 w 49"/>
                    <a:gd name="T21" fmla="*/ 5 h 54"/>
                    <a:gd name="T22" fmla="*/ 38 w 49"/>
                    <a:gd name="T23" fmla="*/ 5 h 54"/>
                    <a:gd name="T24" fmla="*/ 40 w 49"/>
                    <a:gd name="T25" fmla="*/ 3 h 54"/>
                    <a:gd name="T26" fmla="*/ 41 w 49"/>
                    <a:gd name="T27" fmla="*/ 2 h 54"/>
                    <a:gd name="T28" fmla="*/ 47 w 49"/>
                    <a:gd name="T29" fmla="*/ 8 h 54"/>
                    <a:gd name="T30" fmla="*/ 44 w 49"/>
                    <a:gd name="T31" fmla="*/ 9 h 54"/>
                    <a:gd name="T32" fmla="*/ 42 w 49"/>
                    <a:gd name="T33" fmla="*/ 14 h 54"/>
                    <a:gd name="T34" fmla="*/ 37 w 49"/>
                    <a:gd name="T35" fmla="*/ 21 h 54"/>
                    <a:gd name="T36" fmla="*/ 30 w 49"/>
                    <a:gd name="T37" fmla="*/ 29 h 54"/>
                    <a:gd name="T38" fmla="*/ 29 w 49"/>
                    <a:gd name="T39" fmla="*/ 29 h 54"/>
                    <a:gd name="T40" fmla="*/ 23 w 49"/>
                    <a:gd name="T41" fmla="*/ 39 h 54"/>
                    <a:gd name="T42" fmla="*/ 18 w 49"/>
                    <a:gd name="T43" fmla="*/ 43 h 54"/>
                    <a:gd name="T44" fmla="*/ 13 w 49"/>
                    <a:gd name="T45" fmla="*/ 48 h 54"/>
                    <a:gd name="T46" fmla="*/ 5 w 49"/>
                    <a:gd name="T4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54">
                      <a:moveTo>
                        <a:pt x="5" y="54"/>
                      </a:moveTo>
                      <a:cubicBezTo>
                        <a:pt x="4" y="52"/>
                        <a:pt x="1" y="52"/>
                        <a:pt x="0" y="49"/>
                      </a:cubicBezTo>
                      <a:cubicBezTo>
                        <a:pt x="1" y="48"/>
                        <a:pt x="2" y="47"/>
                        <a:pt x="3" y="47"/>
                      </a:cubicBezTo>
                      <a:cubicBezTo>
                        <a:pt x="3" y="46"/>
                        <a:pt x="3" y="46"/>
                        <a:pt x="3" y="45"/>
                      </a:cubicBezTo>
                      <a:cubicBezTo>
                        <a:pt x="7" y="41"/>
                        <a:pt x="10" y="38"/>
                        <a:pt x="13" y="33"/>
                      </a:cubicBezTo>
                      <a:cubicBezTo>
                        <a:pt x="13" y="33"/>
                        <a:pt x="14" y="33"/>
                        <a:pt x="15" y="33"/>
                      </a:cubicBezTo>
                      <a:cubicBezTo>
                        <a:pt x="16" y="32"/>
                        <a:pt x="17" y="31"/>
                        <a:pt x="17" y="28"/>
                      </a:cubicBezTo>
                      <a:cubicBezTo>
                        <a:pt x="20" y="26"/>
                        <a:pt x="22" y="22"/>
                        <a:pt x="25" y="19"/>
                      </a:cubicBezTo>
                      <a:cubicBezTo>
                        <a:pt x="27" y="17"/>
                        <a:pt x="29" y="15"/>
                        <a:pt x="31" y="13"/>
                      </a:cubicBezTo>
                      <a:cubicBezTo>
                        <a:pt x="31" y="12"/>
                        <a:pt x="31" y="11"/>
                        <a:pt x="32" y="11"/>
                      </a:cubicBezTo>
                      <a:cubicBezTo>
                        <a:pt x="33" y="9"/>
                        <a:pt x="35" y="7"/>
                        <a:pt x="36" y="5"/>
                      </a:cubicBezTo>
                      <a:cubicBezTo>
                        <a:pt x="37" y="5"/>
                        <a:pt x="37" y="5"/>
                        <a:pt x="38" y="5"/>
                      </a:cubicBezTo>
                      <a:cubicBezTo>
                        <a:pt x="38" y="3"/>
                        <a:pt x="39" y="4"/>
                        <a:pt x="40" y="3"/>
                      </a:cubicBezTo>
                      <a:cubicBezTo>
                        <a:pt x="40" y="2"/>
                        <a:pt x="41" y="2"/>
                        <a:pt x="41" y="2"/>
                      </a:cubicBezTo>
                      <a:cubicBezTo>
                        <a:pt x="44" y="0"/>
                        <a:pt x="49" y="4"/>
                        <a:pt x="47" y="8"/>
                      </a:cubicBezTo>
                      <a:cubicBezTo>
                        <a:pt x="46" y="9"/>
                        <a:pt x="45" y="9"/>
                        <a:pt x="44" y="9"/>
                      </a:cubicBezTo>
                      <a:cubicBezTo>
                        <a:pt x="44" y="11"/>
                        <a:pt x="43" y="12"/>
                        <a:pt x="42" y="14"/>
                      </a:cubicBezTo>
                      <a:cubicBezTo>
                        <a:pt x="40" y="16"/>
                        <a:pt x="38" y="18"/>
                        <a:pt x="37" y="21"/>
                      </a:cubicBezTo>
                      <a:cubicBezTo>
                        <a:pt x="34" y="24"/>
                        <a:pt x="32" y="26"/>
                        <a:pt x="30" y="29"/>
                      </a:cubicBezTo>
                      <a:cubicBezTo>
                        <a:pt x="30" y="29"/>
                        <a:pt x="29" y="29"/>
                        <a:pt x="29" y="29"/>
                      </a:cubicBezTo>
                      <a:cubicBezTo>
                        <a:pt x="29" y="34"/>
                        <a:pt x="23" y="34"/>
                        <a:pt x="23" y="39"/>
                      </a:cubicBezTo>
                      <a:cubicBezTo>
                        <a:pt x="21" y="40"/>
                        <a:pt x="20" y="42"/>
                        <a:pt x="18" y="43"/>
                      </a:cubicBezTo>
                      <a:cubicBezTo>
                        <a:pt x="17" y="45"/>
                        <a:pt x="16" y="47"/>
                        <a:pt x="13" y="48"/>
                      </a:cubicBezTo>
                      <a:cubicBezTo>
                        <a:pt x="11" y="51"/>
                        <a:pt x="10" y="54"/>
                        <a:pt x="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 name="Freeform 31">
                  <a:extLst>
                    <a:ext uri="{FF2B5EF4-FFF2-40B4-BE49-F238E27FC236}">
                      <a16:creationId xmlns="" xmlns:a16="http://schemas.microsoft.com/office/drawing/2014/main" id="{C48912F1-18AD-4C49-B0FD-21E5F360F63C}"/>
                    </a:ext>
                  </a:extLst>
                </p:cNvPr>
                <p:cNvSpPr>
                  <a:spLocks/>
                </p:cNvSpPr>
                <p:nvPr/>
              </p:nvSpPr>
              <p:spPr bwMode="auto">
                <a:xfrm>
                  <a:off x="3260" y="2283"/>
                  <a:ext cx="127" cy="146"/>
                </a:xfrm>
                <a:custGeom>
                  <a:avLst/>
                  <a:gdLst>
                    <a:gd name="T0" fmla="*/ 29 w 61"/>
                    <a:gd name="T1" fmla="*/ 1 h 70"/>
                    <a:gd name="T2" fmla="*/ 29 w 61"/>
                    <a:gd name="T3" fmla="*/ 5 h 70"/>
                    <a:gd name="T4" fmla="*/ 16 w 61"/>
                    <a:gd name="T5" fmla="*/ 12 h 70"/>
                    <a:gd name="T6" fmla="*/ 13 w 61"/>
                    <a:gd name="T7" fmla="*/ 22 h 70"/>
                    <a:gd name="T8" fmla="*/ 20 w 61"/>
                    <a:gd name="T9" fmla="*/ 32 h 70"/>
                    <a:gd name="T10" fmla="*/ 30 w 61"/>
                    <a:gd name="T11" fmla="*/ 29 h 70"/>
                    <a:gd name="T12" fmla="*/ 40 w 61"/>
                    <a:gd name="T13" fmla="*/ 29 h 70"/>
                    <a:gd name="T14" fmla="*/ 39 w 61"/>
                    <a:gd name="T15" fmla="*/ 33 h 70"/>
                    <a:gd name="T16" fmla="*/ 30 w 61"/>
                    <a:gd name="T17" fmla="*/ 37 h 70"/>
                    <a:gd name="T18" fmla="*/ 27 w 61"/>
                    <a:gd name="T19" fmla="*/ 45 h 70"/>
                    <a:gd name="T20" fmla="*/ 28 w 61"/>
                    <a:gd name="T21" fmla="*/ 48 h 70"/>
                    <a:gd name="T22" fmla="*/ 30 w 61"/>
                    <a:gd name="T23" fmla="*/ 50 h 70"/>
                    <a:gd name="T24" fmla="*/ 30 w 61"/>
                    <a:gd name="T25" fmla="*/ 51 h 70"/>
                    <a:gd name="T26" fmla="*/ 32 w 61"/>
                    <a:gd name="T27" fmla="*/ 53 h 70"/>
                    <a:gd name="T28" fmla="*/ 35 w 61"/>
                    <a:gd name="T29" fmla="*/ 58 h 70"/>
                    <a:gd name="T30" fmla="*/ 43 w 61"/>
                    <a:gd name="T31" fmla="*/ 57 h 70"/>
                    <a:gd name="T32" fmla="*/ 46 w 61"/>
                    <a:gd name="T33" fmla="*/ 55 h 70"/>
                    <a:gd name="T34" fmla="*/ 49 w 61"/>
                    <a:gd name="T35" fmla="*/ 53 h 70"/>
                    <a:gd name="T36" fmla="*/ 53 w 61"/>
                    <a:gd name="T37" fmla="*/ 52 h 70"/>
                    <a:gd name="T38" fmla="*/ 59 w 61"/>
                    <a:gd name="T39" fmla="*/ 50 h 70"/>
                    <a:gd name="T40" fmla="*/ 60 w 61"/>
                    <a:gd name="T41" fmla="*/ 55 h 70"/>
                    <a:gd name="T42" fmla="*/ 59 w 61"/>
                    <a:gd name="T43" fmla="*/ 55 h 70"/>
                    <a:gd name="T44" fmla="*/ 55 w 61"/>
                    <a:gd name="T45" fmla="*/ 59 h 70"/>
                    <a:gd name="T46" fmla="*/ 51 w 61"/>
                    <a:gd name="T47" fmla="*/ 61 h 70"/>
                    <a:gd name="T48" fmla="*/ 47 w 61"/>
                    <a:gd name="T49" fmla="*/ 64 h 70"/>
                    <a:gd name="T50" fmla="*/ 38 w 61"/>
                    <a:gd name="T51" fmla="*/ 68 h 70"/>
                    <a:gd name="T52" fmla="*/ 34 w 61"/>
                    <a:gd name="T53" fmla="*/ 70 h 70"/>
                    <a:gd name="T54" fmla="*/ 30 w 61"/>
                    <a:gd name="T55" fmla="*/ 68 h 70"/>
                    <a:gd name="T56" fmla="*/ 24 w 61"/>
                    <a:gd name="T57" fmla="*/ 56 h 70"/>
                    <a:gd name="T58" fmla="*/ 22 w 61"/>
                    <a:gd name="T59" fmla="*/ 55 h 70"/>
                    <a:gd name="T60" fmla="*/ 22 w 61"/>
                    <a:gd name="T61" fmla="*/ 53 h 70"/>
                    <a:gd name="T62" fmla="*/ 19 w 61"/>
                    <a:gd name="T63" fmla="*/ 50 h 70"/>
                    <a:gd name="T64" fmla="*/ 19 w 61"/>
                    <a:gd name="T65" fmla="*/ 48 h 70"/>
                    <a:gd name="T66" fmla="*/ 11 w 61"/>
                    <a:gd name="T67" fmla="*/ 36 h 70"/>
                    <a:gd name="T68" fmla="*/ 9 w 61"/>
                    <a:gd name="T69" fmla="*/ 32 h 70"/>
                    <a:gd name="T70" fmla="*/ 6 w 61"/>
                    <a:gd name="T71" fmla="*/ 28 h 70"/>
                    <a:gd name="T72" fmla="*/ 5 w 61"/>
                    <a:gd name="T73" fmla="*/ 25 h 70"/>
                    <a:gd name="T74" fmla="*/ 3 w 61"/>
                    <a:gd name="T75" fmla="*/ 21 h 70"/>
                    <a:gd name="T76" fmla="*/ 1 w 61"/>
                    <a:gd name="T77" fmla="*/ 18 h 70"/>
                    <a:gd name="T78" fmla="*/ 6 w 61"/>
                    <a:gd name="T79" fmla="*/ 13 h 70"/>
                    <a:gd name="T80" fmla="*/ 9 w 61"/>
                    <a:gd name="T81" fmla="*/ 11 h 70"/>
                    <a:gd name="T82" fmla="*/ 10 w 61"/>
                    <a:gd name="T83" fmla="*/ 9 h 70"/>
                    <a:gd name="T84" fmla="*/ 24 w 61"/>
                    <a:gd name="T85" fmla="*/ 0 h 70"/>
                    <a:gd name="T86" fmla="*/ 25 w 61"/>
                    <a:gd name="T87" fmla="*/ 0 h 70"/>
                    <a:gd name="T88" fmla="*/ 29 w 61"/>
                    <a:gd name="T89"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 h="70">
                      <a:moveTo>
                        <a:pt x="29" y="1"/>
                      </a:moveTo>
                      <a:cubicBezTo>
                        <a:pt x="30" y="3"/>
                        <a:pt x="29" y="4"/>
                        <a:pt x="29" y="5"/>
                      </a:cubicBezTo>
                      <a:cubicBezTo>
                        <a:pt x="24" y="7"/>
                        <a:pt x="21" y="11"/>
                        <a:pt x="16" y="12"/>
                      </a:cubicBezTo>
                      <a:cubicBezTo>
                        <a:pt x="13" y="14"/>
                        <a:pt x="10" y="19"/>
                        <a:pt x="13" y="22"/>
                      </a:cubicBezTo>
                      <a:cubicBezTo>
                        <a:pt x="14" y="27"/>
                        <a:pt x="18" y="29"/>
                        <a:pt x="20" y="32"/>
                      </a:cubicBezTo>
                      <a:cubicBezTo>
                        <a:pt x="25" y="34"/>
                        <a:pt x="27" y="31"/>
                        <a:pt x="30" y="29"/>
                      </a:cubicBezTo>
                      <a:cubicBezTo>
                        <a:pt x="33" y="28"/>
                        <a:pt x="38" y="26"/>
                        <a:pt x="40" y="29"/>
                      </a:cubicBezTo>
                      <a:cubicBezTo>
                        <a:pt x="39" y="30"/>
                        <a:pt x="39" y="31"/>
                        <a:pt x="39" y="33"/>
                      </a:cubicBezTo>
                      <a:cubicBezTo>
                        <a:pt x="35" y="34"/>
                        <a:pt x="34" y="36"/>
                        <a:pt x="30" y="37"/>
                      </a:cubicBezTo>
                      <a:cubicBezTo>
                        <a:pt x="28" y="39"/>
                        <a:pt x="27" y="42"/>
                        <a:pt x="27" y="45"/>
                      </a:cubicBezTo>
                      <a:cubicBezTo>
                        <a:pt x="28" y="45"/>
                        <a:pt x="28" y="47"/>
                        <a:pt x="28" y="48"/>
                      </a:cubicBezTo>
                      <a:cubicBezTo>
                        <a:pt x="29" y="49"/>
                        <a:pt x="30" y="49"/>
                        <a:pt x="30" y="50"/>
                      </a:cubicBezTo>
                      <a:cubicBezTo>
                        <a:pt x="30" y="50"/>
                        <a:pt x="30" y="51"/>
                        <a:pt x="30" y="51"/>
                      </a:cubicBezTo>
                      <a:cubicBezTo>
                        <a:pt x="31" y="52"/>
                        <a:pt x="32" y="52"/>
                        <a:pt x="32" y="53"/>
                      </a:cubicBezTo>
                      <a:cubicBezTo>
                        <a:pt x="33" y="54"/>
                        <a:pt x="34" y="56"/>
                        <a:pt x="35" y="58"/>
                      </a:cubicBezTo>
                      <a:cubicBezTo>
                        <a:pt x="37" y="59"/>
                        <a:pt x="41" y="58"/>
                        <a:pt x="43" y="57"/>
                      </a:cubicBezTo>
                      <a:cubicBezTo>
                        <a:pt x="43" y="56"/>
                        <a:pt x="44" y="56"/>
                        <a:pt x="46" y="55"/>
                      </a:cubicBezTo>
                      <a:cubicBezTo>
                        <a:pt x="47" y="55"/>
                        <a:pt x="48" y="53"/>
                        <a:pt x="49" y="53"/>
                      </a:cubicBezTo>
                      <a:cubicBezTo>
                        <a:pt x="50" y="52"/>
                        <a:pt x="52" y="52"/>
                        <a:pt x="53" y="52"/>
                      </a:cubicBezTo>
                      <a:cubicBezTo>
                        <a:pt x="55" y="51"/>
                        <a:pt x="56" y="50"/>
                        <a:pt x="59" y="50"/>
                      </a:cubicBezTo>
                      <a:cubicBezTo>
                        <a:pt x="60" y="51"/>
                        <a:pt x="61" y="52"/>
                        <a:pt x="60" y="55"/>
                      </a:cubicBezTo>
                      <a:cubicBezTo>
                        <a:pt x="60" y="55"/>
                        <a:pt x="59" y="55"/>
                        <a:pt x="59" y="55"/>
                      </a:cubicBezTo>
                      <a:cubicBezTo>
                        <a:pt x="57" y="56"/>
                        <a:pt x="56" y="58"/>
                        <a:pt x="55" y="59"/>
                      </a:cubicBezTo>
                      <a:cubicBezTo>
                        <a:pt x="54" y="60"/>
                        <a:pt x="52" y="60"/>
                        <a:pt x="51" y="61"/>
                      </a:cubicBezTo>
                      <a:cubicBezTo>
                        <a:pt x="50" y="62"/>
                        <a:pt x="48" y="63"/>
                        <a:pt x="47" y="64"/>
                      </a:cubicBezTo>
                      <a:cubicBezTo>
                        <a:pt x="45" y="65"/>
                        <a:pt x="41" y="66"/>
                        <a:pt x="38" y="68"/>
                      </a:cubicBezTo>
                      <a:cubicBezTo>
                        <a:pt x="37" y="69"/>
                        <a:pt x="35" y="70"/>
                        <a:pt x="34" y="70"/>
                      </a:cubicBezTo>
                      <a:cubicBezTo>
                        <a:pt x="32" y="70"/>
                        <a:pt x="32" y="68"/>
                        <a:pt x="30" y="68"/>
                      </a:cubicBezTo>
                      <a:cubicBezTo>
                        <a:pt x="29" y="63"/>
                        <a:pt x="25" y="61"/>
                        <a:pt x="24" y="56"/>
                      </a:cubicBezTo>
                      <a:cubicBezTo>
                        <a:pt x="24" y="55"/>
                        <a:pt x="22" y="55"/>
                        <a:pt x="22" y="55"/>
                      </a:cubicBezTo>
                      <a:cubicBezTo>
                        <a:pt x="22" y="54"/>
                        <a:pt x="22" y="53"/>
                        <a:pt x="22" y="53"/>
                      </a:cubicBezTo>
                      <a:cubicBezTo>
                        <a:pt x="21" y="52"/>
                        <a:pt x="20" y="51"/>
                        <a:pt x="19" y="50"/>
                      </a:cubicBezTo>
                      <a:cubicBezTo>
                        <a:pt x="19" y="49"/>
                        <a:pt x="19" y="49"/>
                        <a:pt x="19" y="48"/>
                      </a:cubicBezTo>
                      <a:cubicBezTo>
                        <a:pt x="16" y="45"/>
                        <a:pt x="14" y="40"/>
                        <a:pt x="11" y="36"/>
                      </a:cubicBezTo>
                      <a:cubicBezTo>
                        <a:pt x="11" y="35"/>
                        <a:pt x="9" y="34"/>
                        <a:pt x="9" y="32"/>
                      </a:cubicBezTo>
                      <a:cubicBezTo>
                        <a:pt x="8" y="31"/>
                        <a:pt x="7" y="29"/>
                        <a:pt x="6" y="28"/>
                      </a:cubicBezTo>
                      <a:cubicBezTo>
                        <a:pt x="6" y="27"/>
                        <a:pt x="5" y="26"/>
                        <a:pt x="5" y="25"/>
                      </a:cubicBezTo>
                      <a:cubicBezTo>
                        <a:pt x="4" y="24"/>
                        <a:pt x="3" y="23"/>
                        <a:pt x="3" y="21"/>
                      </a:cubicBezTo>
                      <a:cubicBezTo>
                        <a:pt x="2" y="20"/>
                        <a:pt x="0" y="19"/>
                        <a:pt x="1" y="18"/>
                      </a:cubicBezTo>
                      <a:cubicBezTo>
                        <a:pt x="1" y="15"/>
                        <a:pt x="4" y="14"/>
                        <a:pt x="6" y="13"/>
                      </a:cubicBezTo>
                      <a:cubicBezTo>
                        <a:pt x="7" y="12"/>
                        <a:pt x="7" y="11"/>
                        <a:pt x="9" y="11"/>
                      </a:cubicBezTo>
                      <a:cubicBezTo>
                        <a:pt x="10" y="10"/>
                        <a:pt x="10" y="10"/>
                        <a:pt x="10" y="9"/>
                      </a:cubicBezTo>
                      <a:cubicBezTo>
                        <a:pt x="14" y="7"/>
                        <a:pt x="20" y="2"/>
                        <a:pt x="24" y="0"/>
                      </a:cubicBezTo>
                      <a:cubicBezTo>
                        <a:pt x="24" y="0"/>
                        <a:pt x="25" y="0"/>
                        <a:pt x="25" y="0"/>
                      </a:cubicBezTo>
                      <a:cubicBezTo>
                        <a:pt x="27" y="0"/>
                        <a:pt x="28" y="1"/>
                        <a:pt x="2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 name="Freeform 32">
                  <a:extLst>
                    <a:ext uri="{FF2B5EF4-FFF2-40B4-BE49-F238E27FC236}">
                      <a16:creationId xmlns="" xmlns:a16="http://schemas.microsoft.com/office/drawing/2014/main" id="{9992BEEE-3F0F-4DD2-A111-CF7457282DA2}"/>
                    </a:ext>
                  </a:extLst>
                </p:cNvPr>
                <p:cNvSpPr>
                  <a:spLocks noEditPoints="1"/>
                </p:cNvSpPr>
                <p:nvPr/>
              </p:nvSpPr>
              <p:spPr bwMode="auto">
                <a:xfrm>
                  <a:off x="2633" y="2300"/>
                  <a:ext cx="117" cy="141"/>
                </a:xfrm>
                <a:custGeom>
                  <a:avLst/>
                  <a:gdLst>
                    <a:gd name="T0" fmla="*/ 28 w 56"/>
                    <a:gd name="T1" fmla="*/ 49 h 68"/>
                    <a:gd name="T2" fmla="*/ 29 w 56"/>
                    <a:gd name="T3" fmla="*/ 46 h 68"/>
                    <a:gd name="T4" fmla="*/ 20 w 56"/>
                    <a:gd name="T5" fmla="*/ 41 h 68"/>
                    <a:gd name="T6" fmla="*/ 17 w 56"/>
                    <a:gd name="T7" fmla="*/ 42 h 68"/>
                    <a:gd name="T8" fmla="*/ 9 w 56"/>
                    <a:gd name="T9" fmla="*/ 50 h 68"/>
                    <a:gd name="T10" fmla="*/ 0 w 56"/>
                    <a:gd name="T11" fmla="*/ 48 h 68"/>
                    <a:gd name="T12" fmla="*/ 3 w 56"/>
                    <a:gd name="T13" fmla="*/ 43 h 68"/>
                    <a:gd name="T14" fmla="*/ 8 w 56"/>
                    <a:gd name="T15" fmla="*/ 38 h 68"/>
                    <a:gd name="T16" fmla="*/ 8 w 56"/>
                    <a:gd name="T17" fmla="*/ 37 h 68"/>
                    <a:gd name="T18" fmla="*/ 15 w 56"/>
                    <a:gd name="T19" fmla="*/ 30 h 68"/>
                    <a:gd name="T20" fmla="*/ 21 w 56"/>
                    <a:gd name="T21" fmla="*/ 26 h 68"/>
                    <a:gd name="T22" fmla="*/ 20 w 56"/>
                    <a:gd name="T23" fmla="*/ 24 h 68"/>
                    <a:gd name="T24" fmla="*/ 29 w 56"/>
                    <a:gd name="T25" fmla="*/ 15 h 68"/>
                    <a:gd name="T26" fmla="*/ 31 w 56"/>
                    <a:gd name="T27" fmla="*/ 14 h 68"/>
                    <a:gd name="T28" fmla="*/ 41 w 56"/>
                    <a:gd name="T29" fmla="*/ 3 h 68"/>
                    <a:gd name="T30" fmla="*/ 44 w 56"/>
                    <a:gd name="T31" fmla="*/ 1 h 68"/>
                    <a:gd name="T32" fmla="*/ 50 w 56"/>
                    <a:gd name="T33" fmla="*/ 1 h 68"/>
                    <a:gd name="T34" fmla="*/ 55 w 56"/>
                    <a:gd name="T35" fmla="*/ 5 h 68"/>
                    <a:gd name="T36" fmla="*/ 55 w 56"/>
                    <a:gd name="T37" fmla="*/ 12 h 68"/>
                    <a:gd name="T38" fmla="*/ 53 w 56"/>
                    <a:gd name="T39" fmla="*/ 14 h 68"/>
                    <a:gd name="T40" fmla="*/ 45 w 56"/>
                    <a:gd name="T41" fmla="*/ 36 h 68"/>
                    <a:gd name="T42" fmla="*/ 42 w 56"/>
                    <a:gd name="T43" fmla="*/ 42 h 68"/>
                    <a:gd name="T44" fmla="*/ 41 w 56"/>
                    <a:gd name="T45" fmla="*/ 48 h 68"/>
                    <a:gd name="T46" fmla="*/ 39 w 56"/>
                    <a:gd name="T47" fmla="*/ 49 h 68"/>
                    <a:gd name="T48" fmla="*/ 39 w 56"/>
                    <a:gd name="T49" fmla="*/ 51 h 68"/>
                    <a:gd name="T50" fmla="*/ 38 w 56"/>
                    <a:gd name="T51" fmla="*/ 53 h 68"/>
                    <a:gd name="T52" fmla="*/ 35 w 56"/>
                    <a:gd name="T53" fmla="*/ 60 h 68"/>
                    <a:gd name="T54" fmla="*/ 35 w 56"/>
                    <a:gd name="T55" fmla="*/ 61 h 68"/>
                    <a:gd name="T56" fmla="*/ 33 w 56"/>
                    <a:gd name="T57" fmla="*/ 63 h 68"/>
                    <a:gd name="T58" fmla="*/ 31 w 56"/>
                    <a:gd name="T59" fmla="*/ 67 h 68"/>
                    <a:gd name="T60" fmla="*/ 26 w 56"/>
                    <a:gd name="T61" fmla="*/ 66 h 68"/>
                    <a:gd name="T62" fmla="*/ 24 w 56"/>
                    <a:gd name="T63" fmla="*/ 64 h 68"/>
                    <a:gd name="T64" fmla="*/ 25 w 56"/>
                    <a:gd name="T65" fmla="*/ 61 h 68"/>
                    <a:gd name="T66" fmla="*/ 28 w 56"/>
                    <a:gd name="T67" fmla="*/ 49 h 68"/>
                    <a:gd name="T68" fmla="*/ 34 w 56"/>
                    <a:gd name="T69" fmla="*/ 25 h 68"/>
                    <a:gd name="T70" fmla="*/ 29 w 56"/>
                    <a:gd name="T71" fmla="*/ 34 h 68"/>
                    <a:gd name="T72" fmla="*/ 37 w 56"/>
                    <a:gd name="T73" fmla="*/ 30 h 68"/>
                    <a:gd name="T74" fmla="*/ 37 w 56"/>
                    <a:gd name="T75" fmla="*/ 28 h 68"/>
                    <a:gd name="T76" fmla="*/ 38 w 56"/>
                    <a:gd name="T77" fmla="*/ 24 h 68"/>
                    <a:gd name="T78" fmla="*/ 34 w 56"/>
                    <a:gd name="T79" fmla="*/ 2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 h="68">
                      <a:moveTo>
                        <a:pt x="28" y="49"/>
                      </a:moveTo>
                      <a:cubicBezTo>
                        <a:pt x="28" y="48"/>
                        <a:pt x="29" y="47"/>
                        <a:pt x="29" y="46"/>
                      </a:cubicBezTo>
                      <a:cubicBezTo>
                        <a:pt x="28" y="43"/>
                        <a:pt x="23" y="40"/>
                        <a:pt x="20" y="41"/>
                      </a:cubicBezTo>
                      <a:cubicBezTo>
                        <a:pt x="19" y="41"/>
                        <a:pt x="18" y="42"/>
                        <a:pt x="17" y="42"/>
                      </a:cubicBezTo>
                      <a:cubicBezTo>
                        <a:pt x="14" y="44"/>
                        <a:pt x="10" y="47"/>
                        <a:pt x="9" y="50"/>
                      </a:cubicBezTo>
                      <a:cubicBezTo>
                        <a:pt x="6" y="53"/>
                        <a:pt x="0" y="52"/>
                        <a:pt x="0" y="48"/>
                      </a:cubicBezTo>
                      <a:cubicBezTo>
                        <a:pt x="0" y="47"/>
                        <a:pt x="3" y="44"/>
                        <a:pt x="3" y="43"/>
                      </a:cubicBezTo>
                      <a:cubicBezTo>
                        <a:pt x="5" y="41"/>
                        <a:pt x="6" y="39"/>
                        <a:pt x="8" y="38"/>
                      </a:cubicBezTo>
                      <a:cubicBezTo>
                        <a:pt x="8" y="38"/>
                        <a:pt x="8" y="37"/>
                        <a:pt x="8" y="37"/>
                      </a:cubicBezTo>
                      <a:cubicBezTo>
                        <a:pt x="11" y="35"/>
                        <a:pt x="13" y="33"/>
                        <a:pt x="15" y="30"/>
                      </a:cubicBezTo>
                      <a:cubicBezTo>
                        <a:pt x="17" y="29"/>
                        <a:pt x="18" y="27"/>
                        <a:pt x="21" y="26"/>
                      </a:cubicBezTo>
                      <a:cubicBezTo>
                        <a:pt x="21" y="25"/>
                        <a:pt x="20" y="25"/>
                        <a:pt x="20" y="24"/>
                      </a:cubicBezTo>
                      <a:cubicBezTo>
                        <a:pt x="23" y="21"/>
                        <a:pt x="27" y="18"/>
                        <a:pt x="29" y="15"/>
                      </a:cubicBezTo>
                      <a:cubicBezTo>
                        <a:pt x="30" y="14"/>
                        <a:pt x="31" y="14"/>
                        <a:pt x="31" y="14"/>
                      </a:cubicBezTo>
                      <a:cubicBezTo>
                        <a:pt x="34" y="11"/>
                        <a:pt x="38" y="5"/>
                        <a:pt x="41" y="3"/>
                      </a:cubicBezTo>
                      <a:cubicBezTo>
                        <a:pt x="42" y="2"/>
                        <a:pt x="43" y="2"/>
                        <a:pt x="44" y="1"/>
                      </a:cubicBezTo>
                      <a:cubicBezTo>
                        <a:pt x="44" y="0"/>
                        <a:pt x="49" y="0"/>
                        <a:pt x="50" y="1"/>
                      </a:cubicBezTo>
                      <a:cubicBezTo>
                        <a:pt x="52" y="2"/>
                        <a:pt x="52" y="4"/>
                        <a:pt x="55" y="5"/>
                      </a:cubicBezTo>
                      <a:cubicBezTo>
                        <a:pt x="56" y="7"/>
                        <a:pt x="56" y="9"/>
                        <a:pt x="55" y="12"/>
                      </a:cubicBezTo>
                      <a:cubicBezTo>
                        <a:pt x="55" y="13"/>
                        <a:pt x="54" y="13"/>
                        <a:pt x="53" y="14"/>
                      </a:cubicBezTo>
                      <a:cubicBezTo>
                        <a:pt x="51" y="22"/>
                        <a:pt x="49" y="29"/>
                        <a:pt x="45" y="36"/>
                      </a:cubicBezTo>
                      <a:cubicBezTo>
                        <a:pt x="45" y="38"/>
                        <a:pt x="44" y="40"/>
                        <a:pt x="42" y="42"/>
                      </a:cubicBezTo>
                      <a:cubicBezTo>
                        <a:pt x="42" y="44"/>
                        <a:pt x="41" y="45"/>
                        <a:pt x="41" y="48"/>
                      </a:cubicBezTo>
                      <a:cubicBezTo>
                        <a:pt x="41" y="48"/>
                        <a:pt x="40" y="49"/>
                        <a:pt x="39" y="49"/>
                      </a:cubicBezTo>
                      <a:cubicBezTo>
                        <a:pt x="39" y="50"/>
                        <a:pt x="40" y="50"/>
                        <a:pt x="39" y="51"/>
                      </a:cubicBezTo>
                      <a:cubicBezTo>
                        <a:pt x="39" y="52"/>
                        <a:pt x="38" y="52"/>
                        <a:pt x="38" y="53"/>
                      </a:cubicBezTo>
                      <a:cubicBezTo>
                        <a:pt x="39" y="55"/>
                        <a:pt x="36" y="57"/>
                        <a:pt x="35" y="60"/>
                      </a:cubicBezTo>
                      <a:cubicBezTo>
                        <a:pt x="35" y="60"/>
                        <a:pt x="35" y="61"/>
                        <a:pt x="35" y="61"/>
                      </a:cubicBezTo>
                      <a:cubicBezTo>
                        <a:pt x="34" y="62"/>
                        <a:pt x="33" y="63"/>
                        <a:pt x="33" y="63"/>
                      </a:cubicBezTo>
                      <a:cubicBezTo>
                        <a:pt x="32" y="65"/>
                        <a:pt x="32" y="66"/>
                        <a:pt x="31" y="67"/>
                      </a:cubicBezTo>
                      <a:cubicBezTo>
                        <a:pt x="29" y="68"/>
                        <a:pt x="28" y="67"/>
                        <a:pt x="26" y="66"/>
                      </a:cubicBezTo>
                      <a:cubicBezTo>
                        <a:pt x="25" y="65"/>
                        <a:pt x="24" y="65"/>
                        <a:pt x="24" y="64"/>
                      </a:cubicBezTo>
                      <a:cubicBezTo>
                        <a:pt x="24" y="63"/>
                        <a:pt x="25" y="62"/>
                        <a:pt x="25" y="61"/>
                      </a:cubicBezTo>
                      <a:cubicBezTo>
                        <a:pt x="26" y="57"/>
                        <a:pt x="26" y="52"/>
                        <a:pt x="28" y="49"/>
                      </a:cubicBezTo>
                      <a:close/>
                      <a:moveTo>
                        <a:pt x="34" y="25"/>
                      </a:moveTo>
                      <a:cubicBezTo>
                        <a:pt x="31" y="26"/>
                        <a:pt x="28" y="29"/>
                        <a:pt x="29" y="34"/>
                      </a:cubicBezTo>
                      <a:cubicBezTo>
                        <a:pt x="33" y="35"/>
                        <a:pt x="35" y="33"/>
                        <a:pt x="37" y="30"/>
                      </a:cubicBezTo>
                      <a:cubicBezTo>
                        <a:pt x="37" y="29"/>
                        <a:pt x="37" y="29"/>
                        <a:pt x="37" y="28"/>
                      </a:cubicBezTo>
                      <a:cubicBezTo>
                        <a:pt x="38" y="27"/>
                        <a:pt x="39" y="26"/>
                        <a:pt x="38" y="24"/>
                      </a:cubicBezTo>
                      <a:cubicBezTo>
                        <a:pt x="37" y="23"/>
                        <a:pt x="35" y="24"/>
                        <a:pt x="3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0" name="Freeform 33">
                  <a:extLst>
                    <a:ext uri="{FF2B5EF4-FFF2-40B4-BE49-F238E27FC236}">
                      <a16:creationId xmlns="" xmlns:a16="http://schemas.microsoft.com/office/drawing/2014/main" id="{BD89179B-213A-49AB-9202-67563E9FCF8B}"/>
                    </a:ext>
                  </a:extLst>
                </p:cNvPr>
                <p:cNvSpPr>
                  <a:spLocks/>
                </p:cNvSpPr>
                <p:nvPr/>
              </p:nvSpPr>
              <p:spPr bwMode="auto">
                <a:xfrm>
                  <a:off x="3181" y="2320"/>
                  <a:ext cx="94" cy="146"/>
                </a:xfrm>
                <a:custGeom>
                  <a:avLst/>
                  <a:gdLst>
                    <a:gd name="T0" fmla="*/ 15 w 45"/>
                    <a:gd name="T1" fmla="*/ 21 h 70"/>
                    <a:gd name="T2" fmla="*/ 15 w 45"/>
                    <a:gd name="T3" fmla="*/ 22 h 70"/>
                    <a:gd name="T4" fmla="*/ 24 w 45"/>
                    <a:gd name="T5" fmla="*/ 34 h 70"/>
                    <a:gd name="T6" fmla="*/ 24 w 45"/>
                    <a:gd name="T7" fmla="*/ 36 h 70"/>
                    <a:gd name="T8" fmla="*/ 29 w 45"/>
                    <a:gd name="T9" fmla="*/ 38 h 70"/>
                    <a:gd name="T10" fmla="*/ 29 w 45"/>
                    <a:gd name="T11" fmla="*/ 30 h 70"/>
                    <a:gd name="T12" fmla="*/ 28 w 45"/>
                    <a:gd name="T13" fmla="*/ 20 h 70"/>
                    <a:gd name="T14" fmla="*/ 28 w 45"/>
                    <a:gd name="T15" fmla="*/ 16 h 70"/>
                    <a:gd name="T16" fmla="*/ 26 w 45"/>
                    <a:gd name="T17" fmla="*/ 4 h 70"/>
                    <a:gd name="T18" fmla="*/ 33 w 45"/>
                    <a:gd name="T19" fmla="*/ 0 h 70"/>
                    <a:gd name="T20" fmla="*/ 37 w 45"/>
                    <a:gd name="T21" fmla="*/ 6 h 70"/>
                    <a:gd name="T22" fmla="*/ 36 w 45"/>
                    <a:gd name="T23" fmla="*/ 8 h 70"/>
                    <a:gd name="T24" fmla="*/ 37 w 45"/>
                    <a:gd name="T25" fmla="*/ 12 h 70"/>
                    <a:gd name="T26" fmla="*/ 38 w 45"/>
                    <a:gd name="T27" fmla="*/ 20 h 70"/>
                    <a:gd name="T28" fmla="*/ 39 w 45"/>
                    <a:gd name="T29" fmla="*/ 23 h 70"/>
                    <a:gd name="T30" fmla="*/ 39 w 45"/>
                    <a:gd name="T31" fmla="*/ 26 h 70"/>
                    <a:gd name="T32" fmla="*/ 40 w 45"/>
                    <a:gd name="T33" fmla="*/ 29 h 70"/>
                    <a:gd name="T34" fmla="*/ 40 w 45"/>
                    <a:gd name="T35" fmla="*/ 34 h 70"/>
                    <a:gd name="T36" fmla="*/ 40 w 45"/>
                    <a:gd name="T37" fmla="*/ 40 h 70"/>
                    <a:gd name="T38" fmla="*/ 42 w 45"/>
                    <a:gd name="T39" fmla="*/ 44 h 70"/>
                    <a:gd name="T40" fmla="*/ 42 w 45"/>
                    <a:gd name="T41" fmla="*/ 48 h 70"/>
                    <a:gd name="T42" fmla="*/ 43 w 45"/>
                    <a:gd name="T43" fmla="*/ 51 h 70"/>
                    <a:gd name="T44" fmla="*/ 43 w 45"/>
                    <a:gd name="T45" fmla="*/ 53 h 70"/>
                    <a:gd name="T46" fmla="*/ 45 w 45"/>
                    <a:gd name="T47" fmla="*/ 64 h 70"/>
                    <a:gd name="T48" fmla="*/ 43 w 45"/>
                    <a:gd name="T49" fmla="*/ 67 h 70"/>
                    <a:gd name="T50" fmla="*/ 41 w 45"/>
                    <a:gd name="T51" fmla="*/ 67 h 70"/>
                    <a:gd name="T52" fmla="*/ 36 w 45"/>
                    <a:gd name="T53" fmla="*/ 68 h 70"/>
                    <a:gd name="T54" fmla="*/ 33 w 45"/>
                    <a:gd name="T55" fmla="*/ 65 h 70"/>
                    <a:gd name="T56" fmla="*/ 29 w 45"/>
                    <a:gd name="T57" fmla="*/ 62 h 70"/>
                    <a:gd name="T58" fmla="*/ 28 w 45"/>
                    <a:gd name="T59" fmla="*/ 60 h 70"/>
                    <a:gd name="T60" fmla="*/ 23 w 45"/>
                    <a:gd name="T61" fmla="*/ 53 h 70"/>
                    <a:gd name="T62" fmla="*/ 24 w 45"/>
                    <a:gd name="T63" fmla="*/ 52 h 70"/>
                    <a:gd name="T64" fmla="*/ 21 w 45"/>
                    <a:gd name="T65" fmla="*/ 49 h 70"/>
                    <a:gd name="T66" fmla="*/ 16 w 45"/>
                    <a:gd name="T67" fmla="*/ 41 h 70"/>
                    <a:gd name="T68" fmla="*/ 12 w 45"/>
                    <a:gd name="T69" fmla="*/ 36 h 70"/>
                    <a:gd name="T70" fmla="*/ 8 w 45"/>
                    <a:gd name="T71" fmla="*/ 30 h 70"/>
                    <a:gd name="T72" fmla="*/ 3 w 45"/>
                    <a:gd name="T73" fmla="*/ 22 h 70"/>
                    <a:gd name="T74" fmla="*/ 0 w 45"/>
                    <a:gd name="T75" fmla="*/ 17 h 70"/>
                    <a:gd name="T76" fmla="*/ 7 w 45"/>
                    <a:gd name="T77" fmla="*/ 12 h 70"/>
                    <a:gd name="T78" fmla="*/ 15 w 45"/>
                    <a:gd name="T79" fmla="*/ 2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 h="70">
                      <a:moveTo>
                        <a:pt x="15" y="21"/>
                      </a:moveTo>
                      <a:cubicBezTo>
                        <a:pt x="15" y="21"/>
                        <a:pt x="15" y="22"/>
                        <a:pt x="15" y="22"/>
                      </a:cubicBezTo>
                      <a:cubicBezTo>
                        <a:pt x="19" y="26"/>
                        <a:pt x="20" y="31"/>
                        <a:pt x="24" y="34"/>
                      </a:cubicBezTo>
                      <a:cubicBezTo>
                        <a:pt x="24" y="35"/>
                        <a:pt x="24" y="36"/>
                        <a:pt x="24" y="36"/>
                      </a:cubicBezTo>
                      <a:cubicBezTo>
                        <a:pt x="26" y="36"/>
                        <a:pt x="27" y="39"/>
                        <a:pt x="29" y="38"/>
                      </a:cubicBezTo>
                      <a:cubicBezTo>
                        <a:pt x="30" y="38"/>
                        <a:pt x="30" y="33"/>
                        <a:pt x="29" y="30"/>
                      </a:cubicBezTo>
                      <a:cubicBezTo>
                        <a:pt x="29" y="27"/>
                        <a:pt x="28" y="24"/>
                        <a:pt x="28" y="20"/>
                      </a:cubicBezTo>
                      <a:cubicBezTo>
                        <a:pt x="28" y="19"/>
                        <a:pt x="28" y="17"/>
                        <a:pt x="28" y="16"/>
                      </a:cubicBezTo>
                      <a:cubicBezTo>
                        <a:pt x="27" y="14"/>
                        <a:pt x="25" y="8"/>
                        <a:pt x="26" y="4"/>
                      </a:cubicBezTo>
                      <a:cubicBezTo>
                        <a:pt x="27" y="1"/>
                        <a:pt x="30" y="1"/>
                        <a:pt x="33" y="0"/>
                      </a:cubicBezTo>
                      <a:cubicBezTo>
                        <a:pt x="35" y="1"/>
                        <a:pt x="36" y="4"/>
                        <a:pt x="37" y="6"/>
                      </a:cubicBezTo>
                      <a:cubicBezTo>
                        <a:pt x="37" y="7"/>
                        <a:pt x="36" y="7"/>
                        <a:pt x="36" y="8"/>
                      </a:cubicBezTo>
                      <a:cubicBezTo>
                        <a:pt x="36" y="9"/>
                        <a:pt x="37" y="10"/>
                        <a:pt x="37" y="12"/>
                      </a:cubicBezTo>
                      <a:cubicBezTo>
                        <a:pt x="38" y="14"/>
                        <a:pt x="37" y="18"/>
                        <a:pt x="38" y="20"/>
                      </a:cubicBezTo>
                      <a:cubicBezTo>
                        <a:pt x="38" y="21"/>
                        <a:pt x="39" y="22"/>
                        <a:pt x="39" y="23"/>
                      </a:cubicBezTo>
                      <a:cubicBezTo>
                        <a:pt x="39" y="24"/>
                        <a:pt x="39" y="25"/>
                        <a:pt x="39" y="26"/>
                      </a:cubicBezTo>
                      <a:cubicBezTo>
                        <a:pt x="39" y="27"/>
                        <a:pt x="40" y="28"/>
                        <a:pt x="40" y="29"/>
                      </a:cubicBezTo>
                      <a:cubicBezTo>
                        <a:pt x="40" y="30"/>
                        <a:pt x="40" y="32"/>
                        <a:pt x="40" y="34"/>
                      </a:cubicBezTo>
                      <a:cubicBezTo>
                        <a:pt x="40" y="36"/>
                        <a:pt x="40" y="38"/>
                        <a:pt x="40" y="40"/>
                      </a:cubicBezTo>
                      <a:cubicBezTo>
                        <a:pt x="41" y="42"/>
                        <a:pt x="41" y="43"/>
                        <a:pt x="42" y="44"/>
                      </a:cubicBezTo>
                      <a:cubicBezTo>
                        <a:pt x="42" y="45"/>
                        <a:pt x="42" y="47"/>
                        <a:pt x="42" y="48"/>
                      </a:cubicBezTo>
                      <a:cubicBezTo>
                        <a:pt x="43" y="49"/>
                        <a:pt x="43" y="50"/>
                        <a:pt x="43" y="51"/>
                      </a:cubicBezTo>
                      <a:cubicBezTo>
                        <a:pt x="43" y="52"/>
                        <a:pt x="43" y="52"/>
                        <a:pt x="43" y="53"/>
                      </a:cubicBezTo>
                      <a:cubicBezTo>
                        <a:pt x="43" y="55"/>
                        <a:pt x="45" y="62"/>
                        <a:pt x="45" y="64"/>
                      </a:cubicBezTo>
                      <a:cubicBezTo>
                        <a:pt x="45" y="64"/>
                        <a:pt x="43" y="66"/>
                        <a:pt x="43" y="67"/>
                      </a:cubicBezTo>
                      <a:cubicBezTo>
                        <a:pt x="42" y="67"/>
                        <a:pt x="42" y="67"/>
                        <a:pt x="41" y="67"/>
                      </a:cubicBezTo>
                      <a:cubicBezTo>
                        <a:pt x="39" y="68"/>
                        <a:pt x="39" y="70"/>
                        <a:pt x="36" y="68"/>
                      </a:cubicBezTo>
                      <a:cubicBezTo>
                        <a:pt x="35" y="68"/>
                        <a:pt x="34" y="66"/>
                        <a:pt x="33" y="65"/>
                      </a:cubicBezTo>
                      <a:cubicBezTo>
                        <a:pt x="31" y="64"/>
                        <a:pt x="30" y="63"/>
                        <a:pt x="29" y="62"/>
                      </a:cubicBezTo>
                      <a:cubicBezTo>
                        <a:pt x="28" y="61"/>
                        <a:pt x="28" y="60"/>
                        <a:pt x="28" y="60"/>
                      </a:cubicBezTo>
                      <a:cubicBezTo>
                        <a:pt x="27" y="58"/>
                        <a:pt x="25" y="55"/>
                        <a:pt x="23" y="53"/>
                      </a:cubicBezTo>
                      <a:cubicBezTo>
                        <a:pt x="23" y="53"/>
                        <a:pt x="24" y="52"/>
                        <a:pt x="24" y="52"/>
                      </a:cubicBezTo>
                      <a:cubicBezTo>
                        <a:pt x="23" y="51"/>
                        <a:pt x="22" y="50"/>
                        <a:pt x="21" y="49"/>
                      </a:cubicBezTo>
                      <a:cubicBezTo>
                        <a:pt x="19" y="46"/>
                        <a:pt x="18" y="43"/>
                        <a:pt x="16" y="41"/>
                      </a:cubicBezTo>
                      <a:cubicBezTo>
                        <a:pt x="15" y="39"/>
                        <a:pt x="14" y="38"/>
                        <a:pt x="12" y="36"/>
                      </a:cubicBezTo>
                      <a:cubicBezTo>
                        <a:pt x="11" y="34"/>
                        <a:pt x="10" y="32"/>
                        <a:pt x="8" y="30"/>
                      </a:cubicBezTo>
                      <a:cubicBezTo>
                        <a:pt x="8" y="27"/>
                        <a:pt x="5" y="24"/>
                        <a:pt x="3" y="22"/>
                      </a:cubicBezTo>
                      <a:cubicBezTo>
                        <a:pt x="3" y="20"/>
                        <a:pt x="0" y="19"/>
                        <a:pt x="0" y="17"/>
                      </a:cubicBezTo>
                      <a:cubicBezTo>
                        <a:pt x="0" y="14"/>
                        <a:pt x="3" y="11"/>
                        <a:pt x="7" y="12"/>
                      </a:cubicBezTo>
                      <a:cubicBezTo>
                        <a:pt x="10" y="12"/>
                        <a:pt x="11"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 name="Freeform 34">
                  <a:extLst>
                    <a:ext uri="{FF2B5EF4-FFF2-40B4-BE49-F238E27FC236}">
                      <a16:creationId xmlns="" xmlns:a16="http://schemas.microsoft.com/office/drawing/2014/main" id="{8C116BE9-CB95-4310-90FD-44285FD1C803}"/>
                    </a:ext>
                  </a:extLst>
                </p:cNvPr>
                <p:cNvSpPr>
                  <a:spLocks/>
                </p:cNvSpPr>
                <p:nvPr/>
              </p:nvSpPr>
              <p:spPr bwMode="auto">
                <a:xfrm>
                  <a:off x="2714" y="2327"/>
                  <a:ext cx="129" cy="149"/>
                </a:xfrm>
                <a:custGeom>
                  <a:avLst/>
                  <a:gdLst>
                    <a:gd name="T0" fmla="*/ 38 w 62"/>
                    <a:gd name="T1" fmla="*/ 28 h 72"/>
                    <a:gd name="T2" fmla="*/ 43 w 62"/>
                    <a:gd name="T3" fmla="*/ 29 h 72"/>
                    <a:gd name="T4" fmla="*/ 51 w 62"/>
                    <a:gd name="T5" fmla="*/ 14 h 72"/>
                    <a:gd name="T6" fmla="*/ 54 w 62"/>
                    <a:gd name="T7" fmla="*/ 11 h 72"/>
                    <a:gd name="T8" fmla="*/ 58 w 62"/>
                    <a:gd name="T9" fmla="*/ 21 h 72"/>
                    <a:gd name="T10" fmla="*/ 50 w 62"/>
                    <a:gd name="T11" fmla="*/ 36 h 72"/>
                    <a:gd name="T12" fmla="*/ 47 w 62"/>
                    <a:gd name="T13" fmla="*/ 40 h 72"/>
                    <a:gd name="T14" fmla="*/ 44 w 62"/>
                    <a:gd name="T15" fmla="*/ 47 h 72"/>
                    <a:gd name="T16" fmla="*/ 41 w 62"/>
                    <a:gd name="T17" fmla="*/ 53 h 72"/>
                    <a:gd name="T18" fmla="*/ 39 w 62"/>
                    <a:gd name="T19" fmla="*/ 55 h 72"/>
                    <a:gd name="T20" fmla="*/ 40 w 62"/>
                    <a:gd name="T21" fmla="*/ 57 h 72"/>
                    <a:gd name="T22" fmla="*/ 38 w 62"/>
                    <a:gd name="T23" fmla="*/ 58 h 72"/>
                    <a:gd name="T24" fmla="*/ 37 w 62"/>
                    <a:gd name="T25" fmla="*/ 61 h 72"/>
                    <a:gd name="T26" fmla="*/ 35 w 62"/>
                    <a:gd name="T27" fmla="*/ 65 h 72"/>
                    <a:gd name="T28" fmla="*/ 32 w 62"/>
                    <a:gd name="T29" fmla="*/ 67 h 72"/>
                    <a:gd name="T30" fmla="*/ 27 w 62"/>
                    <a:gd name="T31" fmla="*/ 71 h 72"/>
                    <a:gd name="T32" fmla="*/ 26 w 62"/>
                    <a:gd name="T33" fmla="*/ 70 h 72"/>
                    <a:gd name="T34" fmla="*/ 24 w 62"/>
                    <a:gd name="T35" fmla="*/ 69 h 72"/>
                    <a:gd name="T36" fmla="*/ 23 w 62"/>
                    <a:gd name="T37" fmla="*/ 61 h 72"/>
                    <a:gd name="T38" fmla="*/ 23 w 62"/>
                    <a:gd name="T39" fmla="*/ 55 h 72"/>
                    <a:gd name="T40" fmla="*/ 24 w 62"/>
                    <a:gd name="T41" fmla="*/ 52 h 72"/>
                    <a:gd name="T42" fmla="*/ 23 w 62"/>
                    <a:gd name="T43" fmla="*/ 50 h 72"/>
                    <a:gd name="T44" fmla="*/ 24 w 62"/>
                    <a:gd name="T45" fmla="*/ 42 h 72"/>
                    <a:gd name="T46" fmla="*/ 17 w 62"/>
                    <a:gd name="T47" fmla="*/ 45 h 72"/>
                    <a:gd name="T48" fmla="*/ 18 w 62"/>
                    <a:gd name="T49" fmla="*/ 47 h 72"/>
                    <a:gd name="T50" fmla="*/ 10 w 62"/>
                    <a:gd name="T51" fmla="*/ 60 h 72"/>
                    <a:gd name="T52" fmla="*/ 1 w 62"/>
                    <a:gd name="T53" fmla="*/ 57 h 72"/>
                    <a:gd name="T54" fmla="*/ 4 w 62"/>
                    <a:gd name="T55" fmla="*/ 47 h 72"/>
                    <a:gd name="T56" fmla="*/ 6 w 62"/>
                    <a:gd name="T57" fmla="*/ 46 h 72"/>
                    <a:gd name="T58" fmla="*/ 7 w 62"/>
                    <a:gd name="T59" fmla="*/ 41 h 72"/>
                    <a:gd name="T60" fmla="*/ 9 w 62"/>
                    <a:gd name="T61" fmla="*/ 38 h 72"/>
                    <a:gd name="T62" fmla="*/ 11 w 62"/>
                    <a:gd name="T63" fmla="*/ 36 h 72"/>
                    <a:gd name="T64" fmla="*/ 10 w 62"/>
                    <a:gd name="T65" fmla="*/ 35 h 72"/>
                    <a:gd name="T66" fmla="*/ 15 w 62"/>
                    <a:gd name="T67" fmla="*/ 26 h 72"/>
                    <a:gd name="T68" fmla="*/ 17 w 62"/>
                    <a:gd name="T69" fmla="*/ 22 h 72"/>
                    <a:gd name="T70" fmla="*/ 24 w 62"/>
                    <a:gd name="T71" fmla="*/ 11 h 72"/>
                    <a:gd name="T72" fmla="*/ 34 w 62"/>
                    <a:gd name="T73" fmla="*/ 2 h 72"/>
                    <a:gd name="T74" fmla="*/ 38 w 62"/>
                    <a:gd name="T75" fmla="*/ 4 h 72"/>
                    <a:gd name="T76" fmla="*/ 40 w 62"/>
                    <a:gd name="T77" fmla="*/ 8 h 72"/>
                    <a:gd name="T78" fmla="*/ 39 w 62"/>
                    <a:gd name="T79" fmla="*/ 12 h 72"/>
                    <a:gd name="T80" fmla="*/ 39 w 62"/>
                    <a:gd name="T81" fmla="*/ 22 h 72"/>
                    <a:gd name="T82" fmla="*/ 38 w 62"/>
                    <a:gd name="T83" fmla="*/ 2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72">
                      <a:moveTo>
                        <a:pt x="38" y="28"/>
                      </a:moveTo>
                      <a:cubicBezTo>
                        <a:pt x="38" y="30"/>
                        <a:pt x="42" y="29"/>
                        <a:pt x="43" y="29"/>
                      </a:cubicBezTo>
                      <a:cubicBezTo>
                        <a:pt x="44" y="22"/>
                        <a:pt x="48" y="19"/>
                        <a:pt x="51" y="14"/>
                      </a:cubicBezTo>
                      <a:cubicBezTo>
                        <a:pt x="53" y="13"/>
                        <a:pt x="53" y="12"/>
                        <a:pt x="54" y="11"/>
                      </a:cubicBezTo>
                      <a:cubicBezTo>
                        <a:pt x="59" y="10"/>
                        <a:pt x="62" y="18"/>
                        <a:pt x="58" y="21"/>
                      </a:cubicBezTo>
                      <a:cubicBezTo>
                        <a:pt x="55" y="26"/>
                        <a:pt x="52" y="31"/>
                        <a:pt x="50" y="36"/>
                      </a:cubicBezTo>
                      <a:cubicBezTo>
                        <a:pt x="49" y="37"/>
                        <a:pt x="48" y="39"/>
                        <a:pt x="47" y="40"/>
                      </a:cubicBezTo>
                      <a:cubicBezTo>
                        <a:pt x="46" y="42"/>
                        <a:pt x="46" y="45"/>
                        <a:pt x="44" y="47"/>
                      </a:cubicBezTo>
                      <a:cubicBezTo>
                        <a:pt x="44" y="50"/>
                        <a:pt x="41" y="51"/>
                        <a:pt x="41" y="53"/>
                      </a:cubicBezTo>
                      <a:cubicBezTo>
                        <a:pt x="40" y="54"/>
                        <a:pt x="39" y="54"/>
                        <a:pt x="39" y="55"/>
                      </a:cubicBezTo>
                      <a:cubicBezTo>
                        <a:pt x="38" y="56"/>
                        <a:pt x="40" y="56"/>
                        <a:pt x="40" y="57"/>
                      </a:cubicBezTo>
                      <a:cubicBezTo>
                        <a:pt x="40" y="57"/>
                        <a:pt x="39" y="57"/>
                        <a:pt x="38" y="58"/>
                      </a:cubicBezTo>
                      <a:cubicBezTo>
                        <a:pt x="39" y="60"/>
                        <a:pt x="38" y="60"/>
                        <a:pt x="37" y="61"/>
                      </a:cubicBezTo>
                      <a:cubicBezTo>
                        <a:pt x="36" y="62"/>
                        <a:pt x="36" y="64"/>
                        <a:pt x="35" y="65"/>
                      </a:cubicBezTo>
                      <a:cubicBezTo>
                        <a:pt x="35" y="66"/>
                        <a:pt x="33" y="66"/>
                        <a:pt x="32" y="67"/>
                      </a:cubicBezTo>
                      <a:cubicBezTo>
                        <a:pt x="34" y="71"/>
                        <a:pt x="30" y="72"/>
                        <a:pt x="27" y="71"/>
                      </a:cubicBezTo>
                      <a:cubicBezTo>
                        <a:pt x="27" y="70"/>
                        <a:pt x="26" y="70"/>
                        <a:pt x="26" y="70"/>
                      </a:cubicBezTo>
                      <a:cubicBezTo>
                        <a:pt x="25" y="69"/>
                        <a:pt x="24" y="70"/>
                        <a:pt x="24" y="69"/>
                      </a:cubicBezTo>
                      <a:cubicBezTo>
                        <a:pt x="21" y="68"/>
                        <a:pt x="22" y="64"/>
                        <a:pt x="23" y="61"/>
                      </a:cubicBezTo>
                      <a:cubicBezTo>
                        <a:pt x="23" y="59"/>
                        <a:pt x="23" y="57"/>
                        <a:pt x="23" y="55"/>
                      </a:cubicBezTo>
                      <a:cubicBezTo>
                        <a:pt x="23" y="54"/>
                        <a:pt x="24" y="53"/>
                        <a:pt x="24" y="52"/>
                      </a:cubicBezTo>
                      <a:cubicBezTo>
                        <a:pt x="24" y="52"/>
                        <a:pt x="23" y="51"/>
                        <a:pt x="23" y="50"/>
                      </a:cubicBezTo>
                      <a:cubicBezTo>
                        <a:pt x="23" y="48"/>
                        <a:pt x="26" y="45"/>
                        <a:pt x="24" y="42"/>
                      </a:cubicBezTo>
                      <a:cubicBezTo>
                        <a:pt x="20" y="40"/>
                        <a:pt x="20" y="45"/>
                        <a:pt x="17" y="45"/>
                      </a:cubicBezTo>
                      <a:cubicBezTo>
                        <a:pt x="17" y="46"/>
                        <a:pt x="18" y="46"/>
                        <a:pt x="18" y="47"/>
                      </a:cubicBezTo>
                      <a:cubicBezTo>
                        <a:pt x="15" y="51"/>
                        <a:pt x="13" y="56"/>
                        <a:pt x="10" y="60"/>
                      </a:cubicBezTo>
                      <a:cubicBezTo>
                        <a:pt x="6" y="61"/>
                        <a:pt x="2" y="61"/>
                        <a:pt x="1" y="57"/>
                      </a:cubicBezTo>
                      <a:cubicBezTo>
                        <a:pt x="0" y="53"/>
                        <a:pt x="4" y="51"/>
                        <a:pt x="4" y="47"/>
                      </a:cubicBezTo>
                      <a:cubicBezTo>
                        <a:pt x="4" y="46"/>
                        <a:pt x="5" y="46"/>
                        <a:pt x="6" y="46"/>
                      </a:cubicBezTo>
                      <a:cubicBezTo>
                        <a:pt x="5" y="43"/>
                        <a:pt x="8" y="44"/>
                        <a:pt x="7" y="41"/>
                      </a:cubicBezTo>
                      <a:cubicBezTo>
                        <a:pt x="8" y="40"/>
                        <a:pt x="9" y="40"/>
                        <a:pt x="9" y="38"/>
                      </a:cubicBezTo>
                      <a:cubicBezTo>
                        <a:pt x="9" y="37"/>
                        <a:pt x="10" y="37"/>
                        <a:pt x="11" y="36"/>
                      </a:cubicBezTo>
                      <a:cubicBezTo>
                        <a:pt x="11" y="36"/>
                        <a:pt x="10" y="36"/>
                        <a:pt x="10" y="35"/>
                      </a:cubicBezTo>
                      <a:cubicBezTo>
                        <a:pt x="12" y="32"/>
                        <a:pt x="14" y="30"/>
                        <a:pt x="15" y="26"/>
                      </a:cubicBezTo>
                      <a:cubicBezTo>
                        <a:pt x="16" y="25"/>
                        <a:pt x="17" y="24"/>
                        <a:pt x="17" y="22"/>
                      </a:cubicBezTo>
                      <a:cubicBezTo>
                        <a:pt x="20" y="19"/>
                        <a:pt x="21" y="14"/>
                        <a:pt x="24" y="11"/>
                      </a:cubicBezTo>
                      <a:cubicBezTo>
                        <a:pt x="25" y="7"/>
                        <a:pt x="29" y="0"/>
                        <a:pt x="34" y="2"/>
                      </a:cubicBezTo>
                      <a:cubicBezTo>
                        <a:pt x="35" y="2"/>
                        <a:pt x="36" y="4"/>
                        <a:pt x="38" y="4"/>
                      </a:cubicBezTo>
                      <a:cubicBezTo>
                        <a:pt x="38" y="5"/>
                        <a:pt x="40" y="6"/>
                        <a:pt x="40" y="8"/>
                      </a:cubicBezTo>
                      <a:cubicBezTo>
                        <a:pt x="40" y="9"/>
                        <a:pt x="39" y="10"/>
                        <a:pt x="39" y="12"/>
                      </a:cubicBezTo>
                      <a:cubicBezTo>
                        <a:pt x="38" y="14"/>
                        <a:pt x="39" y="19"/>
                        <a:pt x="39" y="22"/>
                      </a:cubicBezTo>
                      <a:cubicBezTo>
                        <a:pt x="39" y="24"/>
                        <a:pt x="39" y="26"/>
                        <a:pt x="38"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2" name="Freeform 35">
                  <a:extLst>
                    <a:ext uri="{FF2B5EF4-FFF2-40B4-BE49-F238E27FC236}">
                      <a16:creationId xmlns="" xmlns:a16="http://schemas.microsoft.com/office/drawing/2014/main" id="{1EBD0E4C-AA92-421E-8C12-B0FE367B6DC1}"/>
                    </a:ext>
                  </a:extLst>
                </p:cNvPr>
                <p:cNvSpPr>
                  <a:spLocks/>
                </p:cNvSpPr>
                <p:nvPr/>
              </p:nvSpPr>
              <p:spPr bwMode="auto">
                <a:xfrm>
                  <a:off x="3148" y="2356"/>
                  <a:ext cx="60" cy="133"/>
                </a:xfrm>
                <a:custGeom>
                  <a:avLst/>
                  <a:gdLst>
                    <a:gd name="T0" fmla="*/ 10 w 29"/>
                    <a:gd name="T1" fmla="*/ 1 h 64"/>
                    <a:gd name="T2" fmla="*/ 12 w 29"/>
                    <a:gd name="T3" fmla="*/ 4 h 64"/>
                    <a:gd name="T4" fmla="*/ 13 w 29"/>
                    <a:gd name="T5" fmla="*/ 8 h 64"/>
                    <a:gd name="T6" fmla="*/ 14 w 29"/>
                    <a:gd name="T7" fmla="*/ 14 h 64"/>
                    <a:gd name="T8" fmla="*/ 15 w 29"/>
                    <a:gd name="T9" fmla="*/ 16 h 64"/>
                    <a:gd name="T10" fmla="*/ 17 w 29"/>
                    <a:gd name="T11" fmla="*/ 21 h 64"/>
                    <a:gd name="T12" fmla="*/ 18 w 29"/>
                    <a:gd name="T13" fmla="*/ 24 h 64"/>
                    <a:gd name="T14" fmla="*/ 19 w 29"/>
                    <a:gd name="T15" fmla="*/ 29 h 64"/>
                    <a:gd name="T16" fmla="*/ 20 w 29"/>
                    <a:gd name="T17" fmla="*/ 33 h 64"/>
                    <a:gd name="T18" fmla="*/ 20 w 29"/>
                    <a:gd name="T19" fmla="*/ 35 h 64"/>
                    <a:gd name="T20" fmla="*/ 22 w 29"/>
                    <a:gd name="T21" fmla="*/ 39 h 64"/>
                    <a:gd name="T22" fmla="*/ 24 w 29"/>
                    <a:gd name="T23" fmla="*/ 47 h 64"/>
                    <a:gd name="T24" fmla="*/ 27 w 29"/>
                    <a:gd name="T25" fmla="*/ 59 h 64"/>
                    <a:gd name="T26" fmla="*/ 19 w 29"/>
                    <a:gd name="T27" fmla="*/ 61 h 64"/>
                    <a:gd name="T28" fmla="*/ 14 w 29"/>
                    <a:gd name="T29" fmla="*/ 48 h 64"/>
                    <a:gd name="T30" fmla="*/ 14 w 29"/>
                    <a:gd name="T31" fmla="*/ 46 h 64"/>
                    <a:gd name="T32" fmla="*/ 13 w 29"/>
                    <a:gd name="T33" fmla="*/ 43 h 64"/>
                    <a:gd name="T34" fmla="*/ 12 w 29"/>
                    <a:gd name="T35" fmla="*/ 40 h 64"/>
                    <a:gd name="T36" fmla="*/ 11 w 29"/>
                    <a:gd name="T37" fmla="*/ 38 h 64"/>
                    <a:gd name="T38" fmla="*/ 11 w 29"/>
                    <a:gd name="T39" fmla="*/ 35 h 64"/>
                    <a:gd name="T40" fmla="*/ 6 w 29"/>
                    <a:gd name="T41" fmla="*/ 22 h 64"/>
                    <a:gd name="T42" fmla="*/ 5 w 29"/>
                    <a:gd name="T43" fmla="*/ 18 h 64"/>
                    <a:gd name="T44" fmla="*/ 4 w 29"/>
                    <a:gd name="T45" fmla="*/ 16 h 64"/>
                    <a:gd name="T46" fmla="*/ 4 w 29"/>
                    <a:gd name="T47" fmla="*/ 13 h 64"/>
                    <a:gd name="T48" fmla="*/ 1 w 29"/>
                    <a:gd name="T49" fmla="*/ 8 h 64"/>
                    <a:gd name="T50" fmla="*/ 0 w 29"/>
                    <a:gd name="T51" fmla="*/ 4 h 64"/>
                    <a:gd name="T52" fmla="*/ 10 w 29"/>
                    <a:gd name="T53"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64">
                      <a:moveTo>
                        <a:pt x="10" y="1"/>
                      </a:moveTo>
                      <a:cubicBezTo>
                        <a:pt x="11" y="2"/>
                        <a:pt x="11" y="3"/>
                        <a:pt x="12" y="4"/>
                      </a:cubicBezTo>
                      <a:cubicBezTo>
                        <a:pt x="11" y="6"/>
                        <a:pt x="13" y="7"/>
                        <a:pt x="13" y="8"/>
                      </a:cubicBezTo>
                      <a:cubicBezTo>
                        <a:pt x="14" y="10"/>
                        <a:pt x="14" y="12"/>
                        <a:pt x="14" y="14"/>
                      </a:cubicBezTo>
                      <a:cubicBezTo>
                        <a:pt x="14" y="15"/>
                        <a:pt x="15" y="15"/>
                        <a:pt x="15" y="16"/>
                      </a:cubicBezTo>
                      <a:cubicBezTo>
                        <a:pt x="16" y="17"/>
                        <a:pt x="16" y="19"/>
                        <a:pt x="17" y="21"/>
                      </a:cubicBezTo>
                      <a:cubicBezTo>
                        <a:pt x="17" y="22"/>
                        <a:pt x="18" y="23"/>
                        <a:pt x="18" y="24"/>
                      </a:cubicBezTo>
                      <a:cubicBezTo>
                        <a:pt x="19" y="26"/>
                        <a:pt x="19" y="27"/>
                        <a:pt x="19" y="29"/>
                      </a:cubicBezTo>
                      <a:cubicBezTo>
                        <a:pt x="19" y="30"/>
                        <a:pt x="20" y="31"/>
                        <a:pt x="20" y="33"/>
                      </a:cubicBezTo>
                      <a:cubicBezTo>
                        <a:pt x="20" y="33"/>
                        <a:pt x="20" y="34"/>
                        <a:pt x="20" y="35"/>
                      </a:cubicBezTo>
                      <a:cubicBezTo>
                        <a:pt x="21" y="36"/>
                        <a:pt x="22" y="37"/>
                        <a:pt x="22" y="39"/>
                      </a:cubicBezTo>
                      <a:cubicBezTo>
                        <a:pt x="23" y="42"/>
                        <a:pt x="24" y="44"/>
                        <a:pt x="24" y="47"/>
                      </a:cubicBezTo>
                      <a:cubicBezTo>
                        <a:pt x="25" y="49"/>
                        <a:pt x="29" y="56"/>
                        <a:pt x="27" y="59"/>
                      </a:cubicBezTo>
                      <a:cubicBezTo>
                        <a:pt x="26" y="62"/>
                        <a:pt x="22" y="64"/>
                        <a:pt x="19" y="61"/>
                      </a:cubicBezTo>
                      <a:cubicBezTo>
                        <a:pt x="18" y="57"/>
                        <a:pt x="15" y="52"/>
                        <a:pt x="14" y="48"/>
                      </a:cubicBezTo>
                      <a:cubicBezTo>
                        <a:pt x="14" y="47"/>
                        <a:pt x="15" y="47"/>
                        <a:pt x="14" y="46"/>
                      </a:cubicBezTo>
                      <a:cubicBezTo>
                        <a:pt x="14" y="45"/>
                        <a:pt x="13" y="44"/>
                        <a:pt x="13" y="43"/>
                      </a:cubicBezTo>
                      <a:cubicBezTo>
                        <a:pt x="12" y="42"/>
                        <a:pt x="13" y="41"/>
                        <a:pt x="12" y="40"/>
                      </a:cubicBezTo>
                      <a:cubicBezTo>
                        <a:pt x="12" y="39"/>
                        <a:pt x="11" y="39"/>
                        <a:pt x="11" y="38"/>
                      </a:cubicBezTo>
                      <a:cubicBezTo>
                        <a:pt x="11" y="37"/>
                        <a:pt x="11" y="36"/>
                        <a:pt x="11" y="35"/>
                      </a:cubicBezTo>
                      <a:cubicBezTo>
                        <a:pt x="9" y="31"/>
                        <a:pt x="8" y="27"/>
                        <a:pt x="6" y="22"/>
                      </a:cubicBezTo>
                      <a:cubicBezTo>
                        <a:pt x="6" y="21"/>
                        <a:pt x="6" y="19"/>
                        <a:pt x="5" y="18"/>
                      </a:cubicBezTo>
                      <a:cubicBezTo>
                        <a:pt x="5" y="17"/>
                        <a:pt x="4" y="16"/>
                        <a:pt x="4" y="16"/>
                      </a:cubicBezTo>
                      <a:cubicBezTo>
                        <a:pt x="4" y="15"/>
                        <a:pt x="4" y="14"/>
                        <a:pt x="4" y="13"/>
                      </a:cubicBezTo>
                      <a:cubicBezTo>
                        <a:pt x="3" y="11"/>
                        <a:pt x="2" y="10"/>
                        <a:pt x="1" y="8"/>
                      </a:cubicBezTo>
                      <a:cubicBezTo>
                        <a:pt x="1" y="7"/>
                        <a:pt x="0" y="5"/>
                        <a:pt x="0" y="4"/>
                      </a:cubicBezTo>
                      <a:cubicBezTo>
                        <a:pt x="1" y="1"/>
                        <a:pt x="5"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3" name="Freeform 36">
                  <a:extLst>
                    <a:ext uri="{FF2B5EF4-FFF2-40B4-BE49-F238E27FC236}">
                      <a16:creationId xmlns="" xmlns:a16="http://schemas.microsoft.com/office/drawing/2014/main" id="{20543E68-54A7-4CAF-82FA-511E340BDBD9}"/>
                    </a:ext>
                  </a:extLst>
                </p:cNvPr>
                <p:cNvSpPr>
                  <a:spLocks/>
                </p:cNvSpPr>
                <p:nvPr/>
              </p:nvSpPr>
              <p:spPr bwMode="auto">
                <a:xfrm>
                  <a:off x="2814" y="2360"/>
                  <a:ext cx="100" cy="141"/>
                </a:xfrm>
                <a:custGeom>
                  <a:avLst/>
                  <a:gdLst>
                    <a:gd name="T0" fmla="*/ 41 w 48"/>
                    <a:gd name="T1" fmla="*/ 5 h 68"/>
                    <a:gd name="T2" fmla="*/ 40 w 48"/>
                    <a:gd name="T3" fmla="*/ 7 h 68"/>
                    <a:gd name="T4" fmla="*/ 44 w 48"/>
                    <a:gd name="T5" fmla="*/ 10 h 68"/>
                    <a:gd name="T6" fmla="*/ 46 w 48"/>
                    <a:gd name="T7" fmla="*/ 21 h 68"/>
                    <a:gd name="T8" fmla="*/ 38 w 48"/>
                    <a:gd name="T9" fmla="*/ 22 h 68"/>
                    <a:gd name="T10" fmla="*/ 36 w 48"/>
                    <a:gd name="T11" fmla="*/ 16 h 68"/>
                    <a:gd name="T12" fmla="*/ 34 w 48"/>
                    <a:gd name="T13" fmla="*/ 13 h 68"/>
                    <a:gd name="T14" fmla="*/ 30 w 48"/>
                    <a:gd name="T15" fmla="*/ 9 h 68"/>
                    <a:gd name="T16" fmla="*/ 17 w 48"/>
                    <a:gd name="T17" fmla="*/ 17 h 68"/>
                    <a:gd name="T18" fmla="*/ 15 w 48"/>
                    <a:gd name="T19" fmla="*/ 22 h 68"/>
                    <a:gd name="T20" fmla="*/ 11 w 48"/>
                    <a:gd name="T21" fmla="*/ 46 h 68"/>
                    <a:gd name="T22" fmla="*/ 12 w 48"/>
                    <a:gd name="T23" fmla="*/ 48 h 68"/>
                    <a:gd name="T24" fmla="*/ 13 w 48"/>
                    <a:gd name="T25" fmla="*/ 50 h 68"/>
                    <a:gd name="T26" fmla="*/ 21 w 48"/>
                    <a:gd name="T27" fmla="*/ 52 h 68"/>
                    <a:gd name="T28" fmla="*/ 23 w 48"/>
                    <a:gd name="T29" fmla="*/ 53 h 68"/>
                    <a:gd name="T30" fmla="*/ 26 w 48"/>
                    <a:gd name="T31" fmla="*/ 50 h 68"/>
                    <a:gd name="T32" fmla="*/ 28 w 48"/>
                    <a:gd name="T33" fmla="*/ 46 h 68"/>
                    <a:gd name="T34" fmla="*/ 23 w 48"/>
                    <a:gd name="T35" fmla="*/ 39 h 68"/>
                    <a:gd name="T36" fmla="*/ 20 w 48"/>
                    <a:gd name="T37" fmla="*/ 35 h 68"/>
                    <a:gd name="T38" fmla="*/ 33 w 48"/>
                    <a:gd name="T39" fmla="*/ 36 h 68"/>
                    <a:gd name="T40" fmla="*/ 34 w 48"/>
                    <a:gd name="T41" fmla="*/ 35 h 68"/>
                    <a:gd name="T42" fmla="*/ 40 w 48"/>
                    <a:gd name="T43" fmla="*/ 40 h 68"/>
                    <a:gd name="T44" fmla="*/ 39 w 48"/>
                    <a:gd name="T45" fmla="*/ 44 h 68"/>
                    <a:gd name="T46" fmla="*/ 37 w 48"/>
                    <a:gd name="T47" fmla="*/ 50 h 68"/>
                    <a:gd name="T48" fmla="*/ 33 w 48"/>
                    <a:gd name="T49" fmla="*/ 57 h 68"/>
                    <a:gd name="T50" fmla="*/ 33 w 48"/>
                    <a:gd name="T51" fmla="*/ 60 h 68"/>
                    <a:gd name="T52" fmla="*/ 32 w 48"/>
                    <a:gd name="T53" fmla="*/ 62 h 68"/>
                    <a:gd name="T54" fmla="*/ 26 w 48"/>
                    <a:gd name="T55" fmla="*/ 68 h 68"/>
                    <a:gd name="T56" fmla="*/ 22 w 48"/>
                    <a:gd name="T57" fmla="*/ 63 h 68"/>
                    <a:gd name="T58" fmla="*/ 13 w 48"/>
                    <a:gd name="T59" fmla="*/ 63 h 68"/>
                    <a:gd name="T60" fmla="*/ 4 w 48"/>
                    <a:gd name="T61" fmla="*/ 56 h 68"/>
                    <a:gd name="T62" fmla="*/ 2 w 48"/>
                    <a:gd name="T63" fmla="*/ 53 h 68"/>
                    <a:gd name="T64" fmla="*/ 0 w 48"/>
                    <a:gd name="T65" fmla="*/ 48 h 68"/>
                    <a:gd name="T66" fmla="*/ 2 w 48"/>
                    <a:gd name="T67" fmla="*/ 31 h 68"/>
                    <a:gd name="T68" fmla="*/ 5 w 48"/>
                    <a:gd name="T69" fmla="*/ 22 h 68"/>
                    <a:gd name="T70" fmla="*/ 8 w 48"/>
                    <a:gd name="T71" fmla="*/ 16 h 68"/>
                    <a:gd name="T72" fmla="*/ 12 w 48"/>
                    <a:gd name="T73" fmla="*/ 9 h 68"/>
                    <a:gd name="T74" fmla="*/ 14 w 48"/>
                    <a:gd name="T75" fmla="*/ 8 h 68"/>
                    <a:gd name="T76" fmla="*/ 14 w 48"/>
                    <a:gd name="T77" fmla="*/ 6 h 68"/>
                    <a:gd name="T78" fmla="*/ 18 w 48"/>
                    <a:gd name="T79" fmla="*/ 3 h 68"/>
                    <a:gd name="T80" fmla="*/ 36 w 48"/>
                    <a:gd name="T81" fmla="*/ 1 h 68"/>
                    <a:gd name="T82" fmla="*/ 41 w 48"/>
                    <a:gd name="T8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68">
                      <a:moveTo>
                        <a:pt x="41" y="5"/>
                      </a:moveTo>
                      <a:cubicBezTo>
                        <a:pt x="41" y="6"/>
                        <a:pt x="40" y="6"/>
                        <a:pt x="40" y="7"/>
                      </a:cubicBezTo>
                      <a:cubicBezTo>
                        <a:pt x="42" y="7"/>
                        <a:pt x="43" y="9"/>
                        <a:pt x="44" y="10"/>
                      </a:cubicBezTo>
                      <a:cubicBezTo>
                        <a:pt x="43" y="13"/>
                        <a:pt x="48" y="17"/>
                        <a:pt x="46" y="21"/>
                      </a:cubicBezTo>
                      <a:cubicBezTo>
                        <a:pt x="44" y="23"/>
                        <a:pt x="40" y="23"/>
                        <a:pt x="38" y="22"/>
                      </a:cubicBezTo>
                      <a:cubicBezTo>
                        <a:pt x="37" y="20"/>
                        <a:pt x="35" y="19"/>
                        <a:pt x="36" y="16"/>
                      </a:cubicBezTo>
                      <a:cubicBezTo>
                        <a:pt x="35" y="15"/>
                        <a:pt x="34" y="14"/>
                        <a:pt x="34" y="13"/>
                      </a:cubicBezTo>
                      <a:cubicBezTo>
                        <a:pt x="33" y="11"/>
                        <a:pt x="31" y="10"/>
                        <a:pt x="30" y="9"/>
                      </a:cubicBezTo>
                      <a:cubicBezTo>
                        <a:pt x="23" y="9"/>
                        <a:pt x="22" y="14"/>
                        <a:pt x="17" y="17"/>
                      </a:cubicBezTo>
                      <a:cubicBezTo>
                        <a:pt x="17" y="19"/>
                        <a:pt x="16" y="21"/>
                        <a:pt x="15" y="22"/>
                      </a:cubicBezTo>
                      <a:cubicBezTo>
                        <a:pt x="13" y="28"/>
                        <a:pt x="10" y="38"/>
                        <a:pt x="11" y="46"/>
                      </a:cubicBezTo>
                      <a:cubicBezTo>
                        <a:pt x="11" y="47"/>
                        <a:pt x="12" y="47"/>
                        <a:pt x="12" y="48"/>
                      </a:cubicBezTo>
                      <a:cubicBezTo>
                        <a:pt x="13" y="49"/>
                        <a:pt x="12" y="50"/>
                        <a:pt x="13" y="50"/>
                      </a:cubicBezTo>
                      <a:cubicBezTo>
                        <a:pt x="14" y="53"/>
                        <a:pt x="19" y="55"/>
                        <a:pt x="21" y="52"/>
                      </a:cubicBezTo>
                      <a:cubicBezTo>
                        <a:pt x="22" y="52"/>
                        <a:pt x="22" y="53"/>
                        <a:pt x="23" y="53"/>
                      </a:cubicBezTo>
                      <a:cubicBezTo>
                        <a:pt x="24" y="52"/>
                        <a:pt x="25" y="50"/>
                        <a:pt x="26" y="50"/>
                      </a:cubicBezTo>
                      <a:cubicBezTo>
                        <a:pt x="26" y="48"/>
                        <a:pt x="28" y="47"/>
                        <a:pt x="28" y="46"/>
                      </a:cubicBezTo>
                      <a:cubicBezTo>
                        <a:pt x="28" y="42"/>
                        <a:pt x="25" y="41"/>
                        <a:pt x="23" y="39"/>
                      </a:cubicBezTo>
                      <a:cubicBezTo>
                        <a:pt x="21" y="38"/>
                        <a:pt x="19" y="37"/>
                        <a:pt x="20" y="35"/>
                      </a:cubicBezTo>
                      <a:cubicBezTo>
                        <a:pt x="21" y="31"/>
                        <a:pt x="31" y="34"/>
                        <a:pt x="33" y="36"/>
                      </a:cubicBezTo>
                      <a:cubicBezTo>
                        <a:pt x="33" y="36"/>
                        <a:pt x="34" y="35"/>
                        <a:pt x="34" y="35"/>
                      </a:cubicBezTo>
                      <a:cubicBezTo>
                        <a:pt x="36" y="38"/>
                        <a:pt x="40" y="37"/>
                        <a:pt x="40" y="40"/>
                      </a:cubicBezTo>
                      <a:cubicBezTo>
                        <a:pt x="40" y="41"/>
                        <a:pt x="39" y="42"/>
                        <a:pt x="39" y="44"/>
                      </a:cubicBezTo>
                      <a:cubicBezTo>
                        <a:pt x="38" y="46"/>
                        <a:pt x="37" y="47"/>
                        <a:pt x="37" y="50"/>
                      </a:cubicBezTo>
                      <a:cubicBezTo>
                        <a:pt x="36" y="53"/>
                        <a:pt x="34" y="55"/>
                        <a:pt x="33" y="57"/>
                      </a:cubicBezTo>
                      <a:cubicBezTo>
                        <a:pt x="33" y="58"/>
                        <a:pt x="33" y="59"/>
                        <a:pt x="33" y="60"/>
                      </a:cubicBezTo>
                      <a:cubicBezTo>
                        <a:pt x="33" y="60"/>
                        <a:pt x="32" y="61"/>
                        <a:pt x="32" y="62"/>
                      </a:cubicBezTo>
                      <a:cubicBezTo>
                        <a:pt x="30" y="65"/>
                        <a:pt x="30" y="68"/>
                        <a:pt x="26" y="68"/>
                      </a:cubicBezTo>
                      <a:cubicBezTo>
                        <a:pt x="25" y="66"/>
                        <a:pt x="22" y="66"/>
                        <a:pt x="22" y="63"/>
                      </a:cubicBezTo>
                      <a:cubicBezTo>
                        <a:pt x="19" y="62"/>
                        <a:pt x="15" y="63"/>
                        <a:pt x="13" y="63"/>
                      </a:cubicBezTo>
                      <a:cubicBezTo>
                        <a:pt x="8" y="62"/>
                        <a:pt x="6" y="58"/>
                        <a:pt x="4" y="56"/>
                      </a:cubicBezTo>
                      <a:cubicBezTo>
                        <a:pt x="3" y="55"/>
                        <a:pt x="3" y="54"/>
                        <a:pt x="2" y="53"/>
                      </a:cubicBezTo>
                      <a:cubicBezTo>
                        <a:pt x="2" y="50"/>
                        <a:pt x="1" y="49"/>
                        <a:pt x="0" y="48"/>
                      </a:cubicBezTo>
                      <a:cubicBezTo>
                        <a:pt x="0" y="43"/>
                        <a:pt x="0" y="35"/>
                        <a:pt x="2" y="31"/>
                      </a:cubicBezTo>
                      <a:cubicBezTo>
                        <a:pt x="2" y="27"/>
                        <a:pt x="4" y="25"/>
                        <a:pt x="5" y="22"/>
                      </a:cubicBezTo>
                      <a:cubicBezTo>
                        <a:pt x="6" y="20"/>
                        <a:pt x="7" y="18"/>
                        <a:pt x="8" y="16"/>
                      </a:cubicBezTo>
                      <a:cubicBezTo>
                        <a:pt x="9" y="14"/>
                        <a:pt x="10" y="11"/>
                        <a:pt x="12" y="9"/>
                      </a:cubicBezTo>
                      <a:cubicBezTo>
                        <a:pt x="12" y="9"/>
                        <a:pt x="13" y="8"/>
                        <a:pt x="14" y="8"/>
                      </a:cubicBezTo>
                      <a:cubicBezTo>
                        <a:pt x="14" y="8"/>
                        <a:pt x="14" y="7"/>
                        <a:pt x="14" y="6"/>
                      </a:cubicBezTo>
                      <a:cubicBezTo>
                        <a:pt x="15" y="5"/>
                        <a:pt x="17" y="4"/>
                        <a:pt x="18" y="3"/>
                      </a:cubicBezTo>
                      <a:cubicBezTo>
                        <a:pt x="23" y="2"/>
                        <a:pt x="29" y="0"/>
                        <a:pt x="36" y="1"/>
                      </a:cubicBezTo>
                      <a:cubicBezTo>
                        <a:pt x="37" y="2"/>
                        <a:pt x="39" y="3"/>
                        <a:pt x="4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4" name="Freeform 37">
                  <a:extLst>
                    <a:ext uri="{FF2B5EF4-FFF2-40B4-BE49-F238E27FC236}">
                      <a16:creationId xmlns="" xmlns:a16="http://schemas.microsoft.com/office/drawing/2014/main" id="{6943B4BC-0358-4EB5-9ADE-FE2F2B1A3CB3}"/>
                    </a:ext>
                  </a:extLst>
                </p:cNvPr>
                <p:cNvSpPr>
                  <a:spLocks/>
                </p:cNvSpPr>
                <p:nvPr/>
              </p:nvSpPr>
              <p:spPr bwMode="auto">
                <a:xfrm>
                  <a:off x="3066" y="2364"/>
                  <a:ext cx="90" cy="146"/>
                </a:xfrm>
                <a:custGeom>
                  <a:avLst/>
                  <a:gdLst>
                    <a:gd name="T0" fmla="*/ 35 w 43"/>
                    <a:gd name="T1" fmla="*/ 2 h 70"/>
                    <a:gd name="T2" fmla="*/ 35 w 43"/>
                    <a:gd name="T3" fmla="*/ 6 h 70"/>
                    <a:gd name="T4" fmla="*/ 36 w 43"/>
                    <a:gd name="T5" fmla="*/ 8 h 70"/>
                    <a:gd name="T6" fmla="*/ 36 w 43"/>
                    <a:gd name="T7" fmla="*/ 12 h 70"/>
                    <a:gd name="T8" fmla="*/ 37 w 43"/>
                    <a:gd name="T9" fmla="*/ 15 h 70"/>
                    <a:gd name="T10" fmla="*/ 37 w 43"/>
                    <a:gd name="T11" fmla="*/ 17 h 70"/>
                    <a:gd name="T12" fmla="*/ 38 w 43"/>
                    <a:gd name="T13" fmla="*/ 20 h 70"/>
                    <a:gd name="T14" fmla="*/ 38 w 43"/>
                    <a:gd name="T15" fmla="*/ 22 h 70"/>
                    <a:gd name="T16" fmla="*/ 39 w 43"/>
                    <a:gd name="T17" fmla="*/ 32 h 70"/>
                    <a:gd name="T18" fmla="*/ 40 w 43"/>
                    <a:gd name="T19" fmla="*/ 36 h 70"/>
                    <a:gd name="T20" fmla="*/ 40 w 43"/>
                    <a:gd name="T21" fmla="*/ 40 h 70"/>
                    <a:gd name="T22" fmla="*/ 41 w 43"/>
                    <a:gd name="T23" fmla="*/ 43 h 70"/>
                    <a:gd name="T24" fmla="*/ 41 w 43"/>
                    <a:gd name="T25" fmla="*/ 45 h 70"/>
                    <a:gd name="T26" fmla="*/ 42 w 43"/>
                    <a:gd name="T27" fmla="*/ 53 h 70"/>
                    <a:gd name="T28" fmla="*/ 42 w 43"/>
                    <a:gd name="T29" fmla="*/ 55 h 70"/>
                    <a:gd name="T30" fmla="*/ 43 w 43"/>
                    <a:gd name="T31" fmla="*/ 59 h 70"/>
                    <a:gd name="T32" fmla="*/ 41 w 43"/>
                    <a:gd name="T33" fmla="*/ 63 h 70"/>
                    <a:gd name="T34" fmla="*/ 33 w 43"/>
                    <a:gd name="T35" fmla="*/ 62 h 70"/>
                    <a:gd name="T36" fmla="*/ 34 w 43"/>
                    <a:gd name="T37" fmla="*/ 60 h 70"/>
                    <a:gd name="T38" fmla="*/ 31 w 43"/>
                    <a:gd name="T39" fmla="*/ 59 h 70"/>
                    <a:gd name="T40" fmla="*/ 26 w 43"/>
                    <a:gd name="T41" fmla="*/ 51 h 70"/>
                    <a:gd name="T42" fmla="*/ 24 w 43"/>
                    <a:gd name="T43" fmla="*/ 46 h 70"/>
                    <a:gd name="T44" fmla="*/ 21 w 43"/>
                    <a:gd name="T45" fmla="*/ 39 h 70"/>
                    <a:gd name="T46" fmla="*/ 17 w 43"/>
                    <a:gd name="T47" fmla="*/ 35 h 70"/>
                    <a:gd name="T48" fmla="*/ 15 w 43"/>
                    <a:gd name="T49" fmla="*/ 45 h 70"/>
                    <a:gd name="T50" fmla="*/ 16 w 43"/>
                    <a:gd name="T51" fmla="*/ 49 h 70"/>
                    <a:gd name="T52" fmla="*/ 17 w 43"/>
                    <a:gd name="T53" fmla="*/ 56 h 70"/>
                    <a:gd name="T54" fmla="*/ 17 w 43"/>
                    <a:gd name="T55" fmla="*/ 59 h 70"/>
                    <a:gd name="T56" fmla="*/ 17 w 43"/>
                    <a:gd name="T57" fmla="*/ 61 h 70"/>
                    <a:gd name="T58" fmla="*/ 17 w 43"/>
                    <a:gd name="T59" fmla="*/ 64 h 70"/>
                    <a:gd name="T60" fmla="*/ 9 w 43"/>
                    <a:gd name="T61" fmla="*/ 68 h 70"/>
                    <a:gd name="T62" fmla="*/ 5 w 43"/>
                    <a:gd name="T63" fmla="*/ 49 h 70"/>
                    <a:gd name="T64" fmla="*/ 4 w 43"/>
                    <a:gd name="T65" fmla="*/ 46 h 70"/>
                    <a:gd name="T66" fmla="*/ 4 w 43"/>
                    <a:gd name="T67" fmla="*/ 32 h 70"/>
                    <a:gd name="T68" fmla="*/ 3 w 43"/>
                    <a:gd name="T69" fmla="*/ 30 h 70"/>
                    <a:gd name="T70" fmla="*/ 2 w 43"/>
                    <a:gd name="T71" fmla="*/ 21 h 70"/>
                    <a:gd name="T72" fmla="*/ 1 w 43"/>
                    <a:gd name="T73" fmla="*/ 18 h 70"/>
                    <a:gd name="T74" fmla="*/ 2 w 43"/>
                    <a:gd name="T75" fmla="*/ 6 h 70"/>
                    <a:gd name="T76" fmla="*/ 13 w 43"/>
                    <a:gd name="T77" fmla="*/ 5 h 70"/>
                    <a:gd name="T78" fmla="*/ 15 w 43"/>
                    <a:gd name="T79" fmla="*/ 9 h 70"/>
                    <a:gd name="T80" fmla="*/ 21 w 43"/>
                    <a:gd name="T81" fmla="*/ 17 h 70"/>
                    <a:gd name="T82" fmla="*/ 26 w 43"/>
                    <a:gd name="T83" fmla="*/ 19 h 70"/>
                    <a:gd name="T84" fmla="*/ 27 w 43"/>
                    <a:gd name="T85" fmla="*/ 2 h 70"/>
                    <a:gd name="T86" fmla="*/ 31 w 43"/>
                    <a:gd name="T87" fmla="*/ 0 h 70"/>
                    <a:gd name="T88" fmla="*/ 35 w 43"/>
                    <a:gd name="T8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 h="70">
                      <a:moveTo>
                        <a:pt x="35" y="2"/>
                      </a:moveTo>
                      <a:cubicBezTo>
                        <a:pt x="36" y="3"/>
                        <a:pt x="35" y="4"/>
                        <a:pt x="35" y="6"/>
                      </a:cubicBezTo>
                      <a:cubicBezTo>
                        <a:pt x="35" y="6"/>
                        <a:pt x="36" y="7"/>
                        <a:pt x="36" y="8"/>
                      </a:cubicBezTo>
                      <a:cubicBezTo>
                        <a:pt x="37" y="9"/>
                        <a:pt x="36" y="10"/>
                        <a:pt x="36" y="12"/>
                      </a:cubicBezTo>
                      <a:cubicBezTo>
                        <a:pt x="36" y="13"/>
                        <a:pt x="37" y="14"/>
                        <a:pt x="37" y="15"/>
                      </a:cubicBezTo>
                      <a:cubicBezTo>
                        <a:pt x="37" y="15"/>
                        <a:pt x="37" y="16"/>
                        <a:pt x="37" y="17"/>
                      </a:cubicBezTo>
                      <a:cubicBezTo>
                        <a:pt x="37" y="18"/>
                        <a:pt x="38" y="19"/>
                        <a:pt x="38" y="20"/>
                      </a:cubicBezTo>
                      <a:cubicBezTo>
                        <a:pt x="38" y="21"/>
                        <a:pt x="38" y="21"/>
                        <a:pt x="38" y="22"/>
                      </a:cubicBezTo>
                      <a:cubicBezTo>
                        <a:pt x="38" y="25"/>
                        <a:pt x="39" y="29"/>
                        <a:pt x="39" y="32"/>
                      </a:cubicBezTo>
                      <a:cubicBezTo>
                        <a:pt x="39" y="34"/>
                        <a:pt x="40" y="35"/>
                        <a:pt x="40" y="36"/>
                      </a:cubicBezTo>
                      <a:cubicBezTo>
                        <a:pt x="40" y="37"/>
                        <a:pt x="40" y="39"/>
                        <a:pt x="40" y="40"/>
                      </a:cubicBezTo>
                      <a:cubicBezTo>
                        <a:pt x="40" y="41"/>
                        <a:pt x="41" y="42"/>
                        <a:pt x="41" y="43"/>
                      </a:cubicBezTo>
                      <a:cubicBezTo>
                        <a:pt x="41" y="43"/>
                        <a:pt x="41" y="44"/>
                        <a:pt x="41" y="45"/>
                      </a:cubicBezTo>
                      <a:cubicBezTo>
                        <a:pt x="41" y="48"/>
                        <a:pt x="42" y="50"/>
                        <a:pt x="42" y="53"/>
                      </a:cubicBezTo>
                      <a:cubicBezTo>
                        <a:pt x="42" y="54"/>
                        <a:pt x="42" y="55"/>
                        <a:pt x="42" y="55"/>
                      </a:cubicBezTo>
                      <a:cubicBezTo>
                        <a:pt x="42" y="57"/>
                        <a:pt x="43" y="58"/>
                        <a:pt x="43" y="59"/>
                      </a:cubicBezTo>
                      <a:cubicBezTo>
                        <a:pt x="43" y="60"/>
                        <a:pt x="42" y="63"/>
                        <a:pt x="41" y="63"/>
                      </a:cubicBezTo>
                      <a:cubicBezTo>
                        <a:pt x="38" y="66"/>
                        <a:pt x="35" y="63"/>
                        <a:pt x="33" y="62"/>
                      </a:cubicBezTo>
                      <a:cubicBezTo>
                        <a:pt x="32" y="61"/>
                        <a:pt x="34" y="61"/>
                        <a:pt x="34" y="60"/>
                      </a:cubicBezTo>
                      <a:cubicBezTo>
                        <a:pt x="33" y="59"/>
                        <a:pt x="32" y="59"/>
                        <a:pt x="31" y="59"/>
                      </a:cubicBezTo>
                      <a:cubicBezTo>
                        <a:pt x="30" y="56"/>
                        <a:pt x="28" y="54"/>
                        <a:pt x="26" y="51"/>
                      </a:cubicBezTo>
                      <a:cubicBezTo>
                        <a:pt x="25" y="49"/>
                        <a:pt x="25" y="48"/>
                        <a:pt x="24" y="46"/>
                      </a:cubicBezTo>
                      <a:cubicBezTo>
                        <a:pt x="23" y="44"/>
                        <a:pt x="22" y="41"/>
                        <a:pt x="21" y="39"/>
                      </a:cubicBezTo>
                      <a:cubicBezTo>
                        <a:pt x="20" y="38"/>
                        <a:pt x="18" y="35"/>
                        <a:pt x="17" y="35"/>
                      </a:cubicBezTo>
                      <a:cubicBezTo>
                        <a:pt x="14" y="34"/>
                        <a:pt x="14" y="42"/>
                        <a:pt x="15" y="45"/>
                      </a:cubicBezTo>
                      <a:cubicBezTo>
                        <a:pt x="15" y="46"/>
                        <a:pt x="16" y="47"/>
                        <a:pt x="16" y="49"/>
                      </a:cubicBezTo>
                      <a:cubicBezTo>
                        <a:pt x="17" y="51"/>
                        <a:pt x="16" y="54"/>
                        <a:pt x="17" y="56"/>
                      </a:cubicBezTo>
                      <a:cubicBezTo>
                        <a:pt x="17" y="57"/>
                        <a:pt x="17" y="58"/>
                        <a:pt x="17" y="59"/>
                      </a:cubicBezTo>
                      <a:cubicBezTo>
                        <a:pt x="17" y="59"/>
                        <a:pt x="17" y="60"/>
                        <a:pt x="17" y="61"/>
                      </a:cubicBezTo>
                      <a:cubicBezTo>
                        <a:pt x="17" y="62"/>
                        <a:pt x="17" y="63"/>
                        <a:pt x="17" y="64"/>
                      </a:cubicBezTo>
                      <a:cubicBezTo>
                        <a:pt x="17" y="66"/>
                        <a:pt x="12" y="70"/>
                        <a:pt x="9" y="68"/>
                      </a:cubicBezTo>
                      <a:cubicBezTo>
                        <a:pt x="5" y="65"/>
                        <a:pt x="6" y="55"/>
                        <a:pt x="5" y="49"/>
                      </a:cubicBezTo>
                      <a:cubicBezTo>
                        <a:pt x="5" y="48"/>
                        <a:pt x="4" y="47"/>
                        <a:pt x="4" y="46"/>
                      </a:cubicBezTo>
                      <a:cubicBezTo>
                        <a:pt x="3" y="42"/>
                        <a:pt x="4" y="36"/>
                        <a:pt x="4" y="32"/>
                      </a:cubicBezTo>
                      <a:cubicBezTo>
                        <a:pt x="3" y="31"/>
                        <a:pt x="3" y="31"/>
                        <a:pt x="3" y="30"/>
                      </a:cubicBezTo>
                      <a:cubicBezTo>
                        <a:pt x="2" y="27"/>
                        <a:pt x="3" y="23"/>
                        <a:pt x="2" y="21"/>
                      </a:cubicBezTo>
                      <a:cubicBezTo>
                        <a:pt x="2" y="20"/>
                        <a:pt x="1" y="19"/>
                        <a:pt x="1" y="18"/>
                      </a:cubicBezTo>
                      <a:cubicBezTo>
                        <a:pt x="0" y="14"/>
                        <a:pt x="2" y="9"/>
                        <a:pt x="2" y="6"/>
                      </a:cubicBezTo>
                      <a:cubicBezTo>
                        <a:pt x="3" y="3"/>
                        <a:pt x="10" y="3"/>
                        <a:pt x="13" y="5"/>
                      </a:cubicBezTo>
                      <a:cubicBezTo>
                        <a:pt x="14" y="6"/>
                        <a:pt x="15" y="7"/>
                        <a:pt x="15" y="9"/>
                      </a:cubicBezTo>
                      <a:cubicBezTo>
                        <a:pt x="17" y="12"/>
                        <a:pt x="20" y="13"/>
                        <a:pt x="21" y="17"/>
                      </a:cubicBezTo>
                      <a:cubicBezTo>
                        <a:pt x="22" y="18"/>
                        <a:pt x="23" y="20"/>
                        <a:pt x="26" y="19"/>
                      </a:cubicBezTo>
                      <a:cubicBezTo>
                        <a:pt x="27" y="14"/>
                        <a:pt x="24" y="6"/>
                        <a:pt x="27" y="2"/>
                      </a:cubicBezTo>
                      <a:cubicBezTo>
                        <a:pt x="27" y="1"/>
                        <a:pt x="30" y="0"/>
                        <a:pt x="31" y="0"/>
                      </a:cubicBezTo>
                      <a:cubicBezTo>
                        <a:pt x="32" y="0"/>
                        <a:pt x="33" y="2"/>
                        <a:pt x="3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5" name="Freeform 38">
                  <a:extLst>
                    <a:ext uri="{FF2B5EF4-FFF2-40B4-BE49-F238E27FC236}">
                      <a16:creationId xmlns="" xmlns:a16="http://schemas.microsoft.com/office/drawing/2014/main" id="{E5E217D8-4B80-4A42-A0F1-ABDE87EEFDD9}"/>
                    </a:ext>
                  </a:extLst>
                </p:cNvPr>
                <p:cNvSpPr>
                  <a:spLocks/>
                </p:cNvSpPr>
                <p:nvPr/>
              </p:nvSpPr>
              <p:spPr bwMode="auto">
                <a:xfrm>
                  <a:off x="2979" y="2374"/>
                  <a:ext cx="83" cy="140"/>
                </a:xfrm>
                <a:custGeom>
                  <a:avLst/>
                  <a:gdLst>
                    <a:gd name="T0" fmla="*/ 37 w 40"/>
                    <a:gd name="T1" fmla="*/ 53 h 67"/>
                    <a:gd name="T2" fmla="*/ 38 w 40"/>
                    <a:gd name="T3" fmla="*/ 55 h 67"/>
                    <a:gd name="T4" fmla="*/ 32 w 40"/>
                    <a:gd name="T5" fmla="*/ 59 h 67"/>
                    <a:gd name="T6" fmla="*/ 29 w 40"/>
                    <a:gd name="T7" fmla="*/ 64 h 67"/>
                    <a:gd name="T8" fmla="*/ 25 w 40"/>
                    <a:gd name="T9" fmla="*/ 65 h 67"/>
                    <a:gd name="T10" fmla="*/ 22 w 40"/>
                    <a:gd name="T11" fmla="*/ 67 h 67"/>
                    <a:gd name="T12" fmla="*/ 13 w 40"/>
                    <a:gd name="T13" fmla="*/ 64 h 67"/>
                    <a:gd name="T14" fmla="*/ 11 w 40"/>
                    <a:gd name="T15" fmla="*/ 63 h 67"/>
                    <a:gd name="T16" fmla="*/ 7 w 40"/>
                    <a:gd name="T17" fmla="*/ 60 h 67"/>
                    <a:gd name="T18" fmla="*/ 5 w 40"/>
                    <a:gd name="T19" fmla="*/ 58 h 67"/>
                    <a:gd name="T20" fmla="*/ 4 w 40"/>
                    <a:gd name="T21" fmla="*/ 54 h 67"/>
                    <a:gd name="T22" fmla="*/ 2 w 40"/>
                    <a:gd name="T23" fmla="*/ 51 h 67"/>
                    <a:gd name="T24" fmla="*/ 2 w 40"/>
                    <a:gd name="T25" fmla="*/ 48 h 67"/>
                    <a:gd name="T26" fmla="*/ 2 w 40"/>
                    <a:gd name="T27" fmla="*/ 45 h 67"/>
                    <a:gd name="T28" fmla="*/ 3 w 40"/>
                    <a:gd name="T29" fmla="*/ 42 h 67"/>
                    <a:gd name="T30" fmla="*/ 2 w 40"/>
                    <a:gd name="T31" fmla="*/ 37 h 67"/>
                    <a:gd name="T32" fmla="*/ 2 w 40"/>
                    <a:gd name="T33" fmla="*/ 32 h 67"/>
                    <a:gd name="T34" fmla="*/ 2 w 40"/>
                    <a:gd name="T35" fmla="*/ 23 h 67"/>
                    <a:gd name="T36" fmla="*/ 2 w 40"/>
                    <a:gd name="T37" fmla="*/ 14 h 67"/>
                    <a:gd name="T38" fmla="*/ 3 w 40"/>
                    <a:gd name="T39" fmla="*/ 6 h 67"/>
                    <a:gd name="T40" fmla="*/ 2 w 40"/>
                    <a:gd name="T41" fmla="*/ 4 h 67"/>
                    <a:gd name="T42" fmla="*/ 11 w 40"/>
                    <a:gd name="T43" fmla="*/ 2 h 67"/>
                    <a:gd name="T44" fmla="*/ 12 w 40"/>
                    <a:gd name="T45" fmla="*/ 10 h 67"/>
                    <a:gd name="T46" fmla="*/ 12 w 40"/>
                    <a:gd name="T47" fmla="*/ 15 h 67"/>
                    <a:gd name="T48" fmla="*/ 11 w 40"/>
                    <a:gd name="T49" fmla="*/ 25 h 67"/>
                    <a:gd name="T50" fmla="*/ 12 w 40"/>
                    <a:gd name="T51" fmla="*/ 27 h 67"/>
                    <a:gd name="T52" fmla="*/ 12 w 40"/>
                    <a:gd name="T53" fmla="*/ 29 h 67"/>
                    <a:gd name="T54" fmla="*/ 12 w 40"/>
                    <a:gd name="T55" fmla="*/ 31 h 67"/>
                    <a:gd name="T56" fmla="*/ 11 w 40"/>
                    <a:gd name="T57" fmla="*/ 34 h 67"/>
                    <a:gd name="T58" fmla="*/ 12 w 40"/>
                    <a:gd name="T59" fmla="*/ 37 h 67"/>
                    <a:gd name="T60" fmla="*/ 12 w 40"/>
                    <a:gd name="T61" fmla="*/ 39 h 67"/>
                    <a:gd name="T62" fmla="*/ 12 w 40"/>
                    <a:gd name="T63" fmla="*/ 42 h 67"/>
                    <a:gd name="T64" fmla="*/ 12 w 40"/>
                    <a:gd name="T65" fmla="*/ 45 h 67"/>
                    <a:gd name="T66" fmla="*/ 13 w 40"/>
                    <a:gd name="T67" fmla="*/ 50 h 67"/>
                    <a:gd name="T68" fmla="*/ 15 w 40"/>
                    <a:gd name="T69" fmla="*/ 55 h 67"/>
                    <a:gd name="T70" fmla="*/ 24 w 40"/>
                    <a:gd name="T71" fmla="*/ 56 h 67"/>
                    <a:gd name="T72" fmla="*/ 26 w 40"/>
                    <a:gd name="T73" fmla="*/ 53 h 67"/>
                    <a:gd name="T74" fmla="*/ 28 w 40"/>
                    <a:gd name="T75" fmla="*/ 50 h 67"/>
                    <a:gd name="T76" fmla="*/ 29 w 40"/>
                    <a:gd name="T77" fmla="*/ 40 h 67"/>
                    <a:gd name="T78" fmla="*/ 29 w 40"/>
                    <a:gd name="T79" fmla="*/ 37 h 67"/>
                    <a:gd name="T80" fmla="*/ 29 w 40"/>
                    <a:gd name="T81" fmla="*/ 35 h 67"/>
                    <a:gd name="T82" fmla="*/ 29 w 40"/>
                    <a:gd name="T83" fmla="*/ 31 h 67"/>
                    <a:gd name="T84" fmla="*/ 29 w 40"/>
                    <a:gd name="T85" fmla="*/ 29 h 67"/>
                    <a:gd name="T86" fmla="*/ 28 w 40"/>
                    <a:gd name="T87" fmla="*/ 9 h 67"/>
                    <a:gd name="T88" fmla="*/ 29 w 40"/>
                    <a:gd name="T89" fmla="*/ 6 h 67"/>
                    <a:gd name="T90" fmla="*/ 29 w 40"/>
                    <a:gd name="T91" fmla="*/ 4 h 67"/>
                    <a:gd name="T92" fmla="*/ 33 w 40"/>
                    <a:gd name="T93" fmla="*/ 0 h 67"/>
                    <a:gd name="T94" fmla="*/ 38 w 40"/>
                    <a:gd name="T95" fmla="*/ 2 h 67"/>
                    <a:gd name="T96" fmla="*/ 38 w 40"/>
                    <a:gd name="T97" fmla="*/ 4 h 67"/>
                    <a:gd name="T98" fmla="*/ 39 w 40"/>
                    <a:gd name="T99" fmla="*/ 6 h 67"/>
                    <a:gd name="T100" fmla="*/ 38 w 40"/>
                    <a:gd name="T101" fmla="*/ 11 h 67"/>
                    <a:gd name="T102" fmla="*/ 39 w 40"/>
                    <a:gd name="T103" fmla="*/ 13 h 67"/>
                    <a:gd name="T104" fmla="*/ 39 w 40"/>
                    <a:gd name="T105" fmla="*/ 18 h 67"/>
                    <a:gd name="T106" fmla="*/ 39 w 40"/>
                    <a:gd name="T107" fmla="*/ 28 h 67"/>
                    <a:gd name="T108" fmla="*/ 39 w 40"/>
                    <a:gd name="T109" fmla="*/ 30 h 67"/>
                    <a:gd name="T110" fmla="*/ 39 w 40"/>
                    <a:gd name="T111" fmla="*/ 35 h 67"/>
                    <a:gd name="T112" fmla="*/ 39 w 40"/>
                    <a:gd name="T113" fmla="*/ 37 h 67"/>
                    <a:gd name="T114" fmla="*/ 39 w 40"/>
                    <a:gd name="T115" fmla="*/ 52 h 67"/>
                    <a:gd name="T116" fmla="*/ 37 w 40"/>
                    <a:gd name="T117"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 h="67">
                      <a:moveTo>
                        <a:pt x="37" y="53"/>
                      </a:moveTo>
                      <a:cubicBezTo>
                        <a:pt x="36" y="54"/>
                        <a:pt x="38" y="54"/>
                        <a:pt x="38" y="55"/>
                      </a:cubicBezTo>
                      <a:cubicBezTo>
                        <a:pt x="36" y="57"/>
                        <a:pt x="35" y="59"/>
                        <a:pt x="32" y="59"/>
                      </a:cubicBezTo>
                      <a:cubicBezTo>
                        <a:pt x="32" y="60"/>
                        <a:pt x="31" y="63"/>
                        <a:pt x="29" y="64"/>
                      </a:cubicBezTo>
                      <a:cubicBezTo>
                        <a:pt x="28" y="64"/>
                        <a:pt x="27" y="64"/>
                        <a:pt x="25" y="65"/>
                      </a:cubicBezTo>
                      <a:cubicBezTo>
                        <a:pt x="24" y="65"/>
                        <a:pt x="23" y="66"/>
                        <a:pt x="22" y="67"/>
                      </a:cubicBezTo>
                      <a:cubicBezTo>
                        <a:pt x="19" y="67"/>
                        <a:pt x="15" y="66"/>
                        <a:pt x="13" y="64"/>
                      </a:cubicBezTo>
                      <a:cubicBezTo>
                        <a:pt x="12" y="64"/>
                        <a:pt x="12" y="63"/>
                        <a:pt x="11" y="63"/>
                      </a:cubicBezTo>
                      <a:cubicBezTo>
                        <a:pt x="9" y="63"/>
                        <a:pt x="8" y="61"/>
                        <a:pt x="7" y="60"/>
                      </a:cubicBezTo>
                      <a:cubicBezTo>
                        <a:pt x="7" y="59"/>
                        <a:pt x="6" y="59"/>
                        <a:pt x="5" y="58"/>
                      </a:cubicBezTo>
                      <a:cubicBezTo>
                        <a:pt x="5" y="57"/>
                        <a:pt x="4" y="56"/>
                        <a:pt x="4" y="54"/>
                      </a:cubicBezTo>
                      <a:cubicBezTo>
                        <a:pt x="3" y="53"/>
                        <a:pt x="2" y="52"/>
                        <a:pt x="2" y="51"/>
                      </a:cubicBezTo>
                      <a:cubicBezTo>
                        <a:pt x="2" y="50"/>
                        <a:pt x="2" y="49"/>
                        <a:pt x="2" y="48"/>
                      </a:cubicBezTo>
                      <a:cubicBezTo>
                        <a:pt x="2" y="47"/>
                        <a:pt x="2" y="46"/>
                        <a:pt x="2" y="45"/>
                      </a:cubicBezTo>
                      <a:cubicBezTo>
                        <a:pt x="2" y="44"/>
                        <a:pt x="3" y="43"/>
                        <a:pt x="3" y="42"/>
                      </a:cubicBezTo>
                      <a:cubicBezTo>
                        <a:pt x="3" y="40"/>
                        <a:pt x="1" y="39"/>
                        <a:pt x="2" y="37"/>
                      </a:cubicBezTo>
                      <a:cubicBezTo>
                        <a:pt x="2" y="35"/>
                        <a:pt x="4" y="33"/>
                        <a:pt x="2" y="32"/>
                      </a:cubicBezTo>
                      <a:cubicBezTo>
                        <a:pt x="2" y="29"/>
                        <a:pt x="2" y="26"/>
                        <a:pt x="2" y="23"/>
                      </a:cubicBezTo>
                      <a:cubicBezTo>
                        <a:pt x="1" y="20"/>
                        <a:pt x="2" y="17"/>
                        <a:pt x="2" y="14"/>
                      </a:cubicBezTo>
                      <a:cubicBezTo>
                        <a:pt x="2" y="11"/>
                        <a:pt x="0" y="7"/>
                        <a:pt x="3" y="6"/>
                      </a:cubicBezTo>
                      <a:cubicBezTo>
                        <a:pt x="3" y="5"/>
                        <a:pt x="2" y="5"/>
                        <a:pt x="2" y="4"/>
                      </a:cubicBezTo>
                      <a:cubicBezTo>
                        <a:pt x="3" y="1"/>
                        <a:pt x="8" y="0"/>
                        <a:pt x="11" y="2"/>
                      </a:cubicBezTo>
                      <a:cubicBezTo>
                        <a:pt x="12" y="4"/>
                        <a:pt x="12" y="7"/>
                        <a:pt x="12" y="10"/>
                      </a:cubicBezTo>
                      <a:cubicBezTo>
                        <a:pt x="12" y="12"/>
                        <a:pt x="12" y="13"/>
                        <a:pt x="12" y="15"/>
                      </a:cubicBezTo>
                      <a:cubicBezTo>
                        <a:pt x="12" y="18"/>
                        <a:pt x="11" y="21"/>
                        <a:pt x="11" y="25"/>
                      </a:cubicBezTo>
                      <a:cubicBezTo>
                        <a:pt x="11" y="26"/>
                        <a:pt x="12" y="26"/>
                        <a:pt x="12" y="27"/>
                      </a:cubicBezTo>
                      <a:cubicBezTo>
                        <a:pt x="12" y="27"/>
                        <a:pt x="12" y="28"/>
                        <a:pt x="12" y="29"/>
                      </a:cubicBezTo>
                      <a:cubicBezTo>
                        <a:pt x="12" y="30"/>
                        <a:pt x="12" y="31"/>
                        <a:pt x="12" y="31"/>
                      </a:cubicBezTo>
                      <a:cubicBezTo>
                        <a:pt x="12" y="32"/>
                        <a:pt x="11" y="33"/>
                        <a:pt x="11" y="34"/>
                      </a:cubicBezTo>
                      <a:cubicBezTo>
                        <a:pt x="11" y="35"/>
                        <a:pt x="12" y="36"/>
                        <a:pt x="12" y="37"/>
                      </a:cubicBezTo>
                      <a:cubicBezTo>
                        <a:pt x="13" y="38"/>
                        <a:pt x="12" y="39"/>
                        <a:pt x="12" y="39"/>
                      </a:cubicBezTo>
                      <a:cubicBezTo>
                        <a:pt x="12" y="40"/>
                        <a:pt x="12" y="41"/>
                        <a:pt x="12" y="42"/>
                      </a:cubicBezTo>
                      <a:cubicBezTo>
                        <a:pt x="12" y="43"/>
                        <a:pt x="12" y="44"/>
                        <a:pt x="12" y="45"/>
                      </a:cubicBezTo>
                      <a:cubicBezTo>
                        <a:pt x="12" y="46"/>
                        <a:pt x="13" y="48"/>
                        <a:pt x="13" y="50"/>
                      </a:cubicBezTo>
                      <a:cubicBezTo>
                        <a:pt x="14" y="52"/>
                        <a:pt x="15" y="53"/>
                        <a:pt x="15" y="55"/>
                      </a:cubicBezTo>
                      <a:cubicBezTo>
                        <a:pt x="19" y="56"/>
                        <a:pt x="20" y="58"/>
                        <a:pt x="24" y="56"/>
                      </a:cubicBezTo>
                      <a:cubicBezTo>
                        <a:pt x="25" y="56"/>
                        <a:pt x="26" y="55"/>
                        <a:pt x="26" y="53"/>
                      </a:cubicBezTo>
                      <a:cubicBezTo>
                        <a:pt x="28" y="53"/>
                        <a:pt x="28" y="52"/>
                        <a:pt x="28" y="50"/>
                      </a:cubicBezTo>
                      <a:cubicBezTo>
                        <a:pt x="28" y="47"/>
                        <a:pt x="28" y="43"/>
                        <a:pt x="29" y="40"/>
                      </a:cubicBezTo>
                      <a:cubicBezTo>
                        <a:pt x="29" y="39"/>
                        <a:pt x="29" y="38"/>
                        <a:pt x="29" y="37"/>
                      </a:cubicBezTo>
                      <a:cubicBezTo>
                        <a:pt x="29" y="36"/>
                        <a:pt x="29" y="36"/>
                        <a:pt x="29" y="35"/>
                      </a:cubicBezTo>
                      <a:cubicBezTo>
                        <a:pt x="29" y="33"/>
                        <a:pt x="30" y="32"/>
                        <a:pt x="29" y="31"/>
                      </a:cubicBezTo>
                      <a:cubicBezTo>
                        <a:pt x="29" y="30"/>
                        <a:pt x="29" y="29"/>
                        <a:pt x="29" y="29"/>
                      </a:cubicBezTo>
                      <a:cubicBezTo>
                        <a:pt x="29" y="23"/>
                        <a:pt x="28" y="16"/>
                        <a:pt x="28" y="9"/>
                      </a:cubicBezTo>
                      <a:cubicBezTo>
                        <a:pt x="28" y="8"/>
                        <a:pt x="29" y="7"/>
                        <a:pt x="29" y="6"/>
                      </a:cubicBezTo>
                      <a:cubicBezTo>
                        <a:pt x="29" y="6"/>
                        <a:pt x="29" y="5"/>
                        <a:pt x="29" y="4"/>
                      </a:cubicBezTo>
                      <a:cubicBezTo>
                        <a:pt x="29" y="4"/>
                        <a:pt x="32" y="1"/>
                        <a:pt x="33" y="0"/>
                      </a:cubicBezTo>
                      <a:cubicBezTo>
                        <a:pt x="35" y="0"/>
                        <a:pt x="38" y="1"/>
                        <a:pt x="38" y="2"/>
                      </a:cubicBezTo>
                      <a:cubicBezTo>
                        <a:pt x="39" y="3"/>
                        <a:pt x="38" y="3"/>
                        <a:pt x="38" y="4"/>
                      </a:cubicBezTo>
                      <a:cubicBezTo>
                        <a:pt x="38" y="5"/>
                        <a:pt x="39" y="5"/>
                        <a:pt x="39" y="6"/>
                      </a:cubicBezTo>
                      <a:cubicBezTo>
                        <a:pt x="39" y="7"/>
                        <a:pt x="39" y="10"/>
                        <a:pt x="38" y="11"/>
                      </a:cubicBezTo>
                      <a:cubicBezTo>
                        <a:pt x="38" y="12"/>
                        <a:pt x="39" y="13"/>
                        <a:pt x="39" y="13"/>
                      </a:cubicBezTo>
                      <a:cubicBezTo>
                        <a:pt x="40" y="15"/>
                        <a:pt x="39" y="16"/>
                        <a:pt x="39" y="18"/>
                      </a:cubicBezTo>
                      <a:cubicBezTo>
                        <a:pt x="38" y="22"/>
                        <a:pt x="40" y="25"/>
                        <a:pt x="39" y="28"/>
                      </a:cubicBezTo>
                      <a:cubicBezTo>
                        <a:pt x="38" y="29"/>
                        <a:pt x="39" y="29"/>
                        <a:pt x="39" y="30"/>
                      </a:cubicBezTo>
                      <a:cubicBezTo>
                        <a:pt x="39" y="32"/>
                        <a:pt x="38" y="33"/>
                        <a:pt x="39" y="35"/>
                      </a:cubicBezTo>
                      <a:cubicBezTo>
                        <a:pt x="39" y="36"/>
                        <a:pt x="39" y="36"/>
                        <a:pt x="39" y="37"/>
                      </a:cubicBezTo>
                      <a:cubicBezTo>
                        <a:pt x="40" y="41"/>
                        <a:pt x="39" y="47"/>
                        <a:pt x="39" y="52"/>
                      </a:cubicBezTo>
                      <a:cubicBezTo>
                        <a:pt x="38" y="52"/>
                        <a:pt x="37" y="53"/>
                        <a:pt x="3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sp>
          <p:nvSpPr>
            <p:cNvPr id="56" name="文本框 55">
              <a:extLst>
                <a:ext uri="{FF2B5EF4-FFF2-40B4-BE49-F238E27FC236}">
                  <a16:creationId xmlns="" xmlns:a16="http://schemas.microsoft.com/office/drawing/2014/main" id="{1DB9BBDD-9833-4736-A42D-1C11FE34356C}"/>
                </a:ext>
              </a:extLst>
            </p:cNvPr>
            <p:cNvSpPr txBox="1"/>
            <p:nvPr/>
          </p:nvSpPr>
          <p:spPr>
            <a:xfrm>
              <a:off x="1063665" y="265481"/>
              <a:ext cx="9661667" cy="461665"/>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三维动画与交互技术读书</a:t>
              </a: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报告 </a:t>
              </a:r>
              <a:r>
                <a:rPr kumimoji="0" lang="en-US" altLang="zh-CN"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 </a:t>
              </a:r>
              <a:r>
                <a:rPr lang="zh-CN" altLang="en-US" sz="2400" b="1" dirty="0" smtClean="0">
                  <a:solidFill>
                    <a:srgbClr val="FFFFFF"/>
                  </a:solidFill>
                  <a:latin typeface="微软雅黑" panose="020B0503020204020204" pitchFamily="34" charset="-122"/>
                  <a:ea typeface="微软雅黑" panose="020B0503020204020204" pitchFamily="34" charset="-122"/>
                </a:rPr>
                <a:t>小结</a:t>
              </a:r>
              <a:endParaRPr kumimoji="0" lang="zh-CN" altLang="en-US" sz="2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4" name="矩形 3"/>
          <p:cNvSpPr/>
          <p:nvPr/>
        </p:nvSpPr>
        <p:spPr>
          <a:xfrm>
            <a:off x="5469065" y="3244334"/>
            <a:ext cx="1253869" cy="369332"/>
          </a:xfrm>
          <a:prstGeom prst="rect">
            <a:avLst/>
          </a:prstGeom>
        </p:spPr>
        <p:txBody>
          <a:bodyPr wrap="none">
            <a:spAutoFit/>
          </a:bodyPr>
          <a:lstStyle/>
          <a:p>
            <a:r>
              <a:rPr lang="en-US" altLang="zh-CN" dirty="0">
                <a:solidFill>
                  <a:srgbClr val="FFFFFF"/>
                </a:solidFill>
                <a:latin typeface="微软雅黑" panose="020B0503020204020204" pitchFamily="34" charset="-122"/>
                <a:ea typeface="微软雅黑" panose="020B0503020204020204" pitchFamily="34" charset="-122"/>
              </a:rPr>
              <a:t>Frank</a:t>
            </a:r>
            <a:r>
              <a:rPr lang="zh-CN" altLang="en-US" dirty="0">
                <a:solidFill>
                  <a:srgbClr val="FFFFFF"/>
                </a:solidFill>
                <a:latin typeface="微软雅黑" panose="020B0503020204020204" pitchFamily="34" charset="-122"/>
                <a:ea typeface="微软雅黑" panose="020B0503020204020204" pitchFamily="34" charset="-122"/>
              </a:rPr>
              <a:t>模型</a:t>
            </a:r>
            <a:endParaRPr lang="zh-CN" altLang="en-US" dirty="0"/>
          </a:p>
        </p:txBody>
      </p:sp>
      <p:sp>
        <p:nvSpPr>
          <p:cNvPr id="6" name="矩形 5"/>
          <p:cNvSpPr/>
          <p:nvPr/>
        </p:nvSpPr>
        <p:spPr>
          <a:xfrm>
            <a:off x="856505" y="1296537"/>
            <a:ext cx="10116294" cy="4832092"/>
          </a:xfrm>
          <a:prstGeom prst="rect">
            <a:avLst/>
          </a:prstGeom>
        </p:spPr>
        <p:txBody>
          <a:bodyPr wrap="square">
            <a:spAutoFit/>
          </a:bodyPr>
          <a:lstStyle/>
          <a:p>
            <a:r>
              <a:rPr lang="zh-CN" altLang="zh-CN" sz="2800" dirty="0"/>
              <a:t>本文中一共提出了两种</a:t>
            </a:r>
            <a:r>
              <a:rPr lang="zh-CN" altLang="zh-CN" sz="2800" dirty="0" smtClean="0"/>
              <a:t>模型</a:t>
            </a:r>
            <a:r>
              <a:rPr lang="zh-CN" altLang="en-US" sz="2800" dirty="0" smtClean="0"/>
              <a:t>：</a:t>
            </a:r>
            <a:endParaRPr lang="en-US" altLang="zh-CN" sz="2800" dirty="0" smtClean="0"/>
          </a:p>
          <a:p>
            <a:pPr marL="457200" indent="-457200">
              <a:buFont typeface="Arial" panose="020B0604020202020204" pitchFamily="34" charset="0"/>
              <a:buChar char="•"/>
            </a:pPr>
            <a:r>
              <a:rPr lang="en-US" altLang="zh-CN" sz="2800" dirty="0" smtClean="0"/>
              <a:t>Frank</a:t>
            </a:r>
            <a:r>
              <a:rPr lang="zh-CN" altLang="zh-CN" sz="2800" dirty="0"/>
              <a:t>模型是通过拼接已有的人体模型、面部模型和自己构造的手部模型来获得整个人体的完整模型</a:t>
            </a:r>
            <a:r>
              <a:rPr lang="zh-CN" altLang="zh-CN" sz="2800" dirty="0" smtClean="0"/>
              <a:t>。</a:t>
            </a:r>
            <a:endParaRPr lang="en-US" altLang="zh-CN" sz="2800" dirty="0" smtClean="0"/>
          </a:p>
          <a:p>
            <a:pPr marL="457200" indent="-457200">
              <a:buFont typeface="Arial" panose="020B0604020202020204" pitchFamily="34" charset="0"/>
              <a:buChar char="•"/>
            </a:pPr>
            <a:r>
              <a:rPr lang="en-US" altLang="zh-CN" sz="2800" dirty="0" smtClean="0"/>
              <a:t>Adam</a:t>
            </a:r>
            <a:r>
              <a:rPr lang="zh-CN" altLang="zh-CN" sz="2800" dirty="0"/>
              <a:t>模型则是在</a:t>
            </a:r>
            <a:r>
              <a:rPr lang="en-US" altLang="zh-CN" sz="2800" dirty="0"/>
              <a:t>Frank</a:t>
            </a:r>
            <a:r>
              <a:rPr lang="zh-CN" altLang="zh-CN" sz="2800" dirty="0"/>
              <a:t>模型的基础上训练出的统一模型，简化了参数</a:t>
            </a:r>
            <a:r>
              <a:rPr lang="zh-CN" altLang="zh-CN" sz="2800" dirty="0" smtClean="0"/>
              <a:t>，在</a:t>
            </a:r>
            <a:r>
              <a:rPr lang="zh-CN" altLang="zh-CN" sz="2800" dirty="0"/>
              <a:t>捕捉完整的人体数据时表现也非常出色。</a:t>
            </a:r>
          </a:p>
          <a:p>
            <a:endParaRPr lang="en-US" altLang="zh-CN" sz="2800" dirty="0" smtClean="0"/>
          </a:p>
          <a:p>
            <a:endParaRPr lang="en-US" altLang="zh-CN" sz="2800" dirty="0" smtClean="0"/>
          </a:p>
          <a:p>
            <a:r>
              <a:rPr lang="zh-CN" altLang="en-US" sz="2800" dirty="0" smtClean="0"/>
              <a:t>实验中，本文还得到了两个有趣的观点：</a:t>
            </a:r>
            <a:endParaRPr lang="en-US" altLang="zh-CN" sz="2800" dirty="0" smtClean="0"/>
          </a:p>
          <a:p>
            <a:r>
              <a:rPr lang="en-US" altLang="zh-CN" sz="2800" dirty="0" smtClean="0"/>
              <a:t>1. </a:t>
            </a:r>
            <a:r>
              <a:rPr lang="zh-CN" altLang="zh-CN" sz="2800" dirty="0" smtClean="0"/>
              <a:t>无</a:t>
            </a:r>
            <a:r>
              <a:rPr lang="zh-CN" altLang="zh-CN" sz="2800" dirty="0"/>
              <a:t>标记的手部动作</a:t>
            </a:r>
            <a:r>
              <a:rPr lang="zh-CN" altLang="zh-CN" sz="2800" dirty="0" smtClean="0"/>
              <a:t>捕捉</a:t>
            </a:r>
            <a:r>
              <a:rPr lang="zh-CN" altLang="en-US" sz="2800" dirty="0" smtClean="0"/>
              <a:t>，</a:t>
            </a:r>
            <a:r>
              <a:rPr lang="zh-CN" altLang="zh-CN" sz="2800" dirty="0"/>
              <a:t>通常被认为与身体和面部</a:t>
            </a:r>
            <a:r>
              <a:rPr lang="zh-CN" altLang="zh-CN" sz="2800" dirty="0" smtClean="0"/>
              <a:t>捕捉比</a:t>
            </a:r>
            <a:r>
              <a:rPr lang="zh-CN" altLang="zh-CN" sz="2800" dirty="0"/>
              <a:t>更具有</a:t>
            </a:r>
            <a:r>
              <a:rPr lang="zh-CN" altLang="zh-CN" sz="2800" dirty="0" smtClean="0"/>
              <a:t>挑战性</a:t>
            </a:r>
            <a:r>
              <a:rPr lang="zh-CN" altLang="en-US" sz="2800" dirty="0" smtClean="0"/>
              <a:t>，</a:t>
            </a:r>
            <a:r>
              <a:rPr lang="zh-CN" altLang="zh-CN" sz="2800" dirty="0"/>
              <a:t>在本文的结果中显示了更好</a:t>
            </a:r>
            <a:r>
              <a:rPr lang="zh-CN" altLang="zh-CN" sz="2800" dirty="0" smtClean="0"/>
              <a:t>的位质量</a:t>
            </a:r>
            <a:r>
              <a:rPr lang="zh-CN" altLang="en-US" sz="2800" dirty="0" smtClean="0"/>
              <a:t>。</a:t>
            </a:r>
            <a:endParaRPr lang="en-US" altLang="zh-CN" sz="2800" dirty="0" smtClean="0"/>
          </a:p>
          <a:p>
            <a:r>
              <a:rPr lang="en-US" altLang="zh-CN" sz="2800" dirty="0" smtClean="0"/>
              <a:t>2.</a:t>
            </a:r>
            <a:r>
              <a:rPr lang="zh-CN" altLang="zh-CN" sz="2800" dirty="0"/>
              <a:t>无标记运动捕捉技术有可能最终超越基于标记的技术</a:t>
            </a:r>
            <a:r>
              <a:rPr lang="zh-CN" altLang="zh-CN" sz="2800" dirty="0" smtClean="0"/>
              <a:t>。</a:t>
            </a:r>
            <a:endParaRPr lang="en-US" altLang="zh-CN" sz="2800" dirty="0"/>
          </a:p>
        </p:txBody>
      </p:sp>
    </p:spTree>
    <p:extLst>
      <p:ext uri="{BB962C8B-B14F-4D97-AF65-F5344CB8AC3E}">
        <p14:creationId xmlns:p14="http://schemas.microsoft.com/office/powerpoint/2010/main" val="3787774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圆角 25">
            <a:extLst>
              <a:ext uri="{FF2B5EF4-FFF2-40B4-BE49-F238E27FC236}">
                <a16:creationId xmlns="" xmlns:a16="http://schemas.microsoft.com/office/drawing/2014/main" id="{201FE61E-3947-4C91-82F2-96AF50C7BDF2}"/>
              </a:ext>
            </a:extLst>
          </p:cNvPr>
          <p:cNvSpPr/>
          <p:nvPr/>
        </p:nvSpPr>
        <p:spPr>
          <a:xfrm>
            <a:off x="5703095" y="5075027"/>
            <a:ext cx="4075428" cy="595424"/>
          </a:xfrm>
          <a:prstGeom prst="roundRect">
            <a:avLst>
              <a:gd name="adj" fmla="val 50000"/>
            </a:avLst>
          </a:prstGeom>
          <a:solidFill>
            <a:srgbClr val="1A4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47" name="组合 246">
            <a:extLst>
              <a:ext uri="{FF2B5EF4-FFF2-40B4-BE49-F238E27FC236}">
                <a16:creationId xmlns="" xmlns:a16="http://schemas.microsoft.com/office/drawing/2014/main" id="{C87DD7FF-5935-48B6-8A74-28C059A468D3}"/>
              </a:ext>
            </a:extLst>
          </p:cNvPr>
          <p:cNvGrpSpPr/>
          <p:nvPr/>
        </p:nvGrpSpPr>
        <p:grpSpPr>
          <a:xfrm>
            <a:off x="5753101" y="5111129"/>
            <a:ext cx="2343151" cy="523544"/>
            <a:chOff x="5448300" y="4777124"/>
            <a:chExt cx="2343150" cy="523544"/>
          </a:xfrm>
        </p:grpSpPr>
        <p:sp>
          <p:nvSpPr>
            <p:cNvPr id="14" name="文本框 13">
              <a:extLst>
                <a:ext uri="{FF2B5EF4-FFF2-40B4-BE49-F238E27FC236}">
                  <a16:creationId xmlns="" xmlns:a16="http://schemas.microsoft.com/office/drawing/2014/main" id="{33A0DE1B-B014-4231-AC74-5FC7D33240DE}"/>
                </a:ext>
              </a:extLst>
            </p:cNvPr>
            <p:cNvSpPr txBox="1"/>
            <p:nvPr/>
          </p:nvSpPr>
          <p:spPr>
            <a:xfrm>
              <a:off x="5990648" y="4777124"/>
              <a:ext cx="1800802"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2800" dirty="0">
                  <a:solidFill>
                    <a:srgbClr val="FFFFFF"/>
                  </a:solidFill>
                  <a:latin typeface="微软雅黑" panose="020B0503020204020204" pitchFamily="34" charset="-122"/>
                  <a:ea typeface="微软雅黑" panose="020B0503020204020204" pitchFamily="34" charset="-122"/>
                </a:rPr>
                <a:t>小</a:t>
              </a:r>
              <a:r>
                <a:rPr kumimoji="0" lang="zh-CN" altLang="en-US" sz="28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结</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41" name="椭圆 240">
              <a:extLst>
                <a:ext uri="{FF2B5EF4-FFF2-40B4-BE49-F238E27FC236}">
                  <a16:creationId xmlns="" xmlns:a16="http://schemas.microsoft.com/office/drawing/2014/main" id="{B599251F-D7D4-4114-B189-F030ADD426E1}"/>
                </a:ext>
              </a:extLst>
            </p:cNvPr>
            <p:cNvSpPr/>
            <p:nvPr/>
          </p:nvSpPr>
          <p:spPr>
            <a:xfrm>
              <a:off x="5448300" y="4777448"/>
              <a:ext cx="523220" cy="523220"/>
            </a:xfrm>
            <a:prstGeom prst="ellipse">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rPr>
                <a:t>5</a:t>
              </a:r>
              <a:endParaRPr kumimoji="0" lang="zh-CN" altLang="en-US" sz="24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endParaRPr>
            </a:p>
          </p:txBody>
        </p:sp>
      </p:grpSp>
      <p:pic>
        <p:nvPicPr>
          <p:cNvPr id="7" name="图片 6">
            <a:extLst>
              <a:ext uri="{FF2B5EF4-FFF2-40B4-BE49-F238E27FC236}">
                <a16:creationId xmlns="" xmlns:a16="http://schemas.microsoft.com/office/drawing/2014/main" id="{1FA2BDED-196C-455B-9D79-A1490846EE59}"/>
              </a:ext>
            </a:extLst>
          </p:cNvPr>
          <p:cNvPicPr>
            <a:picLocks noChangeAspect="1"/>
          </p:cNvPicPr>
          <p:nvPr/>
        </p:nvPicPr>
        <p:blipFill rotWithShape="1">
          <a:blip r:embed="rId3">
            <a:extLst>
              <a:ext uri="{28A0092B-C50C-407E-A947-70E740481C1C}">
                <a14:useLocalDpi xmlns:a14="http://schemas.microsoft.com/office/drawing/2010/main" val="0"/>
              </a:ext>
            </a:extLst>
          </a:blip>
          <a:srcRect l="29023" r="27331" b="5689"/>
          <a:stretch/>
        </p:blipFill>
        <p:spPr>
          <a:xfrm>
            <a:off x="1" y="3"/>
            <a:ext cx="4533900" cy="6857999"/>
          </a:xfrm>
          <a:custGeom>
            <a:avLst/>
            <a:gdLst>
              <a:gd name="connsiteX0" fmla="*/ 0 w 4533900"/>
              <a:gd name="connsiteY0" fmla="*/ 0 h 6857999"/>
              <a:gd name="connsiteX1" fmla="*/ 2774183 w 4533900"/>
              <a:gd name="connsiteY1" fmla="*/ 0 h 6857999"/>
              <a:gd name="connsiteX2" fmla="*/ 2837689 w 4533900"/>
              <a:gd name="connsiteY2" fmla="*/ 45160 h 6857999"/>
              <a:gd name="connsiteX3" fmla="*/ 4533900 w 4533900"/>
              <a:gd name="connsiteY3" fmla="*/ 3428999 h 6857999"/>
              <a:gd name="connsiteX4" fmla="*/ 2837689 w 4533900"/>
              <a:gd name="connsiteY4" fmla="*/ 6812838 h 6857999"/>
              <a:gd name="connsiteX5" fmla="*/ 2774181 w 4533900"/>
              <a:gd name="connsiteY5" fmla="*/ 6857999 h 6857999"/>
              <a:gd name="connsiteX6" fmla="*/ 0 w 4533900"/>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3900" h="6857999">
                <a:moveTo>
                  <a:pt x="0" y="0"/>
                </a:moveTo>
                <a:lnTo>
                  <a:pt x="2774183" y="0"/>
                </a:lnTo>
                <a:lnTo>
                  <a:pt x="2837689" y="45160"/>
                </a:lnTo>
                <a:cubicBezTo>
                  <a:pt x="3867393" y="815230"/>
                  <a:pt x="4533900" y="2044279"/>
                  <a:pt x="4533900" y="3428999"/>
                </a:cubicBezTo>
                <a:cubicBezTo>
                  <a:pt x="4533900" y="4813719"/>
                  <a:pt x="3867393" y="6042769"/>
                  <a:pt x="2837689" y="6812838"/>
                </a:cubicBezTo>
                <a:lnTo>
                  <a:pt x="2774181" y="6857999"/>
                </a:lnTo>
                <a:lnTo>
                  <a:pt x="0" y="6857999"/>
                </a:lnTo>
                <a:close/>
              </a:path>
            </a:pathLst>
          </a:custGeom>
        </p:spPr>
      </p:pic>
      <p:sp>
        <p:nvSpPr>
          <p:cNvPr id="11" name="任意多边形: 形状 10">
            <a:extLst>
              <a:ext uri="{FF2B5EF4-FFF2-40B4-BE49-F238E27FC236}">
                <a16:creationId xmlns="" xmlns:a16="http://schemas.microsoft.com/office/drawing/2014/main" id="{4F1C189C-594D-48C5-8609-149ED181BF63}"/>
              </a:ext>
            </a:extLst>
          </p:cNvPr>
          <p:cNvSpPr/>
          <p:nvPr/>
        </p:nvSpPr>
        <p:spPr>
          <a:xfrm>
            <a:off x="1" y="0"/>
            <a:ext cx="4533900" cy="6858000"/>
          </a:xfrm>
          <a:custGeom>
            <a:avLst/>
            <a:gdLst>
              <a:gd name="connsiteX0" fmla="*/ 0 w 4533900"/>
              <a:gd name="connsiteY0" fmla="*/ 0 h 6858000"/>
              <a:gd name="connsiteX1" fmla="*/ 2774181 w 4533900"/>
              <a:gd name="connsiteY1" fmla="*/ 0 h 6858000"/>
              <a:gd name="connsiteX2" fmla="*/ 2837689 w 4533900"/>
              <a:gd name="connsiteY2" fmla="*/ 45161 h 6858000"/>
              <a:gd name="connsiteX3" fmla="*/ 4533900 w 4533900"/>
              <a:gd name="connsiteY3" fmla="*/ 3429000 h 6858000"/>
              <a:gd name="connsiteX4" fmla="*/ 2837689 w 4533900"/>
              <a:gd name="connsiteY4" fmla="*/ 6812839 h 6858000"/>
              <a:gd name="connsiteX5" fmla="*/ 2774181 w 4533900"/>
              <a:gd name="connsiteY5" fmla="*/ 6858000 h 6858000"/>
              <a:gd name="connsiteX6" fmla="*/ 0 w 45339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3900" h="6858000">
                <a:moveTo>
                  <a:pt x="0" y="0"/>
                </a:moveTo>
                <a:lnTo>
                  <a:pt x="2774181" y="0"/>
                </a:lnTo>
                <a:lnTo>
                  <a:pt x="2837689" y="45161"/>
                </a:lnTo>
                <a:cubicBezTo>
                  <a:pt x="3867393" y="815231"/>
                  <a:pt x="4533900" y="2044280"/>
                  <a:pt x="4533900" y="3429000"/>
                </a:cubicBezTo>
                <a:cubicBezTo>
                  <a:pt x="4533900" y="4813720"/>
                  <a:pt x="3867393" y="6042770"/>
                  <a:pt x="2837689" y="6812839"/>
                </a:cubicBezTo>
                <a:lnTo>
                  <a:pt x="2774181" y="6858000"/>
                </a:lnTo>
                <a:lnTo>
                  <a:pt x="0" y="6858000"/>
                </a:lnTo>
                <a:close/>
              </a:path>
            </a:pathLst>
          </a:custGeom>
          <a:gradFill flip="none" rotWithShape="1">
            <a:gsLst>
              <a:gs pos="0">
                <a:srgbClr val="003263"/>
              </a:gs>
              <a:gs pos="66000">
                <a:srgbClr val="003466">
                  <a:alpha val="78000"/>
                </a:srgbClr>
              </a:gs>
              <a:gs pos="85000">
                <a:srgbClr val="003466">
                  <a:alpha val="87000"/>
                </a:srgbClr>
              </a:gs>
              <a:gs pos="35000">
                <a:srgbClr val="003465">
                  <a:alpha val="90000"/>
                </a:srgbClr>
              </a:gs>
              <a:gs pos="100000">
                <a:srgbClr val="003466"/>
              </a:gs>
            </a:gsLst>
            <a:lin ang="36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35" name="组合 234">
            <a:extLst>
              <a:ext uri="{FF2B5EF4-FFF2-40B4-BE49-F238E27FC236}">
                <a16:creationId xmlns="" xmlns:a16="http://schemas.microsoft.com/office/drawing/2014/main" id="{FC66134B-FF64-4012-BCF2-9B1738C854C0}"/>
              </a:ext>
            </a:extLst>
          </p:cNvPr>
          <p:cNvGrpSpPr/>
          <p:nvPr/>
        </p:nvGrpSpPr>
        <p:grpSpPr>
          <a:xfrm>
            <a:off x="1430835" y="2362524"/>
            <a:ext cx="1550492" cy="2132955"/>
            <a:chOff x="1977271" y="2391423"/>
            <a:chExt cx="1550492" cy="2132954"/>
          </a:xfrm>
        </p:grpSpPr>
        <p:sp>
          <p:nvSpPr>
            <p:cNvPr id="233" name="文本框 232">
              <a:extLst>
                <a:ext uri="{FF2B5EF4-FFF2-40B4-BE49-F238E27FC236}">
                  <a16:creationId xmlns="" xmlns:a16="http://schemas.microsoft.com/office/drawing/2014/main" id="{9742EA4D-7B53-4B1A-B5A2-BBAE012CD2F8}"/>
                </a:ext>
              </a:extLst>
            </p:cNvPr>
            <p:cNvSpPr txBox="1"/>
            <p:nvPr/>
          </p:nvSpPr>
          <p:spPr>
            <a:xfrm>
              <a:off x="2850655" y="2391423"/>
              <a:ext cx="677108" cy="2132954"/>
            </a:xfrm>
            <a:prstGeom prst="rect">
              <a:avLst/>
            </a:prstGeom>
            <a:noFill/>
          </p:spPr>
          <p:txBody>
            <a:bodyPr vert="eaVert"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Contents</a:t>
              </a:r>
              <a:endParaRPr kumimoji="0" lang="zh-CN" altLang="en-US" sz="3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34" name="文本框 233">
              <a:extLst>
                <a:ext uri="{FF2B5EF4-FFF2-40B4-BE49-F238E27FC236}">
                  <a16:creationId xmlns="" xmlns:a16="http://schemas.microsoft.com/office/drawing/2014/main" id="{C02C5514-160E-47FA-AA21-892508AC6677}"/>
                </a:ext>
              </a:extLst>
            </p:cNvPr>
            <p:cNvSpPr txBox="1"/>
            <p:nvPr/>
          </p:nvSpPr>
          <p:spPr>
            <a:xfrm>
              <a:off x="1977271" y="2391423"/>
              <a:ext cx="1107996" cy="1861167"/>
            </a:xfrm>
            <a:prstGeom prst="rect">
              <a:avLst/>
            </a:prstGeom>
            <a:noFill/>
          </p:spPr>
          <p:txBody>
            <a:bodyPr vert="eaVert" wrap="square" rtlCol="0">
              <a:spAutoFit/>
            </a:bodyPr>
            <a:lstStyle/>
            <a:p>
              <a:pPr marL="0" marR="0" lvl="0" indent="0" algn="dist" defTabSz="914377"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目录</a:t>
              </a:r>
            </a:p>
          </p:txBody>
        </p:sp>
      </p:grpSp>
      <p:sp>
        <p:nvSpPr>
          <p:cNvPr id="2" name="矩形: 圆角 1">
            <a:extLst>
              <a:ext uri="{FF2B5EF4-FFF2-40B4-BE49-F238E27FC236}">
                <a16:creationId xmlns="" xmlns:a16="http://schemas.microsoft.com/office/drawing/2014/main" id="{9DB206C0-D723-4981-9CBD-EBA14A43082B}"/>
              </a:ext>
            </a:extLst>
          </p:cNvPr>
          <p:cNvSpPr/>
          <p:nvPr/>
        </p:nvSpPr>
        <p:spPr>
          <a:xfrm>
            <a:off x="5703095" y="1187225"/>
            <a:ext cx="4075428" cy="595424"/>
          </a:xfrm>
          <a:prstGeom prst="roundRect">
            <a:avLst>
              <a:gd name="adj" fmla="val 50000"/>
            </a:avLst>
          </a:prstGeom>
          <a:solidFill>
            <a:srgbClr val="1A4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3" name="组合 2">
            <a:extLst>
              <a:ext uri="{FF2B5EF4-FFF2-40B4-BE49-F238E27FC236}">
                <a16:creationId xmlns="" xmlns:a16="http://schemas.microsoft.com/office/drawing/2014/main" id="{70E2808A-7506-4E42-A69A-5257B07C7B61}"/>
              </a:ext>
            </a:extLst>
          </p:cNvPr>
          <p:cNvGrpSpPr/>
          <p:nvPr/>
        </p:nvGrpSpPr>
        <p:grpSpPr>
          <a:xfrm>
            <a:off x="5753100" y="1223329"/>
            <a:ext cx="2819400" cy="523221"/>
            <a:chOff x="5753100" y="1223327"/>
            <a:chExt cx="2819400" cy="523220"/>
          </a:xfrm>
        </p:grpSpPr>
        <p:sp>
          <p:nvSpPr>
            <p:cNvPr id="9" name="文本框 8">
              <a:extLst>
                <a:ext uri="{FF2B5EF4-FFF2-40B4-BE49-F238E27FC236}">
                  <a16:creationId xmlns="" xmlns:a16="http://schemas.microsoft.com/office/drawing/2014/main" id="{A5EEA44B-1923-48F9-8E07-B7D409217BD6}"/>
                </a:ext>
              </a:extLst>
            </p:cNvPr>
            <p:cNvSpPr txBox="1"/>
            <p:nvPr/>
          </p:nvSpPr>
          <p:spPr>
            <a:xfrm>
              <a:off x="6295448" y="1223327"/>
              <a:ext cx="2277052" cy="523219"/>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摘要与引言</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36" name="椭圆 235">
              <a:extLst>
                <a:ext uri="{FF2B5EF4-FFF2-40B4-BE49-F238E27FC236}">
                  <a16:creationId xmlns="" xmlns:a16="http://schemas.microsoft.com/office/drawing/2014/main" id="{0B5D1F79-B2C6-4613-B71F-074DFF58EB1D}"/>
                </a:ext>
              </a:extLst>
            </p:cNvPr>
            <p:cNvSpPr/>
            <p:nvPr/>
          </p:nvSpPr>
          <p:spPr>
            <a:xfrm>
              <a:off x="5753100" y="1223327"/>
              <a:ext cx="523220" cy="523220"/>
            </a:xfrm>
            <a:prstGeom prst="ellipse">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rPr>
                <a:t>1</a:t>
              </a:r>
              <a:endParaRPr kumimoji="0" lang="zh-CN" altLang="en-US" sz="24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endParaRPr>
            </a:p>
          </p:txBody>
        </p:sp>
      </p:grpSp>
      <p:sp>
        <p:nvSpPr>
          <p:cNvPr id="23" name="矩形: 圆角 22">
            <a:extLst>
              <a:ext uri="{FF2B5EF4-FFF2-40B4-BE49-F238E27FC236}">
                <a16:creationId xmlns="" xmlns:a16="http://schemas.microsoft.com/office/drawing/2014/main" id="{3A4C2962-1701-441D-A8AC-EA3436CAA77E}"/>
              </a:ext>
            </a:extLst>
          </p:cNvPr>
          <p:cNvSpPr/>
          <p:nvPr/>
        </p:nvSpPr>
        <p:spPr>
          <a:xfrm>
            <a:off x="5703095" y="2159175"/>
            <a:ext cx="4075428" cy="595424"/>
          </a:xfrm>
          <a:prstGeom prst="roundRect">
            <a:avLst>
              <a:gd name="adj" fmla="val 50000"/>
            </a:avLst>
          </a:prstGeom>
          <a:solidFill>
            <a:srgbClr val="1A4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44" name="组合 243">
            <a:extLst>
              <a:ext uri="{FF2B5EF4-FFF2-40B4-BE49-F238E27FC236}">
                <a16:creationId xmlns="" xmlns:a16="http://schemas.microsoft.com/office/drawing/2014/main" id="{98B22DC2-400A-4CDD-A5DF-1B1943D62459}"/>
              </a:ext>
            </a:extLst>
          </p:cNvPr>
          <p:cNvGrpSpPr/>
          <p:nvPr/>
        </p:nvGrpSpPr>
        <p:grpSpPr>
          <a:xfrm>
            <a:off x="5753102" y="2195155"/>
            <a:ext cx="3381375" cy="523301"/>
            <a:chOff x="5448300" y="2362524"/>
            <a:chExt cx="3381375" cy="523301"/>
          </a:xfrm>
        </p:grpSpPr>
        <p:sp>
          <p:nvSpPr>
            <p:cNvPr id="10" name="文本框 9">
              <a:extLst>
                <a:ext uri="{FF2B5EF4-FFF2-40B4-BE49-F238E27FC236}">
                  <a16:creationId xmlns="" xmlns:a16="http://schemas.microsoft.com/office/drawing/2014/main" id="{500DA5F9-7E69-4260-90C9-844A9FE80BFD}"/>
                </a:ext>
              </a:extLst>
            </p:cNvPr>
            <p:cNvSpPr txBox="1"/>
            <p:nvPr/>
          </p:nvSpPr>
          <p:spPr>
            <a:xfrm>
              <a:off x="5990648" y="2362524"/>
              <a:ext cx="2839027" cy="523220"/>
            </a:xfrm>
            <a:prstGeom prst="rect">
              <a:avLst/>
            </a:prstGeom>
            <a:noFill/>
          </p:spPr>
          <p:txBody>
            <a:bodyPr wrap="square" rtlCol="0">
              <a:spAutoFit/>
            </a:bodyPr>
            <a:lstStyle/>
            <a:p>
              <a:pPr lvl="0" defTabSz="914377">
                <a:defRPr/>
              </a:pPr>
              <a:r>
                <a:rPr lang="en-US" altLang="zh-CN" sz="2800" dirty="0">
                  <a:solidFill>
                    <a:srgbClr val="FFFFFF"/>
                  </a:solidFill>
                  <a:latin typeface="微软雅黑" panose="020B0503020204020204" pitchFamily="34" charset="-122"/>
                  <a:ea typeface="微软雅黑" panose="020B0503020204020204" pitchFamily="34" charset="-122"/>
                </a:rPr>
                <a:t>Frank</a:t>
              </a:r>
              <a:r>
                <a:rPr lang="zh-CN" altLang="en-US" sz="2800" dirty="0" smtClean="0">
                  <a:solidFill>
                    <a:srgbClr val="FFFFFF"/>
                  </a:solidFill>
                  <a:latin typeface="微软雅黑" panose="020B0503020204020204" pitchFamily="34" charset="-122"/>
                  <a:ea typeface="微软雅黑" panose="020B0503020204020204" pitchFamily="34" charset="-122"/>
                </a:rPr>
                <a:t>模型</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38" name="椭圆 237">
              <a:extLst>
                <a:ext uri="{FF2B5EF4-FFF2-40B4-BE49-F238E27FC236}">
                  <a16:creationId xmlns="" xmlns:a16="http://schemas.microsoft.com/office/drawing/2014/main" id="{1462A66D-0546-4DCB-A587-B7F7135E5377}"/>
                </a:ext>
              </a:extLst>
            </p:cNvPr>
            <p:cNvSpPr/>
            <p:nvPr/>
          </p:nvSpPr>
          <p:spPr>
            <a:xfrm>
              <a:off x="5448300" y="2362605"/>
              <a:ext cx="523220" cy="523220"/>
            </a:xfrm>
            <a:prstGeom prst="ellipse">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rPr>
                <a:t>2</a:t>
              </a:r>
              <a:endParaRPr kumimoji="0" lang="zh-CN" altLang="en-US" sz="24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endParaRPr>
            </a:p>
          </p:txBody>
        </p:sp>
      </p:grpSp>
      <p:sp>
        <p:nvSpPr>
          <p:cNvPr id="24" name="矩形: 圆角 23">
            <a:extLst>
              <a:ext uri="{FF2B5EF4-FFF2-40B4-BE49-F238E27FC236}">
                <a16:creationId xmlns="" xmlns:a16="http://schemas.microsoft.com/office/drawing/2014/main" id="{3F8AE6B3-562D-4355-A131-F7A797655419}"/>
              </a:ext>
            </a:extLst>
          </p:cNvPr>
          <p:cNvSpPr/>
          <p:nvPr/>
        </p:nvSpPr>
        <p:spPr>
          <a:xfrm>
            <a:off x="5703095" y="3131125"/>
            <a:ext cx="4075428" cy="595424"/>
          </a:xfrm>
          <a:prstGeom prst="roundRect">
            <a:avLst>
              <a:gd name="adj" fmla="val 50000"/>
            </a:avLst>
          </a:prstGeom>
          <a:solidFill>
            <a:srgbClr val="1A4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45" name="组合 244">
            <a:extLst>
              <a:ext uri="{FF2B5EF4-FFF2-40B4-BE49-F238E27FC236}">
                <a16:creationId xmlns="" xmlns:a16="http://schemas.microsoft.com/office/drawing/2014/main" id="{240BFBE9-9F53-43E9-B1A6-A3521E97FC39}"/>
              </a:ext>
            </a:extLst>
          </p:cNvPr>
          <p:cNvGrpSpPr/>
          <p:nvPr/>
        </p:nvGrpSpPr>
        <p:grpSpPr>
          <a:xfrm>
            <a:off x="5753103" y="3167061"/>
            <a:ext cx="3848100" cy="523382"/>
            <a:chOff x="5448300" y="3167391"/>
            <a:chExt cx="3232424" cy="523382"/>
          </a:xfrm>
        </p:grpSpPr>
        <p:sp>
          <p:nvSpPr>
            <p:cNvPr id="12" name="文本框 11">
              <a:extLst>
                <a:ext uri="{FF2B5EF4-FFF2-40B4-BE49-F238E27FC236}">
                  <a16:creationId xmlns="" xmlns:a16="http://schemas.microsoft.com/office/drawing/2014/main" id="{658EFAA3-E6A9-4167-8E95-976943017761}"/>
                </a:ext>
              </a:extLst>
            </p:cNvPr>
            <p:cNvSpPr txBox="1"/>
            <p:nvPr/>
          </p:nvSpPr>
          <p:spPr>
            <a:xfrm>
              <a:off x="5990649" y="3167391"/>
              <a:ext cx="2690075" cy="523220"/>
            </a:xfrm>
            <a:prstGeom prst="rect">
              <a:avLst/>
            </a:prstGeom>
            <a:noFill/>
          </p:spPr>
          <p:txBody>
            <a:bodyPr wrap="square" rtlCol="0">
              <a:spAutoFit/>
            </a:bodyPr>
            <a:lstStyle/>
            <a:p>
              <a:pPr lvl="0" defTabSz="914377">
                <a:defRPr/>
              </a:pPr>
              <a:r>
                <a:rPr lang="en-US" altLang="zh-CN" sz="2800" dirty="0" smtClean="0">
                  <a:solidFill>
                    <a:srgbClr val="FFFFFF"/>
                  </a:solidFill>
                  <a:latin typeface="微软雅黑" panose="020B0503020204020204" pitchFamily="34" charset="-122"/>
                  <a:ea typeface="微软雅黑" panose="020B0503020204020204" pitchFamily="34" charset="-122"/>
                </a:rPr>
                <a:t>Adam</a:t>
              </a:r>
              <a:r>
                <a:rPr lang="zh-CN" altLang="en-US" sz="2800" dirty="0" smtClean="0">
                  <a:solidFill>
                    <a:srgbClr val="FFFFFF"/>
                  </a:solidFill>
                  <a:latin typeface="微软雅黑" panose="020B0503020204020204" pitchFamily="34" charset="-122"/>
                  <a:ea typeface="微软雅黑" panose="020B0503020204020204" pitchFamily="34" charset="-122"/>
                </a:rPr>
                <a:t>模型</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39" name="椭圆 238">
              <a:extLst>
                <a:ext uri="{FF2B5EF4-FFF2-40B4-BE49-F238E27FC236}">
                  <a16:creationId xmlns="" xmlns:a16="http://schemas.microsoft.com/office/drawing/2014/main" id="{B6889319-E576-471F-AEBB-9996E9A481A7}"/>
                </a:ext>
              </a:extLst>
            </p:cNvPr>
            <p:cNvSpPr/>
            <p:nvPr/>
          </p:nvSpPr>
          <p:spPr>
            <a:xfrm>
              <a:off x="5448300" y="3167553"/>
              <a:ext cx="523220" cy="523220"/>
            </a:xfrm>
            <a:prstGeom prst="ellipse">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rPr>
                <a:t>3</a:t>
              </a:r>
              <a:endParaRPr kumimoji="0" lang="zh-CN" altLang="en-US" sz="24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endParaRPr>
            </a:p>
          </p:txBody>
        </p:sp>
      </p:grpSp>
      <p:sp>
        <p:nvSpPr>
          <p:cNvPr id="25" name="矩形: 圆角 24">
            <a:extLst>
              <a:ext uri="{FF2B5EF4-FFF2-40B4-BE49-F238E27FC236}">
                <a16:creationId xmlns="" xmlns:a16="http://schemas.microsoft.com/office/drawing/2014/main" id="{37BD2FBC-95D2-4CBA-A198-CCA4648771B8}"/>
              </a:ext>
            </a:extLst>
          </p:cNvPr>
          <p:cNvSpPr/>
          <p:nvPr/>
        </p:nvSpPr>
        <p:spPr>
          <a:xfrm>
            <a:off x="5703095" y="4103075"/>
            <a:ext cx="4075428" cy="595424"/>
          </a:xfrm>
          <a:prstGeom prst="roundRect">
            <a:avLst>
              <a:gd name="adj" fmla="val 50000"/>
            </a:avLst>
          </a:prstGeom>
          <a:solidFill>
            <a:srgbClr val="1A4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46" name="组合 245">
            <a:extLst>
              <a:ext uri="{FF2B5EF4-FFF2-40B4-BE49-F238E27FC236}">
                <a16:creationId xmlns="" xmlns:a16="http://schemas.microsoft.com/office/drawing/2014/main" id="{9725E66C-14A5-4123-8CDF-E449614C2662}"/>
              </a:ext>
            </a:extLst>
          </p:cNvPr>
          <p:cNvGrpSpPr/>
          <p:nvPr/>
        </p:nvGrpSpPr>
        <p:grpSpPr>
          <a:xfrm>
            <a:off x="5753102" y="4139058"/>
            <a:ext cx="3457575" cy="523463"/>
            <a:chOff x="5448300" y="3972258"/>
            <a:chExt cx="3457575" cy="523463"/>
          </a:xfrm>
        </p:grpSpPr>
        <p:sp>
          <p:nvSpPr>
            <p:cNvPr id="13" name="文本框 12">
              <a:extLst>
                <a:ext uri="{FF2B5EF4-FFF2-40B4-BE49-F238E27FC236}">
                  <a16:creationId xmlns="" xmlns:a16="http://schemas.microsoft.com/office/drawing/2014/main" id="{E0DEE4AA-C9E5-4950-9952-AA3BB9FD1921}"/>
                </a:ext>
              </a:extLst>
            </p:cNvPr>
            <p:cNvSpPr txBox="1"/>
            <p:nvPr/>
          </p:nvSpPr>
          <p:spPr>
            <a:xfrm>
              <a:off x="5990648" y="3972258"/>
              <a:ext cx="2915227"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论文结果</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40" name="椭圆 239">
              <a:extLst>
                <a:ext uri="{FF2B5EF4-FFF2-40B4-BE49-F238E27FC236}">
                  <a16:creationId xmlns="" xmlns:a16="http://schemas.microsoft.com/office/drawing/2014/main" id="{37764516-2226-422D-9175-25CC71937B5E}"/>
                </a:ext>
              </a:extLst>
            </p:cNvPr>
            <p:cNvSpPr/>
            <p:nvPr/>
          </p:nvSpPr>
          <p:spPr>
            <a:xfrm>
              <a:off x="5448300" y="3972501"/>
              <a:ext cx="523220" cy="523220"/>
            </a:xfrm>
            <a:prstGeom prst="ellipse">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rPr>
                <a:t>4</a:t>
              </a:r>
              <a:endParaRPr kumimoji="0" lang="zh-CN" altLang="en-US" sz="24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29422670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 xmlns:a16="http://schemas.microsoft.com/office/drawing/2014/main" id="{25DD9E5B-D7EE-415A-B5FB-A664D00C03A9}"/>
              </a:ext>
            </a:extLst>
          </p:cNvPr>
          <p:cNvPicPr>
            <a:picLocks noChangeAspect="1"/>
          </p:cNvPicPr>
          <p:nvPr/>
        </p:nvPicPr>
        <p:blipFill rotWithShape="1">
          <a:blip r:embed="rId3">
            <a:extLst>
              <a:ext uri="{28A0092B-C50C-407E-A947-70E740481C1C}">
                <a14:useLocalDpi xmlns:a14="http://schemas.microsoft.com/office/drawing/2010/main" val="0"/>
              </a:ext>
            </a:extLst>
          </a:blip>
          <a:srcRect l="2883" t="7435" b="14524"/>
          <a:stretch/>
        </p:blipFill>
        <p:spPr>
          <a:xfrm>
            <a:off x="0" y="0"/>
            <a:ext cx="12192000" cy="6858000"/>
          </a:xfrm>
          <a:prstGeom prst="rect">
            <a:avLst/>
          </a:prstGeom>
        </p:spPr>
      </p:pic>
      <p:sp>
        <p:nvSpPr>
          <p:cNvPr id="9" name="任意多边形: 形状 8">
            <a:extLst>
              <a:ext uri="{FF2B5EF4-FFF2-40B4-BE49-F238E27FC236}">
                <a16:creationId xmlns="" xmlns:a16="http://schemas.microsoft.com/office/drawing/2014/main" id="{4F4596A6-ACD2-4AB8-9D04-6D9C866869F9}"/>
              </a:ext>
            </a:extLst>
          </p:cNvPr>
          <p:cNvSpPr/>
          <p:nvPr/>
        </p:nvSpPr>
        <p:spPr>
          <a:xfrm>
            <a:off x="-14516" y="4047885"/>
            <a:ext cx="12206515" cy="2810115"/>
          </a:xfrm>
          <a:custGeom>
            <a:avLst/>
            <a:gdLst>
              <a:gd name="connsiteX0" fmla="*/ 0 w 12192000"/>
              <a:gd name="connsiteY0" fmla="*/ 0 h 2190928"/>
              <a:gd name="connsiteX1" fmla="*/ 14259 w 12192000"/>
              <a:gd name="connsiteY1" fmla="*/ 3697 h 2190928"/>
              <a:gd name="connsiteX2" fmla="*/ 6096000 w 12192000"/>
              <a:gd name="connsiteY2" fmla="*/ 647878 h 2190928"/>
              <a:gd name="connsiteX3" fmla="*/ 12177742 w 12192000"/>
              <a:gd name="connsiteY3" fmla="*/ 3697 h 2190928"/>
              <a:gd name="connsiteX4" fmla="*/ 12192000 w 12192000"/>
              <a:gd name="connsiteY4" fmla="*/ 0 h 2190928"/>
              <a:gd name="connsiteX5" fmla="*/ 12192000 w 12192000"/>
              <a:gd name="connsiteY5" fmla="*/ 2190928 h 2190928"/>
              <a:gd name="connsiteX6" fmla="*/ 0 w 12192000"/>
              <a:gd name="connsiteY6" fmla="*/ 2190928 h 2190928"/>
              <a:gd name="connsiteX0" fmla="*/ 0 w 12206515"/>
              <a:gd name="connsiteY0" fmla="*/ 215008 h 2190928"/>
              <a:gd name="connsiteX1" fmla="*/ 28774 w 12206515"/>
              <a:gd name="connsiteY1" fmla="*/ 3697 h 2190928"/>
              <a:gd name="connsiteX2" fmla="*/ 6110515 w 12206515"/>
              <a:gd name="connsiteY2" fmla="*/ 647878 h 2190928"/>
              <a:gd name="connsiteX3" fmla="*/ 12192257 w 12206515"/>
              <a:gd name="connsiteY3" fmla="*/ 3697 h 2190928"/>
              <a:gd name="connsiteX4" fmla="*/ 12206515 w 12206515"/>
              <a:gd name="connsiteY4" fmla="*/ 0 h 2190928"/>
              <a:gd name="connsiteX5" fmla="*/ 12206515 w 12206515"/>
              <a:gd name="connsiteY5" fmla="*/ 2190928 h 2190928"/>
              <a:gd name="connsiteX6" fmla="*/ 14515 w 12206515"/>
              <a:gd name="connsiteY6" fmla="*/ 2190928 h 2190928"/>
              <a:gd name="connsiteX7" fmla="*/ 0 w 12206515"/>
              <a:gd name="connsiteY7" fmla="*/ 215008 h 219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6515" h="2190928">
                <a:moveTo>
                  <a:pt x="0" y="215008"/>
                </a:moveTo>
                <a:cubicBezTo>
                  <a:pt x="4753" y="216240"/>
                  <a:pt x="24021" y="2465"/>
                  <a:pt x="28774" y="3697"/>
                </a:cubicBezTo>
                <a:cubicBezTo>
                  <a:pt x="1764842" y="410400"/>
                  <a:pt x="3857701" y="647878"/>
                  <a:pt x="6110515" y="647878"/>
                </a:cubicBezTo>
                <a:cubicBezTo>
                  <a:pt x="8363330" y="647878"/>
                  <a:pt x="10456189" y="410400"/>
                  <a:pt x="12192257" y="3697"/>
                </a:cubicBezTo>
                <a:lnTo>
                  <a:pt x="12206515" y="0"/>
                </a:lnTo>
                <a:lnTo>
                  <a:pt x="12206515" y="2190928"/>
                </a:lnTo>
                <a:lnTo>
                  <a:pt x="14515" y="2190928"/>
                </a:lnTo>
                <a:cubicBezTo>
                  <a:pt x="14515" y="1460619"/>
                  <a:pt x="0" y="945317"/>
                  <a:pt x="0" y="215008"/>
                </a:cubicBezTo>
                <a:close/>
              </a:path>
            </a:pathLst>
          </a:cu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任意多边形: 形状 6">
            <a:extLst>
              <a:ext uri="{FF2B5EF4-FFF2-40B4-BE49-F238E27FC236}">
                <a16:creationId xmlns="" xmlns:a16="http://schemas.microsoft.com/office/drawing/2014/main" id="{C451D66A-E852-49BB-A686-275D3A7D5373}"/>
              </a:ext>
            </a:extLst>
          </p:cNvPr>
          <p:cNvSpPr/>
          <p:nvPr/>
        </p:nvSpPr>
        <p:spPr>
          <a:xfrm>
            <a:off x="0" y="0"/>
            <a:ext cx="12192000" cy="4891315"/>
          </a:xfrm>
          <a:custGeom>
            <a:avLst/>
            <a:gdLst>
              <a:gd name="connsiteX0" fmla="*/ 0 w 12192000"/>
              <a:gd name="connsiteY0" fmla="*/ 0 h 5314950"/>
              <a:gd name="connsiteX1" fmla="*/ 12192000 w 12192000"/>
              <a:gd name="connsiteY1" fmla="*/ 0 h 5314950"/>
              <a:gd name="connsiteX2" fmla="*/ 12192000 w 12192000"/>
              <a:gd name="connsiteY2" fmla="*/ 4667072 h 5314950"/>
              <a:gd name="connsiteX3" fmla="*/ 12177742 w 12192000"/>
              <a:gd name="connsiteY3" fmla="*/ 4670769 h 5314950"/>
              <a:gd name="connsiteX4" fmla="*/ 6096000 w 12192000"/>
              <a:gd name="connsiteY4" fmla="*/ 5314950 h 5314950"/>
              <a:gd name="connsiteX5" fmla="*/ 14259 w 12192000"/>
              <a:gd name="connsiteY5" fmla="*/ 4670769 h 5314950"/>
              <a:gd name="connsiteX6" fmla="*/ 0 w 12192000"/>
              <a:gd name="connsiteY6" fmla="*/ 4667072 h 531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314950">
                <a:moveTo>
                  <a:pt x="0" y="0"/>
                </a:moveTo>
                <a:lnTo>
                  <a:pt x="12192000" y="0"/>
                </a:lnTo>
                <a:lnTo>
                  <a:pt x="12192000" y="4667072"/>
                </a:lnTo>
                <a:lnTo>
                  <a:pt x="12177742" y="4670769"/>
                </a:lnTo>
                <a:cubicBezTo>
                  <a:pt x="10441674" y="5077472"/>
                  <a:pt x="8348815" y="5314950"/>
                  <a:pt x="6096000" y="5314950"/>
                </a:cubicBezTo>
                <a:cubicBezTo>
                  <a:pt x="3843186" y="5314950"/>
                  <a:pt x="1750327" y="5077472"/>
                  <a:pt x="14259" y="4670769"/>
                </a:cubicBezTo>
                <a:lnTo>
                  <a:pt x="0" y="4667072"/>
                </a:lnTo>
                <a:close/>
              </a:path>
            </a:pathLst>
          </a:custGeom>
          <a:gradFill flip="none" rotWithShape="1">
            <a:gsLst>
              <a:gs pos="0">
                <a:srgbClr val="003263"/>
              </a:gs>
              <a:gs pos="66000">
                <a:srgbClr val="003466">
                  <a:alpha val="78000"/>
                </a:srgbClr>
              </a:gs>
              <a:gs pos="85000">
                <a:srgbClr val="003466">
                  <a:alpha val="87000"/>
                </a:srgbClr>
              </a:gs>
              <a:gs pos="35000">
                <a:srgbClr val="003465">
                  <a:alpha val="90000"/>
                </a:srgbClr>
              </a:gs>
              <a:gs pos="100000">
                <a:srgbClr val="003466"/>
              </a:gs>
            </a:gsLst>
            <a:lin ang="36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86" name="组合 85">
            <a:extLst>
              <a:ext uri="{FF2B5EF4-FFF2-40B4-BE49-F238E27FC236}">
                <a16:creationId xmlns="" xmlns:a16="http://schemas.microsoft.com/office/drawing/2014/main" id="{7C375886-8BCD-4E80-B1C2-066C60610C4B}"/>
              </a:ext>
            </a:extLst>
          </p:cNvPr>
          <p:cNvGrpSpPr/>
          <p:nvPr/>
        </p:nvGrpSpPr>
        <p:grpSpPr>
          <a:xfrm>
            <a:off x="5192484" y="729055"/>
            <a:ext cx="1807032" cy="1807031"/>
            <a:chOff x="4443682" y="2146980"/>
            <a:chExt cx="1843314" cy="1843314"/>
          </a:xfrm>
        </p:grpSpPr>
        <p:sp>
          <p:nvSpPr>
            <p:cNvPr id="49" name="椭圆 48">
              <a:extLst>
                <a:ext uri="{FF2B5EF4-FFF2-40B4-BE49-F238E27FC236}">
                  <a16:creationId xmlns="" xmlns:a16="http://schemas.microsoft.com/office/drawing/2014/main" id="{AAF4805D-BD0A-4A32-BCDC-889FF6332636}"/>
                </a:ext>
              </a:extLst>
            </p:cNvPr>
            <p:cNvSpPr/>
            <p:nvPr/>
          </p:nvSpPr>
          <p:spPr>
            <a:xfrm>
              <a:off x="4443682" y="2146980"/>
              <a:ext cx="1843314" cy="1843314"/>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50" name="Group 4">
              <a:extLst>
                <a:ext uri="{FF2B5EF4-FFF2-40B4-BE49-F238E27FC236}">
                  <a16:creationId xmlns="" xmlns:a16="http://schemas.microsoft.com/office/drawing/2014/main" id="{85C8786A-5CDD-4B69-91C0-65AB5CCDF7E3}"/>
                </a:ext>
              </a:extLst>
            </p:cNvPr>
            <p:cNvGrpSpPr>
              <a:grpSpLocks noChangeAspect="1"/>
            </p:cNvGrpSpPr>
            <p:nvPr/>
          </p:nvGrpSpPr>
          <p:grpSpPr bwMode="auto">
            <a:xfrm>
              <a:off x="4634678" y="2356193"/>
              <a:ext cx="1461322" cy="1424888"/>
              <a:chOff x="2287" y="1164"/>
              <a:chExt cx="1444" cy="1408"/>
            </a:xfrm>
            <a:solidFill>
              <a:srgbClr val="014590"/>
            </a:solidFill>
          </p:grpSpPr>
          <p:sp>
            <p:nvSpPr>
              <p:cNvPr id="51" name="Freeform 5">
                <a:extLst>
                  <a:ext uri="{FF2B5EF4-FFF2-40B4-BE49-F238E27FC236}">
                    <a16:creationId xmlns="" xmlns:a16="http://schemas.microsoft.com/office/drawing/2014/main" id="{869BE0EE-930E-44F9-BCE1-D78C5D272D2C}"/>
                  </a:ext>
                </a:extLst>
              </p:cNvPr>
              <p:cNvSpPr>
                <a:spLocks noEditPoints="1"/>
              </p:cNvSpPr>
              <p:nvPr/>
            </p:nvSpPr>
            <p:spPr bwMode="auto">
              <a:xfrm>
                <a:off x="2287" y="1164"/>
                <a:ext cx="1444" cy="1408"/>
              </a:xfrm>
              <a:custGeom>
                <a:avLst/>
                <a:gdLst>
                  <a:gd name="T0" fmla="*/ 624 w 693"/>
                  <a:gd name="T1" fmla="*/ 138 h 677"/>
                  <a:gd name="T2" fmla="*/ 676 w 693"/>
                  <a:gd name="T3" fmla="*/ 240 h 677"/>
                  <a:gd name="T4" fmla="*/ 686 w 693"/>
                  <a:gd name="T5" fmla="*/ 401 h 677"/>
                  <a:gd name="T6" fmla="*/ 646 w 693"/>
                  <a:gd name="T7" fmla="*/ 509 h 677"/>
                  <a:gd name="T8" fmla="*/ 551 w 693"/>
                  <a:gd name="T9" fmla="*/ 613 h 677"/>
                  <a:gd name="T10" fmla="*/ 451 w 693"/>
                  <a:gd name="T11" fmla="*/ 660 h 677"/>
                  <a:gd name="T12" fmla="*/ 269 w 693"/>
                  <a:gd name="T13" fmla="*/ 667 h 677"/>
                  <a:gd name="T14" fmla="*/ 189 w 693"/>
                  <a:gd name="T15" fmla="*/ 639 h 677"/>
                  <a:gd name="T16" fmla="*/ 53 w 693"/>
                  <a:gd name="T17" fmla="*/ 520 h 677"/>
                  <a:gd name="T18" fmla="*/ 10 w 693"/>
                  <a:gd name="T19" fmla="*/ 422 h 677"/>
                  <a:gd name="T20" fmla="*/ 8 w 693"/>
                  <a:gd name="T21" fmla="*/ 272 h 677"/>
                  <a:gd name="T22" fmla="*/ 47 w 693"/>
                  <a:gd name="T23" fmla="*/ 167 h 677"/>
                  <a:gd name="T24" fmla="*/ 154 w 693"/>
                  <a:gd name="T25" fmla="*/ 56 h 677"/>
                  <a:gd name="T26" fmla="*/ 264 w 693"/>
                  <a:gd name="T27" fmla="*/ 9 h 677"/>
                  <a:gd name="T28" fmla="*/ 391 w 693"/>
                  <a:gd name="T29" fmla="*/ 4 h 677"/>
                  <a:gd name="T30" fmla="*/ 514 w 693"/>
                  <a:gd name="T31" fmla="*/ 60 h 677"/>
                  <a:gd name="T32" fmla="*/ 431 w 693"/>
                  <a:gd name="T33" fmla="*/ 25 h 677"/>
                  <a:gd name="T34" fmla="*/ 273 w 693"/>
                  <a:gd name="T35" fmla="*/ 23 h 677"/>
                  <a:gd name="T36" fmla="*/ 174 w 693"/>
                  <a:gd name="T37" fmla="*/ 61 h 677"/>
                  <a:gd name="T38" fmla="*/ 53 w 693"/>
                  <a:gd name="T39" fmla="*/ 189 h 677"/>
                  <a:gd name="T40" fmla="*/ 17 w 693"/>
                  <a:gd name="T41" fmla="*/ 352 h 677"/>
                  <a:gd name="T42" fmla="*/ 41 w 693"/>
                  <a:gd name="T43" fmla="*/ 462 h 677"/>
                  <a:gd name="T44" fmla="*/ 102 w 693"/>
                  <a:gd name="T45" fmla="*/ 557 h 677"/>
                  <a:gd name="T46" fmla="*/ 196 w 693"/>
                  <a:gd name="T47" fmla="*/ 627 h 677"/>
                  <a:gd name="T48" fmla="*/ 302 w 693"/>
                  <a:gd name="T49" fmla="*/ 658 h 677"/>
                  <a:gd name="T50" fmla="*/ 430 w 693"/>
                  <a:gd name="T51" fmla="*/ 651 h 677"/>
                  <a:gd name="T52" fmla="*/ 552 w 693"/>
                  <a:gd name="T53" fmla="*/ 593 h 677"/>
                  <a:gd name="T54" fmla="*/ 637 w 693"/>
                  <a:gd name="T55" fmla="*/ 495 h 677"/>
                  <a:gd name="T56" fmla="*/ 672 w 693"/>
                  <a:gd name="T57" fmla="*/ 397 h 677"/>
                  <a:gd name="T58" fmla="*/ 673 w 693"/>
                  <a:gd name="T59" fmla="*/ 292 h 677"/>
                  <a:gd name="T60" fmla="*/ 638 w 693"/>
                  <a:gd name="T61" fmla="*/ 250 h 677"/>
                  <a:gd name="T62" fmla="*/ 541 w 693"/>
                  <a:gd name="T63" fmla="*/ 289 h 677"/>
                  <a:gd name="T64" fmla="*/ 525 w 693"/>
                  <a:gd name="T65" fmla="*/ 401 h 677"/>
                  <a:gd name="T66" fmla="*/ 468 w 693"/>
                  <a:gd name="T67" fmla="*/ 473 h 677"/>
                  <a:gd name="T68" fmla="*/ 517 w 693"/>
                  <a:gd name="T69" fmla="*/ 399 h 677"/>
                  <a:gd name="T70" fmla="*/ 517 w 693"/>
                  <a:gd name="T71" fmla="*/ 278 h 677"/>
                  <a:gd name="T72" fmla="*/ 482 w 693"/>
                  <a:gd name="T73" fmla="*/ 292 h 677"/>
                  <a:gd name="T74" fmla="*/ 458 w 693"/>
                  <a:gd name="T75" fmla="*/ 332 h 677"/>
                  <a:gd name="T76" fmla="*/ 407 w 693"/>
                  <a:gd name="T77" fmla="*/ 404 h 677"/>
                  <a:gd name="T78" fmla="*/ 370 w 693"/>
                  <a:gd name="T79" fmla="*/ 483 h 677"/>
                  <a:gd name="T80" fmla="*/ 320 w 693"/>
                  <a:gd name="T81" fmla="*/ 466 h 677"/>
                  <a:gd name="T82" fmla="*/ 268 w 693"/>
                  <a:gd name="T83" fmla="*/ 385 h 677"/>
                  <a:gd name="T84" fmla="*/ 263 w 693"/>
                  <a:gd name="T85" fmla="*/ 328 h 677"/>
                  <a:gd name="T86" fmla="*/ 207 w 693"/>
                  <a:gd name="T87" fmla="*/ 282 h 677"/>
                  <a:gd name="T88" fmla="*/ 164 w 693"/>
                  <a:gd name="T89" fmla="*/ 338 h 677"/>
                  <a:gd name="T90" fmla="*/ 208 w 693"/>
                  <a:gd name="T91" fmla="*/ 457 h 677"/>
                  <a:gd name="T92" fmla="*/ 179 w 693"/>
                  <a:gd name="T93" fmla="*/ 430 h 677"/>
                  <a:gd name="T94" fmla="*/ 155 w 693"/>
                  <a:gd name="T95" fmla="*/ 323 h 677"/>
                  <a:gd name="T96" fmla="*/ 201 w 693"/>
                  <a:gd name="T97" fmla="*/ 219 h 677"/>
                  <a:gd name="T98" fmla="*/ 285 w 693"/>
                  <a:gd name="T99" fmla="*/ 162 h 677"/>
                  <a:gd name="T100" fmla="*/ 415 w 693"/>
                  <a:gd name="T101" fmla="*/ 164 h 677"/>
                  <a:gd name="T102" fmla="*/ 497 w 693"/>
                  <a:gd name="T103" fmla="*/ 226 h 677"/>
                  <a:gd name="T104" fmla="*/ 563 w 693"/>
                  <a:gd name="T105" fmla="*/ 236 h 677"/>
                  <a:gd name="T106" fmla="*/ 594 w 693"/>
                  <a:gd name="T107" fmla="*/ 219 h 677"/>
                  <a:gd name="T108" fmla="*/ 617 w 693"/>
                  <a:gd name="T109" fmla="*/ 153 h 677"/>
                  <a:gd name="T110" fmla="*/ 483 w 693"/>
                  <a:gd name="T111" fmla="*/ 223 h 677"/>
                  <a:gd name="T112" fmla="*/ 421 w 693"/>
                  <a:gd name="T113" fmla="*/ 176 h 677"/>
                  <a:gd name="T114" fmla="*/ 319 w 693"/>
                  <a:gd name="T115" fmla="*/ 162 h 677"/>
                  <a:gd name="T116" fmla="*/ 219 w 693"/>
                  <a:gd name="T117" fmla="*/ 212 h 677"/>
                  <a:gd name="T118" fmla="*/ 299 w 693"/>
                  <a:gd name="T119" fmla="*/ 268 h 677"/>
                  <a:gd name="T120" fmla="*/ 367 w 693"/>
                  <a:gd name="T121" fmla="*/ 251 h 677"/>
                  <a:gd name="T122" fmla="*/ 452 w 693"/>
                  <a:gd name="T123" fmla="*/ 253 h 677"/>
                  <a:gd name="T124" fmla="*/ 532 w 693"/>
                  <a:gd name="T125" fmla="*/ 272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3" h="677">
                    <a:moveTo>
                      <a:pt x="528" y="51"/>
                    </a:moveTo>
                    <a:cubicBezTo>
                      <a:pt x="529" y="52"/>
                      <a:pt x="529" y="51"/>
                      <a:pt x="530" y="51"/>
                    </a:cubicBezTo>
                    <a:cubicBezTo>
                      <a:pt x="532" y="54"/>
                      <a:pt x="537" y="54"/>
                      <a:pt x="538" y="57"/>
                    </a:cubicBezTo>
                    <a:cubicBezTo>
                      <a:pt x="541" y="57"/>
                      <a:pt x="542" y="60"/>
                      <a:pt x="544" y="60"/>
                    </a:cubicBezTo>
                    <a:cubicBezTo>
                      <a:pt x="546" y="61"/>
                      <a:pt x="547" y="63"/>
                      <a:pt x="549" y="63"/>
                    </a:cubicBezTo>
                    <a:cubicBezTo>
                      <a:pt x="551" y="66"/>
                      <a:pt x="554" y="67"/>
                      <a:pt x="555" y="70"/>
                    </a:cubicBezTo>
                    <a:cubicBezTo>
                      <a:pt x="558" y="70"/>
                      <a:pt x="560" y="72"/>
                      <a:pt x="562" y="75"/>
                    </a:cubicBezTo>
                    <a:cubicBezTo>
                      <a:pt x="565" y="76"/>
                      <a:pt x="568" y="79"/>
                      <a:pt x="571" y="81"/>
                    </a:cubicBezTo>
                    <a:cubicBezTo>
                      <a:pt x="572" y="82"/>
                      <a:pt x="572" y="83"/>
                      <a:pt x="572" y="84"/>
                    </a:cubicBezTo>
                    <a:cubicBezTo>
                      <a:pt x="573" y="84"/>
                      <a:pt x="574" y="84"/>
                      <a:pt x="574" y="84"/>
                    </a:cubicBezTo>
                    <a:cubicBezTo>
                      <a:pt x="577" y="88"/>
                      <a:pt x="582" y="89"/>
                      <a:pt x="584" y="93"/>
                    </a:cubicBezTo>
                    <a:cubicBezTo>
                      <a:pt x="587" y="94"/>
                      <a:pt x="589" y="97"/>
                      <a:pt x="591" y="100"/>
                    </a:cubicBezTo>
                    <a:cubicBezTo>
                      <a:pt x="594" y="102"/>
                      <a:pt x="597" y="104"/>
                      <a:pt x="598" y="108"/>
                    </a:cubicBezTo>
                    <a:cubicBezTo>
                      <a:pt x="602" y="112"/>
                      <a:pt x="606" y="116"/>
                      <a:pt x="609" y="119"/>
                    </a:cubicBezTo>
                    <a:cubicBezTo>
                      <a:pt x="609" y="120"/>
                      <a:pt x="608" y="120"/>
                      <a:pt x="608" y="121"/>
                    </a:cubicBezTo>
                    <a:cubicBezTo>
                      <a:pt x="609" y="122"/>
                      <a:pt x="610" y="121"/>
                      <a:pt x="611" y="122"/>
                    </a:cubicBezTo>
                    <a:cubicBezTo>
                      <a:pt x="612" y="124"/>
                      <a:pt x="614" y="125"/>
                      <a:pt x="615" y="126"/>
                    </a:cubicBezTo>
                    <a:cubicBezTo>
                      <a:pt x="616" y="127"/>
                      <a:pt x="617" y="128"/>
                      <a:pt x="617" y="129"/>
                    </a:cubicBezTo>
                    <a:cubicBezTo>
                      <a:pt x="618" y="130"/>
                      <a:pt x="618" y="130"/>
                      <a:pt x="618" y="131"/>
                    </a:cubicBezTo>
                    <a:cubicBezTo>
                      <a:pt x="619" y="132"/>
                      <a:pt x="619" y="132"/>
                      <a:pt x="620" y="132"/>
                    </a:cubicBezTo>
                    <a:cubicBezTo>
                      <a:pt x="621" y="133"/>
                      <a:pt x="622" y="136"/>
                      <a:pt x="624" y="138"/>
                    </a:cubicBezTo>
                    <a:cubicBezTo>
                      <a:pt x="624" y="138"/>
                      <a:pt x="625" y="139"/>
                      <a:pt x="626" y="140"/>
                    </a:cubicBezTo>
                    <a:cubicBezTo>
                      <a:pt x="626" y="140"/>
                      <a:pt x="626" y="141"/>
                      <a:pt x="626" y="141"/>
                    </a:cubicBezTo>
                    <a:cubicBezTo>
                      <a:pt x="627" y="142"/>
                      <a:pt x="628" y="142"/>
                      <a:pt x="628" y="142"/>
                    </a:cubicBezTo>
                    <a:cubicBezTo>
                      <a:pt x="629" y="143"/>
                      <a:pt x="629" y="144"/>
                      <a:pt x="630" y="144"/>
                    </a:cubicBezTo>
                    <a:cubicBezTo>
                      <a:pt x="630" y="145"/>
                      <a:pt x="630" y="145"/>
                      <a:pt x="630" y="146"/>
                    </a:cubicBezTo>
                    <a:cubicBezTo>
                      <a:pt x="634" y="151"/>
                      <a:pt x="638" y="156"/>
                      <a:pt x="641" y="162"/>
                    </a:cubicBezTo>
                    <a:cubicBezTo>
                      <a:pt x="642" y="163"/>
                      <a:pt x="642" y="164"/>
                      <a:pt x="643" y="164"/>
                    </a:cubicBezTo>
                    <a:cubicBezTo>
                      <a:pt x="643" y="166"/>
                      <a:pt x="644" y="168"/>
                      <a:pt x="645" y="169"/>
                    </a:cubicBezTo>
                    <a:cubicBezTo>
                      <a:pt x="646" y="172"/>
                      <a:pt x="649" y="174"/>
                      <a:pt x="650" y="177"/>
                    </a:cubicBezTo>
                    <a:cubicBezTo>
                      <a:pt x="650" y="177"/>
                      <a:pt x="650" y="178"/>
                      <a:pt x="650" y="179"/>
                    </a:cubicBezTo>
                    <a:cubicBezTo>
                      <a:pt x="651" y="180"/>
                      <a:pt x="652" y="180"/>
                      <a:pt x="652" y="181"/>
                    </a:cubicBezTo>
                    <a:cubicBezTo>
                      <a:pt x="652" y="182"/>
                      <a:pt x="652" y="182"/>
                      <a:pt x="652" y="183"/>
                    </a:cubicBezTo>
                    <a:cubicBezTo>
                      <a:pt x="654" y="187"/>
                      <a:pt x="656" y="190"/>
                      <a:pt x="658" y="193"/>
                    </a:cubicBezTo>
                    <a:cubicBezTo>
                      <a:pt x="659" y="195"/>
                      <a:pt x="660" y="198"/>
                      <a:pt x="661" y="200"/>
                    </a:cubicBezTo>
                    <a:cubicBezTo>
                      <a:pt x="660" y="202"/>
                      <a:pt x="662" y="202"/>
                      <a:pt x="663" y="204"/>
                    </a:cubicBezTo>
                    <a:cubicBezTo>
                      <a:pt x="663" y="204"/>
                      <a:pt x="663" y="205"/>
                      <a:pt x="664" y="206"/>
                    </a:cubicBezTo>
                    <a:cubicBezTo>
                      <a:pt x="665" y="209"/>
                      <a:pt x="667" y="214"/>
                      <a:pt x="669" y="218"/>
                    </a:cubicBezTo>
                    <a:cubicBezTo>
                      <a:pt x="669" y="218"/>
                      <a:pt x="670" y="219"/>
                      <a:pt x="670" y="220"/>
                    </a:cubicBezTo>
                    <a:cubicBezTo>
                      <a:pt x="671" y="222"/>
                      <a:pt x="671" y="225"/>
                      <a:pt x="673" y="226"/>
                    </a:cubicBezTo>
                    <a:cubicBezTo>
                      <a:pt x="672" y="229"/>
                      <a:pt x="674" y="230"/>
                      <a:pt x="674" y="231"/>
                    </a:cubicBezTo>
                    <a:cubicBezTo>
                      <a:pt x="675" y="234"/>
                      <a:pt x="676" y="237"/>
                      <a:pt x="676" y="240"/>
                    </a:cubicBezTo>
                    <a:cubicBezTo>
                      <a:pt x="677" y="241"/>
                      <a:pt x="678" y="242"/>
                      <a:pt x="678" y="244"/>
                    </a:cubicBezTo>
                    <a:cubicBezTo>
                      <a:pt x="678" y="245"/>
                      <a:pt x="678" y="246"/>
                      <a:pt x="678" y="247"/>
                    </a:cubicBezTo>
                    <a:cubicBezTo>
                      <a:pt x="679" y="248"/>
                      <a:pt x="679" y="248"/>
                      <a:pt x="680" y="249"/>
                    </a:cubicBezTo>
                    <a:cubicBezTo>
                      <a:pt x="680" y="250"/>
                      <a:pt x="680" y="252"/>
                      <a:pt x="680" y="253"/>
                    </a:cubicBezTo>
                    <a:cubicBezTo>
                      <a:pt x="681" y="254"/>
                      <a:pt x="682" y="256"/>
                      <a:pt x="682" y="257"/>
                    </a:cubicBezTo>
                    <a:cubicBezTo>
                      <a:pt x="682" y="258"/>
                      <a:pt x="682" y="259"/>
                      <a:pt x="682" y="260"/>
                    </a:cubicBezTo>
                    <a:cubicBezTo>
                      <a:pt x="683" y="266"/>
                      <a:pt x="685" y="273"/>
                      <a:pt x="686" y="278"/>
                    </a:cubicBezTo>
                    <a:cubicBezTo>
                      <a:pt x="686" y="280"/>
                      <a:pt x="687" y="281"/>
                      <a:pt x="687" y="282"/>
                    </a:cubicBezTo>
                    <a:cubicBezTo>
                      <a:pt x="687" y="283"/>
                      <a:pt x="687" y="284"/>
                      <a:pt x="687" y="286"/>
                    </a:cubicBezTo>
                    <a:cubicBezTo>
                      <a:pt x="687" y="286"/>
                      <a:pt x="688" y="287"/>
                      <a:pt x="688" y="288"/>
                    </a:cubicBezTo>
                    <a:cubicBezTo>
                      <a:pt x="688" y="289"/>
                      <a:pt x="688" y="291"/>
                      <a:pt x="688" y="292"/>
                    </a:cubicBezTo>
                    <a:cubicBezTo>
                      <a:pt x="688" y="294"/>
                      <a:pt x="690" y="296"/>
                      <a:pt x="689" y="298"/>
                    </a:cubicBezTo>
                    <a:cubicBezTo>
                      <a:pt x="691" y="302"/>
                      <a:pt x="689" y="310"/>
                      <a:pt x="691" y="313"/>
                    </a:cubicBezTo>
                    <a:cubicBezTo>
                      <a:pt x="692" y="330"/>
                      <a:pt x="693" y="347"/>
                      <a:pt x="692" y="364"/>
                    </a:cubicBezTo>
                    <a:cubicBezTo>
                      <a:pt x="691" y="366"/>
                      <a:pt x="691" y="368"/>
                      <a:pt x="690" y="370"/>
                    </a:cubicBezTo>
                    <a:cubicBezTo>
                      <a:pt x="690" y="371"/>
                      <a:pt x="690" y="372"/>
                      <a:pt x="690" y="373"/>
                    </a:cubicBezTo>
                    <a:cubicBezTo>
                      <a:pt x="690" y="376"/>
                      <a:pt x="689" y="378"/>
                      <a:pt x="689" y="381"/>
                    </a:cubicBezTo>
                    <a:cubicBezTo>
                      <a:pt x="688" y="385"/>
                      <a:pt x="689" y="389"/>
                      <a:pt x="688" y="392"/>
                    </a:cubicBezTo>
                    <a:cubicBezTo>
                      <a:pt x="688" y="393"/>
                      <a:pt x="687" y="394"/>
                      <a:pt x="687" y="395"/>
                    </a:cubicBezTo>
                    <a:cubicBezTo>
                      <a:pt x="687" y="396"/>
                      <a:pt x="687" y="397"/>
                      <a:pt x="687" y="398"/>
                    </a:cubicBezTo>
                    <a:cubicBezTo>
                      <a:pt x="687" y="399"/>
                      <a:pt x="686" y="400"/>
                      <a:pt x="686" y="401"/>
                    </a:cubicBezTo>
                    <a:cubicBezTo>
                      <a:pt x="685" y="402"/>
                      <a:pt x="686" y="402"/>
                      <a:pt x="686" y="403"/>
                    </a:cubicBezTo>
                    <a:cubicBezTo>
                      <a:pt x="685" y="406"/>
                      <a:pt x="684" y="408"/>
                      <a:pt x="683" y="410"/>
                    </a:cubicBezTo>
                    <a:cubicBezTo>
                      <a:pt x="684" y="412"/>
                      <a:pt x="683" y="413"/>
                      <a:pt x="683" y="415"/>
                    </a:cubicBezTo>
                    <a:cubicBezTo>
                      <a:pt x="682" y="416"/>
                      <a:pt x="683" y="417"/>
                      <a:pt x="683" y="418"/>
                    </a:cubicBezTo>
                    <a:cubicBezTo>
                      <a:pt x="682" y="420"/>
                      <a:pt x="681" y="422"/>
                      <a:pt x="680" y="425"/>
                    </a:cubicBezTo>
                    <a:cubicBezTo>
                      <a:pt x="679" y="428"/>
                      <a:pt x="679" y="431"/>
                      <a:pt x="678" y="434"/>
                    </a:cubicBezTo>
                    <a:cubicBezTo>
                      <a:pt x="678" y="435"/>
                      <a:pt x="677" y="437"/>
                      <a:pt x="676" y="439"/>
                    </a:cubicBezTo>
                    <a:cubicBezTo>
                      <a:pt x="676" y="440"/>
                      <a:pt x="676" y="441"/>
                      <a:pt x="676" y="442"/>
                    </a:cubicBezTo>
                    <a:cubicBezTo>
                      <a:pt x="676" y="443"/>
                      <a:pt x="674" y="446"/>
                      <a:pt x="674" y="448"/>
                    </a:cubicBezTo>
                    <a:cubicBezTo>
                      <a:pt x="672" y="452"/>
                      <a:pt x="671" y="457"/>
                      <a:pt x="669" y="461"/>
                    </a:cubicBezTo>
                    <a:cubicBezTo>
                      <a:pt x="670" y="463"/>
                      <a:pt x="668" y="464"/>
                      <a:pt x="667" y="465"/>
                    </a:cubicBezTo>
                    <a:cubicBezTo>
                      <a:pt x="668" y="468"/>
                      <a:pt x="665" y="470"/>
                      <a:pt x="664" y="472"/>
                    </a:cubicBezTo>
                    <a:cubicBezTo>
                      <a:pt x="663" y="474"/>
                      <a:pt x="663" y="476"/>
                      <a:pt x="663" y="478"/>
                    </a:cubicBezTo>
                    <a:cubicBezTo>
                      <a:pt x="662" y="479"/>
                      <a:pt x="660" y="481"/>
                      <a:pt x="660" y="482"/>
                    </a:cubicBezTo>
                    <a:cubicBezTo>
                      <a:pt x="659" y="485"/>
                      <a:pt x="659" y="487"/>
                      <a:pt x="657" y="488"/>
                    </a:cubicBezTo>
                    <a:cubicBezTo>
                      <a:pt x="657" y="489"/>
                      <a:pt x="657" y="490"/>
                      <a:pt x="657" y="490"/>
                    </a:cubicBezTo>
                    <a:cubicBezTo>
                      <a:pt x="656" y="491"/>
                      <a:pt x="655" y="492"/>
                      <a:pt x="655" y="494"/>
                    </a:cubicBezTo>
                    <a:cubicBezTo>
                      <a:pt x="654" y="494"/>
                      <a:pt x="653" y="494"/>
                      <a:pt x="653" y="495"/>
                    </a:cubicBezTo>
                    <a:cubicBezTo>
                      <a:pt x="653" y="496"/>
                      <a:pt x="653" y="496"/>
                      <a:pt x="652" y="497"/>
                    </a:cubicBezTo>
                    <a:cubicBezTo>
                      <a:pt x="651" y="499"/>
                      <a:pt x="650" y="501"/>
                      <a:pt x="649" y="503"/>
                    </a:cubicBezTo>
                    <a:cubicBezTo>
                      <a:pt x="648" y="505"/>
                      <a:pt x="647" y="507"/>
                      <a:pt x="646" y="509"/>
                    </a:cubicBezTo>
                    <a:cubicBezTo>
                      <a:pt x="644" y="514"/>
                      <a:pt x="639" y="517"/>
                      <a:pt x="638" y="523"/>
                    </a:cubicBezTo>
                    <a:cubicBezTo>
                      <a:pt x="634" y="526"/>
                      <a:pt x="632" y="532"/>
                      <a:pt x="628" y="535"/>
                    </a:cubicBezTo>
                    <a:cubicBezTo>
                      <a:pt x="628" y="537"/>
                      <a:pt x="626" y="539"/>
                      <a:pt x="625" y="540"/>
                    </a:cubicBezTo>
                    <a:cubicBezTo>
                      <a:pt x="622" y="545"/>
                      <a:pt x="617" y="547"/>
                      <a:pt x="615" y="553"/>
                    </a:cubicBezTo>
                    <a:cubicBezTo>
                      <a:pt x="613" y="553"/>
                      <a:pt x="613" y="555"/>
                      <a:pt x="612" y="555"/>
                    </a:cubicBezTo>
                    <a:cubicBezTo>
                      <a:pt x="612" y="557"/>
                      <a:pt x="611" y="557"/>
                      <a:pt x="611" y="558"/>
                    </a:cubicBezTo>
                    <a:cubicBezTo>
                      <a:pt x="610" y="558"/>
                      <a:pt x="610" y="558"/>
                      <a:pt x="609" y="559"/>
                    </a:cubicBezTo>
                    <a:cubicBezTo>
                      <a:pt x="608" y="562"/>
                      <a:pt x="605" y="562"/>
                      <a:pt x="605" y="566"/>
                    </a:cubicBezTo>
                    <a:cubicBezTo>
                      <a:pt x="604" y="566"/>
                      <a:pt x="603" y="567"/>
                      <a:pt x="603" y="568"/>
                    </a:cubicBezTo>
                    <a:cubicBezTo>
                      <a:pt x="601" y="568"/>
                      <a:pt x="599" y="570"/>
                      <a:pt x="598" y="572"/>
                    </a:cubicBezTo>
                    <a:cubicBezTo>
                      <a:pt x="595" y="574"/>
                      <a:pt x="593" y="577"/>
                      <a:pt x="590" y="580"/>
                    </a:cubicBezTo>
                    <a:cubicBezTo>
                      <a:pt x="589" y="581"/>
                      <a:pt x="588" y="581"/>
                      <a:pt x="587" y="583"/>
                    </a:cubicBezTo>
                    <a:cubicBezTo>
                      <a:pt x="586" y="583"/>
                      <a:pt x="586" y="584"/>
                      <a:pt x="585" y="585"/>
                    </a:cubicBezTo>
                    <a:cubicBezTo>
                      <a:pt x="584" y="585"/>
                      <a:pt x="583" y="585"/>
                      <a:pt x="583" y="586"/>
                    </a:cubicBezTo>
                    <a:cubicBezTo>
                      <a:pt x="582" y="586"/>
                      <a:pt x="582" y="587"/>
                      <a:pt x="581" y="588"/>
                    </a:cubicBezTo>
                    <a:cubicBezTo>
                      <a:pt x="580" y="588"/>
                      <a:pt x="579" y="588"/>
                      <a:pt x="579" y="589"/>
                    </a:cubicBezTo>
                    <a:cubicBezTo>
                      <a:pt x="578" y="590"/>
                      <a:pt x="578" y="592"/>
                      <a:pt x="576" y="592"/>
                    </a:cubicBezTo>
                    <a:cubicBezTo>
                      <a:pt x="574" y="595"/>
                      <a:pt x="571" y="596"/>
                      <a:pt x="568" y="598"/>
                    </a:cubicBezTo>
                    <a:cubicBezTo>
                      <a:pt x="566" y="600"/>
                      <a:pt x="565" y="602"/>
                      <a:pt x="563" y="603"/>
                    </a:cubicBezTo>
                    <a:cubicBezTo>
                      <a:pt x="560" y="605"/>
                      <a:pt x="557" y="607"/>
                      <a:pt x="555" y="610"/>
                    </a:cubicBezTo>
                    <a:cubicBezTo>
                      <a:pt x="553" y="610"/>
                      <a:pt x="552" y="611"/>
                      <a:pt x="551" y="613"/>
                    </a:cubicBezTo>
                    <a:cubicBezTo>
                      <a:pt x="550" y="613"/>
                      <a:pt x="550" y="612"/>
                      <a:pt x="549" y="612"/>
                    </a:cubicBezTo>
                    <a:cubicBezTo>
                      <a:pt x="547" y="614"/>
                      <a:pt x="546" y="615"/>
                      <a:pt x="544" y="617"/>
                    </a:cubicBezTo>
                    <a:cubicBezTo>
                      <a:pt x="542" y="617"/>
                      <a:pt x="540" y="618"/>
                      <a:pt x="539" y="619"/>
                    </a:cubicBezTo>
                    <a:cubicBezTo>
                      <a:pt x="538" y="620"/>
                      <a:pt x="537" y="621"/>
                      <a:pt x="536" y="622"/>
                    </a:cubicBezTo>
                    <a:cubicBezTo>
                      <a:pt x="535" y="623"/>
                      <a:pt x="533" y="623"/>
                      <a:pt x="532" y="625"/>
                    </a:cubicBezTo>
                    <a:cubicBezTo>
                      <a:pt x="531" y="625"/>
                      <a:pt x="531" y="625"/>
                      <a:pt x="530" y="625"/>
                    </a:cubicBezTo>
                    <a:cubicBezTo>
                      <a:pt x="528" y="627"/>
                      <a:pt x="525" y="628"/>
                      <a:pt x="523" y="629"/>
                    </a:cubicBezTo>
                    <a:cubicBezTo>
                      <a:pt x="520" y="631"/>
                      <a:pt x="518" y="633"/>
                      <a:pt x="516" y="634"/>
                    </a:cubicBezTo>
                    <a:cubicBezTo>
                      <a:pt x="513" y="635"/>
                      <a:pt x="510" y="636"/>
                      <a:pt x="508" y="637"/>
                    </a:cubicBezTo>
                    <a:cubicBezTo>
                      <a:pt x="507" y="638"/>
                      <a:pt x="507" y="637"/>
                      <a:pt x="506" y="637"/>
                    </a:cubicBezTo>
                    <a:cubicBezTo>
                      <a:pt x="505" y="638"/>
                      <a:pt x="504" y="639"/>
                      <a:pt x="503" y="640"/>
                    </a:cubicBezTo>
                    <a:cubicBezTo>
                      <a:pt x="503" y="640"/>
                      <a:pt x="503" y="640"/>
                      <a:pt x="502" y="640"/>
                    </a:cubicBezTo>
                    <a:cubicBezTo>
                      <a:pt x="500" y="641"/>
                      <a:pt x="498" y="642"/>
                      <a:pt x="497" y="644"/>
                    </a:cubicBezTo>
                    <a:cubicBezTo>
                      <a:pt x="493" y="644"/>
                      <a:pt x="491" y="646"/>
                      <a:pt x="489" y="647"/>
                    </a:cubicBezTo>
                    <a:cubicBezTo>
                      <a:pt x="483" y="647"/>
                      <a:pt x="482" y="651"/>
                      <a:pt x="476" y="650"/>
                    </a:cubicBezTo>
                    <a:cubicBezTo>
                      <a:pt x="475" y="651"/>
                      <a:pt x="474" y="654"/>
                      <a:pt x="472" y="653"/>
                    </a:cubicBezTo>
                    <a:cubicBezTo>
                      <a:pt x="469" y="655"/>
                      <a:pt x="466" y="655"/>
                      <a:pt x="463" y="656"/>
                    </a:cubicBezTo>
                    <a:cubicBezTo>
                      <a:pt x="462" y="656"/>
                      <a:pt x="461" y="657"/>
                      <a:pt x="460" y="657"/>
                    </a:cubicBezTo>
                    <a:cubicBezTo>
                      <a:pt x="460" y="658"/>
                      <a:pt x="458" y="658"/>
                      <a:pt x="457" y="658"/>
                    </a:cubicBezTo>
                    <a:cubicBezTo>
                      <a:pt x="456" y="658"/>
                      <a:pt x="455" y="659"/>
                      <a:pt x="454" y="659"/>
                    </a:cubicBezTo>
                    <a:cubicBezTo>
                      <a:pt x="453" y="660"/>
                      <a:pt x="452" y="659"/>
                      <a:pt x="451" y="660"/>
                    </a:cubicBezTo>
                    <a:cubicBezTo>
                      <a:pt x="449" y="660"/>
                      <a:pt x="447" y="662"/>
                      <a:pt x="445" y="662"/>
                    </a:cubicBezTo>
                    <a:cubicBezTo>
                      <a:pt x="444" y="663"/>
                      <a:pt x="442" y="662"/>
                      <a:pt x="441" y="663"/>
                    </a:cubicBezTo>
                    <a:cubicBezTo>
                      <a:pt x="440" y="663"/>
                      <a:pt x="439" y="664"/>
                      <a:pt x="439" y="664"/>
                    </a:cubicBezTo>
                    <a:cubicBezTo>
                      <a:pt x="437" y="665"/>
                      <a:pt x="436" y="664"/>
                      <a:pt x="435" y="665"/>
                    </a:cubicBezTo>
                    <a:cubicBezTo>
                      <a:pt x="427" y="666"/>
                      <a:pt x="419" y="668"/>
                      <a:pt x="412" y="670"/>
                    </a:cubicBezTo>
                    <a:cubicBezTo>
                      <a:pt x="408" y="671"/>
                      <a:pt x="405" y="671"/>
                      <a:pt x="401" y="672"/>
                    </a:cubicBezTo>
                    <a:cubicBezTo>
                      <a:pt x="398" y="672"/>
                      <a:pt x="396" y="673"/>
                      <a:pt x="393" y="673"/>
                    </a:cubicBezTo>
                    <a:cubicBezTo>
                      <a:pt x="388" y="674"/>
                      <a:pt x="383" y="674"/>
                      <a:pt x="378" y="674"/>
                    </a:cubicBezTo>
                    <a:cubicBezTo>
                      <a:pt x="376" y="674"/>
                      <a:pt x="375" y="675"/>
                      <a:pt x="374" y="675"/>
                    </a:cubicBezTo>
                    <a:cubicBezTo>
                      <a:pt x="369" y="675"/>
                      <a:pt x="365" y="675"/>
                      <a:pt x="360" y="675"/>
                    </a:cubicBezTo>
                    <a:cubicBezTo>
                      <a:pt x="358" y="676"/>
                      <a:pt x="356" y="676"/>
                      <a:pt x="353" y="676"/>
                    </a:cubicBezTo>
                    <a:cubicBezTo>
                      <a:pt x="348" y="676"/>
                      <a:pt x="341" y="677"/>
                      <a:pt x="336" y="675"/>
                    </a:cubicBezTo>
                    <a:cubicBezTo>
                      <a:pt x="333" y="676"/>
                      <a:pt x="330" y="675"/>
                      <a:pt x="326" y="675"/>
                    </a:cubicBezTo>
                    <a:cubicBezTo>
                      <a:pt x="321" y="675"/>
                      <a:pt x="316" y="675"/>
                      <a:pt x="313" y="674"/>
                    </a:cubicBezTo>
                    <a:cubicBezTo>
                      <a:pt x="309" y="675"/>
                      <a:pt x="302" y="673"/>
                      <a:pt x="298" y="672"/>
                    </a:cubicBezTo>
                    <a:cubicBezTo>
                      <a:pt x="296" y="672"/>
                      <a:pt x="293" y="672"/>
                      <a:pt x="290" y="672"/>
                    </a:cubicBezTo>
                    <a:cubicBezTo>
                      <a:pt x="290" y="672"/>
                      <a:pt x="289" y="671"/>
                      <a:pt x="289" y="671"/>
                    </a:cubicBezTo>
                    <a:cubicBezTo>
                      <a:pt x="286" y="670"/>
                      <a:pt x="283" y="671"/>
                      <a:pt x="280" y="670"/>
                    </a:cubicBezTo>
                    <a:cubicBezTo>
                      <a:pt x="279" y="670"/>
                      <a:pt x="278" y="669"/>
                      <a:pt x="278" y="669"/>
                    </a:cubicBezTo>
                    <a:cubicBezTo>
                      <a:pt x="276" y="669"/>
                      <a:pt x="275" y="669"/>
                      <a:pt x="274" y="669"/>
                    </a:cubicBezTo>
                    <a:cubicBezTo>
                      <a:pt x="273" y="669"/>
                      <a:pt x="271" y="668"/>
                      <a:pt x="269" y="667"/>
                    </a:cubicBezTo>
                    <a:cubicBezTo>
                      <a:pt x="268" y="667"/>
                      <a:pt x="267" y="667"/>
                      <a:pt x="266" y="667"/>
                    </a:cubicBezTo>
                    <a:cubicBezTo>
                      <a:pt x="265" y="667"/>
                      <a:pt x="264" y="666"/>
                      <a:pt x="263" y="666"/>
                    </a:cubicBezTo>
                    <a:cubicBezTo>
                      <a:pt x="261" y="665"/>
                      <a:pt x="259" y="665"/>
                      <a:pt x="257" y="665"/>
                    </a:cubicBezTo>
                    <a:cubicBezTo>
                      <a:pt x="256" y="665"/>
                      <a:pt x="255" y="663"/>
                      <a:pt x="253" y="663"/>
                    </a:cubicBezTo>
                    <a:cubicBezTo>
                      <a:pt x="253" y="663"/>
                      <a:pt x="252" y="663"/>
                      <a:pt x="251" y="663"/>
                    </a:cubicBezTo>
                    <a:cubicBezTo>
                      <a:pt x="250" y="663"/>
                      <a:pt x="250" y="662"/>
                      <a:pt x="249" y="662"/>
                    </a:cubicBezTo>
                    <a:cubicBezTo>
                      <a:pt x="247" y="661"/>
                      <a:pt x="244" y="661"/>
                      <a:pt x="241" y="660"/>
                    </a:cubicBezTo>
                    <a:cubicBezTo>
                      <a:pt x="241" y="660"/>
                      <a:pt x="240" y="659"/>
                      <a:pt x="240" y="659"/>
                    </a:cubicBezTo>
                    <a:cubicBezTo>
                      <a:pt x="239" y="659"/>
                      <a:pt x="238" y="659"/>
                      <a:pt x="237" y="659"/>
                    </a:cubicBezTo>
                    <a:cubicBezTo>
                      <a:pt x="236" y="658"/>
                      <a:pt x="235" y="658"/>
                      <a:pt x="234" y="657"/>
                    </a:cubicBezTo>
                    <a:cubicBezTo>
                      <a:pt x="234" y="657"/>
                      <a:pt x="233" y="658"/>
                      <a:pt x="232" y="657"/>
                    </a:cubicBezTo>
                    <a:cubicBezTo>
                      <a:pt x="230" y="657"/>
                      <a:pt x="230" y="654"/>
                      <a:pt x="227" y="656"/>
                    </a:cubicBezTo>
                    <a:cubicBezTo>
                      <a:pt x="227" y="655"/>
                      <a:pt x="226" y="654"/>
                      <a:pt x="226" y="654"/>
                    </a:cubicBezTo>
                    <a:cubicBezTo>
                      <a:pt x="225" y="654"/>
                      <a:pt x="225" y="655"/>
                      <a:pt x="224" y="654"/>
                    </a:cubicBezTo>
                    <a:cubicBezTo>
                      <a:pt x="222" y="652"/>
                      <a:pt x="217" y="652"/>
                      <a:pt x="214" y="651"/>
                    </a:cubicBezTo>
                    <a:cubicBezTo>
                      <a:pt x="213" y="650"/>
                      <a:pt x="213" y="650"/>
                      <a:pt x="212" y="649"/>
                    </a:cubicBezTo>
                    <a:cubicBezTo>
                      <a:pt x="211" y="649"/>
                      <a:pt x="210" y="649"/>
                      <a:pt x="208" y="649"/>
                    </a:cubicBezTo>
                    <a:cubicBezTo>
                      <a:pt x="207" y="648"/>
                      <a:pt x="205" y="647"/>
                      <a:pt x="204" y="646"/>
                    </a:cubicBezTo>
                    <a:cubicBezTo>
                      <a:pt x="202" y="645"/>
                      <a:pt x="201" y="645"/>
                      <a:pt x="199" y="644"/>
                    </a:cubicBezTo>
                    <a:cubicBezTo>
                      <a:pt x="198" y="644"/>
                      <a:pt x="197" y="643"/>
                      <a:pt x="196" y="642"/>
                    </a:cubicBezTo>
                    <a:cubicBezTo>
                      <a:pt x="193" y="642"/>
                      <a:pt x="190" y="641"/>
                      <a:pt x="189" y="639"/>
                    </a:cubicBezTo>
                    <a:cubicBezTo>
                      <a:pt x="185" y="639"/>
                      <a:pt x="182" y="635"/>
                      <a:pt x="179" y="634"/>
                    </a:cubicBezTo>
                    <a:cubicBezTo>
                      <a:pt x="176" y="632"/>
                      <a:pt x="173" y="631"/>
                      <a:pt x="170" y="630"/>
                    </a:cubicBezTo>
                    <a:cubicBezTo>
                      <a:pt x="170" y="629"/>
                      <a:pt x="169" y="629"/>
                      <a:pt x="169" y="628"/>
                    </a:cubicBezTo>
                    <a:cubicBezTo>
                      <a:pt x="163" y="626"/>
                      <a:pt x="159" y="623"/>
                      <a:pt x="154" y="620"/>
                    </a:cubicBezTo>
                    <a:cubicBezTo>
                      <a:pt x="154" y="620"/>
                      <a:pt x="153" y="619"/>
                      <a:pt x="153" y="618"/>
                    </a:cubicBezTo>
                    <a:cubicBezTo>
                      <a:pt x="149" y="618"/>
                      <a:pt x="146" y="615"/>
                      <a:pt x="144" y="612"/>
                    </a:cubicBezTo>
                    <a:cubicBezTo>
                      <a:pt x="141" y="610"/>
                      <a:pt x="137" y="609"/>
                      <a:pt x="135" y="607"/>
                    </a:cubicBezTo>
                    <a:cubicBezTo>
                      <a:pt x="133" y="605"/>
                      <a:pt x="131" y="603"/>
                      <a:pt x="128" y="602"/>
                    </a:cubicBezTo>
                    <a:cubicBezTo>
                      <a:pt x="127" y="600"/>
                      <a:pt x="124" y="597"/>
                      <a:pt x="122" y="596"/>
                    </a:cubicBezTo>
                    <a:cubicBezTo>
                      <a:pt x="120" y="594"/>
                      <a:pt x="119" y="594"/>
                      <a:pt x="118" y="592"/>
                    </a:cubicBezTo>
                    <a:cubicBezTo>
                      <a:pt x="117" y="592"/>
                      <a:pt x="116" y="592"/>
                      <a:pt x="115" y="591"/>
                    </a:cubicBezTo>
                    <a:cubicBezTo>
                      <a:pt x="114" y="590"/>
                      <a:pt x="114" y="589"/>
                      <a:pt x="113" y="588"/>
                    </a:cubicBezTo>
                    <a:cubicBezTo>
                      <a:pt x="112" y="587"/>
                      <a:pt x="110" y="586"/>
                      <a:pt x="109" y="585"/>
                    </a:cubicBezTo>
                    <a:cubicBezTo>
                      <a:pt x="108" y="584"/>
                      <a:pt x="108" y="583"/>
                      <a:pt x="107" y="583"/>
                    </a:cubicBezTo>
                    <a:cubicBezTo>
                      <a:pt x="104" y="580"/>
                      <a:pt x="100" y="577"/>
                      <a:pt x="98" y="574"/>
                    </a:cubicBezTo>
                    <a:cubicBezTo>
                      <a:pt x="94" y="571"/>
                      <a:pt x="91" y="567"/>
                      <a:pt x="87" y="563"/>
                    </a:cubicBezTo>
                    <a:cubicBezTo>
                      <a:pt x="84" y="560"/>
                      <a:pt x="82" y="557"/>
                      <a:pt x="79" y="554"/>
                    </a:cubicBezTo>
                    <a:cubicBezTo>
                      <a:pt x="75" y="547"/>
                      <a:pt x="68" y="543"/>
                      <a:pt x="65" y="535"/>
                    </a:cubicBezTo>
                    <a:cubicBezTo>
                      <a:pt x="65" y="534"/>
                      <a:pt x="64" y="534"/>
                      <a:pt x="63" y="534"/>
                    </a:cubicBezTo>
                    <a:cubicBezTo>
                      <a:pt x="63" y="532"/>
                      <a:pt x="61" y="531"/>
                      <a:pt x="60" y="529"/>
                    </a:cubicBezTo>
                    <a:cubicBezTo>
                      <a:pt x="58" y="526"/>
                      <a:pt x="56" y="522"/>
                      <a:pt x="53" y="520"/>
                    </a:cubicBezTo>
                    <a:cubicBezTo>
                      <a:pt x="54" y="517"/>
                      <a:pt x="51" y="518"/>
                      <a:pt x="51" y="515"/>
                    </a:cubicBezTo>
                    <a:cubicBezTo>
                      <a:pt x="49" y="513"/>
                      <a:pt x="48" y="511"/>
                      <a:pt x="46" y="508"/>
                    </a:cubicBezTo>
                    <a:cubicBezTo>
                      <a:pt x="43" y="504"/>
                      <a:pt x="42" y="500"/>
                      <a:pt x="39" y="496"/>
                    </a:cubicBezTo>
                    <a:cubicBezTo>
                      <a:pt x="39" y="493"/>
                      <a:pt x="37" y="492"/>
                      <a:pt x="36" y="490"/>
                    </a:cubicBezTo>
                    <a:cubicBezTo>
                      <a:pt x="34" y="486"/>
                      <a:pt x="33" y="481"/>
                      <a:pt x="30" y="478"/>
                    </a:cubicBezTo>
                    <a:cubicBezTo>
                      <a:pt x="30" y="477"/>
                      <a:pt x="30" y="477"/>
                      <a:pt x="30" y="476"/>
                    </a:cubicBezTo>
                    <a:cubicBezTo>
                      <a:pt x="30" y="475"/>
                      <a:pt x="29" y="475"/>
                      <a:pt x="28" y="473"/>
                    </a:cubicBezTo>
                    <a:cubicBezTo>
                      <a:pt x="28" y="473"/>
                      <a:pt x="29" y="472"/>
                      <a:pt x="29" y="472"/>
                    </a:cubicBezTo>
                    <a:cubicBezTo>
                      <a:pt x="28" y="471"/>
                      <a:pt x="27" y="470"/>
                      <a:pt x="26" y="470"/>
                    </a:cubicBezTo>
                    <a:cubicBezTo>
                      <a:pt x="26" y="468"/>
                      <a:pt x="26" y="466"/>
                      <a:pt x="25" y="464"/>
                    </a:cubicBezTo>
                    <a:cubicBezTo>
                      <a:pt x="24" y="463"/>
                      <a:pt x="23" y="462"/>
                      <a:pt x="23" y="461"/>
                    </a:cubicBezTo>
                    <a:cubicBezTo>
                      <a:pt x="23" y="460"/>
                      <a:pt x="23" y="459"/>
                      <a:pt x="23" y="458"/>
                    </a:cubicBezTo>
                    <a:cubicBezTo>
                      <a:pt x="22" y="455"/>
                      <a:pt x="19" y="451"/>
                      <a:pt x="18" y="449"/>
                    </a:cubicBezTo>
                    <a:cubicBezTo>
                      <a:pt x="18" y="448"/>
                      <a:pt x="18" y="447"/>
                      <a:pt x="18" y="446"/>
                    </a:cubicBezTo>
                    <a:cubicBezTo>
                      <a:pt x="18" y="445"/>
                      <a:pt x="17" y="444"/>
                      <a:pt x="17" y="443"/>
                    </a:cubicBezTo>
                    <a:cubicBezTo>
                      <a:pt x="17" y="442"/>
                      <a:pt x="17" y="441"/>
                      <a:pt x="16" y="440"/>
                    </a:cubicBezTo>
                    <a:cubicBezTo>
                      <a:pt x="16" y="439"/>
                      <a:pt x="15" y="438"/>
                      <a:pt x="15" y="437"/>
                    </a:cubicBezTo>
                    <a:cubicBezTo>
                      <a:pt x="14" y="435"/>
                      <a:pt x="14" y="433"/>
                      <a:pt x="14" y="431"/>
                    </a:cubicBezTo>
                    <a:cubicBezTo>
                      <a:pt x="13" y="430"/>
                      <a:pt x="12" y="429"/>
                      <a:pt x="12" y="428"/>
                    </a:cubicBezTo>
                    <a:cubicBezTo>
                      <a:pt x="12" y="427"/>
                      <a:pt x="12" y="426"/>
                      <a:pt x="11" y="424"/>
                    </a:cubicBezTo>
                    <a:cubicBezTo>
                      <a:pt x="11" y="424"/>
                      <a:pt x="10" y="423"/>
                      <a:pt x="10" y="422"/>
                    </a:cubicBezTo>
                    <a:cubicBezTo>
                      <a:pt x="10" y="420"/>
                      <a:pt x="10" y="419"/>
                      <a:pt x="10" y="418"/>
                    </a:cubicBezTo>
                    <a:cubicBezTo>
                      <a:pt x="10" y="416"/>
                      <a:pt x="9" y="415"/>
                      <a:pt x="9" y="414"/>
                    </a:cubicBezTo>
                    <a:cubicBezTo>
                      <a:pt x="9" y="413"/>
                      <a:pt x="9" y="412"/>
                      <a:pt x="9" y="411"/>
                    </a:cubicBezTo>
                    <a:cubicBezTo>
                      <a:pt x="8" y="411"/>
                      <a:pt x="8" y="410"/>
                      <a:pt x="7" y="409"/>
                    </a:cubicBezTo>
                    <a:cubicBezTo>
                      <a:pt x="7" y="407"/>
                      <a:pt x="7" y="405"/>
                      <a:pt x="7" y="403"/>
                    </a:cubicBezTo>
                    <a:cubicBezTo>
                      <a:pt x="7" y="402"/>
                      <a:pt x="6" y="401"/>
                      <a:pt x="6" y="401"/>
                    </a:cubicBezTo>
                    <a:cubicBezTo>
                      <a:pt x="5" y="399"/>
                      <a:pt x="6" y="397"/>
                      <a:pt x="5" y="396"/>
                    </a:cubicBezTo>
                    <a:cubicBezTo>
                      <a:pt x="5" y="394"/>
                      <a:pt x="4" y="393"/>
                      <a:pt x="5" y="391"/>
                    </a:cubicBezTo>
                    <a:cubicBezTo>
                      <a:pt x="4" y="389"/>
                      <a:pt x="4" y="386"/>
                      <a:pt x="3" y="385"/>
                    </a:cubicBezTo>
                    <a:cubicBezTo>
                      <a:pt x="3" y="380"/>
                      <a:pt x="3" y="375"/>
                      <a:pt x="2" y="369"/>
                    </a:cubicBezTo>
                    <a:cubicBezTo>
                      <a:pt x="2" y="368"/>
                      <a:pt x="1" y="367"/>
                      <a:pt x="1" y="367"/>
                    </a:cubicBezTo>
                    <a:cubicBezTo>
                      <a:pt x="1" y="366"/>
                      <a:pt x="1" y="364"/>
                      <a:pt x="1" y="363"/>
                    </a:cubicBezTo>
                    <a:cubicBezTo>
                      <a:pt x="1" y="354"/>
                      <a:pt x="0" y="344"/>
                      <a:pt x="1" y="335"/>
                    </a:cubicBezTo>
                    <a:cubicBezTo>
                      <a:pt x="1" y="331"/>
                      <a:pt x="0" y="327"/>
                      <a:pt x="0" y="323"/>
                    </a:cubicBezTo>
                    <a:cubicBezTo>
                      <a:pt x="0" y="322"/>
                      <a:pt x="1" y="321"/>
                      <a:pt x="1" y="320"/>
                    </a:cubicBezTo>
                    <a:cubicBezTo>
                      <a:pt x="2" y="318"/>
                      <a:pt x="1" y="315"/>
                      <a:pt x="1" y="313"/>
                    </a:cubicBezTo>
                    <a:cubicBezTo>
                      <a:pt x="2" y="311"/>
                      <a:pt x="2" y="309"/>
                      <a:pt x="2" y="307"/>
                    </a:cubicBezTo>
                    <a:cubicBezTo>
                      <a:pt x="3" y="304"/>
                      <a:pt x="3" y="301"/>
                      <a:pt x="3" y="298"/>
                    </a:cubicBezTo>
                    <a:cubicBezTo>
                      <a:pt x="4" y="294"/>
                      <a:pt x="4" y="289"/>
                      <a:pt x="5" y="285"/>
                    </a:cubicBezTo>
                    <a:cubicBezTo>
                      <a:pt x="5" y="284"/>
                      <a:pt x="5" y="284"/>
                      <a:pt x="5" y="283"/>
                    </a:cubicBezTo>
                    <a:cubicBezTo>
                      <a:pt x="7" y="279"/>
                      <a:pt x="6" y="275"/>
                      <a:pt x="8" y="272"/>
                    </a:cubicBezTo>
                    <a:cubicBezTo>
                      <a:pt x="8" y="271"/>
                      <a:pt x="7" y="270"/>
                      <a:pt x="7" y="268"/>
                    </a:cubicBezTo>
                    <a:cubicBezTo>
                      <a:pt x="7" y="268"/>
                      <a:pt x="8" y="267"/>
                      <a:pt x="9" y="266"/>
                    </a:cubicBezTo>
                    <a:cubicBezTo>
                      <a:pt x="9" y="265"/>
                      <a:pt x="9" y="264"/>
                      <a:pt x="9" y="263"/>
                    </a:cubicBezTo>
                    <a:cubicBezTo>
                      <a:pt x="9" y="262"/>
                      <a:pt x="10" y="261"/>
                      <a:pt x="10" y="260"/>
                    </a:cubicBezTo>
                    <a:cubicBezTo>
                      <a:pt x="10" y="259"/>
                      <a:pt x="10" y="258"/>
                      <a:pt x="10" y="257"/>
                    </a:cubicBezTo>
                    <a:cubicBezTo>
                      <a:pt x="10" y="256"/>
                      <a:pt x="11" y="255"/>
                      <a:pt x="11" y="255"/>
                    </a:cubicBezTo>
                    <a:cubicBezTo>
                      <a:pt x="13" y="251"/>
                      <a:pt x="13" y="247"/>
                      <a:pt x="14" y="243"/>
                    </a:cubicBezTo>
                    <a:cubicBezTo>
                      <a:pt x="14" y="242"/>
                      <a:pt x="15" y="240"/>
                      <a:pt x="15" y="239"/>
                    </a:cubicBezTo>
                    <a:cubicBezTo>
                      <a:pt x="16" y="237"/>
                      <a:pt x="17" y="235"/>
                      <a:pt x="18" y="234"/>
                    </a:cubicBezTo>
                    <a:cubicBezTo>
                      <a:pt x="19" y="231"/>
                      <a:pt x="19" y="228"/>
                      <a:pt x="20" y="226"/>
                    </a:cubicBezTo>
                    <a:cubicBezTo>
                      <a:pt x="20" y="225"/>
                      <a:pt x="21" y="224"/>
                      <a:pt x="21" y="223"/>
                    </a:cubicBezTo>
                    <a:cubicBezTo>
                      <a:pt x="22" y="222"/>
                      <a:pt x="21" y="221"/>
                      <a:pt x="22" y="220"/>
                    </a:cubicBezTo>
                    <a:cubicBezTo>
                      <a:pt x="22" y="218"/>
                      <a:pt x="24" y="217"/>
                      <a:pt x="25" y="215"/>
                    </a:cubicBezTo>
                    <a:cubicBezTo>
                      <a:pt x="24" y="210"/>
                      <a:pt x="28" y="209"/>
                      <a:pt x="28" y="205"/>
                    </a:cubicBezTo>
                    <a:cubicBezTo>
                      <a:pt x="30" y="204"/>
                      <a:pt x="30" y="201"/>
                      <a:pt x="32" y="200"/>
                    </a:cubicBezTo>
                    <a:cubicBezTo>
                      <a:pt x="31" y="197"/>
                      <a:pt x="33" y="196"/>
                      <a:pt x="34" y="193"/>
                    </a:cubicBezTo>
                    <a:cubicBezTo>
                      <a:pt x="34" y="192"/>
                      <a:pt x="34" y="191"/>
                      <a:pt x="34" y="190"/>
                    </a:cubicBezTo>
                    <a:cubicBezTo>
                      <a:pt x="35" y="190"/>
                      <a:pt x="36" y="189"/>
                      <a:pt x="36" y="188"/>
                    </a:cubicBezTo>
                    <a:cubicBezTo>
                      <a:pt x="37" y="188"/>
                      <a:pt x="37" y="186"/>
                      <a:pt x="37" y="186"/>
                    </a:cubicBezTo>
                    <a:cubicBezTo>
                      <a:pt x="39" y="182"/>
                      <a:pt x="42" y="180"/>
                      <a:pt x="42" y="175"/>
                    </a:cubicBezTo>
                    <a:cubicBezTo>
                      <a:pt x="44" y="173"/>
                      <a:pt x="47" y="171"/>
                      <a:pt x="47" y="167"/>
                    </a:cubicBezTo>
                    <a:cubicBezTo>
                      <a:pt x="48" y="167"/>
                      <a:pt x="49" y="166"/>
                      <a:pt x="49" y="166"/>
                    </a:cubicBezTo>
                    <a:cubicBezTo>
                      <a:pt x="50" y="163"/>
                      <a:pt x="52" y="161"/>
                      <a:pt x="53" y="159"/>
                    </a:cubicBezTo>
                    <a:cubicBezTo>
                      <a:pt x="54" y="156"/>
                      <a:pt x="56" y="153"/>
                      <a:pt x="59" y="152"/>
                    </a:cubicBezTo>
                    <a:cubicBezTo>
                      <a:pt x="59" y="149"/>
                      <a:pt x="60" y="148"/>
                      <a:pt x="62" y="147"/>
                    </a:cubicBezTo>
                    <a:cubicBezTo>
                      <a:pt x="62" y="147"/>
                      <a:pt x="61" y="146"/>
                      <a:pt x="61" y="146"/>
                    </a:cubicBezTo>
                    <a:cubicBezTo>
                      <a:pt x="62" y="145"/>
                      <a:pt x="63" y="144"/>
                      <a:pt x="63" y="142"/>
                    </a:cubicBezTo>
                    <a:cubicBezTo>
                      <a:pt x="64" y="142"/>
                      <a:pt x="65" y="140"/>
                      <a:pt x="66" y="139"/>
                    </a:cubicBezTo>
                    <a:cubicBezTo>
                      <a:pt x="67" y="136"/>
                      <a:pt x="68" y="134"/>
                      <a:pt x="71" y="133"/>
                    </a:cubicBezTo>
                    <a:cubicBezTo>
                      <a:pt x="71" y="133"/>
                      <a:pt x="71" y="133"/>
                      <a:pt x="71" y="132"/>
                    </a:cubicBezTo>
                    <a:cubicBezTo>
                      <a:pt x="73" y="131"/>
                      <a:pt x="74" y="128"/>
                      <a:pt x="76" y="127"/>
                    </a:cubicBezTo>
                    <a:cubicBezTo>
                      <a:pt x="78" y="122"/>
                      <a:pt x="83" y="120"/>
                      <a:pt x="85" y="115"/>
                    </a:cubicBezTo>
                    <a:cubicBezTo>
                      <a:pt x="88" y="112"/>
                      <a:pt x="92" y="108"/>
                      <a:pt x="95" y="104"/>
                    </a:cubicBezTo>
                    <a:cubicBezTo>
                      <a:pt x="95" y="104"/>
                      <a:pt x="96" y="104"/>
                      <a:pt x="96" y="104"/>
                    </a:cubicBezTo>
                    <a:cubicBezTo>
                      <a:pt x="98" y="100"/>
                      <a:pt x="101" y="99"/>
                      <a:pt x="104" y="96"/>
                    </a:cubicBezTo>
                    <a:cubicBezTo>
                      <a:pt x="104" y="95"/>
                      <a:pt x="105" y="95"/>
                      <a:pt x="106" y="95"/>
                    </a:cubicBezTo>
                    <a:cubicBezTo>
                      <a:pt x="107" y="93"/>
                      <a:pt x="108" y="91"/>
                      <a:pt x="110" y="90"/>
                    </a:cubicBezTo>
                    <a:cubicBezTo>
                      <a:pt x="111" y="90"/>
                      <a:pt x="111" y="89"/>
                      <a:pt x="111" y="88"/>
                    </a:cubicBezTo>
                    <a:cubicBezTo>
                      <a:pt x="115" y="86"/>
                      <a:pt x="118" y="82"/>
                      <a:pt x="122" y="79"/>
                    </a:cubicBezTo>
                    <a:cubicBezTo>
                      <a:pt x="129" y="75"/>
                      <a:pt x="133" y="68"/>
                      <a:pt x="141" y="65"/>
                    </a:cubicBezTo>
                    <a:cubicBezTo>
                      <a:pt x="142" y="65"/>
                      <a:pt x="142" y="64"/>
                      <a:pt x="142" y="63"/>
                    </a:cubicBezTo>
                    <a:cubicBezTo>
                      <a:pt x="146" y="61"/>
                      <a:pt x="150" y="59"/>
                      <a:pt x="154" y="56"/>
                    </a:cubicBezTo>
                    <a:cubicBezTo>
                      <a:pt x="155" y="56"/>
                      <a:pt x="155" y="55"/>
                      <a:pt x="156" y="55"/>
                    </a:cubicBezTo>
                    <a:cubicBezTo>
                      <a:pt x="157" y="54"/>
                      <a:pt x="158" y="54"/>
                      <a:pt x="158" y="54"/>
                    </a:cubicBezTo>
                    <a:cubicBezTo>
                      <a:pt x="159" y="53"/>
                      <a:pt x="160" y="52"/>
                      <a:pt x="161" y="51"/>
                    </a:cubicBezTo>
                    <a:cubicBezTo>
                      <a:pt x="162" y="50"/>
                      <a:pt x="164" y="50"/>
                      <a:pt x="166" y="49"/>
                    </a:cubicBezTo>
                    <a:cubicBezTo>
                      <a:pt x="167" y="48"/>
                      <a:pt x="167" y="48"/>
                      <a:pt x="168" y="47"/>
                    </a:cubicBezTo>
                    <a:cubicBezTo>
                      <a:pt x="170" y="46"/>
                      <a:pt x="173" y="45"/>
                      <a:pt x="175" y="44"/>
                    </a:cubicBezTo>
                    <a:cubicBezTo>
                      <a:pt x="176" y="44"/>
                      <a:pt x="176" y="43"/>
                      <a:pt x="177" y="42"/>
                    </a:cubicBezTo>
                    <a:cubicBezTo>
                      <a:pt x="179" y="41"/>
                      <a:pt x="182" y="41"/>
                      <a:pt x="183" y="39"/>
                    </a:cubicBezTo>
                    <a:cubicBezTo>
                      <a:pt x="185" y="38"/>
                      <a:pt x="187" y="37"/>
                      <a:pt x="189" y="36"/>
                    </a:cubicBezTo>
                    <a:cubicBezTo>
                      <a:pt x="190" y="36"/>
                      <a:pt x="191" y="35"/>
                      <a:pt x="192" y="34"/>
                    </a:cubicBezTo>
                    <a:cubicBezTo>
                      <a:pt x="192" y="34"/>
                      <a:pt x="193" y="34"/>
                      <a:pt x="194" y="34"/>
                    </a:cubicBezTo>
                    <a:cubicBezTo>
                      <a:pt x="196" y="33"/>
                      <a:pt x="197" y="32"/>
                      <a:pt x="199" y="31"/>
                    </a:cubicBezTo>
                    <a:cubicBezTo>
                      <a:pt x="201" y="30"/>
                      <a:pt x="202" y="30"/>
                      <a:pt x="204" y="29"/>
                    </a:cubicBezTo>
                    <a:cubicBezTo>
                      <a:pt x="206" y="29"/>
                      <a:pt x="207" y="28"/>
                      <a:pt x="210" y="27"/>
                    </a:cubicBezTo>
                    <a:cubicBezTo>
                      <a:pt x="214" y="26"/>
                      <a:pt x="217" y="24"/>
                      <a:pt x="221" y="23"/>
                    </a:cubicBezTo>
                    <a:cubicBezTo>
                      <a:pt x="225" y="22"/>
                      <a:pt x="228" y="19"/>
                      <a:pt x="231" y="19"/>
                    </a:cubicBezTo>
                    <a:cubicBezTo>
                      <a:pt x="231" y="19"/>
                      <a:pt x="233" y="19"/>
                      <a:pt x="234" y="19"/>
                    </a:cubicBezTo>
                    <a:cubicBezTo>
                      <a:pt x="235" y="18"/>
                      <a:pt x="236" y="17"/>
                      <a:pt x="237" y="17"/>
                    </a:cubicBezTo>
                    <a:cubicBezTo>
                      <a:pt x="238" y="16"/>
                      <a:pt x="240" y="17"/>
                      <a:pt x="241" y="16"/>
                    </a:cubicBezTo>
                    <a:cubicBezTo>
                      <a:pt x="245" y="15"/>
                      <a:pt x="250" y="13"/>
                      <a:pt x="254" y="13"/>
                    </a:cubicBezTo>
                    <a:cubicBezTo>
                      <a:pt x="258" y="12"/>
                      <a:pt x="261" y="11"/>
                      <a:pt x="264" y="9"/>
                    </a:cubicBezTo>
                    <a:cubicBezTo>
                      <a:pt x="265" y="9"/>
                      <a:pt x="268" y="10"/>
                      <a:pt x="270" y="8"/>
                    </a:cubicBezTo>
                    <a:cubicBezTo>
                      <a:pt x="272" y="8"/>
                      <a:pt x="273" y="8"/>
                      <a:pt x="274" y="7"/>
                    </a:cubicBezTo>
                    <a:cubicBezTo>
                      <a:pt x="281" y="6"/>
                      <a:pt x="288" y="5"/>
                      <a:pt x="295" y="4"/>
                    </a:cubicBezTo>
                    <a:cubicBezTo>
                      <a:pt x="297" y="4"/>
                      <a:pt x="299" y="3"/>
                      <a:pt x="300" y="3"/>
                    </a:cubicBezTo>
                    <a:cubicBezTo>
                      <a:pt x="303" y="3"/>
                      <a:pt x="305" y="3"/>
                      <a:pt x="307" y="3"/>
                    </a:cubicBezTo>
                    <a:cubicBezTo>
                      <a:pt x="309" y="2"/>
                      <a:pt x="312" y="1"/>
                      <a:pt x="314" y="1"/>
                    </a:cubicBezTo>
                    <a:cubicBezTo>
                      <a:pt x="317" y="1"/>
                      <a:pt x="320" y="2"/>
                      <a:pt x="323" y="1"/>
                    </a:cubicBezTo>
                    <a:cubicBezTo>
                      <a:pt x="323" y="1"/>
                      <a:pt x="324" y="1"/>
                      <a:pt x="325" y="0"/>
                    </a:cubicBezTo>
                    <a:cubicBezTo>
                      <a:pt x="327" y="0"/>
                      <a:pt x="328" y="1"/>
                      <a:pt x="330" y="1"/>
                    </a:cubicBezTo>
                    <a:cubicBezTo>
                      <a:pt x="330" y="1"/>
                      <a:pt x="331" y="0"/>
                      <a:pt x="332" y="0"/>
                    </a:cubicBezTo>
                    <a:cubicBezTo>
                      <a:pt x="334" y="0"/>
                      <a:pt x="336" y="1"/>
                      <a:pt x="337" y="1"/>
                    </a:cubicBezTo>
                    <a:cubicBezTo>
                      <a:pt x="339" y="1"/>
                      <a:pt x="340" y="0"/>
                      <a:pt x="341" y="0"/>
                    </a:cubicBezTo>
                    <a:cubicBezTo>
                      <a:pt x="343" y="0"/>
                      <a:pt x="344" y="0"/>
                      <a:pt x="345" y="0"/>
                    </a:cubicBezTo>
                    <a:cubicBezTo>
                      <a:pt x="346" y="0"/>
                      <a:pt x="346" y="0"/>
                      <a:pt x="347" y="0"/>
                    </a:cubicBezTo>
                    <a:cubicBezTo>
                      <a:pt x="350" y="0"/>
                      <a:pt x="353" y="1"/>
                      <a:pt x="355" y="1"/>
                    </a:cubicBezTo>
                    <a:cubicBezTo>
                      <a:pt x="356" y="1"/>
                      <a:pt x="357" y="0"/>
                      <a:pt x="358" y="0"/>
                    </a:cubicBezTo>
                    <a:cubicBezTo>
                      <a:pt x="359" y="0"/>
                      <a:pt x="359" y="1"/>
                      <a:pt x="360" y="1"/>
                    </a:cubicBezTo>
                    <a:cubicBezTo>
                      <a:pt x="365" y="2"/>
                      <a:pt x="372" y="1"/>
                      <a:pt x="378" y="1"/>
                    </a:cubicBezTo>
                    <a:cubicBezTo>
                      <a:pt x="380" y="1"/>
                      <a:pt x="383" y="2"/>
                      <a:pt x="385" y="3"/>
                    </a:cubicBezTo>
                    <a:cubicBezTo>
                      <a:pt x="386" y="3"/>
                      <a:pt x="387" y="3"/>
                      <a:pt x="388" y="3"/>
                    </a:cubicBezTo>
                    <a:cubicBezTo>
                      <a:pt x="389" y="3"/>
                      <a:pt x="390" y="3"/>
                      <a:pt x="391" y="4"/>
                    </a:cubicBezTo>
                    <a:cubicBezTo>
                      <a:pt x="393" y="4"/>
                      <a:pt x="395" y="3"/>
                      <a:pt x="396" y="4"/>
                    </a:cubicBezTo>
                    <a:cubicBezTo>
                      <a:pt x="407" y="4"/>
                      <a:pt x="414" y="7"/>
                      <a:pt x="422" y="9"/>
                    </a:cubicBezTo>
                    <a:cubicBezTo>
                      <a:pt x="423" y="9"/>
                      <a:pt x="424" y="10"/>
                      <a:pt x="425" y="10"/>
                    </a:cubicBezTo>
                    <a:cubicBezTo>
                      <a:pt x="429" y="9"/>
                      <a:pt x="435" y="11"/>
                      <a:pt x="439" y="13"/>
                    </a:cubicBezTo>
                    <a:cubicBezTo>
                      <a:pt x="443" y="14"/>
                      <a:pt x="447" y="14"/>
                      <a:pt x="450" y="16"/>
                    </a:cubicBezTo>
                    <a:cubicBezTo>
                      <a:pt x="455" y="16"/>
                      <a:pt x="460" y="18"/>
                      <a:pt x="463" y="20"/>
                    </a:cubicBezTo>
                    <a:cubicBezTo>
                      <a:pt x="472" y="22"/>
                      <a:pt x="477" y="26"/>
                      <a:pt x="486" y="28"/>
                    </a:cubicBezTo>
                    <a:cubicBezTo>
                      <a:pt x="486" y="29"/>
                      <a:pt x="487" y="30"/>
                      <a:pt x="488" y="30"/>
                    </a:cubicBezTo>
                    <a:cubicBezTo>
                      <a:pt x="495" y="31"/>
                      <a:pt x="499" y="35"/>
                      <a:pt x="505" y="37"/>
                    </a:cubicBezTo>
                    <a:cubicBezTo>
                      <a:pt x="509" y="41"/>
                      <a:pt x="515" y="43"/>
                      <a:pt x="520" y="45"/>
                    </a:cubicBezTo>
                    <a:cubicBezTo>
                      <a:pt x="522" y="46"/>
                      <a:pt x="523" y="46"/>
                      <a:pt x="524" y="48"/>
                    </a:cubicBezTo>
                    <a:cubicBezTo>
                      <a:pt x="526" y="48"/>
                      <a:pt x="526" y="49"/>
                      <a:pt x="528" y="50"/>
                    </a:cubicBezTo>
                    <a:cubicBezTo>
                      <a:pt x="528" y="50"/>
                      <a:pt x="528" y="51"/>
                      <a:pt x="528" y="51"/>
                    </a:cubicBezTo>
                    <a:close/>
                    <a:moveTo>
                      <a:pt x="543" y="78"/>
                    </a:moveTo>
                    <a:cubicBezTo>
                      <a:pt x="538" y="76"/>
                      <a:pt x="536" y="73"/>
                      <a:pt x="532" y="70"/>
                    </a:cubicBezTo>
                    <a:cubicBezTo>
                      <a:pt x="529" y="71"/>
                      <a:pt x="529" y="68"/>
                      <a:pt x="527" y="67"/>
                    </a:cubicBezTo>
                    <a:cubicBezTo>
                      <a:pt x="526" y="67"/>
                      <a:pt x="525" y="67"/>
                      <a:pt x="524" y="66"/>
                    </a:cubicBezTo>
                    <a:cubicBezTo>
                      <a:pt x="523" y="65"/>
                      <a:pt x="523" y="64"/>
                      <a:pt x="522" y="63"/>
                    </a:cubicBezTo>
                    <a:cubicBezTo>
                      <a:pt x="521" y="63"/>
                      <a:pt x="520" y="63"/>
                      <a:pt x="519" y="63"/>
                    </a:cubicBezTo>
                    <a:cubicBezTo>
                      <a:pt x="519" y="63"/>
                      <a:pt x="518" y="62"/>
                      <a:pt x="517" y="61"/>
                    </a:cubicBezTo>
                    <a:cubicBezTo>
                      <a:pt x="517" y="61"/>
                      <a:pt x="515" y="60"/>
                      <a:pt x="514" y="60"/>
                    </a:cubicBezTo>
                    <a:cubicBezTo>
                      <a:pt x="514" y="59"/>
                      <a:pt x="513" y="58"/>
                      <a:pt x="512" y="58"/>
                    </a:cubicBezTo>
                    <a:cubicBezTo>
                      <a:pt x="510" y="57"/>
                      <a:pt x="508" y="56"/>
                      <a:pt x="506" y="55"/>
                    </a:cubicBezTo>
                    <a:cubicBezTo>
                      <a:pt x="505" y="54"/>
                      <a:pt x="504" y="53"/>
                      <a:pt x="503" y="53"/>
                    </a:cubicBezTo>
                    <a:cubicBezTo>
                      <a:pt x="502" y="52"/>
                      <a:pt x="501" y="52"/>
                      <a:pt x="500" y="52"/>
                    </a:cubicBezTo>
                    <a:cubicBezTo>
                      <a:pt x="500" y="52"/>
                      <a:pt x="499" y="50"/>
                      <a:pt x="499" y="50"/>
                    </a:cubicBezTo>
                    <a:cubicBezTo>
                      <a:pt x="498" y="50"/>
                      <a:pt x="497" y="50"/>
                      <a:pt x="496" y="50"/>
                    </a:cubicBezTo>
                    <a:cubicBezTo>
                      <a:pt x="494" y="49"/>
                      <a:pt x="492" y="47"/>
                      <a:pt x="491" y="46"/>
                    </a:cubicBezTo>
                    <a:cubicBezTo>
                      <a:pt x="490" y="46"/>
                      <a:pt x="489" y="46"/>
                      <a:pt x="488" y="46"/>
                    </a:cubicBezTo>
                    <a:cubicBezTo>
                      <a:pt x="487" y="45"/>
                      <a:pt x="486" y="44"/>
                      <a:pt x="484" y="43"/>
                    </a:cubicBezTo>
                    <a:cubicBezTo>
                      <a:pt x="483" y="43"/>
                      <a:pt x="483" y="43"/>
                      <a:pt x="482" y="43"/>
                    </a:cubicBezTo>
                    <a:cubicBezTo>
                      <a:pt x="480" y="42"/>
                      <a:pt x="478" y="41"/>
                      <a:pt x="476" y="40"/>
                    </a:cubicBezTo>
                    <a:cubicBezTo>
                      <a:pt x="476" y="40"/>
                      <a:pt x="475" y="40"/>
                      <a:pt x="474" y="40"/>
                    </a:cubicBezTo>
                    <a:cubicBezTo>
                      <a:pt x="473" y="39"/>
                      <a:pt x="473" y="39"/>
                      <a:pt x="472" y="38"/>
                    </a:cubicBezTo>
                    <a:cubicBezTo>
                      <a:pt x="471" y="38"/>
                      <a:pt x="470" y="38"/>
                      <a:pt x="469" y="38"/>
                    </a:cubicBezTo>
                    <a:cubicBezTo>
                      <a:pt x="467" y="37"/>
                      <a:pt x="465" y="35"/>
                      <a:pt x="463" y="35"/>
                    </a:cubicBezTo>
                    <a:cubicBezTo>
                      <a:pt x="463" y="35"/>
                      <a:pt x="462" y="35"/>
                      <a:pt x="461" y="35"/>
                    </a:cubicBezTo>
                    <a:cubicBezTo>
                      <a:pt x="460" y="35"/>
                      <a:pt x="459" y="34"/>
                      <a:pt x="459" y="34"/>
                    </a:cubicBezTo>
                    <a:cubicBezTo>
                      <a:pt x="457" y="33"/>
                      <a:pt x="455" y="33"/>
                      <a:pt x="453" y="32"/>
                    </a:cubicBezTo>
                    <a:cubicBezTo>
                      <a:pt x="452" y="31"/>
                      <a:pt x="450" y="30"/>
                      <a:pt x="448" y="30"/>
                    </a:cubicBezTo>
                    <a:cubicBezTo>
                      <a:pt x="447" y="29"/>
                      <a:pt x="445" y="30"/>
                      <a:pt x="444" y="29"/>
                    </a:cubicBezTo>
                    <a:cubicBezTo>
                      <a:pt x="440" y="28"/>
                      <a:pt x="435" y="26"/>
                      <a:pt x="431" y="25"/>
                    </a:cubicBezTo>
                    <a:cubicBezTo>
                      <a:pt x="429" y="24"/>
                      <a:pt x="426" y="23"/>
                      <a:pt x="424" y="23"/>
                    </a:cubicBezTo>
                    <a:cubicBezTo>
                      <a:pt x="423" y="23"/>
                      <a:pt x="422" y="23"/>
                      <a:pt x="422" y="23"/>
                    </a:cubicBezTo>
                    <a:cubicBezTo>
                      <a:pt x="421" y="23"/>
                      <a:pt x="419" y="22"/>
                      <a:pt x="419" y="22"/>
                    </a:cubicBezTo>
                    <a:cubicBezTo>
                      <a:pt x="416" y="22"/>
                      <a:pt x="413" y="21"/>
                      <a:pt x="410" y="20"/>
                    </a:cubicBezTo>
                    <a:cubicBezTo>
                      <a:pt x="408" y="20"/>
                      <a:pt x="406" y="20"/>
                      <a:pt x="404" y="20"/>
                    </a:cubicBezTo>
                    <a:cubicBezTo>
                      <a:pt x="401" y="19"/>
                      <a:pt x="399" y="18"/>
                      <a:pt x="396" y="18"/>
                    </a:cubicBezTo>
                    <a:cubicBezTo>
                      <a:pt x="395" y="18"/>
                      <a:pt x="394" y="17"/>
                      <a:pt x="392" y="17"/>
                    </a:cubicBezTo>
                    <a:cubicBezTo>
                      <a:pt x="388" y="17"/>
                      <a:pt x="383" y="17"/>
                      <a:pt x="378" y="16"/>
                    </a:cubicBezTo>
                    <a:cubicBezTo>
                      <a:pt x="377" y="16"/>
                      <a:pt x="376" y="16"/>
                      <a:pt x="375" y="15"/>
                    </a:cubicBezTo>
                    <a:cubicBezTo>
                      <a:pt x="365" y="14"/>
                      <a:pt x="353" y="15"/>
                      <a:pt x="345" y="14"/>
                    </a:cubicBezTo>
                    <a:cubicBezTo>
                      <a:pt x="344" y="15"/>
                      <a:pt x="341" y="15"/>
                      <a:pt x="339" y="14"/>
                    </a:cubicBezTo>
                    <a:cubicBezTo>
                      <a:pt x="338" y="15"/>
                      <a:pt x="336" y="14"/>
                      <a:pt x="335" y="14"/>
                    </a:cubicBezTo>
                    <a:cubicBezTo>
                      <a:pt x="334" y="14"/>
                      <a:pt x="333" y="15"/>
                      <a:pt x="333" y="15"/>
                    </a:cubicBezTo>
                    <a:cubicBezTo>
                      <a:pt x="330" y="16"/>
                      <a:pt x="327" y="15"/>
                      <a:pt x="324" y="15"/>
                    </a:cubicBezTo>
                    <a:cubicBezTo>
                      <a:pt x="319" y="16"/>
                      <a:pt x="315" y="16"/>
                      <a:pt x="311" y="16"/>
                    </a:cubicBezTo>
                    <a:cubicBezTo>
                      <a:pt x="307" y="17"/>
                      <a:pt x="302" y="17"/>
                      <a:pt x="297" y="18"/>
                    </a:cubicBezTo>
                    <a:cubicBezTo>
                      <a:pt x="292" y="18"/>
                      <a:pt x="288" y="21"/>
                      <a:pt x="284" y="21"/>
                    </a:cubicBezTo>
                    <a:cubicBezTo>
                      <a:pt x="283" y="21"/>
                      <a:pt x="282" y="20"/>
                      <a:pt x="281" y="20"/>
                    </a:cubicBezTo>
                    <a:cubicBezTo>
                      <a:pt x="281" y="20"/>
                      <a:pt x="280" y="21"/>
                      <a:pt x="279" y="21"/>
                    </a:cubicBezTo>
                    <a:cubicBezTo>
                      <a:pt x="278" y="21"/>
                      <a:pt x="277" y="21"/>
                      <a:pt x="276" y="22"/>
                    </a:cubicBezTo>
                    <a:cubicBezTo>
                      <a:pt x="275" y="22"/>
                      <a:pt x="274" y="23"/>
                      <a:pt x="273" y="23"/>
                    </a:cubicBezTo>
                    <a:cubicBezTo>
                      <a:pt x="271" y="23"/>
                      <a:pt x="270" y="23"/>
                      <a:pt x="268" y="23"/>
                    </a:cubicBezTo>
                    <a:cubicBezTo>
                      <a:pt x="268" y="23"/>
                      <a:pt x="267" y="24"/>
                      <a:pt x="267" y="24"/>
                    </a:cubicBezTo>
                    <a:cubicBezTo>
                      <a:pt x="265" y="24"/>
                      <a:pt x="263" y="24"/>
                      <a:pt x="262" y="25"/>
                    </a:cubicBezTo>
                    <a:cubicBezTo>
                      <a:pt x="260" y="25"/>
                      <a:pt x="259" y="26"/>
                      <a:pt x="257" y="26"/>
                    </a:cubicBezTo>
                    <a:cubicBezTo>
                      <a:pt x="255" y="27"/>
                      <a:pt x="254" y="27"/>
                      <a:pt x="252" y="28"/>
                    </a:cubicBezTo>
                    <a:cubicBezTo>
                      <a:pt x="251" y="28"/>
                      <a:pt x="250" y="28"/>
                      <a:pt x="249" y="28"/>
                    </a:cubicBezTo>
                    <a:cubicBezTo>
                      <a:pt x="247" y="29"/>
                      <a:pt x="245" y="31"/>
                      <a:pt x="242" y="30"/>
                    </a:cubicBezTo>
                    <a:cubicBezTo>
                      <a:pt x="241" y="31"/>
                      <a:pt x="241" y="32"/>
                      <a:pt x="240" y="32"/>
                    </a:cubicBezTo>
                    <a:cubicBezTo>
                      <a:pt x="239" y="32"/>
                      <a:pt x="239" y="31"/>
                      <a:pt x="238" y="31"/>
                    </a:cubicBezTo>
                    <a:cubicBezTo>
                      <a:pt x="237" y="31"/>
                      <a:pt x="237" y="32"/>
                      <a:pt x="237" y="32"/>
                    </a:cubicBezTo>
                    <a:cubicBezTo>
                      <a:pt x="232" y="34"/>
                      <a:pt x="228" y="35"/>
                      <a:pt x="224" y="36"/>
                    </a:cubicBezTo>
                    <a:cubicBezTo>
                      <a:pt x="222" y="38"/>
                      <a:pt x="220" y="39"/>
                      <a:pt x="217" y="40"/>
                    </a:cubicBezTo>
                    <a:cubicBezTo>
                      <a:pt x="216" y="40"/>
                      <a:pt x="215" y="41"/>
                      <a:pt x="214" y="41"/>
                    </a:cubicBezTo>
                    <a:cubicBezTo>
                      <a:pt x="205" y="44"/>
                      <a:pt x="197" y="49"/>
                      <a:pt x="189" y="53"/>
                    </a:cubicBezTo>
                    <a:cubicBezTo>
                      <a:pt x="189" y="53"/>
                      <a:pt x="188" y="53"/>
                      <a:pt x="188" y="53"/>
                    </a:cubicBezTo>
                    <a:cubicBezTo>
                      <a:pt x="187" y="54"/>
                      <a:pt x="187" y="55"/>
                      <a:pt x="186" y="55"/>
                    </a:cubicBezTo>
                    <a:cubicBezTo>
                      <a:pt x="185" y="56"/>
                      <a:pt x="184" y="56"/>
                      <a:pt x="183" y="56"/>
                    </a:cubicBezTo>
                    <a:cubicBezTo>
                      <a:pt x="182" y="56"/>
                      <a:pt x="182" y="57"/>
                      <a:pt x="181" y="57"/>
                    </a:cubicBezTo>
                    <a:cubicBezTo>
                      <a:pt x="181" y="58"/>
                      <a:pt x="180" y="57"/>
                      <a:pt x="180" y="58"/>
                    </a:cubicBezTo>
                    <a:cubicBezTo>
                      <a:pt x="178" y="58"/>
                      <a:pt x="178" y="59"/>
                      <a:pt x="176" y="60"/>
                    </a:cubicBezTo>
                    <a:cubicBezTo>
                      <a:pt x="176" y="60"/>
                      <a:pt x="175" y="60"/>
                      <a:pt x="174" y="61"/>
                    </a:cubicBezTo>
                    <a:cubicBezTo>
                      <a:pt x="173" y="61"/>
                      <a:pt x="172" y="62"/>
                      <a:pt x="171" y="63"/>
                    </a:cubicBezTo>
                    <a:cubicBezTo>
                      <a:pt x="170" y="64"/>
                      <a:pt x="167" y="65"/>
                      <a:pt x="165" y="66"/>
                    </a:cubicBezTo>
                    <a:cubicBezTo>
                      <a:pt x="163" y="67"/>
                      <a:pt x="161" y="70"/>
                      <a:pt x="158" y="70"/>
                    </a:cubicBezTo>
                    <a:cubicBezTo>
                      <a:pt x="155" y="75"/>
                      <a:pt x="147" y="76"/>
                      <a:pt x="143" y="82"/>
                    </a:cubicBezTo>
                    <a:cubicBezTo>
                      <a:pt x="138" y="85"/>
                      <a:pt x="133" y="89"/>
                      <a:pt x="129" y="93"/>
                    </a:cubicBezTo>
                    <a:cubicBezTo>
                      <a:pt x="127" y="94"/>
                      <a:pt x="125" y="95"/>
                      <a:pt x="124" y="97"/>
                    </a:cubicBezTo>
                    <a:cubicBezTo>
                      <a:pt x="124" y="98"/>
                      <a:pt x="123" y="99"/>
                      <a:pt x="123" y="99"/>
                    </a:cubicBezTo>
                    <a:cubicBezTo>
                      <a:pt x="122" y="99"/>
                      <a:pt x="122" y="100"/>
                      <a:pt x="121" y="100"/>
                    </a:cubicBezTo>
                    <a:cubicBezTo>
                      <a:pt x="120" y="101"/>
                      <a:pt x="119" y="103"/>
                      <a:pt x="118" y="104"/>
                    </a:cubicBezTo>
                    <a:cubicBezTo>
                      <a:pt x="117" y="104"/>
                      <a:pt x="116" y="105"/>
                      <a:pt x="115" y="106"/>
                    </a:cubicBezTo>
                    <a:cubicBezTo>
                      <a:pt x="112" y="108"/>
                      <a:pt x="110" y="111"/>
                      <a:pt x="107" y="114"/>
                    </a:cubicBezTo>
                    <a:cubicBezTo>
                      <a:pt x="107" y="114"/>
                      <a:pt x="106" y="114"/>
                      <a:pt x="105" y="115"/>
                    </a:cubicBezTo>
                    <a:cubicBezTo>
                      <a:pt x="105" y="117"/>
                      <a:pt x="102" y="119"/>
                      <a:pt x="101" y="121"/>
                    </a:cubicBezTo>
                    <a:cubicBezTo>
                      <a:pt x="99" y="121"/>
                      <a:pt x="99" y="122"/>
                      <a:pt x="97" y="122"/>
                    </a:cubicBezTo>
                    <a:cubicBezTo>
                      <a:pt x="96" y="125"/>
                      <a:pt x="94" y="128"/>
                      <a:pt x="92" y="129"/>
                    </a:cubicBezTo>
                    <a:cubicBezTo>
                      <a:pt x="88" y="135"/>
                      <a:pt x="84" y="140"/>
                      <a:pt x="80" y="145"/>
                    </a:cubicBezTo>
                    <a:cubicBezTo>
                      <a:pt x="79" y="146"/>
                      <a:pt x="78" y="148"/>
                      <a:pt x="77" y="149"/>
                    </a:cubicBezTo>
                    <a:cubicBezTo>
                      <a:pt x="75" y="155"/>
                      <a:pt x="70" y="157"/>
                      <a:pt x="69" y="163"/>
                    </a:cubicBezTo>
                    <a:cubicBezTo>
                      <a:pt x="68" y="163"/>
                      <a:pt x="67" y="164"/>
                      <a:pt x="67" y="164"/>
                    </a:cubicBezTo>
                    <a:cubicBezTo>
                      <a:pt x="66" y="168"/>
                      <a:pt x="64" y="169"/>
                      <a:pt x="62" y="172"/>
                    </a:cubicBezTo>
                    <a:cubicBezTo>
                      <a:pt x="60" y="179"/>
                      <a:pt x="56" y="183"/>
                      <a:pt x="53" y="189"/>
                    </a:cubicBezTo>
                    <a:cubicBezTo>
                      <a:pt x="53" y="195"/>
                      <a:pt x="48" y="196"/>
                      <a:pt x="47" y="201"/>
                    </a:cubicBezTo>
                    <a:cubicBezTo>
                      <a:pt x="47" y="202"/>
                      <a:pt x="46" y="203"/>
                      <a:pt x="45" y="203"/>
                    </a:cubicBezTo>
                    <a:cubicBezTo>
                      <a:pt x="45" y="207"/>
                      <a:pt x="43" y="209"/>
                      <a:pt x="42" y="213"/>
                    </a:cubicBezTo>
                    <a:cubicBezTo>
                      <a:pt x="41" y="217"/>
                      <a:pt x="39" y="221"/>
                      <a:pt x="38" y="224"/>
                    </a:cubicBezTo>
                    <a:cubicBezTo>
                      <a:pt x="37" y="227"/>
                      <a:pt x="37" y="229"/>
                      <a:pt x="35" y="231"/>
                    </a:cubicBezTo>
                    <a:cubicBezTo>
                      <a:pt x="36" y="234"/>
                      <a:pt x="32" y="234"/>
                      <a:pt x="33" y="237"/>
                    </a:cubicBezTo>
                    <a:cubicBezTo>
                      <a:pt x="31" y="241"/>
                      <a:pt x="31" y="245"/>
                      <a:pt x="30" y="249"/>
                    </a:cubicBezTo>
                    <a:cubicBezTo>
                      <a:pt x="29" y="252"/>
                      <a:pt x="27" y="254"/>
                      <a:pt x="26" y="257"/>
                    </a:cubicBezTo>
                    <a:cubicBezTo>
                      <a:pt x="26" y="258"/>
                      <a:pt x="26" y="259"/>
                      <a:pt x="26" y="260"/>
                    </a:cubicBezTo>
                    <a:cubicBezTo>
                      <a:pt x="26" y="260"/>
                      <a:pt x="25" y="261"/>
                      <a:pt x="25" y="262"/>
                    </a:cubicBezTo>
                    <a:cubicBezTo>
                      <a:pt x="24" y="264"/>
                      <a:pt x="25" y="267"/>
                      <a:pt x="24" y="270"/>
                    </a:cubicBezTo>
                    <a:cubicBezTo>
                      <a:pt x="23" y="274"/>
                      <a:pt x="22" y="278"/>
                      <a:pt x="21" y="282"/>
                    </a:cubicBezTo>
                    <a:cubicBezTo>
                      <a:pt x="21" y="283"/>
                      <a:pt x="22" y="285"/>
                      <a:pt x="21" y="287"/>
                    </a:cubicBezTo>
                    <a:cubicBezTo>
                      <a:pt x="21" y="289"/>
                      <a:pt x="20" y="293"/>
                      <a:pt x="20" y="296"/>
                    </a:cubicBezTo>
                    <a:cubicBezTo>
                      <a:pt x="19" y="299"/>
                      <a:pt x="19" y="301"/>
                      <a:pt x="18" y="304"/>
                    </a:cubicBezTo>
                    <a:cubicBezTo>
                      <a:pt x="18" y="305"/>
                      <a:pt x="18" y="306"/>
                      <a:pt x="18" y="308"/>
                    </a:cubicBezTo>
                    <a:cubicBezTo>
                      <a:pt x="18" y="310"/>
                      <a:pt x="17" y="312"/>
                      <a:pt x="17" y="314"/>
                    </a:cubicBezTo>
                    <a:cubicBezTo>
                      <a:pt x="16" y="318"/>
                      <a:pt x="17" y="321"/>
                      <a:pt x="17" y="324"/>
                    </a:cubicBezTo>
                    <a:cubicBezTo>
                      <a:pt x="16" y="327"/>
                      <a:pt x="17" y="330"/>
                      <a:pt x="17" y="333"/>
                    </a:cubicBezTo>
                    <a:cubicBezTo>
                      <a:pt x="16" y="338"/>
                      <a:pt x="17" y="341"/>
                      <a:pt x="17" y="345"/>
                    </a:cubicBezTo>
                    <a:cubicBezTo>
                      <a:pt x="16" y="347"/>
                      <a:pt x="17" y="350"/>
                      <a:pt x="17" y="352"/>
                    </a:cubicBezTo>
                    <a:cubicBezTo>
                      <a:pt x="17" y="355"/>
                      <a:pt x="17" y="358"/>
                      <a:pt x="17" y="360"/>
                    </a:cubicBezTo>
                    <a:cubicBezTo>
                      <a:pt x="17" y="361"/>
                      <a:pt x="18" y="362"/>
                      <a:pt x="18" y="362"/>
                    </a:cubicBezTo>
                    <a:cubicBezTo>
                      <a:pt x="17" y="367"/>
                      <a:pt x="18" y="370"/>
                      <a:pt x="18" y="374"/>
                    </a:cubicBezTo>
                    <a:cubicBezTo>
                      <a:pt x="18" y="376"/>
                      <a:pt x="19" y="378"/>
                      <a:pt x="19" y="379"/>
                    </a:cubicBezTo>
                    <a:cubicBezTo>
                      <a:pt x="19" y="382"/>
                      <a:pt x="20" y="383"/>
                      <a:pt x="20" y="384"/>
                    </a:cubicBezTo>
                    <a:cubicBezTo>
                      <a:pt x="20" y="385"/>
                      <a:pt x="20" y="387"/>
                      <a:pt x="20" y="388"/>
                    </a:cubicBezTo>
                    <a:cubicBezTo>
                      <a:pt x="20" y="389"/>
                      <a:pt x="21" y="391"/>
                      <a:pt x="21" y="392"/>
                    </a:cubicBezTo>
                    <a:cubicBezTo>
                      <a:pt x="22" y="395"/>
                      <a:pt x="22" y="398"/>
                      <a:pt x="22" y="400"/>
                    </a:cubicBezTo>
                    <a:cubicBezTo>
                      <a:pt x="23" y="401"/>
                      <a:pt x="23" y="402"/>
                      <a:pt x="23" y="402"/>
                    </a:cubicBezTo>
                    <a:cubicBezTo>
                      <a:pt x="24" y="405"/>
                      <a:pt x="23" y="408"/>
                      <a:pt x="24" y="410"/>
                    </a:cubicBezTo>
                    <a:cubicBezTo>
                      <a:pt x="24" y="411"/>
                      <a:pt x="25" y="412"/>
                      <a:pt x="25" y="413"/>
                    </a:cubicBezTo>
                    <a:cubicBezTo>
                      <a:pt x="26" y="416"/>
                      <a:pt x="27" y="418"/>
                      <a:pt x="27" y="421"/>
                    </a:cubicBezTo>
                    <a:cubicBezTo>
                      <a:pt x="28" y="422"/>
                      <a:pt x="27" y="423"/>
                      <a:pt x="28" y="424"/>
                    </a:cubicBezTo>
                    <a:cubicBezTo>
                      <a:pt x="28" y="424"/>
                      <a:pt x="29" y="425"/>
                      <a:pt x="29" y="426"/>
                    </a:cubicBezTo>
                    <a:cubicBezTo>
                      <a:pt x="30" y="429"/>
                      <a:pt x="31" y="434"/>
                      <a:pt x="32" y="437"/>
                    </a:cubicBezTo>
                    <a:cubicBezTo>
                      <a:pt x="33" y="438"/>
                      <a:pt x="34" y="439"/>
                      <a:pt x="34" y="440"/>
                    </a:cubicBezTo>
                    <a:cubicBezTo>
                      <a:pt x="34" y="443"/>
                      <a:pt x="35" y="444"/>
                      <a:pt x="35" y="446"/>
                    </a:cubicBezTo>
                    <a:cubicBezTo>
                      <a:pt x="35" y="447"/>
                      <a:pt x="35" y="447"/>
                      <a:pt x="35" y="448"/>
                    </a:cubicBezTo>
                    <a:cubicBezTo>
                      <a:pt x="36" y="449"/>
                      <a:pt x="37" y="450"/>
                      <a:pt x="37" y="451"/>
                    </a:cubicBezTo>
                    <a:cubicBezTo>
                      <a:pt x="37" y="452"/>
                      <a:pt x="37" y="453"/>
                      <a:pt x="37" y="454"/>
                    </a:cubicBezTo>
                    <a:cubicBezTo>
                      <a:pt x="38" y="456"/>
                      <a:pt x="41" y="459"/>
                      <a:pt x="41" y="462"/>
                    </a:cubicBezTo>
                    <a:cubicBezTo>
                      <a:pt x="43" y="464"/>
                      <a:pt x="42" y="466"/>
                      <a:pt x="43" y="468"/>
                    </a:cubicBezTo>
                    <a:cubicBezTo>
                      <a:pt x="43" y="470"/>
                      <a:pt x="46" y="471"/>
                      <a:pt x="46" y="473"/>
                    </a:cubicBezTo>
                    <a:cubicBezTo>
                      <a:pt x="46" y="474"/>
                      <a:pt x="45" y="474"/>
                      <a:pt x="45" y="475"/>
                    </a:cubicBezTo>
                    <a:cubicBezTo>
                      <a:pt x="47" y="477"/>
                      <a:pt x="51" y="479"/>
                      <a:pt x="51" y="483"/>
                    </a:cubicBezTo>
                    <a:cubicBezTo>
                      <a:pt x="52" y="484"/>
                      <a:pt x="51" y="485"/>
                      <a:pt x="51" y="486"/>
                    </a:cubicBezTo>
                    <a:cubicBezTo>
                      <a:pt x="52" y="489"/>
                      <a:pt x="55" y="492"/>
                      <a:pt x="57" y="495"/>
                    </a:cubicBezTo>
                    <a:cubicBezTo>
                      <a:pt x="58" y="497"/>
                      <a:pt x="60" y="499"/>
                      <a:pt x="61" y="501"/>
                    </a:cubicBezTo>
                    <a:cubicBezTo>
                      <a:pt x="61" y="503"/>
                      <a:pt x="62" y="504"/>
                      <a:pt x="63" y="505"/>
                    </a:cubicBezTo>
                    <a:cubicBezTo>
                      <a:pt x="63" y="506"/>
                      <a:pt x="63" y="506"/>
                      <a:pt x="63" y="507"/>
                    </a:cubicBezTo>
                    <a:cubicBezTo>
                      <a:pt x="64" y="508"/>
                      <a:pt x="66" y="509"/>
                      <a:pt x="66" y="511"/>
                    </a:cubicBezTo>
                    <a:cubicBezTo>
                      <a:pt x="68" y="513"/>
                      <a:pt x="68" y="516"/>
                      <a:pt x="70" y="517"/>
                    </a:cubicBezTo>
                    <a:cubicBezTo>
                      <a:pt x="71" y="518"/>
                      <a:pt x="71" y="518"/>
                      <a:pt x="71" y="519"/>
                    </a:cubicBezTo>
                    <a:cubicBezTo>
                      <a:pt x="74" y="522"/>
                      <a:pt x="77" y="526"/>
                      <a:pt x="79" y="529"/>
                    </a:cubicBezTo>
                    <a:cubicBezTo>
                      <a:pt x="80" y="530"/>
                      <a:pt x="81" y="532"/>
                      <a:pt x="82" y="533"/>
                    </a:cubicBezTo>
                    <a:cubicBezTo>
                      <a:pt x="83" y="535"/>
                      <a:pt x="85" y="536"/>
                      <a:pt x="85" y="538"/>
                    </a:cubicBezTo>
                    <a:cubicBezTo>
                      <a:pt x="86" y="539"/>
                      <a:pt x="87" y="539"/>
                      <a:pt x="88" y="540"/>
                    </a:cubicBezTo>
                    <a:cubicBezTo>
                      <a:pt x="88" y="541"/>
                      <a:pt x="88" y="541"/>
                      <a:pt x="88" y="542"/>
                    </a:cubicBezTo>
                    <a:cubicBezTo>
                      <a:pt x="91" y="543"/>
                      <a:pt x="92" y="546"/>
                      <a:pt x="93" y="548"/>
                    </a:cubicBezTo>
                    <a:cubicBezTo>
                      <a:pt x="94" y="548"/>
                      <a:pt x="95" y="548"/>
                      <a:pt x="95" y="549"/>
                    </a:cubicBezTo>
                    <a:cubicBezTo>
                      <a:pt x="96" y="549"/>
                      <a:pt x="96" y="550"/>
                      <a:pt x="97" y="551"/>
                    </a:cubicBezTo>
                    <a:cubicBezTo>
                      <a:pt x="99" y="553"/>
                      <a:pt x="101" y="554"/>
                      <a:pt x="102" y="557"/>
                    </a:cubicBezTo>
                    <a:cubicBezTo>
                      <a:pt x="102" y="557"/>
                      <a:pt x="102" y="558"/>
                      <a:pt x="102" y="558"/>
                    </a:cubicBezTo>
                    <a:cubicBezTo>
                      <a:pt x="107" y="562"/>
                      <a:pt x="114" y="565"/>
                      <a:pt x="117" y="572"/>
                    </a:cubicBezTo>
                    <a:cubicBezTo>
                      <a:pt x="122" y="575"/>
                      <a:pt x="126" y="580"/>
                      <a:pt x="130" y="584"/>
                    </a:cubicBezTo>
                    <a:cubicBezTo>
                      <a:pt x="132" y="586"/>
                      <a:pt x="135" y="586"/>
                      <a:pt x="136" y="589"/>
                    </a:cubicBezTo>
                    <a:cubicBezTo>
                      <a:pt x="139" y="589"/>
                      <a:pt x="139" y="591"/>
                      <a:pt x="140" y="593"/>
                    </a:cubicBezTo>
                    <a:cubicBezTo>
                      <a:pt x="145" y="593"/>
                      <a:pt x="146" y="597"/>
                      <a:pt x="150" y="598"/>
                    </a:cubicBezTo>
                    <a:cubicBezTo>
                      <a:pt x="150" y="599"/>
                      <a:pt x="150" y="599"/>
                      <a:pt x="150" y="600"/>
                    </a:cubicBezTo>
                    <a:cubicBezTo>
                      <a:pt x="153" y="599"/>
                      <a:pt x="152" y="602"/>
                      <a:pt x="155" y="601"/>
                    </a:cubicBezTo>
                    <a:cubicBezTo>
                      <a:pt x="155" y="602"/>
                      <a:pt x="156" y="603"/>
                      <a:pt x="156" y="604"/>
                    </a:cubicBezTo>
                    <a:cubicBezTo>
                      <a:pt x="158" y="604"/>
                      <a:pt x="158" y="604"/>
                      <a:pt x="159" y="604"/>
                    </a:cubicBezTo>
                    <a:cubicBezTo>
                      <a:pt x="160" y="608"/>
                      <a:pt x="165" y="608"/>
                      <a:pt x="167" y="610"/>
                    </a:cubicBezTo>
                    <a:cubicBezTo>
                      <a:pt x="168" y="611"/>
                      <a:pt x="169" y="610"/>
                      <a:pt x="169" y="611"/>
                    </a:cubicBezTo>
                    <a:cubicBezTo>
                      <a:pt x="170" y="612"/>
                      <a:pt x="171" y="614"/>
                      <a:pt x="174" y="614"/>
                    </a:cubicBezTo>
                    <a:cubicBezTo>
                      <a:pt x="175" y="615"/>
                      <a:pt x="176" y="616"/>
                      <a:pt x="177" y="617"/>
                    </a:cubicBezTo>
                    <a:cubicBezTo>
                      <a:pt x="179" y="617"/>
                      <a:pt x="180" y="618"/>
                      <a:pt x="181" y="619"/>
                    </a:cubicBezTo>
                    <a:cubicBezTo>
                      <a:pt x="182" y="619"/>
                      <a:pt x="183" y="619"/>
                      <a:pt x="184" y="620"/>
                    </a:cubicBezTo>
                    <a:cubicBezTo>
                      <a:pt x="185" y="620"/>
                      <a:pt x="186" y="622"/>
                      <a:pt x="187" y="622"/>
                    </a:cubicBezTo>
                    <a:cubicBezTo>
                      <a:pt x="188" y="623"/>
                      <a:pt x="189" y="623"/>
                      <a:pt x="190" y="623"/>
                    </a:cubicBezTo>
                    <a:cubicBezTo>
                      <a:pt x="190" y="623"/>
                      <a:pt x="191" y="625"/>
                      <a:pt x="192" y="625"/>
                    </a:cubicBezTo>
                    <a:cubicBezTo>
                      <a:pt x="192" y="625"/>
                      <a:pt x="193" y="625"/>
                      <a:pt x="194" y="625"/>
                    </a:cubicBezTo>
                    <a:cubicBezTo>
                      <a:pt x="195" y="626"/>
                      <a:pt x="195" y="627"/>
                      <a:pt x="196" y="627"/>
                    </a:cubicBezTo>
                    <a:cubicBezTo>
                      <a:pt x="197" y="627"/>
                      <a:pt x="198" y="627"/>
                      <a:pt x="198" y="627"/>
                    </a:cubicBezTo>
                    <a:cubicBezTo>
                      <a:pt x="202" y="628"/>
                      <a:pt x="206" y="630"/>
                      <a:pt x="209" y="632"/>
                    </a:cubicBezTo>
                    <a:cubicBezTo>
                      <a:pt x="210" y="632"/>
                      <a:pt x="212" y="633"/>
                      <a:pt x="213" y="633"/>
                    </a:cubicBezTo>
                    <a:cubicBezTo>
                      <a:pt x="214" y="634"/>
                      <a:pt x="214" y="635"/>
                      <a:pt x="215" y="635"/>
                    </a:cubicBezTo>
                    <a:cubicBezTo>
                      <a:pt x="216" y="636"/>
                      <a:pt x="218" y="636"/>
                      <a:pt x="219" y="636"/>
                    </a:cubicBezTo>
                    <a:cubicBezTo>
                      <a:pt x="222" y="637"/>
                      <a:pt x="224" y="639"/>
                      <a:pt x="227" y="640"/>
                    </a:cubicBezTo>
                    <a:cubicBezTo>
                      <a:pt x="227" y="641"/>
                      <a:pt x="228" y="640"/>
                      <a:pt x="229" y="641"/>
                    </a:cubicBezTo>
                    <a:cubicBezTo>
                      <a:pt x="230" y="641"/>
                      <a:pt x="230" y="642"/>
                      <a:pt x="231" y="642"/>
                    </a:cubicBezTo>
                    <a:cubicBezTo>
                      <a:pt x="232" y="642"/>
                      <a:pt x="233" y="642"/>
                      <a:pt x="234" y="643"/>
                    </a:cubicBezTo>
                    <a:cubicBezTo>
                      <a:pt x="235" y="643"/>
                      <a:pt x="236" y="644"/>
                      <a:pt x="237" y="644"/>
                    </a:cubicBezTo>
                    <a:cubicBezTo>
                      <a:pt x="238" y="644"/>
                      <a:pt x="239" y="644"/>
                      <a:pt x="240" y="644"/>
                    </a:cubicBezTo>
                    <a:cubicBezTo>
                      <a:pt x="240" y="644"/>
                      <a:pt x="241" y="645"/>
                      <a:pt x="242" y="645"/>
                    </a:cubicBezTo>
                    <a:cubicBezTo>
                      <a:pt x="243" y="646"/>
                      <a:pt x="244" y="645"/>
                      <a:pt x="245" y="646"/>
                    </a:cubicBezTo>
                    <a:cubicBezTo>
                      <a:pt x="246" y="646"/>
                      <a:pt x="248" y="647"/>
                      <a:pt x="249" y="648"/>
                    </a:cubicBezTo>
                    <a:cubicBezTo>
                      <a:pt x="251" y="648"/>
                      <a:pt x="253" y="648"/>
                      <a:pt x="255" y="649"/>
                    </a:cubicBezTo>
                    <a:cubicBezTo>
                      <a:pt x="260" y="650"/>
                      <a:pt x="266" y="653"/>
                      <a:pt x="271" y="653"/>
                    </a:cubicBezTo>
                    <a:cubicBezTo>
                      <a:pt x="275" y="654"/>
                      <a:pt x="279" y="653"/>
                      <a:pt x="282" y="655"/>
                    </a:cubicBezTo>
                    <a:cubicBezTo>
                      <a:pt x="283" y="655"/>
                      <a:pt x="283" y="656"/>
                      <a:pt x="284" y="656"/>
                    </a:cubicBezTo>
                    <a:cubicBezTo>
                      <a:pt x="286" y="656"/>
                      <a:pt x="288" y="656"/>
                      <a:pt x="289" y="656"/>
                    </a:cubicBezTo>
                    <a:cubicBezTo>
                      <a:pt x="291" y="656"/>
                      <a:pt x="292" y="657"/>
                      <a:pt x="293" y="657"/>
                    </a:cubicBezTo>
                    <a:cubicBezTo>
                      <a:pt x="296" y="658"/>
                      <a:pt x="299" y="658"/>
                      <a:pt x="302" y="658"/>
                    </a:cubicBezTo>
                    <a:cubicBezTo>
                      <a:pt x="304" y="658"/>
                      <a:pt x="307" y="659"/>
                      <a:pt x="309" y="659"/>
                    </a:cubicBezTo>
                    <a:cubicBezTo>
                      <a:pt x="313" y="660"/>
                      <a:pt x="317" y="660"/>
                      <a:pt x="320" y="660"/>
                    </a:cubicBezTo>
                    <a:cubicBezTo>
                      <a:pt x="326" y="661"/>
                      <a:pt x="334" y="661"/>
                      <a:pt x="340" y="661"/>
                    </a:cubicBezTo>
                    <a:cubicBezTo>
                      <a:pt x="341" y="661"/>
                      <a:pt x="342" y="662"/>
                      <a:pt x="343" y="662"/>
                    </a:cubicBezTo>
                    <a:cubicBezTo>
                      <a:pt x="345" y="662"/>
                      <a:pt x="348" y="661"/>
                      <a:pt x="351" y="661"/>
                    </a:cubicBezTo>
                    <a:cubicBezTo>
                      <a:pt x="351" y="661"/>
                      <a:pt x="352" y="662"/>
                      <a:pt x="353" y="662"/>
                    </a:cubicBezTo>
                    <a:cubicBezTo>
                      <a:pt x="355" y="662"/>
                      <a:pt x="357" y="661"/>
                      <a:pt x="359" y="661"/>
                    </a:cubicBezTo>
                    <a:cubicBezTo>
                      <a:pt x="363" y="661"/>
                      <a:pt x="369" y="661"/>
                      <a:pt x="372" y="661"/>
                    </a:cubicBezTo>
                    <a:cubicBezTo>
                      <a:pt x="373" y="661"/>
                      <a:pt x="374" y="660"/>
                      <a:pt x="375" y="660"/>
                    </a:cubicBezTo>
                    <a:cubicBezTo>
                      <a:pt x="376" y="660"/>
                      <a:pt x="377" y="660"/>
                      <a:pt x="377" y="660"/>
                    </a:cubicBezTo>
                    <a:cubicBezTo>
                      <a:pt x="378" y="660"/>
                      <a:pt x="379" y="660"/>
                      <a:pt x="380" y="659"/>
                    </a:cubicBezTo>
                    <a:cubicBezTo>
                      <a:pt x="382" y="659"/>
                      <a:pt x="384" y="660"/>
                      <a:pt x="386" y="659"/>
                    </a:cubicBezTo>
                    <a:cubicBezTo>
                      <a:pt x="387" y="659"/>
                      <a:pt x="388" y="658"/>
                      <a:pt x="389" y="658"/>
                    </a:cubicBezTo>
                    <a:cubicBezTo>
                      <a:pt x="391" y="658"/>
                      <a:pt x="392" y="659"/>
                      <a:pt x="393" y="659"/>
                    </a:cubicBezTo>
                    <a:cubicBezTo>
                      <a:pt x="394" y="659"/>
                      <a:pt x="395" y="658"/>
                      <a:pt x="396" y="658"/>
                    </a:cubicBezTo>
                    <a:cubicBezTo>
                      <a:pt x="397" y="658"/>
                      <a:pt x="399" y="658"/>
                      <a:pt x="401" y="657"/>
                    </a:cubicBezTo>
                    <a:cubicBezTo>
                      <a:pt x="402" y="657"/>
                      <a:pt x="402" y="657"/>
                      <a:pt x="402" y="657"/>
                    </a:cubicBezTo>
                    <a:cubicBezTo>
                      <a:pt x="409" y="655"/>
                      <a:pt x="416" y="655"/>
                      <a:pt x="423" y="653"/>
                    </a:cubicBezTo>
                    <a:cubicBezTo>
                      <a:pt x="423" y="653"/>
                      <a:pt x="424" y="652"/>
                      <a:pt x="425" y="652"/>
                    </a:cubicBezTo>
                    <a:cubicBezTo>
                      <a:pt x="426" y="652"/>
                      <a:pt x="426" y="652"/>
                      <a:pt x="427" y="652"/>
                    </a:cubicBezTo>
                    <a:cubicBezTo>
                      <a:pt x="428" y="652"/>
                      <a:pt x="429" y="651"/>
                      <a:pt x="430" y="651"/>
                    </a:cubicBezTo>
                    <a:cubicBezTo>
                      <a:pt x="431" y="650"/>
                      <a:pt x="432" y="651"/>
                      <a:pt x="433" y="650"/>
                    </a:cubicBezTo>
                    <a:cubicBezTo>
                      <a:pt x="434" y="650"/>
                      <a:pt x="435" y="649"/>
                      <a:pt x="436" y="649"/>
                    </a:cubicBezTo>
                    <a:cubicBezTo>
                      <a:pt x="436" y="649"/>
                      <a:pt x="437" y="649"/>
                      <a:pt x="438" y="649"/>
                    </a:cubicBezTo>
                    <a:cubicBezTo>
                      <a:pt x="442" y="648"/>
                      <a:pt x="445" y="645"/>
                      <a:pt x="448" y="647"/>
                    </a:cubicBezTo>
                    <a:cubicBezTo>
                      <a:pt x="450" y="646"/>
                      <a:pt x="452" y="645"/>
                      <a:pt x="453" y="644"/>
                    </a:cubicBezTo>
                    <a:cubicBezTo>
                      <a:pt x="460" y="643"/>
                      <a:pt x="465" y="639"/>
                      <a:pt x="471" y="639"/>
                    </a:cubicBezTo>
                    <a:cubicBezTo>
                      <a:pt x="476" y="636"/>
                      <a:pt x="482" y="635"/>
                      <a:pt x="486" y="632"/>
                    </a:cubicBezTo>
                    <a:cubicBezTo>
                      <a:pt x="492" y="630"/>
                      <a:pt x="496" y="627"/>
                      <a:pt x="502" y="625"/>
                    </a:cubicBezTo>
                    <a:cubicBezTo>
                      <a:pt x="502" y="624"/>
                      <a:pt x="503" y="623"/>
                      <a:pt x="503" y="623"/>
                    </a:cubicBezTo>
                    <a:cubicBezTo>
                      <a:pt x="504" y="623"/>
                      <a:pt x="505" y="623"/>
                      <a:pt x="505" y="623"/>
                    </a:cubicBezTo>
                    <a:cubicBezTo>
                      <a:pt x="507" y="621"/>
                      <a:pt x="509" y="621"/>
                      <a:pt x="511" y="620"/>
                    </a:cubicBezTo>
                    <a:cubicBezTo>
                      <a:pt x="514" y="619"/>
                      <a:pt x="515" y="615"/>
                      <a:pt x="519" y="616"/>
                    </a:cubicBezTo>
                    <a:cubicBezTo>
                      <a:pt x="520" y="616"/>
                      <a:pt x="520" y="614"/>
                      <a:pt x="521" y="614"/>
                    </a:cubicBezTo>
                    <a:cubicBezTo>
                      <a:pt x="523" y="614"/>
                      <a:pt x="523" y="612"/>
                      <a:pt x="525" y="612"/>
                    </a:cubicBezTo>
                    <a:cubicBezTo>
                      <a:pt x="529" y="608"/>
                      <a:pt x="536" y="605"/>
                      <a:pt x="541" y="602"/>
                    </a:cubicBezTo>
                    <a:cubicBezTo>
                      <a:pt x="541" y="601"/>
                      <a:pt x="542" y="601"/>
                      <a:pt x="542" y="601"/>
                    </a:cubicBezTo>
                    <a:cubicBezTo>
                      <a:pt x="543" y="600"/>
                      <a:pt x="543" y="600"/>
                      <a:pt x="543" y="599"/>
                    </a:cubicBezTo>
                    <a:cubicBezTo>
                      <a:pt x="544" y="598"/>
                      <a:pt x="546" y="598"/>
                      <a:pt x="547" y="597"/>
                    </a:cubicBezTo>
                    <a:cubicBezTo>
                      <a:pt x="548" y="597"/>
                      <a:pt x="548" y="596"/>
                      <a:pt x="549" y="595"/>
                    </a:cubicBezTo>
                    <a:cubicBezTo>
                      <a:pt x="549" y="595"/>
                      <a:pt x="550" y="595"/>
                      <a:pt x="550" y="595"/>
                    </a:cubicBezTo>
                    <a:cubicBezTo>
                      <a:pt x="551" y="595"/>
                      <a:pt x="552" y="593"/>
                      <a:pt x="552" y="593"/>
                    </a:cubicBezTo>
                    <a:cubicBezTo>
                      <a:pt x="553" y="592"/>
                      <a:pt x="553" y="592"/>
                      <a:pt x="554" y="591"/>
                    </a:cubicBezTo>
                    <a:cubicBezTo>
                      <a:pt x="556" y="590"/>
                      <a:pt x="559" y="589"/>
                      <a:pt x="560" y="588"/>
                    </a:cubicBezTo>
                    <a:cubicBezTo>
                      <a:pt x="562" y="586"/>
                      <a:pt x="563" y="583"/>
                      <a:pt x="566" y="583"/>
                    </a:cubicBezTo>
                    <a:cubicBezTo>
                      <a:pt x="567" y="583"/>
                      <a:pt x="566" y="582"/>
                      <a:pt x="566" y="581"/>
                    </a:cubicBezTo>
                    <a:cubicBezTo>
                      <a:pt x="567" y="581"/>
                      <a:pt x="568" y="580"/>
                      <a:pt x="569" y="580"/>
                    </a:cubicBezTo>
                    <a:cubicBezTo>
                      <a:pt x="570" y="580"/>
                      <a:pt x="570" y="579"/>
                      <a:pt x="570" y="578"/>
                    </a:cubicBezTo>
                    <a:cubicBezTo>
                      <a:pt x="575" y="574"/>
                      <a:pt x="581" y="569"/>
                      <a:pt x="585" y="564"/>
                    </a:cubicBezTo>
                    <a:cubicBezTo>
                      <a:pt x="589" y="563"/>
                      <a:pt x="588" y="559"/>
                      <a:pt x="592" y="558"/>
                    </a:cubicBezTo>
                    <a:cubicBezTo>
                      <a:pt x="594" y="553"/>
                      <a:pt x="597" y="550"/>
                      <a:pt x="601" y="548"/>
                    </a:cubicBezTo>
                    <a:cubicBezTo>
                      <a:pt x="601" y="547"/>
                      <a:pt x="601" y="546"/>
                      <a:pt x="601" y="546"/>
                    </a:cubicBezTo>
                    <a:cubicBezTo>
                      <a:pt x="603" y="543"/>
                      <a:pt x="606" y="542"/>
                      <a:pt x="607" y="539"/>
                    </a:cubicBezTo>
                    <a:cubicBezTo>
                      <a:pt x="609" y="537"/>
                      <a:pt x="609" y="534"/>
                      <a:pt x="612" y="533"/>
                    </a:cubicBezTo>
                    <a:cubicBezTo>
                      <a:pt x="612" y="531"/>
                      <a:pt x="615" y="530"/>
                      <a:pt x="615" y="527"/>
                    </a:cubicBezTo>
                    <a:cubicBezTo>
                      <a:pt x="615" y="527"/>
                      <a:pt x="616" y="526"/>
                      <a:pt x="617" y="526"/>
                    </a:cubicBezTo>
                    <a:cubicBezTo>
                      <a:pt x="617" y="523"/>
                      <a:pt x="620" y="523"/>
                      <a:pt x="620" y="520"/>
                    </a:cubicBezTo>
                    <a:cubicBezTo>
                      <a:pt x="622" y="518"/>
                      <a:pt x="623" y="516"/>
                      <a:pt x="625" y="515"/>
                    </a:cubicBezTo>
                    <a:cubicBezTo>
                      <a:pt x="625" y="513"/>
                      <a:pt x="627" y="512"/>
                      <a:pt x="627" y="511"/>
                    </a:cubicBezTo>
                    <a:cubicBezTo>
                      <a:pt x="628" y="510"/>
                      <a:pt x="627" y="509"/>
                      <a:pt x="628" y="509"/>
                    </a:cubicBezTo>
                    <a:cubicBezTo>
                      <a:pt x="628" y="507"/>
                      <a:pt x="631" y="506"/>
                      <a:pt x="632" y="504"/>
                    </a:cubicBezTo>
                    <a:cubicBezTo>
                      <a:pt x="632" y="503"/>
                      <a:pt x="632" y="502"/>
                      <a:pt x="632" y="501"/>
                    </a:cubicBezTo>
                    <a:cubicBezTo>
                      <a:pt x="633" y="499"/>
                      <a:pt x="636" y="497"/>
                      <a:pt x="637" y="495"/>
                    </a:cubicBezTo>
                    <a:cubicBezTo>
                      <a:pt x="638" y="493"/>
                      <a:pt x="638" y="491"/>
                      <a:pt x="638" y="489"/>
                    </a:cubicBezTo>
                    <a:cubicBezTo>
                      <a:pt x="639" y="488"/>
                      <a:pt x="640" y="487"/>
                      <a:pt x="641" y="487"/>
                    </a:cubicBezTo>
                    <a:cubicBezTo>
                      <a:pt x="641" y="486"/>
                      <a:pt x="641" y="485"/>
                      <a:pt x="642" y="484"/>
                    </a:cubicBezTo>
                    <a:cubicBezTo>
                      <a:pt x="645" y="480"/>
                      <a:pt x="647" y="474"/>
                      <a:pt x="650" y="469"/>
                    </a:cubicBezTo>
                    <a:cubicBezTo>
                      <a:pt x="650" y="468"/>
                      <a:pt x="650" y="468"/>
                      <a:pt x="650" y="467"/>
                    </a:cubicBezTo>
                    <a:cubicBezTo>
                      <a:pt x="650" y="466"/>
                      <a:pt x="652" y="466"/>
                      <a:pt x="652" y="465"/>
                    </a:cubicBezTo>
                    <a:cubicBezTo>
                      <a:pt x="652" y="465"/>
                      <a:pt x="651" y="464"/>
                      <a:pt x="652" y="464"/>
                    </a:cubicBezTo>
                    <a:cubicBezTo>
                      <a:pt x="653" y="462"/>
                      <a:pt x="653" y="461"/>
                      <a:pt x="654" y="458"/>
                    </a:cubicBezTo>
                    <a:cubicBezTo>
                      <a:pt x="655" y="455"/>
                      <a:pt x="658" y="453"/>
                      <a:pt x="658" y="449"/>
                    </a:cubicBezTo>
                    <a:cubicBezTo>
                      <a:pt x="659" y="446"/>
                      <a:pt x="660" y="443"/>
                      <a:pt x="661" y="439"/>
                    </a:cubicBezTo>
                    <a:cubicBezTo>
                      <a:pt x="662" y="439"/>
                      <a:pt x="663" y="438"/>
                      <a:pt x="663" y="438"/>
                    </a:cubicBezTo>
                    <a:cubicBezTo>
                      <a:pt x="663" y="437"/>
                      <a:pt x="662" y="436"/>
                      <a:pt x="662" y="435"/>
                    </a:cubicBezTo>
                    <a:cubicBezTo>
                      <a:pt x="663" y="434"/>
                      <a:pt x="664" y="433"/>
                      <a:pt x="664" y="431"/>
                    </a:cubicBezTo>
                    <a:cubicBezTo>
                      <a:pt x="665" y="429"/>
                      <a:pt x="665" y="425"/>
                      <a:pt x="666" y="423"/>
                    </a:cubicBezTo>
                    <a:cubicBezTo>
                      <a:pt x="667" y="422"/>
                      <a:pt x="667" y="421"/>
                      <a:pt x="667" y="421"/>
                    </a:cubicBezTo>
                    <a:cubicBezTo>
                      <a:pt x="668" y="419"/>
                      <a:pt x="668" y="418"/>
                      <a:pt x="668" y="416"/>
                    </a:cubicBezTo>
                    <a:cubicBezTo>
                      <a:pt x="668" y="415"/>
                      <a:pt x="669" y="414"/>
                      <a:pt x="669" y="412"/>
                    </a:cubicBezTo>
                    <a:cubicBezTo>
                      <a:pt x="669" y="411"/>
                      <a:pt x="669" y="410"/>
                      <a:pt x="669" y="409"/>
                    </a:cubicBezTo>
                    <a:cubicBezTo>
                      <a:pt x="669" y="408"/>
                      <a:pt x="670" y="407"/>
                      <a:pt x="670" y="406"/>
                    </a:cubicBezTo>
                    <a:cubicBezTo>
                      <a:pt x="671" y="404"/>
                      <a:pt x="671" y="402"/>
                      <a:pt x="671" y="399"/>
                    </a:cubicBezTo>
                    <a:cubicBezTo>
                      <a:pt x="671" y="398"/>
                      <a:pt x="672" y="398"/>
                      <a:pt x="672" y="397"/>
                    </a:cubicBezTo>
                    <a:cubicBezTo>
                      <a:pt x="673" y="394"/>
                      <a:pt x="672" y="390"/>
                      <a:pt x="673" y="387"/>
                    </a:cubicBezTo>
                    <a:cubicBezTo>
                      <a:pt x="673" y="386"/>
                      <a:pt x="674" y="386"/>
                      <a:pt x="674" y="385"/>
                    </a:cubicBezTo>
                    <a:cubicBezTo>
                      <a:pt x="674" y="384"/>
                      <a:pt x="674" y="383"/>
                      <a:pt x="674" y="383"/>
                    </a:cubicBezTo>
                    <a:cubicBezTo>
                      <a:pt x="674" y="380"/>
                      <a:pt x="675" y="377"/>
                      <a:pt x="675" y="374"/>
                    </a:cubicBezTo>
                    <a:cubicBezTo>
                      <a:pt x="675" y="373"/>
                      <a:pt x="675" y="372"/>
                      <a:pt x="675" y="371"/>
                    </a:cubicBezTo>
                    <a:cubicBezTo>
                      <a:pt x="675" y="370"/>
                      <a:pt x="675" y="369"/>
                      <a:pt x="676" y="368"/>
                    </a:cubicBezTo>
                    <a:cubicBezTo>
                      <a:pt x="676" y="366"/>
                      <a:pt x="675" y="364"/>
                      <a:pt x="675" y="363"/>
                    </a:cubicBezTo>
                    <a:cubicBezTo>
                      <a:pt x="675" y="362"/>
                      <a:pt x="676" y="361"/>
                      <a:pt x="676" y="361"/>
                    </a:cubicBezTo>
                    <a:cubicBezTo>
                      <a:pt x="676" y="359"/>
                      <a:pt x="676" y="357"/>
                      <a:pt x="676" y="355"/>
                    </a:cubicBezTo>
                    <a:cubicBezTo>
                      <a:pt x="676" y="352"/>
                      <a:pt x="678" y="351"/>
                      <a:pt x="676" y="350"/>
                    </a:cubicBezTo>
                    <a:cubicBezTo>
                      <a:pt x="678" y="347"/>
                      <a:pt x="676" y="342"/>
                      <a:pt x="676" y="338"/>
                    </a:cubicBezTo>
                    <a:cubicBezTo>
                      <a:pt x="676" y="337"/>
                      <a:pt x="677" y="336"/>
                      <a:pt x="677" y="336"/>
                    </a:cubicBezTo>
                    <a:cubicBezTo>
                      <a:pt x="677" y="335"/>
                      <a:pt x="676" y="334"/>
                      <a:pt x="676" y="333"/>
                    </a:cubicBezTo>
                    <a:cubicBezTo>
                      <a:pt x="676" y="331"/>
                      <a:pt x="677" y="330"/>
                      <a:pt x="677" y="329"/>
                    </a:cubicBezTo>
                    <a:cubicBezTo>
                      <a:pt x="677" y="327"/>
                      <a:pt x="676" y="326"/>
                      <a:pt x="676" y="325"/>
                    </a:cubicBezTo>
                    <a:cubicBezTo>
                      <a:pt x="676" y="324"/>
                      <a:pt x="677" y="323"/>
                      <a:pt x="677" y="322"/>
                    </a:cubicBezTo>
                    <a:cubicBezTo>
                      <a:pt x="677" y="320"/>
                      <a:pt x="676" y="318"/>
                      <a:pt x="676" y="315"/>
                    </a:cubicBezTo>
                    <a:cubicBezTo>
                      <a:pt x="676" y="313"/>
                      <a:pt x="676" y="311"/>
                      <a:pt x="676" y="309"/>
                    </a:cubicBezTo>
                    <a:cubicBezTo>
                      <a:pt x="676" y="308"/>
                      <a:pt x="675" y="307"/>
                      <a:pt x="675" y="306"/>
                    </a:cubicBezTo>
                    <a:cubicBezTo>
                      <a:pt x="675" y="305"/>
                      <a:pt x="675" y="304"/>
                      <a:pt x="675" y="302"/>
                    </a:cubicBezTo>
                    <a:cubicBezTo>
                      <a:pt x="675" y="299"/>
                      <a:pt x="673" y="295"/>
                      <a:pt x="673" y="292"/>
                    </a:cubicBezTo>
                    <a:cubicBezTo>
                      <a:pt x="672" y="289"/>
                      <a:pt x="673" y="286"/>
                      <a:pt x="672" y="283"/>
                    </a:cubicBezTo>
                    <a:cubicBezTo>
                      <a:pt x="672" y="281"/>
                      <a:pt x="671" y="279"/>
                      <a:pt x="670" y="277"/>
                    </a:cubicBezTo>
                    <a:cubicBezTo>
                      <a:pt x="670" y="275"/>
                      <a:pt x="669" y="275"/>
                      <a:pt x="669" y="274"/>
                    </a:cubicBezTo>
                    <a:cubicBezTo>
                      <a:pt x="668" y="269"/>
                      <a:pt x="668" y="264"/>
                      <a:pt x="666" y="260"/>
                    </a:cubicBezTo>
                    <a:cubicBezTo>
                      <a:pt x="666" y="259"/>
                      <a:pt x="665" y="259"/>
                      <a:pt x="665" y="258"/>
                    </a:cubicBezTo>
                    <a:cubicBezTo>
                      <a:pt x="665" y="256"/>
                      <a:pt x="665" y="255"/>
                      <a:pt x="665" y="254"/>
                    </a:cubicBezTo>
                    <a:cubicBezTo>
                      <a:pt x="665" y="253"/>
                      <a:pt x="664" y="252"/>
                      <a:pt x="664" y="252"/>
                    </a:cubicBezTo>
                    <a:cubicBezTo>
                      <a:pt x="662" y="247"/>
                      <a:pt x="661" y="242"/>
                      <a:pt x="659" y="238"/>
                    </a:cubicBezTo>
                    <a:cubicBezTo>
                      <a:pt x="659" y="238"/>
                      <a:pt x="660" y="237"/>
                      <a:pt x="659" y="237"/>
                    </a:cubicBezTo>
                    <a:cubicBezTo>
                      <a:pt x="657" y="236"/>
                      <a:pt x="658" y="233"/>
                      <a:pt x="657" y="231"/>
                    </a:cubicBezTo>
                    <a:cubicBezTo>
                      <a:pt x="656" y="230"/>
                      <a:pt x="655" y="228"/>
                      <a:pt x="655" y="226"/>
                    </a:cubicBezTo>
                    <a:cubicBezTo>
                      <a:pt x="653" y="224"/>
                      <a:pt x="652" y="216"/>
                      <a:pt x="649" y="216"/>
                    </a:cubicBezTo>
                    <a:cubicBezTo>
                      <a:pt x="646" y="216"/>
                      <a:pt x="645" y="219"/>
                      <a:pt x="644" y="221"/>
                    </a:cubicBezTo>
                    <a:cubicBezTo>
                      <a:pt x="643" y="222"/>
                      <a:pt x="641" y="223"/>
                      <a:pt x="641" y="225"/>
                    </a:cubicBezTo>
                    <a:cubicBezTo>
                      <a:pt x="640" y="227"/>
                      <a:pt x="644" y="229"/>
                      <a:pt x="645" y="232"/>
                    </a:cubicBezTo>
                    <a:cubicBezTo>
                      <a:pt x="645" y="234"/>
                      <a:pt x="645" y="236"/>
                      <a:pt x="646" y="238"/>
                    </a:cubicBezTo>
                    <a:cubicBezTo>
                      <a:pt x="646" y="239"/>
                      <a:pt x="645" y="239"/>
                      <a:pt x="645" y="240"/>
                    </a:cubicBezTo>
                    <a:cubicBezTo>
                      <a:pt x="645" y="241"/>
                      <a:pt x="646" y="241"/>
                      <a:pt x="646" y="242"/>
                    </a:cubicBezTo>
                    <a:cubicBezTo>
                      <a:pt x="645" y="243"/>
                      <a:pt x="645" y="245"/>
                      <a:pt x="644" y="246"/>
                    </a:cubicBezTo>
                    <a:cubicBezTo>
                      <a:pt x="642" y="247"/>
                      <a:pt x="640" y="249"/>
                      <a:pt x="639" y="248"/>
                    </a:cubicBezTo>
                    <a:cubicBezTo>
                      <a:pt x="638" y="248"/>
                      <a:pt x="638" y="249"/>
                      <a:pt x="638" y="250"/>
                    </a:cubicBezTo>
                    <a:cubicBezTo>
                      <a:pt x="637" y="250"/>
                      <a:pt x="636" y="249"/>
                      <a:pt x="635" y="250"/>
                    </a:cubicBezTo>
                    <a:cubicBezTo>
                      <a:pt x="631" y="252"/>
                      <a:pt x="626" y="254"/>
                      <a:pt x="620" y="255"/>
                    </a:cubicBezTo>
                    <a:cubicBezTo>
                      <a:pt x="620" y="256"/>
                      <a:pt x="619" y="257"/>
                      <a:pt x="619" y="257"/>
                    </a:cubicBezTo>
                    <a:cubicBezTo>
                      <a:pt x="618" y="261"/>
                      <a:pt x="616" y="263"/>
                      <a:pt x="614" y="265"/>
                    </a:cubicBezTo>
                    <a:cubicBezTo>
                      <a:pt x="613" y="267"/>
                      <a:pt x="611" y="268"/>
                      <a:pt x="610" y="268"/>
                    </a:cubicBezTo>
                    <a:cubicBezTo>
                      <a:pt x="604" y="270"/>
                      <a:pt x="600" y="265"/>
                      <a:pt x="594" y="264"/>
                    </a:cubicBezTo>
                    <a:cubicBezTo>
                      <a:pt x="593" y="264"/>
                      <a:pt x="593" y="264"/>
                      <a:pt x="592" y="264"/>
                    </a:cubicBezTo>
                    <a:cubicBezTo>
                      <a:pt x="590" y="264"/>
                      <a:pt x="589" y="263"/>
                      <a:pt x="587" y="262"/>
                    </a:cubicBezTo>
                    <a:cubicBezTo>
                      <a:pt x="585" y="262"/>
                      <a:pt x="584" y="263"/>
                      <a:pt x="582" y="262"/>
                    </a:cubicBezTo>
                    <a:cubicBezTo>
                      <a:pt x="581" y="263"/>
                      <a:pt x="580" y="265"/>
                      <a:pt x="581" y="266"/>
                    </a:cubicBezTo>
                    <a:cubicBezTo>
                      <a:pt x="581" y="267"/>
                      <a:pt x="582" y="268"/>
                      <a:pt x="583" y="269"/>
                    </a:cubicBezTo>
                    <a:cubicBezTo>
                      <a:pt x="583" y="270"/>
                      <a:pt x="583" y="271"/>
                      <a:pt x="582" y="272"/>
                    </a:cubicBezTo>
                    <a:cubicBezTo>
                      <a:pt x="582" y="273"/>
                      <a:pt x="581" y="273"/>
                      <a:pt x="581" y="274"/>
                    </a:cubicBezTo>
                    <a:cubicBezTo>
                      <a:pt x="580" y="274"/>
                      <a:pt x="580" y="275"/>
                      <a:pt x="580" y="275"/>
                    </a:cubicBezTo>
                    <a:cubicBezTo>
                      <a:pt x="579" y="277"/>
                      <a:pt x="576" y="278"/>
                      <a:pt x="573" y="278"/>
                    </a:cubicBezTo>
                    <a:cubicBezTo>
                      <a:pt x="572" y="277"/>
                      <a:pt x="571" y="276"/>
                      <a:pt x="570" y="276"/>
                    </a:cubicBezTo>
                    <a:cubicBezTo>
                      <a:pt x="567" y="276"/>
                      <a:pt x="563" y="278"/>
                      <a:pt x="562" y="280"/>
                    </a:cubicBezTo>
                    <a:cubicBezTo>
                      <a:pt x="562" y="281"/>
                      <a:pt x="561" y="282"/>
                      <a:pt x="561" y="282"/>
                    </a:cubicBezTo>
                    <a:cubicBezTo>
                      <a:pt x="559" y="285"/>
                      <a:pt x="558" y="286"/>
                      <a:pt x="555" y="287"/>
                    </a:cubicBezTo>
                    <a:cubicBezTo>
                      <a:pt x="555" y="288"/>
                      <a:pt x="554" y="287"/>
                      <a:pt x="554" y="287"/>
                    </a:cubicBezTo>
                    <a:cubicBezTo>
                      <a:pt x="553" y="292"/>
                      <a:pt x="543" y="294"/>
                      <a:pt x="541" y="289"/>
                    </a:cubicBezTo>
                    <a:cubicBezTo>
                      <a:pt x="537" y="288"/>
                      <a:pt x="536" y="285"/>
                      <a:pt x="531" y="285"/>
                    </a:cubicBezTo>
                    <a:cubicBezTo>
                      <a:pt x="531" y="286"/>
                      <a:pt x="531" y="288"/>
                      <a:pt x="530" y="290"/>
                    </a:cubicBezTo>
                    <a:cubicBezTo>
                      <a:pt x="531" y="293"/>
                      <a:pt x="532" y="295"/>
                      <a:pt x="533" y="299"/>
                    </a:cubicBezTo>
                    <a:cubicBezTo>
                      <a:pt x="535" y="302"/>
                      <a:pt x="534" y="305"/>
                      <a:pt x="534" y="309"/>
                    </a:cubicBezTo>
                    <a:cubicBezTo>
                      <a:pt x="534" y="310"/>
                      <a:pt x="535" y="311"/>
                      <a:pt x="535" y="312"/>
                    </a:cubicBezTo>
                    <a:cubicBezTo>
                      <a:pt x="536" y="314"/>
                      <a:pt x="536" y="316"/>
                      <a:pt x="537" y="318"/>
                    </a:cubicBezTo>
                    <a:cubicBezTo>
                      <a:pt x="537" y="320"/>
                      <a:pt x="536" y="323"/>
                      <a:pt x="536" y="326"/>
                    </a:cubicBezTo>
                    <a:cubicBezTo>
                      <a:pt x="536" y="327"/>
                      <a:pt x="537" y="328"/>
                      <a:pt x="537" y="329"/>
                    </a:cubicBezTo>
                    <a:cubicBezTo>
                      <a:pt x="538" y="336"/>
                      <a:pt x="536" y="345"/>
                      <a:pt x="537" y="350"/>
                    </a:cubicBezTo>
                    <a:cubicBezTo>
                      <a:pt x="536" y="351"/>
                      <a:pt x="537" y="353"/>
                      <a:pt x="537" y="355"/>
                    </a:cubicBezTo>
                    <a:cubicBezTo>
                      <a:pt x="537" y="356"/>
                      <a:pt x="536" y="357"/>
                      <a:pt x="536" y="358"/>
                    </a:cubicBezTo>
                    <a:cubicBezTo>
                      <a:pt x="535" y="359"/>
                      <a:pt x="535" y="362"/>
                      <a:pt x="534" y="364"/>
                    </a:cubicBezTo>
                    <a:cubicBezTo>
                      <a:pt x="534" y="366"/>
                      <a:pt x="535" y="367"/>
                      <a:pt x="535" y="369"/>
                    </a:cubicBezTo>
                    <a:cubicBezTo>
                      <a:pt x="535" y="369"/>
                      <a:pt x="534" y="370"/>
                      <a:pt x="534" y="371"/>
                    </a:cubicBezTo>
                    <a:cubicBezTo>
                      <a:pt x="534" y="372"/>
                      <a:pt x="534" y="373"/>
                      <a:pt x="534" y="374"/>
                    </a:cubicBezTo>
                    <a:cubicBezTo>
                      <a:pt x="533" y="377"/>
                      <a:pt x="531" y="379"/>
                      <a:pt x="532" y="382"/>
                    </a:cubicBezTo>
                    <a:cubicBezTo>
                      <a:pt x="532" y="384"/>
                      <a:pt x="530" y="386"/>
                      <a:pt x="530" y="387"/>
                    </a:cubicBezTo>
                    <a:cubicBezTo>
                      <a:pt x="530" y="388"/>
                      <a:pt x="530" y="388"/>
                      <a:pt x="530" y="389"/>
                    </a:cubicBezTo>
                    <a:cubicBezTo>
                      <a:pt x="530" y="391"/>
                      <a:pt x="528" y="392"/>
                      <a:pt x="528" y="394"/>
                    </a:cubicBezTo>
                    <a:cubicBezTo>
                      <a:pt x="527" y="396"/>
                      <a:pt x="526" y="398"/>
                      <a:pt x="525" y="399"/>
                    </a:cubicBezTo>
                    <a:cubicBezTo>
                      <a:pt x="525" y="400"/>
                      <a:pt x="525" y="401"/>
                      <a:pt x="525" y="401"/>
                    </a:cubicBezTo>
                    <a:cubicBezTo>
                      <a:pt x="525" y="403"/>
                      <a:pt x="523" y="405"/>
                      <a:pt x="523" y="407"/>
                    </a:cubicBezTo>
                    <a:cubicBezTo>
                      <a:pt x="522" y="407"/>
                      <a:pt x="523" y="408"/>
                      <a:pt x="523" y="408"/>
                    </a:cubicBezTo>
                    <a:cubicBezTo>
                      <a:pt x="522" y="410"/>
                      <a:pt x="521" y="411"/>
                      <a:pt x="520" y="412"/>
                    </a:cubicBezTo>
                    <a:cubicBezTo>
                      <a:pt x="520" y="413"/>
                      <a:pt x="520" y="414"/>
                      <a:pt x="520" y="415"/>
                    </a:cubicBezTo>
                    <a:cubicBezTo>
                      <a:pt x="519" y="416"/>
                      <a:pt x="517" y="417"/>
                      <a:pt x="518" y="419"/>
                    </a:cubicBezTo>
                    <a:cubicBezTo>
                      <a:pt x="515" y="421"/>
                      <a:pt x="516" y="426"/>
                      <a:pt x="513" y="427"/>
                    </a:cubicBezTo>
                    <a:cubicBezTo>
                      <a:pt x="513" y="431"/>
                      <a:pt x="511" y="432"/>
                      <a:pt x="509" y="435"/>
                    </a:cubicBezTo>
                    <a:cubicBezTo>
                      <a:pt x="508" y="437"/>
                      <a:pt x="507" y="438"/>
                      <a:pt x="506" y="439"/>
                    </a:cubicBezTo>
                    <a:cubicBezTo>
                      <a:pt x="505" y="441"/>
                      <a:pt x="504" y="444"/>
                      <a:pt x="503" y="445"/>
                    </a:cubicBezTo>
                    <a:cubicBezTo>
                      <a:pt x="501" y="447"/>
                      <a:pt x="499" y="449"/>
                      <a:pt x="499" y="451"/>
                    </a:cubicBezTo>
                    <a:cubicBezTo>
                      <a:pt x="498" y="451"/>
                      <a:pt x="497" y="451"/>
                      <a:pt x="497" y="451"/>
                    </a:cubicBezTo>
                    <a:cubicBezTo>
                      <a:pt x="497" y="452"/>
                      <a:pt x="496" y="453"/>
                      <a:pt x="496" y="454"/>
                    </a:cubicBezTo>
                    <a:cubicBezTo>
                      <a:pt x="495" y="455"/>
                      <a:pt x="495" y="456"/>
                      <a:pt x="493" y="456"/>
                    </a:cubicBezTo>
                    <a:cubicBezTo>
                      <a:pt x="492" y="461"/>
                      <a:pt x="488" y="463"/>
                      <a:pt x="485" y="466"/>
                    </a:cubicBezTo>
                    <a:cubicBezTo>
                      <a:pt x="484" y="467"/>
                      <a:pt x="484" y="468"/>
                      <a:pt x="483" y="469"/>
                    </a:cubicBezTo>
                    <a:cubicBezTo>
                      <a:pt x="483" y="469"/>
                      <a:pt x="482" y="469"/>
                      <a:pt x="482" y="470"/>
                    </a:cubicBezTo>
                    <a:cubicBezTo>
                      <a:pt x="480" y="471"/>
                      <a:pt x="480" y="472"/>
                      <a:pt x="479" y="473"/>
                    </a:cubicBezTo>
                    <a:cubicBezTo>
                      <a:pt x="476" y="474"/>
                      <a:pt x="476" y="477"/>
                      <a:pt x="473" y="478"/>
                    </a:cubicBezTo>
                    <a:cubicBezTo>
                      <a:pt x="471" y="478"/>
                      <a:pt x="471" y="479"/>
                      <a:pt x="470" y="479"/>
                    </a:cubicBezTo>
                    <a:cubicBezTo>
                      <a:pt x="469" y="478"/>
                      <a:pt x="467" y="478"/>
                      <a:pt x="467" y="477"/>
                    </a:cubicBezTo>
                    <a:cubicBezTo>
                      <a:pt x="467" y="476"/>
                      <a:pt x="467" y="474"/>
                      <a:pt x="468" y="473"/>
                    </a:cubicBezTo>
                    <a:cubicBezTo>
                      <a:pt x="468" y="472"/>
                      <a:pt x="469" y="472"/>
                      <a:pt x="470" y="472"/>
                    </a:cubicBezTo>
                    <a:cubicBezTo>
                      <a:pt x="471" y="471"/>
                      <a:pt x="471" y="470"/>
                      <a:pt x="472" y="469"/>
                    </a:cubicBezTo>
                    <a:cubicBezTo>
                      <a:pt x="473" y="468"/>
                      <a:pt x="475" y="466"/>
                      <a:pt x="477" y="465"/>
                    </a:cubicBezTo>
                    <a:cubicBezTo>
                      <a:pt x="477" y="463"/>
                      <a:pt x="479" y="463"/>
                      <a:pt x="480" y="462"/>
                    </a:cubicBezTo>
                    <a:cubicBezTo>
                      <a:pt x="480" y="461"/>
                      <a:pt x="480" y="461"/>
                      <a:pt x="480" y="460"/>
                    </a:cubicBezTo>
                    <a:cubicBezTo>
                      <a:pt x="486" y="456"/>
                      <a:pt x="487" y="450"/>
                      <a:pt x="493" y="447"/>
                    </a:cubicBezTo>
                    <a:cubicBezTo>
                      <a:pt x="493" y="445"/>
                      <a:pt x="494" y="443"/>
                      <a:pt x="496" y="442"/>
                    </a:cubicBezTo>
                    <a:cubicBezTo>
                      <a:pt x="496" y="441"/>
                      <a:pt x="496" y="440"/>
                      <a:pt x="496" y="439"/>
                    </a:cubicBezTo>
                    <a:cubicBezTo>
                      <a:pt x="497" y="439"/>
                      <a:pt x="498" y="438"/>
                      <a:pt x="499" y="437"/>
                    </a:cubicBezTo>
                    <a:cubicBezTo>
                      <a:pt x="500" y="436"/>
                      <a:pt x="500" y="434"/>
                      <a:pt x="501" y="432"/>
                    </a:cubicBezTo>
                    <a:cubicBezTo>
                      <a:pt x="502" y="431"/>
                      <a:pt x="503" y="430"/>
                      <a:pt x="504" y="428"/>
                    </a:cubicBezTo>
                    <a:cubicBezTo>
                      <a:pt x="505" y="427"/>
                      <a:pt x="506" y="425"/>
                      <a:pt x="507" y="423"/>
                    </a:cubicBezTo>
                    <a:cubicBezTo>
                      <a:pt x="507" y="423"/>
                      <a:pt x="507" y="422"/>
                      <a:pt x="507" y="421"/>
                    </a:cubicBezTo>
                    <a:cubicBezTo>
                      <a:pt x="508" y="420"/>
                      <a:pt x="508" y="419"/>
                      <a:pt x="509" y="419"/>
                    </a:cubicBezTo>
                    <a:cubicBezTo>
                      <a:pt x="509" y="418"/>
                      <a:pt x="509" y="417"/>
                      <a:pt x="510" y="416"/>
                    </a:cubicBezTo>
                    <a:cubicBezTo>
                      <a:pt x="510" y="415"/>
                      <a:pt x="511" y="414"/>
                      <a:pt x="512" y="413"/>
                    </a:cubicBezTo>
                    <a:cubicBezTo>
                      <a:pt x="512" y="413"/>
                      <a:pt x="512" y="412"/>
                      <a:pt x="512" y="411"/>
                    </a:cubicBezTo>
                    <a:cubicBezTo>
                      <a:pt x="513" y="409"/>
                      <a:pt x="515" y="407"/>
                      <a:pt x="515" y="405"/>
                    </a:cubicBezTo>
                    <a:cubicBezTo>
                      <a:pt x="515" y="404"/>
                      <a:pt x="515" y="404"/>
                      <a:pt x="515" y="403"/>
                    </a:cubicBezTo>
                    <a:cubicBezTo>
                      <a:pt x="516" y="402"/>
                      <a:pt x="516" y="401"/>
                      <a:pt x="517" y="401"/>
                    </a:cubicBezTo>
                    <a:cubicBezTo>
                      <a:pt x="517" y="400"/>
                      <a:pt x="517" y="399"/>
                      <a:pt x="517" y="399"/>
                    </a:cubicBezTo>
                    <a:cubicBezTo>
                      <a:pt x="517" y="398"/>
                      <a:pt x="518" y="398"/>
                      <a:pt x="518" y="397"/>
                    </a:cubicBezTo>
                    <a:cubicBezTo>
                      <a:pt x="519" y="396"/>
                      <a:pt x="518" y="394"/>
                      <a:pt x="519" y="392"/>
                    </a:cubicBezTo>
                    <a:cubicBezTo>
                      <a:pt x="519" y="391"/>
                      <a:pt x="520" y="390"/>
                      <a:pt x="520" y="389"/>
                    </a:cubicBezTo>
                    <a:cubicBezTo>
                      <a:pt x="520" y="389"/>
                      <a:pt x="520" y="388"/>
                      <a:pt x="520" y="387"/>
                    </a:cubicBezTo>
                    <a:cubicBezTo>
                      <a:pt x="520" y="385"/>
                      <a:pt x="522" y="384"/>
                      <a:pt x="523" y="382"/>
                    </a:cubicBezTo>
                    <a:cubicBezTo>
                      <a:pt x="523" y="380"/>
                      <a:pt x="523" y="377"/>
                      <a:pt x="523" y="374"/>
                    </a:cubicBezTo>
                    <a:cubicBezTo>
                      <a:pt x="524" y="373"/>
                      <a:pt x="524" y="372"/>
                      <a:pt x="524" y="370"/>
                    </a:cubicBezTo>
                    <a:cubicBezTo>
                      <a:pt x="525" y="368"/>
                      <a:pt x="526" y="364"/>
                      <a:pt x="526" y="362"/>
                    </a:cubicBezTo>
                    <a:cubicBezTo>
                      <a:pt x="526" y="360"/>
                      <a:pt x="525" y="357"/>
                      <a:pt x="527" y="356"/>
                    </a:cubicBezTo>
                    <a:cubicBezTo>
                      <a:pt x="527" y="355"/>
                      <a:pt x="526" y="355"/>
                      <a:pt x="526" y="354"/>
                    </a:cubicBezTo>
                    <a:cubicBezTo>
                      <a:pt x="526" y="353"/>
                      <a:pt x="527" y="353"/>
                      <a:pt x="527" y="352"/>
                    </a:cubicBezTo>
                    <a:cubicBezTo>
                      <a:pt x="526" y="347"/>
                      <a:pt x="527" y="341"/>
                      <a:pt x="528" y="335"/>
                    </a:cubicBezTo>
                    <a:cubicBezTo>
                      <a:pt x="528" y="331"/>
                      <a:pt x="526" y="327"/>
                      <a:pt x="526" y="322"/>
                    </a:cubicBezTo>
                    <a:cubicBezTo>
                      <a:pt x="526" y="319"/>
                      <a:pt x="526" y="316"/>
                      <a:pt x="526" y="313"/>
                    </a:cubicBezTo>
                    <a:cubicBezTo>
                      <a:pt x="526" y="310"/>
                      <a:pt x="523" y="307"/>
                      <a:pt x="524" y="303"/>
                    </a:cubicBezTo>
                    <a:cubicBezTo>
                      <a:pt x="524" y="302"/>
                      <a:pt x="523" y="300"/>
                      <a:pt x="522" y="298"/>
                    </a:cubicBezTo>
                    <a:cubicBezTo>
                      <a:pt x="522" y="297"/>
                      <a:pt x="522" y="296"/>
                      <a:pt x="522" y="295"/>
                    </a:cubicBezTo>
                    <a:cubicBezTo>
                      <a:pt x="522" y="294"/>
                      <a:pt x="521" y="293"/>
                      <a:pt x="520" y="292"/>
                    </a:cubicBezTo>
                    <a:cubicBezTo>
                      <a:pt x="520" y="291"/>
                      <a:pt x="521" y="290"/>
                      <a:pt x="520" y="290"/>
                    </a:cubicBezTo>
                    <a:cubicBezTo>
                      <a:pt x="520" y="286"/>
                      <a:pt x="518" y="284"/>
                      <a:pt x="517" y="281"/>
                    </a:cubicBezTo>
                    <a:cubicBezTo>
                      <a:pt x="517" y="280"/>
                      <a:pt x="517" y="279"/>
                      <a:pt x="517" y="278"/>
                    </a:cubicBezTo>
                    <a:cubicBezTo>
                      <a:pt x="516" y="275"/>
                      <a:pt x="513" y="273"/>
                      <a:pt x="513" y="270"/>
                    </a:cubicBezTo>
                    <a:cubicBezTo>
                      <a:pt x="511" y="268"/>
                      <a:pt x="511" y="267"/>
                      <a:pt x="510" y="265"/>
                    </a:cubicBezTo>
                    <a:cubicBezTo>
                      <a:pt x="509" y="263"/>
                      <a:pt x="507" y="262"/>
                      <a:pt x="506" y="260"/>
                    </a:cubicBezTo>
                    <a:cubicBezTo>
                      <a:pt x="502" y="260"/>
                      <a:pt x="502" y="264"/>
                      <a:pt x="499" y="265"/>
                    </a:cubicBezTo>
                    <a:cubicBezTo>
                      <a:pt x="497" y="267"/>
                      <a:pt x="496" y="270"/>
                      <a:pt x="494" y="271"/>
                    </a:cubicBezTo>
                    <a:cubicBezTo>
                      <a:pt x="493" y="271"/>
                      <a:pt x="493" y="271"/>
                      <a:pt x="492" y="271"/>
                    </a:cubicBezTo>
                    <a:cubicBezTo>
                      <a:pt x="492" y="272"/>
                      <a:pt x="491" y="273"/>
                      <a:pt x="491" y="273"/>
                    </a:cubicBezTo>
                    <a:cubicBezTo>
                      <a:pt x="488" y="274"/>
                      <a:pt x="487" y="275"/>
                      <a:pt x="484" y="276"/>
                    </a:cubicBezTo>
                    <a:cubicBezTo>
                      <a:pt x="483" y="276"/>
                      <a:pt x="481" y="276"/>
                      <a:pt x="480" y="276"/>
                    </a:cubicBezTo>
                    <a:cubicBezTo>
                      <a:pt x="478" y="277"/>
                      <a:pt x="477" y="278"/>
                      <a:pt x="476" y="278"/>
                    </a:cubicBezTo>
                    <a:cubicBezTo>
                      <a:pt x="474" y="278"/>
                      <a:pt x="472" y="278"/>
                      <a:pt x="469" y="278"/>
                    </a:cubicBezTo>
                    <a:cubicBezTo>
                      <a:pt x="466" y="278"/>
                      <a:pt x="463" y="280"/>
                      <a:pt x="461" y="278"/>
                    </a:cubicBezTo>
                    <a:cubicBezTo>
                      <a:pt x="460" y="278"/>
                      <a:pt x="460" y="279"/>
                      <a:pt x="459" y="279"/>
                    </a:cubicBezTo>
                    <a:cubicBezTo>
                      <a:pt x="458" y="279"/>
                      <a:pt x="457" y="278"/>
                      <a:pt x="456" y="278"/>
                    </a:cubicBezTo>
                    <a:cubicBezTo>
                      <a:pt x="455" y="278"/>
                      <a:pt x="454" y="279"/>
                      <a:pt x="453" y="278"/>
                    </a:cubicBezTo>
                    <a:cubicBezTo>
                      <a:pt x="452" y="278"/>
                      <a:pt x="452" y="279"/>
                      <a:pt x="451" y="279"/>
                    </a:cubicBezTo>
                    <a:cubicBezTo>
                      <a:pt x="446" y="278"/>
                      <a:pt x="445" y="282"/>
                      <a:pt x="443" y="285"/>
                    </a:cubicBezTo>
                    <a:cubicBezTo>
                      <a:pt x="443" y="286"/>
                      <a:pt x="442" y="287"/>
                      <a:pt x="443" y="288"/>
                    </a:cubicBezTo>
                    <a:cubicBezTo>
                      <a:pt x="446" y="292"/>
                      <a:pt x="457" y="289"/>
                      <a:pt x="462" y="291"/>
                    </a:cubicBezTo>
                    <a:cubicBezTo>
                      <a:pt x="465" y="289"/>
                      <a:pt x="472" y="291"/>
                      <a:pt x="475" y="291"/>
                    </a:cubicBezTo>
                    <a:cubicBezTo>
                      <a:pt x="478" y="292"/>
                      <a:pt x="481" y="292"/>
                      <a:pt x="482" y="292"/>
                    </a:cubicBezTo>
                    <a:cubicBezTo>
                      <a:pt x="484" y="295"/>
                      <a:pt x="481" y="297"/>
                      <a:pt x="480" y="299"/>
                    </a:cubicBezTo>
                    <a:cubicBezTo>
                      <a:pt x="480" y="299"/>
                      <a:pt x="480" y="300"/>
                      <a:pt x="480" y="300"/>
                    </a:cubicBezTo>
                    <a:cubicBezTo>
                      <a:pt x="479" y="302"/>
                      <a:pt x="476" y="304"/>
                      <a:pt x="474" y="306"/>
                    </a:cubicBezTo>
                    <a:cubicBezTo>
                      <a:pt x="474" y="307"/>
                      <a:pt x="474" y="308"/>
                      <a:pt x="473" y="308"/>
                    </a:cubicBezTo>
                    <a:cubicBezTo>
                      <a:pt x="472" y="309"/>
                      <a:pt x="471" y="309"/>
                      <a:pt x="470" y="309"/>
                    </a:cubicBezTo>
                    <a:cubicBezTo>
                      <a:pt x="469" y="310"/>
                      <a:pt x="469" y="311"/>
                      <a:pt x="469" y="312"/>
                    </a:cubicBezTo>
                    <a:cubicBezTo>
                      <a:pt x="467" y="312"/>
                      <a:pt x="466" y="313"/>
                      <a:pt x="465" y="313"/>
                    </a:cubicBezTo>
                    <a:cubicBezTo>
                      <a:pt x="464" y="314"/>
                      <a:pt x="462" y="314"/>
                      <a:pt x="461" y="315"/>
                    </a:cubicBezTo>
                    <a:cubicBezTo>
                      <a:pt x="460" y="315"/>
                      <a:pt x="459" y="316"/>
                      <a:pt x="459" y="316"/>
                    </a:cubicBezTo>
                    <a:cubicBezTo>
                      <a:pt x="457" y="316"/>
                      <a:pt x="456" y="315"/>
                      <a:pt x="454" y="315"/>
                    </a:cubicBezTo>
                    <a:cubicBezTo>
                      <a:pt x="453" y="315"/>
                      <a:pt x="451" y="316"/>
                      <a:pt x="449" y="316"/>
                    </a:cubicBezTo>
                    <a:cubicBezTo>
                      <a:pt x="448" y="316"/>
                      <a:pt x="447" y="316"/>
                      <a:pt x="446" y="316"/>
                    </a:cubicBezTo>
                    <a:cubicBezTo>
                      <a:pt x="445" y="316"/>
                      <a:pt x="444" y="316"/>
                      <a:pt x="443" y="316"/>
                    </a:cubicBezTo>
                    <a:cubicBezTo>
                      <a:pt x="440" y="317"/>
                      <a:pt x="437" y="316"/>
                      <a:pt x="435" y="317"/>
                    </a:cubicBezTo>
                    <a:cubicBezTo>
                      <a:pt x="432" y="317"/>
                      <a:pt x="431" y="320"/>
                      <a:pt x="429" y="320"/>
                    </a:cubicBezTo>
                    <a:cubicBezTo>
                      <a:pt x="429" y="323"/>
                      <a:pt x="428" y="324"/>
                      <a:pt x="427" y="326"/>
                    </a:cubicBezTo>
                    <a:cubicBezTo>
                      <a:pt x="427" y="327"/>
                      <a:pt x="428" y="328"/>
                      <a:pt x="429" y="329"/>
                    </a:cubicBezTo>
                    <a:cubicBezTo>
                      <a:pt x="430" y="329"/>
                      <a:pt x="432" y="330"/>
                      <a:pt x="433" y="330"/>
                    </a:cubicBezTo>
                    <a:cubicBezTo>
                      <a:pt x="438" y="330"/>
                      <a:pt x="444" y="329"/>
                      <a:pt x="448" y="329"/>
                    </a:cubicBezTo>
                    <a:cubicBezTo>
                      <a:pt x="449" y="330"/>
                      <a:pt x="450" y="330"/>
                      <a:pt x="451" y="330"/>
                    </a:cubicBezTo>
                    <a:cubicBezTo>
                      <a:pt x="454" y="331"/>
                      <a:pt x="456" y="330"/>
                      <a:pt x="458" y="332"/>
                    </a:cubicBezTo>
                    <a:cubicBezTo>
                      <a:pt x="458" y="333"/>
                      <a:pt x="458" y="335"/>
                      <a:pt x="458" y="336"/>
                    </a:cubicBezTo>
                    <a:cubicBezTo>
                      <a:pt x="455" y="337"/>
                      <a:pt x="454" y="340"/>
                      <a:pt x="452" y="343"/>
                    </a:cubicBezTo>
                    <a:cubicBezTo>
                      <a:pt x="451" y="345"/>
                      <a:pt x="448" y="346"/>
                      <a:pt x="447" y="348"/>
                    </a:cubicBezTo>
                    <a:cubicBezTo>
                      <a:pt x="446" y="349"/>
                      <a:pt x="446" y="348"/>
                      <a:pt x="445" y="348"/>
                    </a:cubicBezTo>
                    <a:cubicBezTo>
                      <a:pt x="445" y="352"/>
                      <a:pt x="441" y="351"/>
                      <a:pt x="439" y="352"/>
                    </a:cubicBezTo>
                    <a:cubicBezTo>
                      <a:pt x="437" y="353"/>
                      <a:pt x="436" y="354"/>
                      <a:pt x="434" y="355"/>
                    </a:cubicBezTo>
                    <a:cubicBezTo>
                      <a:pt x="432" y="354"/>
                      <a:pt x="429" y="356"/>
                      <a:pt x="426" y="356"/>
                    </a:cubicBezTo>
                    <a:cubicBezTo>
                      <a:pt x="425" y="356"/>
                      <a:pt x="425" y="355"/>
                      <a:pt x="424" y="355"/>
                    </a:cubicBezTo>
                    <a:cubicBezTo>
                      <a:pt x="421" y="355"/>
                      <a:pt x="419" y="356"/>
                      <a:pt x="416" y="356"/>
                    </a:cubicBezTo>
                    <a:cubicBezTo>
                      <a:pt x="415" y="358"/>
                      <a:pt x="414" y="360"/>
                      <a:pt x="414" y="364"/>
                    </a:cubicBezTo>
                    <a:cubicBezTo>
                      <a:pt x="417" y="369"/>
                      <a:pt x="427" y="366"/>
                      <a:pt x="434" y="368"/>
                    </a:cubicBezTo>
                    <a:cubicBezTo>
                      <a:pt x="435" y="369"/>
                      <a:pt x="435" y="371"/>
                      <a:pt x="436" y="373"/>
                    </a:cubicBezTo>
                    <a:cubicBezTo>
                      <a:pt x="434" y="375"/>
                      <a:pt x="433" y="378"/>
                      <a:pt x="432" y="380"/>
                    </a:cubicBezTo>
                    <a:cubicBezTo>
                      <a:pt x="431" y="381"/>
                      <a:pt x="430" y="381"/>
                      <a:pt x="429" y="382"/>
                    </a:cubicBezTo>
                    <a:cubicBezTo>
                      <a:pt x="426" y="384"/>
                      <a:pt x="424" y="389"/>
                      <a:pt x="421" y="390"/>
                    </a:cubicBezTo>
                    <a:cubicBezTo>
                      <a:pt x="420" y="391"/>
                      <a:pt x="419" y="390"/>
                      <a:pt x="419" y="391"/>
                    </a:cubicBezTo>
                    <a:cubicBezTo>
                      <a:pt x="417" y="391"/>
                      <a:pt x="416" y="392"/>
                      <a:pt x="414" y="392"/>
                    </a:cubicBezTo>
                    <a:cubicBezTo>
                      <a:pt x="411" y="392"/>
                      <a:pt x="407" y="392"/>
                      <a:pt x="404" y="392"/>
                    </a:cubicBezTo>
                    <a:cubicBezTo>
                      <a:pt x="400" y="393"/>
                      <a:pt x="397" y="398"/>
                      <a:pt x="399" y="403"/>
                    </a:cubicBezTo>
                    <a:cubicBezTo>
                      <a:pt x="400" y="403"/>
                      <a:pt x="401" y="404"/>
                      <a:pt x="403" y="404"/>
                    </a:cubicBezTo>
                    <a:cubicBezTo>
                      <a:pt x="404" y="404"/>
                      <a:pt x="405" y="404"/>
                      <a:pt x="407" y="404"/>
                    </a:cubicBezTo>
                    <a:cubicBezTo>
                      <a:pt x="408" y="404"/>
                      <a:pt x="409" y="405"/>
                      <a:pt x="410" y="405"/>
                    </a:cubicBezTo>
                    <a:cubicBezTo>
                      <a:pt x="414" y="406"/>
                      <a:pt x="413" y="407"/>
                      <a:pt x="413" y="410"/>
                    </a:cubicBezTo>
                    <a:cubicBezTo>
                      <a:pt x="413" y="411"/>
                      <a:pt x="412" y="411"/>
                      <a:pt x="411" y="412"/>
                    </a:cubicBezTo>
                    <a:cubicBezTo>
                      <a:pt x="412" y="415"/>
                      <a:pt x="409" y="415"/>
                      <a:pt x="409" y="418"/>
                    </a:cubicBezTo>
                    <a:cubicBezTo>
                      <a:pt x="405" y="421"/>
                      <a:pt x="402" y="426"/>
                      <a:pt x="396" y="427"/>
                    </a:cubicBezTo>
                    <a:cubicBezTo>
                      <a:pt x="395" y="427"/>
                      <a:pt x="393" y="427"/>
                      <a:pt x="392" y="427"/>
                    </a:cubicBezTo>
                    <a:cubicBezTo>
                      <a:pt x="391" y="427"/>
                      <a:pt x="390" y="428"/>
                      <a:pt x="389" y="428"/>
                    </a:cubicBezTo>
                    <a:cubicBezTo>
                      <a:pt x="386" y="429"/>
                      <a:pt x="384" y="429"/>
                      <a:pt x="382" y="430"/>
                    </a:cubicBezTo>
                    <a:cubicBezTo>
                      <a:pt x="380" y="434"/>
                      <a:pt x="378" y="437"/>
                      <a:pt x="380" y="441"/>
                    </a:cubicBezTo>
                    <a:cubicBezTo>
                      <a:pt x="381" y="442"/>
                      <a:pt x="383" y="443"/>
                      <a:pt x="384" y="444"/>
                    </a:cubicBezTo>
                    <a:cubicBezTo>
                      <a:pt x="384" y="445"/>
                      <a:pt x="385" y="447"/>
                      <a:pt x="386" y="448"/>
                    </a:cubicBezTo>
                    <a:cubicBezTo>
                      <a:pt x="387" y="450"/>
                      <a:pt x="389" y="451"/>
                      <a:pt x="387" y="455"/>
                    </a:cubicBezTo>
                    <a:cubicBezTo>
                      <a:pt x="387" y="457"/>
                      <a:pt x="384" y="459"/>
                      <a:pt x="383" y="461"/>
                    </a:cubicBezTo>
                    <a:cubicBezTo>
                      <a:pt x="383" y="462"/>
                      <a:pt x="383" y="463"/>
                      <a:pt x="382" y="464"/>
                    </a:cubicBezTo>
                    <a:cubicBezTo>
                      <a:pt x="382" y="464"/>
                      <a:pt x="381" y="465"/>
                      <a:pt x="380" y="466"/>
                    </a:cubicBezTo>
                    <a:cubicBezTo>
                      <a:pt x="379" y="468"/>
                      <a:pt x="378" y="470"/>
                      <a:pt x="376" y="472"/>
                    </a:cubicBezTo>
                    <a:cubicBezTo>
                      <a:pt x="376" y="472"/>
                      <a:pt x="376" y="473"/>
                      <a:pt x="376" y="473"/>
                    </a:cubicBezTo>
                    <a:cubicBezTo>
                      <a:pt x="375" y="474"/>
                      <a:pt x="374" y="475"/>
                      <a:pt x="374" y="476"/>
                    </a:cubicBezTo>
                    <a:cubicBezTo>
                      <a:pt x="373" y="477"/>
                      <a:pt x="372" y="478"/>
                      <a:pt x="372" y="480"/>
                    </a:cubicBezTo>
                    <a:cubicBezTo>
                      <a:pt x="372" y="480"/>
                      <a:pt x="371" y="480"/>
                      <a:pt x="370" y="481"/>
                    </a:cubicBezTo>
                    <a:cubicBezTo>
                      <a:pt x="370" y="482"/>
                      <a:pt x="370" y="483"/>
                      <a:pt x="370" y="483"/>
                    </a:cubicBezTo>
                    <a:cubicBezTo>
                      <a:pt x="369" y="484"/>
                      <a:pt x="368" y="484"/>
                      <a:pt x="368" y="484"/>
                    </a:cubicBezTo>
                    <a:cubicBezTo>
                      <a:pt x="366" y="487"/>
                      <a:pt x="365" y="489"/>
                      <a:pt x="364" y="491"/>
                    </a:cubicBezTo>
                    <a:cubicBezTo>
                      <a:pt x="363" y="492"/>
                      <a:pt x="362" y="494"/>
                      <a:pt x="362" y="495"/>
                    </a:cubicBezTo>
                    <a:cubicBezTo>
                      <a:pt x="361" y="496"/>
                      <a:pt x="360" y="496"/>
                      <a:pt x="359" y="498"/>
                    </a:cubicBezTo>
                    <a:cubicBezTo>
                      <a:pt x="359" y="498"/>
                      <a:pt x="359" y="499"/>
                      <a:pt x="358" y="499"/>
                    </a:cubicBezTo>
                    <a:cubicBezTo>
                      <a:pt x="358" y="500"/>
                      <a:pt x="358" y="500"/>
                      <a:pt x="357" y="501"/>
                    </a:cubicBezTo>
                    <a:cubicBezTo>
                      <a:pt x="357" y="501"/>
                      <a:pt x="356" y="502"/>
                      <a:pt x="356" y="503"/>
                    </a:cubicBezTo>
                    <a:cubicBezTo>
                      <a:pt x="356" y="503"/>
                      <a:pt x="354" y="503"/>
                      <a:pt x="354" y="504"/>
                    </a:cubicBezTo>
                    <a:cubicBezTo>
                      <a:pt x="353" y="505"/>
                      <a:pt x="353" y="506"/>
                      <a:pt x="353" y="506"/>
                    </a:cubicBezTo>
                    <a:cubicBezTo>
                      <a:pt x="350" y="508"/>
                      <a:pt x="349" y="505"/>
                      <a:pt x="347" y="504"/>
                    </a:cubicBezTo>
                    <a:cubicBezTo>
                      <a:pt x="346" y="503"/>
                      <a:pt x="344" y="502"/>
                      <a:pt x="344" y="501"/>
                    </a:cubicBezTo>
                    <a:cubicBezTo>
                      <a:pt x="343" y="500"/>
                      <a:pt x="343" y="499"/>
                      <a:pt x="342" y="498"/>
                    </a:cubicBezTo>
                    <a:cubicBezTo>
                      <a:pt x="341" y="496"/>
                      <a:pt x="339" y="494"/>
                      <a:pt x="338" y="492"/>
                    </a:cubicBezTo>
                    <a:cubicBezTo>
                      <a:pt x="336" y="490"/>
                      <a:pt x="334" y="488"/>
                      <a:pt x="333" y="486"/>
                    </a:cubicBezTo>
                    <a:cubicBezTo>
                      <a:pt x="333" y="485"/>
                      <a:pt x="333" y="485"/>
                      <a:pt x="333" y="484"/>
                    </a:cubicBezTo>
                    <a:cubicBezTo>
                      <a:pt x="331" y="483"/>
                      <a:pt x="330" y="482"/>
                      <a:pt x="330" y="480"/>
                    </a:cubicBezTo>
                    <a:cubicBezTo>
                      <a:pt x="329" y="479"/>
                      <a:pt x="328" y="479"/>
                      <a:pt x="327" y="478"/>
                    </a:cubicBezTo>
                    <a:cubicBezTo>
                      <a:pt x="328" y="476"/>
                      <a:pt x="326" y="475"/>
                      <a:pt x="326" y="473"/>
                    </a:cubicBezTo>
                    <a:cubicBezTo>
                      <a:pt x="325" y="473"/>
                      <a:pt x="326" y="472"/>
                      <a:pt x="326" y="471"/>
                    </a:cubicBezTo>
                    <a:cubicBezTo>
                      <a:pt x="325" y="470"/>
                      <a:pt x="324" y="471"/>
                      <a:pt x="323" y="471"/>
                    </a:cubicBezTo>
                    <a:cubicBezTo>
                      <a:pt x="322" y="470"/>
                      <a:pt x="321" y="468"/>
                      <a:pt x="320" y="466"/>
                    </a:cubicBezTo>
                    <a:cubicBezTo>
                      <a:pt x="319" y="465"/>
                      <a:pt x="317" y="463"/>
                      <a:pt x="317" y="462"/>
                    </a:cubicBezTo>
                    <a:cubicBezTo>
                      <a:pt x="316" y="462"/>
                      <a:pt x="317" y="461"/>
                      <a:pt x="316" y="461"/>
                    </a:cubicBezTo>
                    <a:cubicBezTo>
                      <a:pt x="316" y="459"/>
                      <a:pt x="314" y="457"/>
                      <a:pt x="313" y="456"/>
                    </a:cubicBezTo>
                    <a:cubicBezTo>
                      <a:pt x="312" y="453"/>
                      <a:pt x="311" y="449"/>
                      <a:pt x="314" y="449"/>
                    </a:cubicBezTo>
                    <a:cubicBezTo>
                      <a:pt x="314" y="447"/>
                      <a:pt x="316" y="446"/>
                      <a:pt x="317" y="445"/>
                    </a:cubicBezTo>
                    <a:cubicBezTo>
                      <a:pt x="319" y="443"/>
                      <a:pt x="317" y="439"/>
                      <a:pt x="319" y="436"/>
                    </a:cubicBezTo>
                    <a:cubicBezTo>
                      <a:pt x="318" y="434"/>
                      <a:pt x="316" y="433"/>
                      <a:pt x="316" y="431"/>
                    </a:cubicBezTo>
                    <a:cubicBezTo>
                      <a:pt x="314" y="431"/>
                      <a:pt x="313" y="429"/>
                      <a:pt x="311" y="428"/>
                    </a:cubicBezTo>
                    <a:cubicBezTo>
                      <a:pt x="309" y="429"/>
                      <a:pt x="307" y="429"/>
                      <a:pt x="305" y="428"/>
                    </a:cubicBezTo>
                    <a:cubicBezTo>
                      <a:pt x="301" y="427"/>
                      <a:pt x="299" y="427"/>
                      <a:pt x="296" y="426"/>
                    </a:cubicBezTo>
                    <a:cubicBezTo>
                      <a:pt x="296" y="425"/>
                      <a:pt x="295" y="424"/>
                      <a:pt x="295" y="424"/>
                    </a:cubicBezTo>
                    <a:cubicBezTo>
                      <a:pt x="292" y="423"/>
                      <a:pt x="290" y="420"/>
                      <a:pt x="287" y="418"/>
                    </a:cubicBezTo>
                    <a:cubicBezTo>
                      <a:pt x="287" y="417"/>
                      <a:pt x="287" y="416"/>
                      <a:pt x="287" y="416"/>
                    </a:cubicBezTo>
                    <a:cubicBezTo>
                      <a:pt x="284" y="416"/>
                      <a:pt x="285" y="412"/>
                      <a:pt x="284" y="410"/>
                    </a:cubicBezTo>
                    <a:cubicBezTo>
                      <a:pt x="286" y="405"/>
                      <a:pt x="294" y="407"/>
                      <a:pt x="299" y="405"/>
                    </a:cubicBezTo>
                    <a:cubicBezTo>
                      <a:pt x="299" y="402"/>
                      <a:pt x="297" y="397"/>
                      <a:pt x="295" y="396"/>
                    </a:cubicBezTo>
                    <a:cubicBezTo>
                      <a:pt x="294" y="395"/>
                      <a:pt x="293" y="395"/>
                      <a:pt x="291" y="395"/>
                    </a:cubicBezTo>
                    <a:cubicBezTo>
                      <a:pt x="290" y="394"/>
                      <a:pt x="289" y="394"/>
                      <a:pt x="288" y="394"/>
                    </a:cubicBezTo>
                    <a:cubicBezTo>
                      <a:pt x="287" y="393"/>
                      <a:pt x="285" y="394"/>
                      <a:pt x="284" y="394"/>
                    </a:cubicBezTo>
                    <a:cubicBezTo>
                      <a:pt x="277" y="393"/>
                      <a:pt x="274" y="390"/>
                      <a:pt x="269" y="387"/>
                    </a:cubicBezTo>
                    <a:cubicBezTo>
                      <a:pt x="269" y="386"/>
                      <a:pt x="268" y="386"/>
                      <a:pt x="268" y="385"/>
                    </a:cubicBezTo>
                    <a:cubicBezTo>
                      <a:pt x="268" y="385"/>
                      <a:pt x="267" y="385"/>
                      <a:pt x="266" y="384"/>
                    </a:cubicBezTo>
                    <a:cubicBezTo>
                      <a:pt x="264" y="382"/>
                      <a:pt x="257" y="373"/>
                      <a:pt x="264" y="372"/>
                    </a:cubicBezTo>
                    <a:cubicBezTo>
                      <a:pt x="265" y="371"/>
                      <a:pt x="268" y="372"/>
                      <a:pt x="269" y="372"/>
                    </a:cubicBezTo>
                    <a:cubicBezTo>
                      <a:pt x="270" y="372"/>
                      <a:pt x="271" y="371"/>
                      <a:pt x="272" y="370"/>
                    </a:cubicBezTo>
                    <a:cubicBezTo>
                      <a:pt x="275" y="370"/>
                      <a:pt x="277" y="371"/>
                      <a:pt x="279" y="370"/>
                    </a:cubicBezTo>
                    <a:cubicBezTo>
                      <a:pt x="282" y="369"/>
                      <a:pt x="281" y="366"/>
                      <a:pt x="280" y="364"/>
                    </a:cubicBezTo>
                    <a:cubicBezTo>
                      <a:pt x="279" y="362"/>
                      <a:pt x="279" y="360"/>
                      <a:pt x="277" y="359"/>
                    </a:cubicBezTo>
                    <a:cubicBezTo>
                      <a:pt x="275" y="357"/>
                      <a:pt x="270" y="359"/>
                      <a:pt x="267" y="359"/>
                    </a:cubicBezTo>
                    <a:cubicBezTo>
                      <a:pt x="266" y="359"/>
                      <a:pt x="265" y="358"/>
                      <a:pt x="264" y="358"/>
                    </a:cubicBezTo>
                    <a:cubicBezTo>
                      <a:pt x="263" y="358"/>
                      <a:pt x="262" y="358"/>
                      <a:pt x="261" y="358"/>
                    </a:cubicBezTo>
                    <a:cubicBezTo>
                      <a:pt x="258" y="358"/>
                      <a:pt x="256" y="356"/>
                      <a:pt x="252" y="357"/>
                    </a:cubicBezTo>
                    <a:cubicBezTo>
                      <a:pt x="251" y="356"/>
                      <a:pt x="251" y="355"/>
                      <a:pt x="249" y="355"/>
                    </a:cubicBezTo>
                    <a:cubicBezTo>
                      <a:pt x="245" y="351"/>
                      <a:pt x="242" y="348"/>
                      <a:pt x="239" y="344"/>
                    </a:cubicBezTo>
                    <a:cubicBezTo>
                      <a:pt x="237" y="343"/>
                      <a:pt x="235" y="340"/>
                      <a:pt x="235" y="339"/>
                    </a:cubicBezTo>
                    <a:cubicBezTo>
                      <a:pt x="235" y="338"/>
                      <a:pt x="236" y="336"/>
                      <a:pt x="237" y="336"/>
                    </a:cubicBezTo>
                    <a:cubicBezTo>
                      <a:pt x="237" y="336"/>
                      <a:pt x="238" y="336"/>
                      <a:pt x="239" y="336"/>
                    </a:cubicBezTo>
                    <a:cubicBezTo>
                      <a:pt x="239" y="335"/>
                      <a:pt x="239" y="335"/>
                      <a:pt x="240" y="335"/>
                    </a:cubicBezTo>
                    <a:cubicBezTo>
                      <a:pt x="240" y="335"/>
                      <a:pt x="241" y="335"/>
                      <a:pt x="242" y="335"/>
                    </a:cubicBezTo>
                    <a:cubicBezTo>
                      <a:pt x="243" y="335"/>
                      <a:pt x="245" y="335"/>
                      <a:pt x="246" y="335"/>
                    </a:cubicBezTo>
                    <a:cubicBezTo>
                      <a:pt x="247" y="335"/>
                      <a:pt x="249" y="334"/>
                      <a:pt x="250" y="334"/>
                    </a:cubicBezTo>
                    <a:cubicBezTo>
                      <a:pt x="256" y="332"/>
                      <a:pt x="264" y="336"/>
                      <a:pt x="263" y="328"/>
                    </a:cubicBezTo>
                    <a:cubicBezTo>
                      <a:pt x="263" y="327"/>
                      <a:pt x="262" y="327"/>
                      <a:pt x="261" y="326"/>
                    </a:cubicBezTo>
                    <a:cubicBezTo>
                      <a:pt x="261" y="325"/>
                      <a:pt x="261" y="324"/>
                      <a:pt x="261" y="323"/>
                    </a:cubicBezTo>
                    <a:cubicBezTo>
                      <a:pt x="259" y="320"/>
                      <a:pt x="254" y="321"/>
                      <a:pt x="250" y="320"/>
                    </a:cubicBezTo>
                    <a:cubicBezTo>
                      <a:pt x="247" y="320"/>
                      <a:pt x="246" y="321"/>
                      <a:pt x="244" y="321"/>
                    </a:cubicBezTo>
                    <a:cubicBezTo>
                      <a:pt x="242" y="321"/>
                      <a:pt x="240" y="320"/>
                      <a:pt x="238" y="320"/>
                    </a:cubicBezTo>
                    <a:cubicBezTo>
                      <a:pt x="236" y="319"/>
                      <a:pt x="233" y="320"/>
                      <a:pt x="231" y="319"/>
                    </a:cubicBezTo>
                    <a:cubicBezTo>
                      <a:pt x="230" y="319"/>
                      <a:pt x="229" y="318"/>
                      <a:pt x="228" y="318"/>
                    </a:cubicBezTo>
                    <a:cubicBezTo>
                      <a:pt x="228" y="318"/>
                      <a:pt x="227" y="318"/>
                      <a:pt x="226" y="318"/>
                    </a:cubicBezTo>
                    <a:cubicBezTo>
                      <a:pt x="225" y="317"/>
                      <a:pt x="225" y="317"/>
                      <a:pt x="224" y="316"/>
                    </a:cubicBezTo>
                    <a:cubicBezTo>
                      <a:pt x="223" y="315"/>
                      <a:pt x="221" y="315"/>
                      <a:pt x="219" y="314"/>
                    </a:cubicBezTo>
                    <a:cubicBezTo>
                      <a:pt x="218" y="311"/>
                      <a:pt x="215" y="310"/>
                      <a:pt x="213" y="307"/>
                    </a:cubicBezTo>
                    <a:cubicBezTo>
                      <a:pt x="212" y="306"/>
                      <a:pt x="212" y="305"/>
                      <a:pt x="211" y="304"/>
                    </a:cubicBezTo>
                    <a:cubicBezTo>
                      <a:pt x="209" y="301"/>
                      <a:pt x="208" y="299"/>
                      <a:pt x="212" y="298"/>
                    </a:cubicBezTo>
                    <a:cubicBezTo>
                      <a:pt x="217" y="296"/>
                      <a:pt x="227" y="297"/>
                      <a:pt x="233" y="296"/>
                    </a:cubicBezTo>
                    <a:cubicBezTo>
                      <a:pt x="235" y="296"/>
                      <a:pt x="236" y="295"/>
                      <a:pt x="237" y="295"/>
                    </a:cubicBezTo>
                    <a:cubicBezTo>
                      <a:pt x="240" y="295"/>
                      <a:pt x="244" y="296"/>
                      <a:pt x="245" y="293"/>
                    </a:cubicBezTo>
                    <a:cubicBezTo>
                      <a:pt x="245" y="290"/>
                      <a:pt x="244" y="288"/>
                      <a:pt x="242" y="285"/>
                    </a:cubicBezTo>
                    <a:cubicBezTo>
                      <a:pt x="240" y="284"/>
                      <a:pt x="238" y="283"/>
                      <a:pt x="236" y="283"/>
                    </a:cubicBezTo>
                    <a:cubicBezTo>
                      <a:pt x="233" y="282"/>
                      <a:pt x="231" y="283"/>
                      <a:pt x="229" y="283"/>
                    </a:cubicBezTo>
                    <a:cubicBezTo>
                      <a:pt x="226" y="283"/>
                      <a:pt x="222" y="282"/>
                      <a:pt x="219" y="282"/>
                    </a:cubicBezTo>
                    <a:cubicBezTo>
                      <a:pt x="215" y="282"/>
                      <a:pt x="210" y="283"/>
                      <a:pt x="207" y="282"/>
                    </a:cubicBezTo>
                    <a:cubicBezTo>
                      <a:pt x="205" y="281"/>
                      <a:pt x="203" y="280"/>
                      <a:pt x="201" y="279"/>
                    </a:cubicBezTo>
                    <a:cubicBezTo>
                      <a:pt x="200" y="279"/>
                      <a:pt x="199" y="278"/>
                      <a:pt x="198" y="277"/>
                    </a:cubicBezTo>
                    <a:cubicBezTo>
                      <a:pt x="195" y="276"/>
                      <a:pt x="193" y="274"/>
                      <a:pt x="191" y="272"/>
                    </a:cubicBezTo>
                    <a:cubicBezTo>
                      <a:pt x="190" y="271"/>
                      <a:pt x="184" y="266"/>
                      <a:pt x="182" y="266"/>
                    </a:cubicBezTo>
                    <a:cubicBezTo>
                      <a:pt x="179" y="266"/>
                      <a:pt x="179" y="273"/>
                      <a:pt x="177" y="274"/>
                    </a:cubicBezTo>
                    <a:cubicBezTo>
                      <a:pt x="176" y="275"/>
                      <a:pt x="177" y="275"/>
                      <a:pt x="177" y="276"/>
                    </a:cubicBezTo>
                    <a:cubicBezTo>
                      <a:pt x="177" y="276"/>
                      <a:pt x="176" y="276"/>
                      <a:pt x="175" y="277"/>
                    </a:cubicBezTo>
                    <a:cubicBezTo>
                      <a:pt x="176" y="281"/>
                      <a:pt x="174" y="282"/>
                      <a:pt x="173" y="285"/>
                    </a:cubicBezTo>
                    <a:cubicBezTo>
                      <a:pt x="172" y="286"/>
                      <a:pt x="173" y="287"/>
                      <a:pt x="172" y="288"/>
                    </a:cubicBezTo>
                    <a:cubicBezTo>
                      <a:pt x="172" y="290"/>
                      <a:pt x="170" y="294"/>
                      <a:pt x="169" y="296"/>
                    </a:cubicBezTo>
                    <a:cubicBezTo>
                      <a:pt x="169" y="297"/>
                      <a:pt x="169" y="297"/>
                      <a:pt x="169" y="298"/>
                    </a:cubicBezTo>
                    <a:cubicBezTo>
                      <a:pt x="169" y="299"/>
                      <a:pt x="169" y="299"/>
                      <a:pt x="168" y="300"/>
                    </a:cubicBezTo>
                    <a:cubicBezTo>
                      <a:pt x="168" y="301"/>
                      <a:pt x="168" y="301"/>
                      <a:pt x="168" y="302"/>
                    </a:cubicBezTo>
                    <a:cubicBezTo>
                      <a:pt x="168" y="303"/>
                      <a:pt x="167" y="303"/>
                      <a:pt x="167" y="304"/>
                    </a:cubicBezTo>
                    <a:cubicBezTo>
                      <a:pt x="167" y="307"/>
                      <a:pt x="167" y="309"/>
                      <a:pt x="167" y="311"/>
                    </a:cubicBezTo>
                    <a:cubicBezTo>
                      <a:pt x="166" y="312"/>
                      <a:pt x="165" y="312"/>
                      <a:pt x="165" y="313"/>
                    </a:cubicBezTo>
                    <a:cubicBezTo>
                      <a:pt x="165" y="314"/>
                      <a:pt x="166" y="315"/>
                      <a:pt x="166" y="316"/>
                    </a:cubicBezTo>
                    <a:cubicBezTo>
                      <a:pt x="166" y="317"/>
                      <a:pt x="165" y="318"/>
                      <a:pt x="165" y="319"/>
                    </a:cubicBezTo>
                    <a:cubicBezTo>
                      <a:pt x="165" y="323"/>
                      <a:pt x="165" y="326"/>
                      <a:pt x="165" y="330"/>
                    </a:cubicBezTo>
                    <a:cubicBezTo>
                      <a:pt x="165" y="331"/>
                      <a:pt x="164" y="331"/>
                      <a:pt x="164" y="332"/>
                    </a:cubicBezTo>
                    <a:cubicBezTo>
                      <a:pt x="164" y="334"/>
                      <a:pt x="164" y="336"/>
                      <a:pt x="164" y="338"/>
                    </a:cubicBezTo>
                    <a:cubicBezTo>
                      <a:pt x="165" y="341"/>
                      <a:pt x="164" y="344"/>
                      <a:pt x="164" y="347"/>
                    </a:cubicBezTo>
                    <a:cubicBezTo>
                      <a:pt x="164" y="349"/>
                      <a:pt x="165" y="351"/>
                      <a:pt x="165" y="354"/>
                    </a:cubicBezTo>
                    <a:cubicBezTo>
                      <a:pt x="165" y="355"/>
                      <a:pt x="165" y="357"/>
                      <a:pt x="165" y="358"/>
                    </a:cubicBezTo>
                    <a:cubicBezTo>
                      <a:pt x="165" y="359"/>
                      <a:pt x="166" y="360"/>
                      <a:pt x="166" y="361"/>
                    </a:cubicBezTo>
                    <a:cubicBezTo>
                      <a:pt x="166" y="365"/>
                      <a:pt x="166" y="369"/>
                      <a:pt x="167" y="372"/>
                    </a:cubicBezTo>
                    <a:cubicBezTo>
                      <a:pt x="168" y="373"/>
                      <a:pt x="168" y="375"/>
                      <a:pt x="168" y="377"/>
                    </a:cubicBezTo>
                    <a:cubicBezTo>
                      <a:pt x="169" y="381"/>
                      <a:pt x="171" y="384"/>
                      <a:pt x="171" y="387"/>
                    </a:cubicBezTo>
                    <a:cubicBezTo>
                      <a:pt x="172" y="389"/>
                      <a:pt x="172" y="391"/>
                      <a:pt x="173" y="394"/>
                    </a:cubicBezTo>
                    <a:cubicBezTo>
                      <a:pt x="173" y="395"/>
                      <a:pt x="174" y="397"/>
                      <a:pt x="174" y="398"/>
                    </a:cubicBezTo>
                    <a:cubicBezTo>
                      <a:pt x="175" y="400"/>
                      <a:pt x="175" y="402"/>
                      <a:pt x="175" y="403"/>
                    </a:cubicBezTo>
                    <a:cubicBezTo>
                      <a:pt x="176" y="404"/>
                      <a:pt x="177" y="405"/>
                      <a:pt x="177" y="406"/>
                    </a:cubicBezTo>
                    <a:cubicBezTo>
                      <a:pt x="179" y="409"/>
                      <a:pt x="180" y="413"/>
                      <a:pt x="181" y="415"/>
                    </a:cubicBezTo>
                    <a:cubicBezTo>
                      <a:pt x="182" y="416"/>
                      <a:pt x="182" y="417"/>
                      <a:pt x="182" y="417"/>
                    </a:cubicBezTo>
                    <a:cubicBezTo>
                      <a:pt x="183" y="419"/>
                      <a:pt x="184" y="419"/>
                      <a:pt x="185" y="421"/>
                    </a:cubicBezTo>
                    <a:cubicBezTo>
                      <a:pt x="185" y="422"/>
                      <a:pt x="185" y="424"/>
                      <a:pt x="186" y="425"/>
                    </a:cubicBezTo>
                    <a:cubicBezTo>
                      <a:pt x="187" y="428"/>
                      <a:pt x="189" y="430"/>
                      <a:pt x="190" y="432"/>
                    </a:cubicBezTo>
                    <a:cubicBezTo>
                      <a:pt x="190" y="433"/>
                      <a:pt x="190" y="434"/>
                      <a:pt x="191" y="434"/>
                    </a:cubicBezTo>
                    <a:cubicBezTo>
                      <a:pt x="192" y="437"/>
                      <a:pt x="194" y="439"/>
                      <a:pt x="196" y="441"/>
                    </a:cubicBezTo>
                    <a:cubicBezTo>
                      <a:pt x="198" y="443"/>
                      <a:pt x="199" y="445"/>
                      <a:pt x="201" y="447"/>
                    </a:cubicBezTo>
                    <a:cubicBezTo>
                      <a:pt x="201" y="448"/>
                      <a:pt x="200" y="448"/>
                      <a:pt x="200" y="449"/>
                    </a:cubicBezTo>
                    <a:cubicBezTo>
                      <a:pt x="203" y="451"/>
                      <a:pt x="207" y="453"/>
                      <a:pt x="208" y="457"/>
                    </a:cubicBezTo>
                    <a:cubicBezTo>
                      <a:pt x="209" y="458"/>
                      <a:pt x="210" y="459"/>
                      <a:pt x="211" y="461"/>
                    </a:cubicBezTo>
                    <a:cubicBezTo>
                      <a:pt x="212" y="462"/>
                      <a:pt x="213" y="463"/>
                      <a:pt x="215" y="463"/>
                    </a:cubicBezTo>
                    <a:cubicBezTo>
                      <a:pt x="218" y="468"/>
                      <a:pt x="223" y="471"/>
                      <a:pt x="227" y="475"/>
                    </a:cubicBezTo>
                    <a:cubicBezTo>
                      <a:pt x="227" y="476"/>
                      <a:pt x="227" y="476"/>
                      <a:pt x="227" y="476"/>
                    </a:cubicBezTo>
                    <a:cubicBezTo>
                      <a:pt x="228" y="477"/>
                      <a:pt x="230" y="478"/>
                      <a:pt x="231" y="480"/>
                    </a:cubicBezTo>
                    <a:cubicBezTo>
                      <a:pt x="231" y="482"/>
                      <a:pt x="227" y="485"/>
                      <a:pt x="224" y="483"/>
                    </a:cubicBezTo>
                    <a:cubicBezTo>
                      <a:pt x="220" y="480"/>
                      <a:pt x="216" y="477"/>
                      <a:pt x="213" y="473"/>
                    </a:cubicBezTo>
                    <a:cubicBezTo>
                      <a:pt x="212" y="473"/>
                      <a:pt x="211" y="472"/>
                      <a:pt x="211" y="472"/>
                    </a:cubicBezTo>
                    <a:cubicBezTo>
                      <a:pt x="210" y="472"/>
                      <a:pt x="210" y="471"/>
                      <a:pt x="210" y="471"/>
                    </a:cubicBezTo>
                    <a:cubicBezTo>
                      <a:pt x="210" y="470"/>
                      <a:pt x="208" y="471"/>
                      <a:pt x="208" y="470"/>
                    </a:cubicBezTo>
                    <a:cubicBezTo>
                      <a:pt x="207" y="468"/>
                      <a:pt x="205" y="467"/>
                      <a:pt x="204" y="465"/>
                    </a:cubicBezTo>
                    <a:cubicBezTo>
                      <a:pt x="202" y="463"/>
                      <a:pt x="201" y="461"/>
                      <a:pt x="199" y="459"/>
                    </a:cubicBezTo>
                    <a:cubicBezTo>
                      <a:pt x="199" y="458"/>
                      <a:pt x="199" y="458"/>
                      <a:pt x="199" y="458"/>
                    </a:cubicBezTo>
                    <a:cubicBezTo>
                      <a:pt x="198" y="456"/>
                      <a:pt x="195" y="455"/>
                      <a:pt x="194" y="453"/>
                    </a:cubicBezTo>
                    <a:cubicBezTo>
                      <a:pt x="193" y="452"/>
                      <a:pt x="193" y="451"/>
                      <a:pt x="193" y="450"/>
                    </a:cubicBezTo>
                    <a:cubicBezTo>
                      <a:pt x="192" y="450"/>
                      <a:pt x="192" y="449"/>
                      <a:pt x="191" y="449"/>
                    </a:cubicBezTo>
                    <a:cubicBezTo>
                      <a:pt x="190" y="447"/>
                      <a:pt x="189" y="445"/>
                      <a:pt x="188" y="443"/>
                    </a:cubicBezTo>
                    <a:cubicBezTo>
                      <a:pt x="187" y="442"/>
                      <a:pt x="186" y="441"/>
                      <a:pt x="185" y="440"/>
                    </a:cubicBezTo>
                    <a:cubicBezTo>
                      <a:pt x="184" y="439"/>
                      <a:pt x="184" y="437"/>
                      <a:pt x="183" y="436"/>
                    </a:cubicBezTo>
                    <a:cubicBezTo>
                      <a:pt x="183" y="436"/>
                      <a:pt x="183" y="435"/>
                      <a:pt x="183" y="435"/>
                    </a:cubicBezTo>
                    <a:cubicBezTo>
                      <a:pt x="181" y="434"/>
                      <a:pt x="180" y="432"/>
                      <a:pt x="179" y="430"/>
                    </a:cubicBezTo>
                    <a:cubicBezTo>
                      <a:pt x="178" y="429"/>
                      <a:pt x="177" y="427"/>
                      <a:pt x="177" y="425"/>
                    </a:cubicBezTo>
                    <a:cubicBezTo>
                      <a:pt x="176" y="425"/>
                      <a:pt x="177" y="425"/>
                      <a:pt x="177" y="424"/>
                    </a:cubicBezTo>
                    <a:cubicBezTo>
                      <a:pt x="174" y="421"/>
                      <a:pt x="173" y="416"/>
                      <a:pt x="170" y="413"/>
                    </a:cubicBezTo>
                    <a:cubicBezTo>
                      <a:pt x="170" y="412"/>
                      <a:pt x="170" y="412"/>
                      <a:pt x="170" y="411"/>
                    </a:cubicBezTo>
                    <a:cubicBezTo>
                      <a:pt x="168" y="411"/>
                      <a:pt x="169" y="408"/>
                      <a:pt x="168" y="406"/>
                    </a:cubicBezTo>
                    <a:cubicBezTo>
                      <a:pt x="168" y="405"/>
                      <a:pt x="167" y="404"/>
                      <a:pt x="167" y="403"/>
                    </a:cubicBezTo>
                    <a:cubicBezTo>
                      <a:pt x="166" y="401"/>
                      <a:pt x="166" y="399"/>
                      <a:pt x="165" y="397"/>
                    </a:cubicBezTo>
                    <a:cubicBezTo>
                      <a:pt x="164" y="395"/>
                      <a:pt x="163" y="393"/>
                      <a:pt x="162" y="391"/>
                    </a:cubicBezTo>
                    <a:cubicBezTo>
                      <a:pt x="162" y="390"/>
                      <a:pt x="162" y="389"/>
                      <a:pt x="161" y="387"/>
                    </a:cubicBezTo>
                    <a:cubicBezTo>
                      <a:pt x="161" y="387"/>
                      <a:pt x="160" y="386"/>
                      <a:pt x="160" y="385"/>
                    </a:cubicBezTo>
                    <a:cubicBezTo>
                      <a:pt x="160" y="384"/>
                      <a:pt x="160" y="382"/>
                      <a:pt x="160" y="380"/>
                    </a:cubicBezTo>
                    <a:cubicBezTo>
                      <a:pt x="160" y="379"/>
                      <a:pt x="159" y="379"/>
                      <a:pt x="158" y="378"/>
                    </a:cubicBezTo>
                    <a:cubicBezTo>
                      <a:pt x="158" y="375"/>
                      <a:pt x="159" y="373"/>
                      <a:pt x="158" y="370"/>
                    </a:cubicBezTo>
                    <a:cubicBezTo>
                      <a:pt x="158" y="369"/>
                      <a:pt x="157" y="369"/>
                      <a:pt x="157" y="368"/>
                    </a:cubicBezTo>
                    <a:cubicBezTo>
                      <a:pt x="156" y="365"/>
                      <a:pt x="157" y="363"/>
                      <a:pt x="156" y="360"/>
                    </a:cubicBezTo>
                    <a:cubicBezTo>
                      <a:pt x="156" y="358"/>
                      <a:pt x="154" y="356"/>
                      <a:pt x="154" y="354"/>
                    </a:cubicBezTo>
                    <a:cubicBezTo>
                      <a:pt x="154" y="352"/>
                      <a:pt x="155" y="351"/>
                      <a:pt x="155" y="349"/>
                    </a:cubicBezTo>
                    <a:cubicBezTo>
                      <a:pt x="155" y="348"/>
                      <a:pt x="155" y="347"/>
                      <a:pt x="155" y="347"/>
                    </a:cubicBezTo>
                    <a:cubicBezTo>
                      <a:pt x="154" y="342"/>
                      <a:pt x="154" y="335"/>
                      <a:pt x="154" y="331"/>
                    </a:cubicBezTo>
                    <a:cubicBezTo>
                      <a:pt x="154" y="330"/>
                      <a:pt x="155" y="329"/>
                      <a:pt x="155" y="328"/>
                    </a:cubicBezTo>
                    <a:cubicBezTo>
                      <a:pt x="156" y="326"/>
                      <a:pt x="155" y="325"/>
                      <a:pt x="155" y="323"/>
                    </a:cubicBezTo>
                    <a:cubicBezTo>
                      <a:pt x="155" y="321"/>
                      <a:pt x="156" y="319"/>
                      <a:pt x="156" y="317"/>
                    </a:cubicBezTo>
                    <a:cubicBezTo>
                      <a:pt x="156" y="315"/>
                      <a:pt x="155" y="314"/>
                      <a:pt x="156" y="313"/>
                    </a:cubicBezTo>
                    <a:cubicBezTo>
                      <a:pt x="156" y="312"/>
                      <a:pt x="157" y="312"/>
                      <a:pt x="157" y="311"/>
                    </a:cubicBezTo>
                    <a:cubicBezTo>
                      <a:pt x="157" y="309"/>
                      <a:pt x="157" y="307"/>
                      <a:pt x="157" y="305"/>
                    </a:cubicBezTo>
                    <a:cubicBezTo>
                      <a:pt x="157" y="304"/>
                      <a:pt x="158" y="304"/>
                      <a:pt x="158" y="303"/>
                    </a:cubicBezTo>
                    <a:cubicBezTo>
                      <a:pt x="159" y="301"/>
                      <a:pt x="158" y="299"/>
                      <a:pt x="159" y="298"/>
                    </a:cubicBezTo>
                    <a:cubicBezTo>
                      <a:pt x="159" y="297"/>
                      <a:pt x="160" y="296"/>
                      <a:pt x="160" y="295"/>
                    </a:cubicBezTo>
                    <a:cubicBezTo>
                      <a:pt x="160" y="294"/>
                      <a:pt x="160" y="293"/>
                      <a:pt x="160" y="292"/>
                    </a:cubicBezTo>
                    <a:cubicBezTo>
                      <a:pt x="161" y="289"/>
                      <a:pt x="163" y="286"/>
                      <a:pt x="163" y="283"/>
                    </a:cubicBezTo>
                    <a:cubicBezTo>
                      <a:pt x="164" y="282"/>
                      <a:pt x="163" y="281"/>
                      <a:pt x="164" y="280"/>
                    </a:cubicBezTo>
                    <a:cubicBezTo>
                      <a:pt x="164" y="280"/>
                      <a:pt x="165" y="279"/>
                      <a:pt x="165" y="278"/>
                    </a:cubicBezTo>
                    <a:cubicBezTo>
                      <a:pt x="167" y="274"/>
                      <a:pt x="169" y="269"/>
                      <a:pt x="170" y="265"/>
                    </a:cubicBezTo>
                    <a:cubicBezTo>
                      <a:pt x="171" y="263"/>
                      <a:pt x="172" y="261"/>
                      <a:pt x="173" y="260"/>
                    </a:cubicBezTo>
                    <a:cubicBezTo>
                      <a:pt x="173" y="255"/>
                      <a:pt x="177" y="253"/>
                      <a:pt x="178" y="249"/>
                    </a:cubicBezTo>
                    <a:cubicBezTo>
                      <a:pt x="179" y="249"/>
                      <a:pt x="180" y="248"/>
                      <a:pt x="180" y="248"/>
                    </a:cubicBezTo>
                    <a:cubicBezTo>
                      <a:pt x="179" y="245"/>
                      <a:pt x="182" y="246"/>
                      <a:pt x="181" y="243"/>
                    </a:cubicBezTo>
                    <a:cubicBezTo>
                      <a:pt x="183" y="242"/>
                      <a:pt x="185" y="239"/>
                      <a:pt x="185" y="237"/>
                    </a:cubicBezTo>
                    <a:cubicBezTo>
                      <a:pt x="186" y="236"/>
                      <a:pt x="187" y="236"/>
                      <a:pt x="188" y="235"/>
                    </a:cubicBezTo>
                    <a:cubicBezTo>
                      <a:pt x="190" y="231"/>
                      <a:pt x="193" y="226"/>
                      <a:pt x="197" y="223"/>
                    </a:cubicBezTo>
                    <a:cubicBezTo>
                      <a:pt x="197" y="222"/>
                      <a:pt x="198" y="221"/>
                      <a:pt x="199" y="220"/>
                    </a:cubicBezTo>
                    <a:cubicBezTo>
                      <a:pt x="200" y="219"/>
                      <a:pt x="200" y="220"/>
                      <a:pt x="201" y="219"/>
                    </a:cubicBezTo>
                    <a:cubicBezTo>
                      <a:pt x="202" y="218"/>
                      <a:pt x="201" y="218"/>
                      <a:pt x="202" y="217"/>
                    </a:cubicBezTo>
                    <a:cubicBezTo>
                      <a:pt x="203" y="215"/>
                      <a:pt x="205" y="213"/>
                      <a:pt x="207" y="211"/>
                    </a:cubicBezTo>
                    <a:cubicBezTo>
                      <a:pt x="209" y="209"/>
                      <a:pt x="211" y="208"/>
                      <a:pt x="213" y="206"/>
                    </a:cubicBezTo>
                    <a:cubicBezTo>
                      <a:pt x="214" y="204"/>
                      <a:pt x="217" y="202"/>
                      <a:pt x="219" y="200"/>
                    </a:cubicBezTo>
                    <a:cubicBezTo>
                      <a:pt x="220" y="198"/>
                      <a:pt x="221" y="197"/>
                      <a:pt x="222" y="196"/>
                    </a:cubicBezTo>
                    <a:cubicBezTo>
                      <a:pt x="223" y="196"/>
                      <a:pt x="223" y="197"/>
                      <a:pt x="224" y="197"/>
                    </a:cubicBezTo>
                    <a:cubicBezTo>
                      <a:pt x="226" y="195"/>
                      <a:pt x="228" y="190"/>
                      <a:pt x="232" y="191"/>
                    </a:cubicBezTo>
                    <a:cubicBezTo>
                      <a:pt x="233" y="188"/>
                      <a:pt x="235" y="187"/>
                      <a:pt x="238" y="186"/>
                    </a:cubicBezTo>
                    <a:cubicBezTo>
                      <a:pt x="240" y="185"/>
                      <a:pt x="240" y="183"/>
                      <a:pt x="243" y="182"/>
                    </a:cubicBezTo>
                    <a:cubicBezTo>
                      <a:pt x="245" y="179"/>
                      <a:pt x="249" y="178"/>
                      <a:pt x="252" y="177"/>
                    </a:cubicBezTo>
                    <a:cubicBezTo>
                      <a:pt x="253" y="175"/>
                      <a:pt x="254" y="175"/>
                      <a:pt x="256" y="174"/>
                    </a:cubicBezTo>
                    <a:cubicBezTo>
                      <a:pt x="257" y="174"/>
                      <a:pt x="257" y="173"/>
                      <a:pt x="258" y="173"/>
                    </a:cubicBezTo>
                    <a:cubicBezTo>
                      <a:pt x="259" y="172"/>
                      <a:pt x="261" y="172"/>
                      <a:pt x="262" y="172"/>
                    </a:cubicBezTo>
                    <a:cubicBezTo>
                      <a:pt x="263" y="171"/>
                      <a:pt x="263" y="170"/>
                      <a:pt x="264" y="170"/>
                    </a:cubicBezTo>
                    <a:cubicBezTo>
                      <a:pt x="264" y="170"/>
                      <a:pt x="265" y="170"/>
                      <a:pt x="265" y="170"/>
                    </a:cubicBezTo>
                    <a:cubicBezTo>
                      <a:pt x="267" y="169"/>
                      <a:pt x="269" y="168"/>
                      <a:pt x="271" y="167"/>
                    </a:cubicBezTo>
                    <a:cubicBezTo>
                      <a:pt x="272" y="167"/>
                      <a:pt x="273" y="168"/>
                      <a:pt x="273" y="167"/>
                    </a:cubicBezTo>
                    <a:cubicBezTo>
                      <a:pt x="274" y="167"/>
                      <a:pt x="274" y="166"/>
                      <a:pt x="274" y="165"/>
                    </a:cubicBezTo>
                    <a:cubicBezTo>
                      <a:pt x="275" y="165"/>
                      <a:pt x="275" y="166"/>
                      <a:pt x="276" y="166"/>
                    </a:cubicBezTo>
                    <a:cubicBezTo>
                      <a:pt x="277" y="165"/>
                      <a:pt x="277" y="164"/>
                      <a:pt x="278" y="164"/>
                    </a:cubicBezTo>
                    <a:cubicBezTo>
                      <a:pt x="281" y="165"/>
                      <a:pt x="282" y="163"/>
                      <a:pt x="285" y="162"/>
                    </a:cubicBezTo>
                    <a:cubicBezTo>
                      <a:pt x="286" y="162"/>
                      <a:pt x="289" y="162"/>
                      <a:pt x="290" y="161"/>
                    </a:cubicBezTo>
                    <a:cubicBezTo>
                      <a:pt x="292" y="161"/>
                      <a:pt x="293" y="159"/>
                      <a:pt x="295" y="160"/>
                    </a:cubicBezTo>
                    <a:cubicBezTo>
                      <a:pt x="296" y="160"/>
                      <a:pt x="296" y="158"/>
                      <a:pt x="297" y="158"/>
                    </a:cubicBezTo>
                    <a:cubicBezTo>
                      <a:pt x="300" y="158"/>
                      <a:pt x="302" y="157"/>
                      <a:pt x="305" y="156"/>
                    </a:cubicBezTo>
                    <a:cubicBezTo>
                      <a:pt x="307" y="156"/>
                      <a:pt x="309" y="156"/>
                      <a:pt x="310" y="155"/>
                    </a:cubicBezTo>
                    <a:cubicBezTo>
                      <a:pt x="312" y="155"/>
                      <a:pt x="314" y="154"/>
                      <a:pt x="315" y="154"/>
                    </a:cubicBezTo>
                    <a:cubicBezTo>
                      <a:pt x="317" y="154"/>
                      <a:pt x="318" y="154"/>
                      <a:pt x="320" y="154"/>
                    </a:cubicBezTo>
                    <a:cubicBezTo>
                      <a:pt x="322" y="154"/>
                      <a:pt x="323" y="153"/>
                      <a:pt x="325" y="153"/>
                    </a:cubicBezTo>
                    <a:cubicBezTo>
                      <a:pt x="327" y="152"/>
                      <a:pt x="328" y="153"/>
                      <a:pt x="329" y="153"/>
                    </a:cubicBezTo>
                    <a:cubicBezTo>
                      <a:pt x="333" y="152"/>
                      <a:pt x="337" y="151"/>
                      <a:pt x="341" y="152"/>
                    </a:cubicBezTo>
                    <a:cubicBezTo>
                      <a:pt x="343" y="152"/>
                      <a:pt x="344" y="152"/>
                      <a:pt x="346" y="151"/>
                    </a:cubicBezTo>
                    <a:cubicBezTo>
                      <a:pt x="350" y="151"/>
                      <a:pt x="355" y="152"/>
                      <a:pt x="359" y="151"/>
                    </a:cubicBezTo>
                    <a:cubicBezTo>
                      <a:pt x="360" y="152"/>
                      <a:pt x="361" y="152"/>
                      <a:pt x="362" y="152"/>
                    </a:cubicBezTo>
                    <a:cubicBezTo>
                      <a:pt x="363" y="152"/>
                      <a:pt x="365" y="152"/>
                      <a:pt x="366" y="152"/>
                    </a:cubicBezTo>
                    <a:cubicBezTo>
                      <a:pt x="367" y="153"/>
                      <a:pt x="371" y="152"/>
                      <a:pt x="374" y="153"/>
                    </a:cubicBezTo>
                    <a:cubicBezTo>
                      <a:pt x="376" y="153"/>
                      <a:pt x="379" y="155"/>
                      <a:pt x="383" y="154"/>
                    </a:cubicBezTo>
                    <a:cubicBezTo>
                      <a:pt x="386" y="157"/>
                      <a:pt x="392" y="156"/>
                      <a:pt x="396" y="158"/>
                    </a:cubicBezTo>
                    <a:cubicBezTo>
                      <a:pt x="396" y="158"/>
                      <a:pt x="397" y="158"/>
                      <a:pt x="398" y="159"/>
                    </a:cubicBezTo>
                    <a:cubicBezTo>
                      <a:pt x="400" y="160"/>
                      <a:pt x="403" y="160"/>
                      <a:pt x="406" y="160"/>
                    </a:cubicBezTo>
                    <a:cubicBezTo>
                      <a:pt x="407" y="161"/>
                      <a:pt x="409" y="162"/>
                      <a:pt x="410" y="162"/>
                    </a:cubicBezTo>
                    <a:cubicBezTo>
                      <a:pt x="412" y="163"/>
                      <a:pt x="413" y="163"/>
                      <a:pt x="415" y="164"/>
                    </a:cubicBezTo>
                    <a:cubicBezTo>
                      <a:pt x="416" y="164"/>
                      <a:pt x="416" y="165"/>
                      <a:pt x="417" y="165"/>
                    </a:cubicBezTo>
                    <a:cubicBezTo>
                      <a:pt x="418" y="165"/>
                      <a:pt x="419" y="165"/>
                      <a:pt x="419" y="165"/>
                    </a:cubicBezTo>
                    <a:cubicBezTo>
                      <a:pt x="422" y="166"/>
                      <a:pt x="424" y="168"/>
                      <a:pt x="426" y="169"/>
                    </a:cubicBezTo>
                    <a:cubicBezTo>
                      <a:pt x="430" y="171"/>
                      <a:pt x="435" y="172"/>
                      <a:pt x="438" y="175"/>
                    </a:cubicBezTo>
                    <a:cubicBezTo>
                      <a:pt x="438" y="175"/>
                      <a:pt x="439" y="175"/>
                      <a:pt x="439" y="175"/>
                    </a:cubicBezTo>
                    <a:cubicBezTo>
                      <a:pt x="440" y="176"/>
                      <a:pt x="440" y="176"/>
                      <a:pt x="440" y="177"/>
                    </a:cubicBezTo>
                    <a:cubicBezTo>
                      <a:pt x="443" y="177"/>
                      <a:pt x="444" y="178"/>
                      <a:pt x="445" y="179"/>
                    </a:cubicBezTo>
                    <a:cubicBezTo>
                      <a:pt x="445" y="179"/>
                      <a:pt x="446" y="179"/>
                      <a:pt x="447" y="179"/>
                    </a:cubicBezTo>
                    <a:cubicBezTo>
                      <a:pt x="448" y="180"/>
                      <a:pt x="450" y="182"/>
                      <a:pt x="451" y="183"/>
                    </a:cubicBezTo>
                    <a:cubicBezTo>
                      <a:pt x="452" y="183"/>
                      <a:pt x="453" y="183"/>
                      <a:pt x="454" y="184"/>
                    </a:cubicBezTo>
                    <a:cubicBezTo>
                      <a:pt x="454" y="185"/>
                      <a:pt x="454" y="186"/>
                      <a:pt x="455" y="186"/>
                    </a:cubicBezTo>
                    <a:cubicBezTo>
                      <a:pt x="456" y="187"/>
                      <a:pt x="457" y="187"/>
                      <a:pt x="458" y="187"/>
                    </a:cubicBezTo>
                    <a:cubicBezTo>
                      <a:pt x="459" y="188"/>
                      <a:pt x="459" y="190"/>
                      <a:pt x="461" y="190"/>
                    </a:cubicBezTo>
                    <a:cubicBezTo>
                      <a:pt x="461" y="190"/>
                      <a:pt x="462" y="190"/>
                      <a:pt x="462" y="190"/>
                    </a:cubicBezTo>
                    <a:cubicBezTo>
                      <a:pt x="464" y="191"/>
                      <a:pt x="465" y="193"/>
                      <a:pt x="467" y="194"/>
                    </a:cubicBezTo>
                    <a:cubicBezTo>
                      <a:pt x="468" y="195"/>
                      <a:pt x="470" y="197"/>
                      <a:pt x="471" y="199"/>
                    </a:cubicBezTo>
                    <a:cubicBezTo>
                      <a:pt x="474" y="200"/>
                      <a:pt x="476" y="202"/>
                      <a:pt x="478" y="205"/>
                    </a:cubicBezTo>
                    <a:cubicBezTo>
                      <a:pt x="481" y="206"/>
                      <a:pt x="482" y="209"/>
                      <a:pt x="485" y="211"/>
                    </a:cubicBezTo>
                    <a:cubicBezTo>
                      <a:pt x="487" y="213"/>
                      <a:pt x="489" y="214"/>
                      <a:pt x="489" y="216"/>
                    </a:cubicBezTo>
                    <a:cubicBezTo>
                      <a:pt x="491" y="218"/>
                      <a:pt x="493" y="220"/>
                      <a:pt x="494" y="222"/>
                    </a:cubicBezTo>
                    <a:cubicBezTo>
                      <a:pt x="496" y="223"/>
                      <a:pt x="496" y="224"/>
                      <a:pt x="497" y="226"/>
                    </a:cubicBezTo>
                    <a:cubicBezTo>
                      <a:pt x="499" y="227"/>
                      <a:pt x="501" y="229"/>
                      <a:pt x="502" y="232"/>
                    </a:cubicBezTo>
                    <a:cubicBezTo>
                      <a:pt x="504" y="235"/>
                      <a:pt x="507" y="237"/>
                      <a:pt x="508" y="241"/>
                    </a:cubicBezTo>
                    <a:cubicBezTo>
                      <a:pt x="510" y="242"/>
                      <a:pt x="511" y="244"/>
                      <a:pt x="512" y="245"/>
                    </a:cubicBezTo>
                    <a:cubicBezTo>
                      <a:pt x="513" y="247"/>
                      <a:pt x="515" y="249"/>
                      <a:pt x="515" y="252"/>
                    </a:cubicBezTo>
                    <a:cubicBezTo>
                      <a:pt x="516" y="253"/>
                      <a:pt x="518" y="255"/>
                      <a:pt x="520" y="254"/>
                    </a:cubicBezTo>
                    <a:cubicBezTo>
                      <a:pt x="521" y="249"/>
                      <a:pt x="517" y="245"/>
                      <a:pt x="519" y="240"/>
                    </a:cubicBezTo>
                    <a:cubicBezTo>
                      <a:pt x="520" y="240"/>
                      <a:pt x="521" y="238"/>
                      <a:pt x="522" y="238"/>
                    </a:cubicBezTo>
                    <a:cubicBezTo>
                      <a:pt x="526" y="237"/>
                      <a:pt x="528" y="241"/>
                      <a:pt x="531" y="243"/>
                    </a:cubicBezTo>
                    <a:cubicBezTo>
                      <a:pt x="531" y="243"/>
                      <a:pt x="532" y="243"/>
                      <a:pt x="533" y="244"/>
                    </a:cubicBezTo>
                    <a:cubicBezTo>
                      <a:pt x="535" y="245"/>
                      <a:pt x="537" y="246"/>
                      <a:pt x="538" y="247"/>
                    </a:cubicBezTo>
                    <a:cubicBezTo>
                      <a:pt x="539" y="247"/>
                      <a:pt x="541" y="247"/>
                      <a:pt x="542" y="247"/>
                    </a:cubicBezTo>
                    <a:cubicBezTo>
                      <a:pt x="543" y="248"/>
                      <a:pt x="543" y="248"/>
                      <a:pt x="544" y="249"/>
                    </a:cubicBezTo>
                    <a:cubicBezTo>
                      <a:pt x="545" y="249"/>
                      <a:pt x="546" y="248"/>
                      <a:pt x="547" y="249"/>
                    </a:cubicBezTo>
                    <a:cubicBezTo>
                      <a:pt x="548" y="249"/>
                      <a:pt x="549" y="250"/>
                      <a:pt x="549" y="250"/>
                    </a:cubicBezTo>
                    <a:cubicBezTo>
                      <a:pt x="550" y="250"/>
                      <a:pt x="551" y="250"/>
                      <a:pt x="552" y="250"/>
                    </a:cubicBezTo>
                    <a:cubicBezTo>
                      <a:pt x="556" y="252"/>
                      <a:pt x="559" y="254"/>
                      <a:pt x="563" y="253"/>
                    </a:cubicBezTo>
                    <a:cubicBezTo>
                      <a:pt x="566" y="249"/>
                      <a:pt x="560" y="249"/>
                      <a:pt x="557" y="248"/>
                    </a:cubicBezTo>
                    <a:cubicBezTo>
                      <a:pt x="556" y="246"/>
                      <a:pt x="555" y="244"/>
                      <a:pt x="552" y="244"/>
                    </a:cubicBezTo>
                    <a:cubicBezTo>
                      <a:pt x="552" y="241"/>
                      <a:pt x="544" y="237"/>
                      <a:pt x="547" y="234"/>
                    </a:cubicBezTo>
                    <a:cubicBezTo>
                      <a:pt x="551" y="234"/>
                      <a:pt x="554" y="234"/>
                      <a:pt x="558" y="235"/>
                    </a:cubicBezTo>
                    <a:cubicBezTo>
                      <a:pt x="560" y="235"/>
                      <a:pt x="561" y="236"/>
                      <a:pt x="563" y="236"/>
                    </a:cubicBezTo>
                    <a:cubicBezTo>
                      <a:pt x="567" y="236"/>
                      <a:pt x="569" y="238"/>
                      <a:pt x="572" y="238"/>
                    </a:cubicBezTo>
                    <a:cubicBezTo>
                      <a:pt x="573" y="238"/>
                      <a:pt x="574" y="238"/>
                      <a:pt x="575" y="238"/>
                    </a:cubicBezTo>
                    <a:cubicBezTo>
                      <a:pt x="578" y="239"/>
                      <a:pt x="585" y="241"/>
                      <a:pt x="587" y="241"/>
                    </a:cubicBezTo>
                    <a:cubicBezTo>
                      <a:pt x="588" y="241"/>
                      <a:pt x="591" y="239"/>
                      <a:pt x="591" y="238"/>
                    </a:cubicBezTo>
                    <a:cubicBezTo>
                      <a:pt x="591" y="236"/>
                      <a:pt x="590" y="236"/>
                      <a:pt x="588" y="236"/>
                    </a:cubicBezTo>
                    <a:cubicBezTo>
                      <a:pt x="587" y="235"/>
                      <a:pt x="585" y="235"/>
                      <a:pt x="583" y="234"/>
                    </a:cubicBezTo>
                    <a:cubicBezTo>
                      <a:pt x="582" y="234"/>
                      <a:pt x="580" y="232"/>
                      <a:pt x="579" y="231"/>
                    </a:cubicBezTo>
                    <a:cubicBezTo>
                      <a:pt x="577" y="231"/>
                      <a:pt x="575" y="232"/>
                      <a:pt x="573" y="231"/>
                    </a:cubicBezTo>
                    <a:cubicBezTo>
                      <a:pt x="572" y="231"/>
                      <a:pt x="569" y="230"/>
                      <a:pt x="568" y="230"/>
                    </a:cubicBezTo>
                    <a:cubicBezTo>
                      <a:pt x="567" y="229"/>
                      <a:pt x="565" y="225"/>
                      <a:pt x="565" y="223"/>
                    </a:cubicBezTo>
                    <a:cubicBezTo>
                      <a:pt x="566" y="222"/>
                      <a:pt x="568" y="220"/>
                      <a:pt x="570" y="220"/>
                    </a:cubicBezTo>
                    <a:cubicBezTo>
                      <a:pt x="570" y="219"/>
                      <a:pt x="569" y="219"/>
                      <a:pt x="569" y="218"/>
                    </a:cubicBezTo>
                    <a:cubicBezTo>
                      <a:pt x="569" y="217"/>
                      <a:pt x="571" y="217"/>
                      <a:pt x="571" y="217"/>
                    </a:cubicBezTo>
                    <a:cubicBezTo>
                      <a:pt x="572" y="216"/>
                      <a:pt x="571" y="216"/>
                      <a:pt x="571" y="215"/>
                    </a:cubicBezTo>
                    <a:cubicBezTo>
                      <a:pt x="574" y="212"/>
                      <a:pt x="576" y="206"/>
                      <a:pt x="577" y="201"/>
                    </a:cubicBezTo>
                    <a:cubicBezTo>
                      <a:pt x="579" y="198"/>
                      <a:pt x="579" y="194"/>
                      <a:pt x="584" y="194"/>
                    </a:cubicBezTo>
                    <a:cubicBezTo>
                      <a:pt x="588" y="194"/>
                      <a:pt x="587" y="198"/>
                      <a:pt x="589" y="201"/>
                    </a:cubicBezTo>
                    <a:cubicBezTo>
                      <a:pt x="586" y="204"/>
                      <a:pt x="591" y="208"/>
                      <a:pt x="588" y="211"/>
                    </a:cubicBezTo>
                    <a:cubicBezTo>
                      <a:pt x="589" y="213"/>
                      <a:pt x="589" y="217"/>
                      <a:pt x="589" y="219"/>
                    </a:cubicBezTo>
                    <a:cubicBezTo>
                      <a:pt x="588" y="220"/>
                      <a:pt x="587" y="221"/>
                      <a:pt x="588" y="222"/>
                    </a:cubicBezTo>
                    <a:cubicBezTo>
                      <a:pt x="591" y="224"/>
                      <a:pt x="591" y="220"/>
                      <a:pt x="594" y="219"/>
                    </a:cubicBezTo>
                    <a:cubicBezTo>
                      <a:pt x="596" y="219"/>
                      <a:pt x="599" y="220"/>
                      <a:pt x="601" y="219"/>
                    </a:cubicBezTo>
                    <a:cubicBezTo>
                      <a:pt x="602" y="217"/>
                      <a:pt x="604" y="214"/>
                      <a:pt x="602" y="212"/>
                    </a:cubicBezTo>
                    <a:cubicBezTo>
                      <a:pt x="604" y="211"/>
                      <a:pt x="604" y="208"/>
                      <a:pt x="606" y="208"/>
                    </a:cubicBezTo>
                    <a:cubicBezTo>
                      <a:pt x="607" y="207"/>
                      <a:pt x="608" y="208"/>
                      <a:pt x="609" y="207"/>
                    </a:cubicBezTo>
                    <a:cubicBezTo>
                      <a:pt x="611" y="208"/>
                      <a:pt x="612" y="208"/>
                      <a:pt x="614" y="209"/>
                    </a:cubicBezTo>
                    <a:cubicBezTo>
                      <a:pt x="618" y="210"/>
                      <a:pt x="621" y="214"/>
                      <a:pt x="628" y="213"/>
                    </a:cubicBezTo>
                    <a:cubicBezTo>
                      <a:pt x="629" y="211"/>
                      <a:pt x="634" y="212"/>
                      <a:pt x="636" y="210"/>
                    </a:cubicBezTo>
                    <a:cubicBezTo>
                      <a:pt x="637" y="210"/>
                      <a:pt x="637" y="211"/>
                      <a:pt x="638" y="211"/>
                    </a:cubicBezTo>
                    <a:cubicBezTo>
                      <a:pt x="639" y="208"/>
                      <a:pt x="643" y="211"/>
                      <a:pt x="645" y="209"/>
                    </a:cubicBezTo>
                    <a:cubicBezTo>
                      <a:pt x="647" y="208"/>
                      <a:pt x="645" y="205"/>
                      <a:pt x="645" y="204"/>
                    </a:cubicBezTo>
                    <a:cubicBezTo>
                      <a:pt x="644" y="201"/>
                      <a:pt x="644" y="199"/>
                      <a:pt x="642" y="198"/>
                    </a:cubicBezTo>
                    <a:cubicBezTo>
                      <a:pt x="643" y="196"/>
                      <a:pt x="641" y="195"/>
                      <a:pt x="641" y="194"/>
                    </a:cubicBezTo>
                    <a:cubicBezTo>
                      <a:pt x="640" y="193"/>
                      <a:pt x="641" y="192"/>
                      <a:pt x="640" y="191"/>
                    </a:cubicBezTo>
                    <a:cubicBezTo>
                      <a:pt x="640" y="190"/>
                      <a:pt x="638" y="189"/>
                      <a:pt x="637" y="187"/>
                    </a:cubicBezTo>
                    <a:cubicBezTo>
                      <a:pt x="637" y="186"/>
                      <a:pt x="637" y="186"/>
                      <a:pt x="637" y="185"/>
                    </a:cubicBezTo>
                    <a:cubicBezTo>
                      <a:pt x="635" y="182"/>
                      <a:pt x="632" y="179"/>
                      <a:pt x="631" y="176"/>
                    </a:cubicBezTo>
                    <a:cubicBezTo>
                      <a:pt x="629" y="173"/>
                      <a:pt x="628" y="171"/>
                      <a:pt x="627" y="168"/>
                    </a:cubicBezTo>
                    <a:cubicBezTo>
                      <a:pt x="626" y="167"/>
                      <a:pt x="625" y="165"/>
                      <a:pt x="624" y="163"/>
                    </a:cubicBezTo>
                    <a:cubicBezTo>
                      <a:pt x="622" y="161"/>
                      <a:pt x="620" y="159"/>
                      <a:pt x="620" y="157"/>
                    </a:cubicBezTo>
                    <a:cubicBezTo>
                      <a:pt x="619" y="156"/>
                      <a:pt x="618" y="156"/>
                      <a:pt x="618" y="155"/>
                    </a:cubicBezTo>
                    <a:cubicBezTo>
                      <a:pt x="617" y="154"/>
                      <a:pt x="617" y="154"/>
                      <a:pt x="617" y="153"/>
                    </a:cubicBezTo>
                    <a:cubicBezTo>
                      <a:pt x="615" y="152"/>
                      <a:pt x="614" y="150"/>
                      <a:pt x="612" y="148"/>
                    </a:cubicBezTo>
                    <a:cubicBezTo>
                      <a:pt x="612" y="147"/>
                      <a:pt x="611" y="145"/>
                      <a:pt x="610" y="144"/>
                    </a:cubicBezTo>
                    <a:cubicBezTo>
                      <a:pt x="610" y="143"/>
                      <a:pt x="608" y="143"/>
                      <a:pt x="608" y="142"/>
                    </a:cubicBezTo>
                    <a:cubicBezTo>
                      <a:pt x="607" y="140"/>
                      <a:pt x="606" y="138"/>
                      <a:pt x="605" y="137"/>
                    </a:cubicBezTo>
                    <a:cubicBezTo>
                      <a:pt x="604" y="136"/>
                      <a:pt x="602" y="134"/>
                      <a:pt x="601" y="133"/>
                    </a:cubicBezTo>
                    <a:cubicBezTo>
                      <a:pt x="600" y="132"/>
                      <a:pt x="600" y="131"/>
                      <a:pt x="599" y="130"/>
                    </a:cubicBezTo>
                    <a:cubicBezTo>
                      <a:pt x="598" y="128"/>
                      <a:pt x="596" y="127"/>
                      <a:pt x="595" y="125"/>
                    </a:cubicBezTo>
                    <a:cubicBezTo>
                      <a:pt x="591" y="122"/>
                      <a:pt x="588" y="118"/>
                      <a:pt x="586" y="115"/>
                    </a:cubicBezTo>
                    <a:cubicBezTo>
                      <a:pt x="581" y="111"/>
                      <a:pt x="577" y="107"/>
                      <a:pt x="573" y="102"/>
                    </a:cubicBezTo>
                    <a:cubicBezTo>
                      <a:pt x="570" y="101"/>
                      <a:pt x="568" y="99"/>
                      <a:pt x="567" y="96"/>
                    </a:cubicBezTo>
                    <a:cubicBezTo>
                      <a:pt x="566" y="96"/>
                      <a:pt x="565" y="96"/>
                      <a:pt x="565" y="96"/>
                    </a:cubicBezTo>
                    <a:cubicBezTo>
                      <a:pt x="562" y="93"/>
                      <a:pt x="560" y="90"/>
                      <a:pt x="556" y="88"/>
                    </a:cubicBezTo>
                    <a:cubicBezTo>
                      <a:pt x="553" y="85"/>
                      <a:pt x="550" y="83"/>
                      <a:pt x="547" y="81"/>
                    </a:cubicBezTo>
                    <a:cubicBezTo>
                      <a:pt x="546" y="80"/>
                      <a:pt x="546" y="80"/>
                      <a:pt x="546" y="79"/>
                    </a:cubicBezTo>
                    <a:cubicBezTo>
                      <a:pt x="545" y="79"/>
                      <a:pt x="545" y="80"/>
                      <a:pt x="544" y="80"/>
                    </a:cubicBezTo>
                    <a:cubicBezTo>
                      <a:pt x="543" y="79"/>
                      <a:pt x="543" y="78"/>
                      <a:pt x="543" y="78"/>
                    </a:cubicBezTo>
                    <a:close/>
                    <a:moveTo>
                      <a:pt x="492" y="233"/>
                    </a:moveTo>
                    <a:cubicBezTo>
                      <a:pt x="491" y="231"/>
                      <a:pt x="489" y="231"/>
                      <a:pt x="489" y="229"/>
                    </a:cubicBezTo>
                    <a:cubicBezTo>
                      <a:pt x="488" y="228"/>
                      <a:pt x="487" y="228"/>
                      <a:pt x="487" y="226"/>
                    </a:cubicBezTo>
                    <a:cubicBezTo>
                      <a:pt x="486" y="226"/>
                      <a:pt x="486" y="226"/>
                      <a:pt x="486" y="225"/>
                    </a:cubicBezTo>
                    <a:cubicBezTo>
                      <a:pt x="485" y="224"/>
                      <a:pt x="484" y="224"/>
                      <a:pt x="483" y="223"/>
                    </a:cubicBezTo>
                    <a:cubicBezTo>
                      <a:pt x="483" y="222"/>
                      <a:pt x="483" y="221"/>
                      <a:pt x="482" y="221"/>
                    </a:cubicBezTo>
                    <a:cubicBezTo>
                      <a:pt x="482" y="220"/>
                      <a:pt x="481" y="220"/>
                      <a:pt x="481" y="220"/>
                    </a:cubicBezTo>
                    <a:cubicBezTo>
                      <a:pt x="479" y="218"/>
                      <a:pt x="479" y="216"/>
                      <a:pt x="477" y="215"/>
                    </a:cubicBezTo>
                    <a:cubicBezTo>
                      <a:pt x="477" y="215"/>
                      <a:pt x="476" y="214"/>
                      <a:pt x="475" y="214"/>
                    </a:cubicBezTo>
                    <a:cubicBezTo>
                      <a:pt x="474" y="213"/>
                      <a:pt x="472" y="212"/>
                      <a:pt x="471" y="211"/>
                    </a:cubicBezTo>
                    <a:cubicBezTo>
                      <a:pt x="471" y="210"/>
                      <a:pt x="471" y="209"/>
                      <a:pt x="470" y="209"/>
                    </a:cubicBezTo>
                    <a:cubicBezTo>
                      <a:pt x="470" y="208"/>
                      <a:pt x="469" y="208"/>
                      <a:pt x="468" y="208"/>
                    </a:cubicBezTo>
                    <a:cubicBezTo>
                      <a:pt x="468" y="207"/>
                      <a:pt x="467" y="206"/>
                      <a:pt x="467" y="206"/>
                    </a:cubicBezTo>
                    <a:cubicBezTo>
                      <a:pt x="466" y="205"/>
                      <a:pt x="466" y="205"/>
                      <a:pt x="465" y="205"/>
                    </a:cubicBezTo>
                    <a:cubicBezTo>
                      <a:pt x="464" y="204"/>
                      <a:pt x="463" y="203"/>
                      <a:pt x="462" y="202"/>
                    </a:cubicBezTo>
                    <a:cubicBezTo>
                      <a:pt x="460" y="201"/>
                      <a:pt x="459" y="199"/>
                      <a:pt x="458" y="198"/>
                    </a:cubicBezTo>
                    <a:cubicBezTo>
                      <a:pt x="455" y="198"/>
                      <a:pt x="454" y="195"/>
                      <a:pt x="453" y="194"/>
                    </a:cubicBezTo>
                    <a:cubicBezTo>
                      <a:pt x="452" y="194"/>
                      <a:pt x="452" y="194"/>
                      <a:pt x="451" y="194"/>
                    </a:cubicBezTo>
                    <a:cubicBezTo>
                      <a:pt x="451" y="194"/>
                      <a:pt x="450" y="193"/>
                      <a:pt x="450" y="192"/>
                    </a:cubicBezTo>
                    <a:cubicBezTo>
                      <a:pt x="449" y="192"/>
                      <a:pt x="448" y="192"/>
                      <a:pt x="448" y="191"/>
                    </a:cubicBezTo>
                    <a:cubicBezTo>
                      <a:pt x="446" y="191"/>
                      <a:pt x="446" y="189"/>
                      <a:pt x="445" y="188"/>
                    </a:cubicBezTo>
                    <a:cubicBezTo>
                      <a:pt x="444" y="188"/>
                      <a:pt x="444" y="189"/>
                      <a:pt x="443" y="189"/>
                    </a:cubicBezTo>
                    <a:cubicBezTo>
                      <a:pt x="442" y="187"/>
                      <a:pt x="441" y="186"/>
                      <a:pt x="440" y="185"/>
                    </a:cubicBezTo>
                    <a:cubicBezTo>
                      <a:pt x="437" y="186"/>
                      <a:pt x="437" y="184"/>
                      <a:pt x="436" y="183"/>
                    </a:cubicBezTo>
                    <a:cubicBezTo>
                      <a:pt x="435" y="183"/>
                      <a:pt x="434" y="183"/>
                      <a:pt x="434" y="183"/>
                    </a:cubicBezTo>
                    <a:cubicBezTo>
                      <a:pt x="429" y="181"/>
                      <a:pt x="425" y="178"/>
                      <a:pt x="421" y="176"/>
                    </a:cubicBezTo>
                    <a:cubicBezTo>
                      <a:pt x="417" y="176"/>
                      <a:pt x="415" y="173"/>
                      <a:pt x="412" y="173"/>
                    </a:cubicBezTo>
                    <a:cubicBezTo>
                      <a:pt x="412" y="172"/>
                      <a:pt x="411" y="173"/>
                      <a:pt x="410" y="172"/>
                    </a:cubicBezTo>
                    <a:cubicBezTo>
                      <a:pt x="409" y="172"/>
                      <a:pt x="407" y="170"/>
                      <a:pt x="406" y="170"/>
                    </a:cubicBezTo>
                    <a:cubicBezTo>
                      <a:pt x="405" y="169"/>
                      <a:pt x="404" y="170"/>
                      <a:pt x="404" y="170"/>
                    </a:cubicBezTo>
                    <a:cubicBezTo>
                      <a:pt x="403" y="168"/>
                      <a:pt x="401" y="169"/>
                      <a:pt x="399" y="168"/>
                    </a:cubicBezTo>
                    <a:cubicBezTo>
                      <a:pt x="398" y="168"/>
                      <a:pt x="397" y="167"/>
                      <a:pt x="396" y="167"/>
                    </a:cubicBezTo>
                    <a:cubicBezTo>
                      <a:pt x="395" y="166"/>
                      <a:pt x="394" y="167"/>
                      <a:pt x="392" y="167"/>
                    </a:cubicBezTo>
                    <a:cubicBezTo>
                      <a:pt x="391" y="166"/>
                      <a:pt x="390" y="166"/>
                      <a:pt x="389" y="165"/>
                    </a:cubicBezTo>
                    <a:cubicBezTo>
                      <a:pt x="387" y="165"/>
                      <a:pt x="385" y="165"/>
                      <a:pt x="383" y="165"/>
                    </a:cubicBezTo>
                    <a:cubicBezTo>
                      <a:pt x="382" y="164"/>
                      <a:pt x="381" y="164"/>
                      <a:pt x="380" y="164"/>
                    </a:cubicBezTo>
                    <a:cubicBezTo>
                      <a:pt x="379" y="163"/>
                      <a:pt x="378" y="164"/>
                      <a:pt x="377" y="163"/>
                    </a:cubicBezTo>
                    <a:cubicBezTo>
                      <a:pt x="376" y="163"/>
                      <a:pt x="374" y="161"/>
                      <a:pt x="372" y="163"/>
                    </a:cubicBezTo>
                    <a:cubicBezTo>
                      <a:pt x="370" y="162"/>
                      <a:pt x="367" y="162"/>
                      <a:pt x="365" y="161"/>
                    </a:cubicBezTo>
                    <a:cubicBezTo>
                      <a:pt x="363" y="161"/>
                      <a:pt x="361" y="162"/>
                      <a:pt x="360" y="161"/>
                    </a:cubicBezTo>
                    <a:cubicBezTo>
                      <a:pt x="359" y="161"/>
                      <a:pt x="359" y="161"/>
                      <a:pt x="358" y="160"/>
                    </a:cubicBezTo>
                    <a:cubicBezTo>
                      <a:pt x="354" y="160"/>
                      <a:pt x="348" y="160"/>
                      <a:pt x="344" y="160"/>
                    </a:cubicBezTo>
                    <a:cubicBezTo>
                      <a:pt x="340" y="160"/>
                      <a:pt x="335" y="160"/>
                      <a:pt x="331" y="161"/>
                    </a:cubicBezTo>
                    <a:cubicBezTo>
                      <a:pt x="330" y="161"/>
                      <a:pt x="330" y="162"/>
                      <a:pt x="329" y="162"/>
                    </a:cubicBezTo>
                    <a:cubicBezTo>
                      <a:pt x="328" y="162"/>
                      <a:pt x="327" y="161"/>
                      <a:pt x="326" y="161"/>
                    </a:cubicBezTo>
                    <a:cubicBezTo>
                      <a:pt x="325" y="161"/>
                      <a:pt x="324" y="162"/>
                      <a:pt x="323" y="162"/>
                    </a:cubicBezTo>
                    <a:cubicBezTo>
                      <a:pt x="322" y="162"/>
                      <a:pt x="320" y="162"/>
                      <a:pt x="319" y="162"/>
                    </a:cubicBezTo>
                    <a:cubicBezTo>
                      <a:pt x="316" y="162"/>
                      <a:pt x="313" y="164"/>
                      <a:pt x="309" y="164"/>
                    </a:cubicBezTo>
                    <a:cubicBezTo>
                      <a:pt x="308" y="165"/>
                      <a:pt x="306" y="164"/>
                      <a:pt x="304" y="165"/>
                    </a:cubicBezTo>
                    <a:cubicBezTo>
                      <a:pt x="303" y="165"/>
                      <a:pt x="302" y="166"/>
                      <a:pt x="300" y="166"/>
                    </a:cubicBezTo>
                    <a:cubicBezTo>
                      <a:pt x="299" y="167"/>
                      <a:pt x="297" y="166"/>
                      <a:pt x="296" y="167"/>
                    </a:cubicBezTo>
                    <a:cubicBezTo>
                      <a:pt x="295" y="167"/>
                      <a:pt x="294" y="168"/>
                      <a:pt x="293" y="168"/>
                    </a:cubicBezTo>
                    <a:cubicBezTo>
                      <a:pt x="292" y="168"/>
                      <a:pt x="290" y="168"/>
                      <a:pt x="290" y="169"/>
                    </a:cubicBezTo>
                    <a:cubicBezTo>
                      <a:pt x="287" y="170"/>
                      <a:pt x="285" y="172"/>
                      <a:pt x="282" y="172"/>
                    </a:cubicBezTo>
                    <a:cubicBezTo>
                      <a:pt x="281" y="172"/>
                      <a:pt x="280" y="172"/>
                      <a:pt x="280" y="172"/>
                    </a:cubicBezTo>
                    <a:cubicBezTo>
                      <a:pt x="279" y="172"/>
                      <a:pt x="279" y="173"/>
                      <a:pt x="278" y="173"/>
                    </a:cubicBezTo>
                    <a:cubicBezTo>
                      <a:pt x="277" y="173"/>
                      <a:pt x="276" y="173"/>
                      <a:pt x="276" y="173"/>
                    </a:cubicBezTo>
                    <a:cubicBezTo>
                      <a:pt x="275" y="174"/>
                      <a:pt x="275" y="175"/>
                      <a:pt x="275" y="175"/>
                    </a:cubicBezTo>
                    <a:cubicBezTo>
                      <a:pt x="272" y="175"/>
                      <a:pt x="271" y="177"/>
                      <a:pt x="270" y="177"/>
                    </a:cubicBezTo>
                    <a:cubicBezTo>
                      <a:pt x="267" y="178"/>
                      <a:pt x="264" y="179"/>
                      <a:pt x="261" y="180"/>
                    </a:cubicBezTo>
                    <a:cubicBezTo>
                      <a:pt x="260" y="181"/>
                      <a:pt x="260" y="182"/>
                      <a:pt x="259" y="182"/>
                    </a:cubicBezTo>
                    <a:cubicBezTo>
                      <a:pt x="257" y="184"/>
                      <a:pt x="254" y="184"/>
                      <a:pt x="251" y="186"/>
                    </a:cubicBezTo>
                    <a:cubicBezTo>
                      <a:pt x="249" y="187"/>
                      <a:pt x="247" y="189"/>
                      <a:pt x="246" y="190"/>
                    </a:cubicBezTo>
                    <a:cubicBezTo>
                      <a:pt x="243" y="191"/>
                      <a:pt x="242" y="192"/>
                      <a:pt x="241" y="193"/>
                    </a:cubicBezTo>
                    <a:cubicBezTo>
                      <a:pt x="239" y="194"/>
                      <a:pt x="238" y="194"/>
                      <a:pt x="237" y="195"/>
                    </a:cubicBezTo>
                    <a:cubicBezTo>
                      <a:pt x="235" y="197"/>
                      <a:pt x="232" y="200"/>
                      <a:pt x="229" y="201"/>
                    </a:cubicBezTo>
                    <a:cubicBezTo>
                      <a:pt x="227" y="204"/>
                      <a:pt x="225" y="206"/>
                      <a:pt x="222" y="208"/>
                    </a:cubicBezTo>
                    <a:cubicBezTo>
                      <a:pt x="222" y="210"/>
                      <a:pt x="220" y="211"/>
                      <a:pt x="219" y="212"/>
                    </a:cubicBezTo>
                    <a:cubicBezTo>
                      <a:pt x="217" y="214"/>
                      <a:pt x="216" y="217"/>
                      <a:pt x="213" y="217"/>
                    </a:cubicBezTo>
                    <a:cubicBezTo>
                      <a:pt x="212" y="218"/>
                      <a:pt x="212" y="219"/>
                      <a:pt x="212" y="220"/>
                    </a:cubicBezTo>
                    <a:cubicBezTo>
                      <a:pt x="209" y="221"/>
                      <a:pt x="209" y="225"/>
                      <a:pt x="205" y="226"/>
                    </a:cubicBezTo>
                    <a:cubicBezTo>
                      <a:pt x="203" y="229"/>
                      <a:pt x="202" y="232"/>
                      <a:pt x="199" y="234"/>
                    </a:cubicBezTo>
                    <a:cubicBezTo>
                      <a:pt x="197" y="236"/>
                      <a:pt x="197" y="239"/>
                      <a:pt x="195" y="241"/>
                    </a:cubicBezTo>
                    <a:cubicBezTo>
                      <a:pt x="194" y="242"/>
                      <a:pt x="193" y="243"/>
                      <a:pt x="193" y="243"/>
                    </a:cubicBezTo>
                    <a:cubicBezTo>
                      <a:pt x="192" y="244"/>
                      <a:pt x="192" y="245"/>
                      <a:pt x="192" y="246"/>
                    </a:cubicBezTo>
                    <a:cubicBezTo>
                      <a:pt x="191" y="247"/>
                      <a:pt x="191" y="247"/>
                      <a:pt x="190" y="248"/>
                    </a:cubicBezTo>
                    <a:cubicBezTo>
                      <a:pt x="190" y="249"/>
                      <a:pt x="189" y="250"/>
                      <a:pt x="188" y="252"/>
                    </a:cubicBezTo>
                    <a:cubicBezTo>
                      <a:pt x="187" y="254"/>
                      <a:pt x="186" y="256"/>
                      <a:pt x="187" y="259"/>
                    </a:cubicBezTo>
                    <a:cubicBezTo>
                      <a:pt x="190" y="261"/>
                      <a:pt x="193" y="260"/>
                      <a:pt x="195" y="259"/>
                    </a:cubicBezTo>
                    <a:cubicBezTo>
                      <a:pt x="198" y="259"/>
                      <a:pt x="201" y="259"/>
                      <a:pt x="204" y="259"/>
                    </a:cubicBezTo>
                    <a:cubicBezTo>
                      <a:pt x="213" y="259"/>
                      <a:pt x="223" y="259"/>
                      <a:pt x="232" y="259"/>
                    </a:cubicBezTo>
                    <a:cubicBezTo>
                      <a:pt x="234" y="257"/>
                      <a:pt x="237" y="258"/>
                      <a:pt x="240" y="258"/>
                    </a:cubicBezTo>
                    <a:cubicBezTo>
                      <a:pt x="245" y="258"/>
                      <a:pt x="250" y="258"/>
                      <a:pt x="255" y="258"/>
                    </a:cubicBezTo>
                    <a:cubicBezTo>
                      <a:pt x="256" y="258"/>
                      <a:pt x="258" y="257"/>
                      <a:pt x="259" y="257"/>
                    </a:cubicBezTo>
                    <a:cubicBezTo>
                      <a:pt x="260" y="257"/>
                      <a:pt x="261" y="258"/>
                      <a:pt x="262" y="258"/>
                    </a:cubicBezTo>
                    <a:cubicBezTo>
                      <a:pt x="263" y="258"/>
                      <a:pt x="265" y="257"/>
                      <a:pt x="266" y="257"/>
                    </a:cubicBezTo>
                    <a:cubicBezTo>
                      <a:pt x="273" y="257"/>
                      <a:pt x="277" y="257"/>
                      <a:pt x="282" y="258"/>
                    </a:cubicBezTo>
                    <a:cubicBezTo>
                      <a:pt x="285" y="259"/>
                      <a:pt x="288" y="260"/>
                      <a:pt x="290" y="262"/>
                    </a:cubicBezTo>
                    <a:cubicBezTo>
                      <a:pt x="294" y="263"/>
                      <a:pt x="296" y="265"/>
                      <a:pt x="299" y="268"/>
                    </a:cubicBezTo>
                    <a:cubicBezTo>
                      <a:pt x="299" y="270"/>
                      <a:pt x="302" y="272"/>
                      <a:pt x="303" y="274"/>
                    </a:cubicBezTo>
                    <a:cubicBezTo>
                      <a:pt x="304" y="276"/>
                      <a:pt x="305" y="278"/>
                      <a:pt x="306" y="280"/>
                    </a:cubicBezTo>
                    <a:cubicBezTo>
                      <a:pt x="306" y="281"/>
                      <a:pt x="308" y="281"/>
                      <a:pt x="308" y="282"/>
                    </a:cubicBezTo>
                    <a:cubicBezTo>
                      <a:pt x="308" y="283"/>
                      <a:pt x="308" y="284"/>
                      <a:pt x="309" y="284"/>
                    </a:cubicBezTo>
                    <a:cubicBezTo>
                      <a:pt x="309" y="286"/>
                      <a:pt x="312" y="289"/>
                      <a:pt x="314" y="289"/>
                    </a:cubicBezTo>
                    <a:cubicBezTo>
                      <a:pt x="317" y="289"/>
                      <a:pt x="317" y="283"/>
                      <a:pt x="318" y="279"/>
                    </a:cubicBezTo>
                    <a:cubicBezTo>
                      <a:pt x="318" y="278"/>
                      <a:pt x="319" y="277"/>
                      <a:pt x="319" y="276"/>
                    </a:cubicBezTo>
                    <a:cubicBezTo>
                      <a:pt x="320" y="275"/>
                      <a:pt x="319" y="274"/>
                      <a:pt x="319" y="274"/>
                    </a:cubicBezTo>
                    <a:cubicBezTo>
                      <a:pt x="320" y="273"/>
                      <a:pt x="321" y="272"/>
                      <a:pt x="321" y="271"/>
                    </a:cubicBezTo>
                    <a:cubicBezTo>
                      <a:pt x="321" y="270"/>
                      <a:pt x="321" y="268"/>
                      <a:pt x="321" y="267"/>
                    </a:cubicBezTo>
                    <a:cubicBezTo>
                      <a:pt x="322" y="265"/>
                      <a:pt x="324" y="264"/>
                      <a:pt x="323" y="262"/>
                    </a:cubicBezTo>
                    <a:cubicBezTo>
                      <a:pt x="324" y="261"/>
                      <a:pt x="325" y="260"/>
                      <a:pt x="324" y="258"/>
                    </a:cubicBezTo>
                    <a:cubicBezTo>
                      <a:pt x="326" y="256"/>
                      <a:pt x="328" y="256"/>
                      <a:pt x="330" y="254"/>
                    </a:cubicBezTo>
                    <a:cubicBezTo>
                      <a:pt x="331" y="253"/>
                      <a:pt x="331" y="252"/>
                      <a:pt x="332" y="251"/>
                    </a:cubicBezTo>
                    <a:cubicBezTo>
                      <a:pt x="332" y="251"/>
                      <a:pt x="333" y="252"/>
                      <a:pt x="334" y="251"/>
                    </a:cubicBezTo>
                    <a:cubicBezTo>
                      <a:pt x="335" y="251"/>
                      <a:pt x="336" y="250"/>
                      <a:pt x="337" y="250"/>
                    </a:cubicBezTo>
                    <a:cubicBezTo>
                      <a:pt x="340" y="249"/>
                      <a:pt x="343" y="248"/>
                      <a:pt x="347" y="249"/>
                    </a:cubicBezTo>
                    <a:cubicBezTo>
                      <a:pt x="349" y="249"/>
                      <a:pt x="352" y="248"/>
                      <a:pt x="355" y="249"/>
                    </a:cubicBezTo>
                    <a:cubicBezTo>
                      <a:pt x="355" y="249"/>
                      <a:pt x="356" y="249"/>
                      <a:pt x="357" y="249"/>
                    </a:cubicBezTo>
                    <a:cubicBezTo>
                      <a:pt x="359" y="250"/>
                      <a:pt x="362" y="250"/>
                      <a:pt x="364" y="250"/>
                    </a:cubicBezTo>
                    <a:cubicBezTo>
                      <a:pt x="365" y="250"/>
                      <a:pt x="366" y="251"/>
                      <a:pt x="367" y="251"/>
                    </a:cubicBezTo>
                    <a:cubicBezTo>
                      <a:pt x="369" y="252"/>
                      <a:pt x="371" y="252"/>
                      <a:pt x="372" y="253"/>
                    </a:cubicBezTo>
                    <a:cubicBezTo>
                      <a:pt x="377" y="253"/>
                      <a:pt x="379" y="256"/>
                      <a:pt x="383" y="256"/>
                    </a:cubicBezTo>
                    <a:cubicBezTo>
                      <a:pt x="387" y="258"/>
                      <a:pt x="386" y="262"/>
                      <a:pt x="383" y="264"/>
                    </a:cubicBezTo>
                    <a:cubicBezTo>
                      <a:pt x="379" y="266"/>
                      <a:pt x="373" y="267"/>
                      <a:pt x="369" y="270"/>
                    </a:cubicBezTo>
                    <a:cubicBezTo>
                      <a:pt x="366" y="270"/>
                      <a:pt x="364" y="272"/>
                      <a:pt x="364" y="274"/>
                    </a:cubicBezTo>
                    <a:cubicBezTo>
                      <a:pt x="364" y="274"/>
                      <a:pt x="365" y="275"/>
                      <a:pt x="365" y="276"/>
                    </a:cubicBezTo>
                    <a:cubicBezTo>
                      <a:pt x="366" y="277"/>
                      <a:pt x="366" y="278"/>
                      <a:pt x="366" y="279"/>
                    </a:cubicBezTo>
                    <a:cubicBezTo>
                      <a:pt x="366" y="280"/>
                      <a:pt x="367" y="281"/>
                      <a:pt x="368" y="282"/>
                    </a:cubicBezTo>
                    <a:cubicBezTo>
                      <a:pt x="368" y="282"/>
                      <a:pt x="368" y="283"/>
                      <a:pt x="368" y="283"/>
                    </a:cubicBezTo>
                    <a:cubicBezTo>
                      <a:pt x="369" y="284"/>
                      <a:pt x="369" y="285"/>
                      <a:pt x="370" y="285"/>
                    </a:cubicBezTo>
                    <a:cubicBezTo>
                      <a:pt x="371" y="288"/>
                      <a:pt x="372" y="292"/>
                      <a:pt x="374" y="293"/>
                    </a:cubicBezTo>
                    <a:cubicBezTo>
                      <a:pt x="377" y="293"/>
                      <a:pt x="378" y="291"/>
                      <a:pt x="378" y="288"/>
                    </a:cubicBezTo>
                    <a:cubicBezTo>
                      <a:pt x="380" y="286"/>
                      <a:pt x="381" y="284"/>
                      <a:pt x="382" y="282"/>
                    </a:cubicBezTo>
                    <a:cubicBezTo>
                      <a:pt x="384" y="281"/>
                      <a:pt x="384" y="278"/>
                      <a:pt x="384" y="276"/>
                    </a:cubicBezTo>
                    <a:cubicBezTo>
                      <a:pt x="388" y="273"/>
                      <a:pt x="389" y="267"/>
                      <a:pt x="393" y="264"/>
                    </a:cubicBezTo>
                    <a:cubicBezTo>
                      <a:pt x="393" y="264"/>
                      <a:pt x="394" y="264"/>
                      <a:pt x="395" y="264"/>
                    </a:cubicBezTo>
                    <a:cubicBezTo>
                      <a:pt x="397" y="260"/>
                      <a:pt x="402" y="258"/>
                      <a:pt x="407" y="257"/>
                    </a:cubicBezTo>
                    <a:cubicBezTo>
                      <a:pt x="415" y="254"/>
                      <a:pt x="424" y="252"/>
                      <a:pt x="434" y="254"/>
                    </a:cubicBezTo>
                    <a:cubicBezTo>
                      <a:pt x="436" y="252"/>
                      <a:pt x="441" y="254"/>
                      <a:pt x="446" y="254"/>
                    </a:cubicBezTo>
                    <a:cubicBezTo>
                      <a:pt x="448" y="254"/>
                      <a:pt x="449" y="254"/>
                      <a:pt x="450" y="254"/>
                    </a:cubicBezTo>
                    <a:cubicBezTo>
                      <a:pt x="450" y="254"/>
                      <a:pt x="451" y="253"/>
                      <a:pt x="452" y="253"/>
                    </a:cubicBezTo>
                    <a:cubicBezTo>
                      <a:pt x="456" y="253"/>
                      <a:pt x="462" y="253"/>
                      <a:pt x="468" y="253"/>
                    </a:cubicBezTo>
                    <a:cubicBezTo>
                      <a:pt x="469" y="253"/>
                      <a:pt x="470" y="253"/>
                      <a:pt x="471" y="253"/>
                    </a:cubicBezTo>
                    <a:cubicBezTo>
                      <a:pt x="473" y="253"/>
                      <a:pt x="475" y="252"/>
                      <a:pt x="476" y="252"/>
                    </a:cubicBezTo>
                    <a:cubicBezTo>
                      <a:pt x="478" y="252"/>
                      <a:pt x="480" y="253"/>
                      <a:pt x="481" y="253"/>
                    </a:cubicBezTo>
                    <a:cubicBezTo>
                      <a:pt x="482" y="253"/>
                      <a:pt x="483" y="252"/>
                      <a:pt x="484" y="252"/>
                    </a:cubicBezTo>
                    <a:cubicBezTo>
                      <a:pt x="489" y="252"/>
                      <a:pt x="494" y="253"/>
                      <a:pt x="499" y="252"/>
                    </a:cubicBezTo>
                    <a:cubicBezTo>
                      <a:pt x="503" y="247"/>
                      <a:pt x="496" y="242"/>
                      <a:pt x="496" y="237"/>
                    </a:cubicBezTo>
                    <a:cubicBezTo>
                      <a:pt x="494" y="236"/>
                      <a:pt x="493" y="234"/>
                      <a:pt x="492" y="233"/>
                    </a:cubicBezTo>
                    <a:close/>
                    <a:moveTo>
                      <a:pt x="614" y="234"/>
                    </a:moveTo>
                    <a:cubicBezTo>
                      <a:pt x="614" y="237"/>
                      <a:pt x="616" y="237"/>
                      <a:pt x="615" y="240"/>
                    </a:cubicBezTo>
                    <a:cubicBezTo>
                      <a:pt x="616" y="243"/>
                      <a:pt x="620" y="242"/>
                      <a:pt x="621" y="240"/>
                    </a:cubicBezTo>
                    <a:cubicBezTo>
                      <a:pt x="621" y="237"/>
                      <a:pt x="620" y="235"/>
                      <a:pt x="619" y="233"/>
                    </a:cubicBezTo>
                    <a:cubicBezTo>
                      <a:pt x="617" y="233"/>
                      <a:pt x="615" y="232"/>
                      <a:pt x="614" y="234"/>
                    </a:cubicBezTo>
                    <a:close/>
                    <a:moveTo>
                      <a:pt x="536" y="262"/>
                    </a:moveTo>
                    <a:cubicBezTo>
                      <a:pt x="534" y="263"/>
                      <a:pt x="532" y="262"/>
                      <a:pt x="530" y="261"/>
                    </a:cubicBezTo>
                    <a:cubicBezTo>
                      <a:pt x="529" y="261"/>
                      <a:pt x="528" y="261"/>
                      <a:pt x="527" y="261"/>
                    </a:cubicBezTo>
                    <a:cubicBezTo>
                      <a:pt x="525" y="260"/>
                      <a:pt x="524" y="257"/>
                      <a:pt x="522" y="256"/>
                    </a:cubicBezTo>
                    <a:cubicBezTo>
                      <a:pt x="517" y="256"/>
                      <a:pt x="519" y="258"/>
                      <a:pt x="520" y="260"/>
                    </a:cubicBezTo>
                    <a:cubicBezTo>
                      <a:pt x="520" y="261"/>
                      <a:pt x="521" y="263"/>
                      <a:pt x="522" y="265"/>
                    </a:cubicBezTo>
                    <a:cubicBezTo>
                      <a:pt x="524" y="268"/>
                      <a:pt x="525" y="268"/>
                      <a:pt x="528" y="270"/>
                    </a:cubicBezTo>
                    <a:cubicBezTo>
                      <a:pt x="529" y="271"/>
                      <a:pt x="531" y="272"/>
                      <a:pt x="532" y="272"/>
                    </a:cubicBezTo>
                    <a:cubicBezTo>
                      <a:pt x="534" y="273"/>
                      <a:pt x="537" y="273"/>
                      <a:pt x="538" y="274"/>
                    </a:cubicBezTo>
                    <a:cubicBezTo>
                      <a:pt x="540" y="273"/>
                      <a:pt x="542" y="274"/>
                      <a:pt x="543" y="274"/>
                    </a:cubicBezTo>
                    <a:cubicBezTo>
                      <a:pt x="544" y="273"/>
                      <a:pt x="546" y="272"/>
                      <a:pt x="546" y="270"/>
                    </a:cubicBezTo>
                    <a:cubicBezTo>
                      <a:pt x="546" y="269"/>
                      <a:pt x="545" y="268"/>
                      <a:pt x="545" y="266"/>
                    </a:cubicBezTo>
                    <a:cubicBezTo>
                      <a:pt x="543" y="264"/>
                      <a:pt x="539" y="264"/>
                      <a:pt x="536" y="2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2" name="Freeform 6">
                <a:extLst>
                  <a:ext uri="{FF2B5EF4-FFF2-40B4-BE49-F238E27FC236}">
                    <a16:creationId xmlns="" xmlns:a16="http://schemas.microsoft.com/office/drawing/2014/main" id="{E21A915A-72FE-412A-8A0A-974766B7AF22}"/>
                  </a:ext>
                </a:extLst>
              </p:cNvPr>
              <p:cNvSpPr>
                <a:spLocks/>
              </p:cNvSpPr>
              <p:nvPr/>
            </p:nvSpPr>
            <p:spPr bwMode="auto">
              <a:xfrm>
                <a:off x="2883" y="1255"/>
                <a:ext cx="73" cy="75"/>
              </a:xfrm>
              <a:custGeom>
                <a:avLst/>
                <a:gdLst>
                  <a:gd name="T0" fmla="*/ 17 w 35"/>
                  <a:gd name="T1" fmla="*/ 35 h 36"/>
                  <a:gd name="T2" fmla="*/ 15 w 35"/>
                  <a:gd name="T3" fmla="*/ 26 h 36"/>
                  <a:gd name="T4" fmla="*/ 11 w 35"/>
                  <a:gd name="T5" fmla="*/ 25 h 36"/>
                  <a:gd name="T6" fmla="*/ 9 w 35"/>
                  <a:gd name="T7" fmla="*/ 26 h 36"/>
                  <a:gd name="T8" fmla="*/ 3 w 35"/>
                  <a:gd name="T9" fmla="*/ 23 h 36"/>
                  <a:gd name="T10" fmla="*/ 0 w 35"/>
                  <a:gd name="T11" fmla="*/ 20 h 36"/>
                  <a:gd name="T12" fmla="*/ 0 w 35"/>
                  <a:gd name="T13" fmla="*/ 15 h 36"/>
                  <a:gd name="T14" fmla="*/ 4 w 35"/>
                  <a:gd name="T15" fmla="*/ 12 h 36"/>
                  <a:gd name="T16" fmla="*/ 6 w 35"/>
                  <a:gd name="T17" fmla="*/ 10 h 36"/>
                  <a:gd name="T18" fmla="*/ 10 w 35"/>
                  <a:gd name="T19" fmla="*/ 8 h 36"/>
                  <a:gd name="T20" fmla="*/ 14 w 35"/>
                  <a:gd name="T21" fmla="*/ 4 h 36"/>
                  <a:gd name="T22" fmla="*/ 15 w 35"/>
                  <a:gd name="T23" fmla="*/ 4 h 36"/>
                  <a:gd name="T24" fmla="*/ 18 w 35"/>
                  <a:gd name="T25" fmla="*/ 1 h 36"/>
                  <a:gd name="T26" fmla="*/ 24 w 35"/>
                  <a:gd name="T27" fmla="*/ 0 h 36"/>
                  <a:gd name="T28" fmla="*/ 33 w 35"/>
                  <a:gd name="T29" fmla="*/ 4 h 36"/>
                  <a:gd name="T30" fmla="*/ 33 w 35"/>
                  <a:gd name="T31" fmla="*/ 6 h 36"/>
                  <a:gd name="T32" fmla="*/ 34 w 35"/>
                  <a:gd name="T33" fmla="*/ 14 h 36"/>
                  <a:gd name="T34" fmla="*/ 33 w 35"/>
                  <a:gd name="T35" fmla="*/ 17 h 36"/>
                  <a:gd name="T36" fmla="*/ 33 w 35"/>
                  <a:gd name="T37" fmla="*/ 18 h 36"/>
                  <a:gd name="T38" fmla="*/ 31 w 35"/>
                  <a:gd name="T39" fmla="*/ 20 h 36"/>
                  <a:gd name="T40" fmla="*/ 30 w 35"/>
                  <a:gd name="T41" fmla="*/ 24 h 36"/>
                  <a:gd name="T42" fmla="*/ 23 w 35"/>
                  <a:gd name="T43" fmla="*/ 31 h 36"/>
                  <a:gd name="T44" fmla="*/ 17 w 35"/>
                  <a:gd name="T45"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6">
                    <a:moveTo>
                      <a:pt x="17" y="35"/>
                    </a:moveTo>
                    <a:cubicBezTo>
                      <a:pt x="16" y="32"/>
                      <a:pt x="16" y="29"/>
                      <a:pt x="15" y="26"/>
                    </a:cubicBezTo>
                    <a:cubicBezTo>
                      <a:pt x="14" y="26"/>
                      <a:pt x="13" y="25"/>
                      <a:pt x="11" y="25"/>
                    </a:cubicBezTo>
                    <a:cubicBezTo>
                      <a:pt x="10" y="25"/>
                      <a:pt x="10" y="26"/>
                      <a:pt x="9" y="26"/>
                    </a:cubicBezTo>
                    <a:cubicBezTo>
                      <a:pt x="6" y="26"/>
                      <a:pt x="5" y="24"/>
                      <a:pt x="3" y="23"/>
                    </a:cubicBezTo>
                    <a:cubicBezTo>
                      <a:pt x="2" y="21"/>
                      <a:pt x="1" y="21"/>
                      <a:pt x="0" y="20"/>
                    </a:cubicBezTo>
                    <a:cubicBezTo>
                      <a:pt x="0" y="18"/>
                      <a:pt x="0" y="17"/>
                      <a:pt x="0" y="15"/>
                    </a:cubicBezTo>
                    <a:cubicBezTo>
                      <a:pt x="0" y="13"/>
                      <a:pt x="2" y="13"/>
                      <a:pt x="4" y="12"/>
                    </a:cubicBezTo>
                    <a:cubicBezTo>
                      <a:pt x="5" y="12"/>
                      <a:pt x="5" y="11"/>
                      <a:pt x="6" y="10"/>
                    </a:cubicBezTo>
                    <a:cubicBezTo>
                      <a:pt x="7" y="9"/>
                      <a:pt x="9" y="9"/>
                      <a:pt x="10" y="8"/>
                    </a:cubicBezTo>
                    <a:cubicBezTo>
                      <a:pt x="12" y="7"/>
                      <a:pt x="12" y="5"/>
                      <a:pt x="14" y="4"/>
                    </a:cubicBezTo>
                    <a:cubicBezTo>
                      <a:pt x="14" y="4"/>
                      <a:pt x="15" y="4"/>
                      <a:pt x="15" y="4"/>
                    </a:cubicBezTo>
                    <a:cubicBezTo>
                      <a:pt x="16" y="3"/>
                      <a:pt x="17" y="2"/>
                      <a:pt x="18" y="1"/>
                    </a:cubicBezTo>
                    <a:cubicBezTo>
                      <a:pt x="21" y="1"/>
                      <a:pt x="22" y="0"/>
                      <a:pt x="24" y="0"/>
                    </a:cubicBezTo>
                    <a:cubicBezTo>
                      <a:pt x="28" y="0"/>
                      <a:pt x="31" y="2"/>
                      <a:pt x="33" y="4"/>
                    </a:cubicBezTo>
                    <a:cubicBezTo>
                      <a:pt x="33" y="5"/>
                      <a:pt x="33" y="5"/>
                      <a:pt x="33" y="6"/>
                    </a:cubicBezTo>
                    <a:cubicBezTo>
                      <a:pt x="35" y="8"/>
                      <a:pt x="35" y="11"/>
                      <a:pt x="34" y="14"/>
                    </a:cubicBezTo>
                    <a:cubicBezTo>
                      <a:pt x="34" y="14"/>
                      <a:pt x="33" y="15"/>
                      <a:pt x="33" y="17"/>
                    </a:cubicBezTo>
                    <a:cubicBezTo>
                      <a:pt x="33" y="17"/>
                      <a:pt x="33" y="18"/>
                      <a:pt x="33" y="18"/>
                    </a:cubicBezTo>
                    <a:cubicBezTo>
                      <a:pt x="32" y="19"/>
                      <a:pt x="32" y="19"/>
                      <a:pt x="31" y="20"/>
                    </a:cubicBezTo>
                    <a:cubicBezTo>
                      <a:pt x="31" y="21"/>
                      <a:pt x="31" y="23"/>
                      <a:pt x="30" y="24"/>
                    </a:cubicBezTo>
                    <a:cubicBezTo>
                      <a:pt x="29" y="26"/>
                      <a:pt x="25" y="29"/>
                      <a:pt x="23" y="31"/>
                    </a:cubicBezTo>
                    <a:cubicBezTo>
                      <a:pt x="23" y="34"/>
                      <a:pt x="20" y="36"/>
                      <a:pt x="1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3" name="Freeform 7">
                <a:extLst>
                  <a:ext uri="{FF2B5EF4-FFF2-40B4-BE49-F238E27FC236}">
                    <a16:creationId xmlns="" xmlns:a16="http://schemas.microsoft.com/office/drawing/2014/main" id="{F182158E-ED2E-4EC0-AC3A-F130D3F108B9}"/>
                  </a:ext>
                </a:extLst>
              </p:cNvPr>
              <p:cNvSpPr>
                <a:spLocks/>
              </p:cNvSpPr>
              <p:nvPr/>
            </p:nvSpPr>
            <p:spPr bwMode="auto">
              <a:xfrm>
                <a:off x="2787" y="1255"/>
                <a:ext cx="44" cy="48"/>
              </a:xfrm>
              <a:custGeom>
                <a:avLst/>
                <a:gdLst>
                  <a:gd name="T0" fmla="*/ 17 w 21"/>
                  <a:gd name="T1" fmla="*/ 5 h 23"/>
                  <a:gd name="T2" fmla="*/ 20 w 21"/>
                  <a:gd name="T3" fmla="*/ 9 h 23"/>
                  <a:gd name="T4" fmla="*/ 19 w 21"/>
                  <a:gd name="T5" fmla="*/ 16 h 23"/>
                  <a:gd name="T6" fmla="*/ 18 w 21"/>
                  <a:gd name="T7" fmla="*/ 17 h 23"/>
                  <a:gd name="T8" fmla="*/ 16 w 21"/>
                  <a:gd name="T9" fmla="*/ 18 h 23"/>
                  <a:gd name="T10" fmla="*/ 11 w 21"/>
                  <a:gd name="T11" fmla="*/ 21 h 23"/>
                  <a:gd name="T12" fmla="*/ 7 w 21"/>
                  <a:gd name="T13" fmla="*/ 22 h 23"/>
                  <a:gd name="T14" fmla="*/ 6 w 21"/>
                  <a:gd name="T15" fmla="*/ 20 h 23"/>
                  <a:gd name="T16" fmla="*/ 4 w 21"/>
                  <a:gd name="T17" fmla="*/ 18 h 23"/>
                  <a:gd name="T18" fmla="*/ 3 w 21"/>
                  <a:gd name="T19" fmla="*/ 16 h 23"/>
                  <a:gd name="T20" fmla="*/ 2 w 21"/>
                  <a:gd name="T21" fmla="*/ 14 h 23"/>
                  <a:gd name="T22" fmla="*/ 1 w 21"/>
                  <a:gd name="T23" fmla="*/ 4 h 23"/>
                  <a:gd name="T24" fmla="*/ 11 w 21"/>
                  <a:gd name="T25" fmla="*/ 3 h 23"/>
                  <a:gd name="T26" fmla="*/ 12 w 21"/>
                  <a:gd name="T27" fmla="*/ 3 h 23"/>
                  <a:gd name="T28" fmla="*/ 14 w 21"/>
                  <a:gd name="T29" fmla="*/ 5 h 23"/>
                  <a:gd name="T30" fmla="*/ 17 w 21"/>
                  <a:gd name="T31"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23">
                    <a:moveTo>
                      <a:pt x="17" y="5"/>
                    </a:moveTo>
                    <a:cubicBezTo>
                      <a:pt x="19" y="6"/>
                      <a:pt x="20" y="7"/>
                      <a:pt x="20" y="9"/>
                    </a:cubicBezTo>
                    <a:cubicBezTo>
                      <a:pt x="21" y="11"/>
                      <a:pt x="20" y="15"/>
                      <a:pt x="19" y="16"/>
                    </a:cubicBezTo>
                    <a:cubicBezTo>
                      <a:pt x="19" y="16"/>
                      <a:pt x="18" y="16"/>
                      <a:pt x="18" y="17"/>
                    </a:cubicBezTo>
                    <a:cubicBezTo>
                      <a:pt x="17" y="17"/>
                      <a:pt x="17" y="18"/>
                      <a:pt x="16" y="18"/>
                    </a:cubicBezTo>
                    <a:cubicBezTo>
                      <a:pt x="15" y="20"/>
                      <a:pt x="13" y="20"/>
                      <a:pt x="11" y="21"/>
                    </a:cubicBezTo>
                    <a:cubicBezTo>
                      <a:pt x="10" y="22"/>
                      <a:pt x="9" y="23"/>
                      <a:pt x="7" y="22"/>
                    </a:cubicBezTo>
                    <a:cubicBezTo>
                      <a:pt x="6" y="22"/>
                      <a:pt x="6" y="21"/>
                      <a:pt x="6" y="20"/>
                    </a:cubicBezTo>
                    <a:cubicBezTo>
                      <a:pt x="5" y="19"/>
                      <a:pt x="4" y="19"/>
                      <a:pt x="4" y="18"/>
                    </a:cubicBezTo>
                    <a:cubicBezTo>
                      <a:pt x="4" y="17"/>
                      <a:pt x="3" y="16"/>
                      <a:pt x="3" y="16"/>
                    </a:cubicBezTo>
                    <a:cubicBezTo>
                      <a:pt x="3" y="15"/>
                      <a:pt x="2" y="14"/>
                      <a:pt x="2" y="14"/>
                    </a:cubicBezTo>
                    <a:cubicBezTo>
                      <a:pt x="0" y="11"/>
                      <a:pt x="1" y="7"/>
                      <a:pt x="1" y="4"/>
                    </a:cubicBezTo>
                    <a:cubicBezTo>
                      <a:pt x="2" y="1"/>
                      <a:pt x="8" y="0"/>
                      <a:pt x="11" y="3"/>
                    </a:cubicBezTo>
                    <a:cubicBezTo>
                      <a:pt x="12" y="3"/>
                      <a:pt x="12" y="2"/>
                      <a:pt x="12" y="3"/>
                    </a:cubicBezTo>
                    <a:cubicBezTo>
                      <a:pt x="13" y="3"/>
                      <a:pt x="13" y="4"/>
                      <a:pt x="14" y="5"/>
                    </a:cubicBezTo>
                    <a:cubicBezTo>
                      <a:pt x="15" y="5"/>
                      <a:pt x="16"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4" name="Freeform 8">
                <a:extLst>
                  <a:ext uri="{FF2B5EF4-FFF2-40B4-BE49-F238E27FC236}">
                    <a16:creationId xmlns="" xmlns:a16="http://schemas.microsoft.com/office/drawing/2014/main" id="{01744B54-57AF-4D9A-A772-A4B9B0278CE6}"/>
                  </a:ext>
                </a:extLst>
              </p:cNvPr>
              <p:cNvSpPr>
                <a:spLocks/>
              </p:cNvSpPr>
              <p:nvPr/>
            </p:nvSpPr>
            <p:spPr bwMode="auto">
              <a:xfrm>
                <a:off x="3137" y="1312"/>
                <a:ext cx="200" cy="153"/>
              </a:xfrm>
              <a:custGeom>
                <a:avLst/>
                <a:gdLst>
                  <a:gd name="T0" fmla="*/ 82 w 96"/>
                  <a:gd name="T1" fmla="*/ 2 h 74"/>
                  <a:gd name="T2" fmla="*/ 84 w 96"/>
                  <a:gd name="T3" fmla="*/ 5 h 74"/>
                  <a:gd name="T4" fmla="*/ 84 w 96"/>
                  <a:gd name="T5" fmla="*/ 7 h 74"/>
                  <a:gd name="T6" fmla="*/ 88 w 96"/>
                  <a:gd name="T7" fmla="*/ 11 h 74"/>
                  <a:gd name="T8" fmla="*/ 88 w 96"/>
                  <a:gd name="T9" fmla="*/ 13 h 74"/>
                  <a:gd name="T10" fmla="*/ 89 w 96"/>
                  <a:gd name="T11" fmla="*/ 15 h 74"/>
                  <a:gd name="T12" fmla="*/ 88 w 96"/>
                  <a:gd name="T13" fmla="*/ 22 h 74"/>
                  <a:gd name="T14" fmla="*/ 81 w 96"/>
                  <a:gd name="T15" fmla="*/ 28 h 74"/>
                  <a:gd name="T16" fmla="*/ 81 w 96"/>
                  <a:gd name="T17" fmla="*/ 30 h 74"/>
                  <a:gd name="T18" fmla="*/ 78 w 96"/>
                  <a:gd name="T19" fmla="*/ 33 h 74"/>
                  <a:gd name="T20" fmla="*/ 78 w 96"/>
                  <a:gd name="T21" fmla="*/ 36 h 74"/>
                  <a:gd name="T22" fmla="*/ 76 w 96"/>
                  <a:gd name="T23" fmla="*/ 42 h 74"/>
                  <a:gd name="T24" fmla="*/ 94 w 96"/>
                  <a:gd name="T25" fmla="*/ 43 h 74"/>
                  <a:gd name="T26" fmla="*/ 94 w 96"/>
                  <a:gd name="T27" fmla="*/ 49 h 74"/>
                  <a:gd name="T28" fmla="*/ 88 w 96"/>
                  <a:gd name="T29" fmla="*/ 51 h 74"/>
                  <a:gd name="T30" fmla="*/ 86 w 96"/>
                  <a:gd name="T31" fmla="*/ 52 h 74"/>
                  <a:gd name="T32" fmla="*/ 82 w 96"/>
                  <a:gd name="T33" fmla="*/ 52 h 74"/>
                  <a:gd name="T34" fmla="*/ 69 w 96"/>
                  <a:gd name="T35" fmla="*/ 53 h 74"/>
                  <a:gd name="T36" fmla="*/ 59 w 96"/>
                  <a:gd name="T37" fmla="*/ 64 h 74"/>
                  <a:gd name="T38" fmla="*/ 53 w 96"/>
                  <a:gd name="T39" fmla="*/ 69 h 74"/>
                  <a:gd name="T40" fmla="*/ 46 w 96"/>
                  <a:gd name="T41" fmla="*/ 72 h 74"/>
                  <a:gd name="T42" fmla="*/ 40 w 96"/>
                  <a:gd name="T43" fmla="*/ 74 h 74"/>
                  <a:gd name="T44" fmla="*/ 38 w 96"/>
                  <a:gd name="T45" fmla="*/ 74 h 74"/>
                  <a:gd name="T46" fmla="*/ 25 w 96"/>
                  <a:gd name="T47" fmla="*/ 74 h 74"/>
                  <a:gd name="T48" fmla="*/ 19 w 96"/>
                  <a:gd name="T49" fmla="*/ 71 h 74"/>
                  <a:gd name="T50" fmla="*/ 29 w 96"/>
                  <a:gd name="T51" fmla="*/ 67 h 74"/>
                  <a:gd name="T52" fmla="*/ 36 w 96"/>
                  <a:gd name="T53" fmla="*/ 65 h 74"/>
                  <a:gd name="T54" fmla="*/ 40 w 96"/>
                  <a:gd name="T55" fmla="*/ 62 h 74"/>
                  <a:gd name="T56" fmla="*/ 35 w 96"/>
                  <a:gd name="T57" fmla="*/ 58 h 74"/>
                  <a:gd name="T58" fmla="*/ 26 w 96"/>
                  <a:gd name="T59" fmla="*/ 58 h 74"/>
                  <a:gd name="T60" fmla="*/ 23 w 96"/>
                  <a:gd name="T61" fmla="*/ 58 h 74"/>
                  <a:gd name="T62" fmla="*/ 19 w 96"/>
                  <a:gd name="T63" fmla="*/ 58 h 74"/>
                  <a:gd name="T64" fmla="*/ 14 w 96"/>
                  <a:gd name="T65" fmla="*/ 57 h 74"/>
                  <a:gd name="T66" fmla="*/ 4 w 96"/>
                  <a:gd name="T67" fmla="*/ 50 h 74"/>
                  <a:gd name="T68" fmla="*/ 4 w 96"/>
                  <a:gd name="T69" fmla="*/ 49 h 74"/>
                  <a:gd name="T70" fmla="*/ 0 w 96"/>
                  <a:gd name="T71" fmla="*/ 45 h 74"/>
                  <a:gd name="T72" fmla="*/ 2 w 96"/>
                  <a:gd name="T73" fmla="*/ 40 h 74"/>
                  <a:gd name="T74" fmla="*/ 8 w 96"/>
                  <a:gd name="T75" fmla="*/ 41 h 74"/>
                  <a:gd name="T76" fmla="*/ 11 w 96"/>
                  <a:gd name="T77" fmla="*/ 42 h 74"/>
                  <a:gd name="T78" fmla="*/ 14 w 96"/>
                  <a:gd name="T79" fmla="*/ 43 h 74"/>
                  <a:gd name="T80" fmla="*/ 27 w 96"/>
                  <a:gd name="T81" fmla="*/ 43 h 74"/>
                  <a:gd name="T82" fmla="*/ 32 w 96"/>
                  <a:gd name="T83" fmla="*/ 43 h 74"/>
                  <a:gd name="T84" fmla="*/ 55 w 96"/>
                  <a:gd name="T85" fmla="*/ 42 h 74"/>
                  <a:gd name="T86" fmla="*/ 59 w 96"/>
                  <a:gd name="T87" fmla="*/ 38 h 74"/>
                  <a:gd name="T88" fmla="*/ 63 w 96"/>
                  <a:gd name="T89" fmla="*/ 30 h 74"/>
                  <a:gd name="T90" fmla="*/ 65 w 96"/>
                  <a:gd name="T91" fmla="*/ 24 h 74"/>
                  <a:gd name="T92" fmla="*/ 66 w 96"/>
                  <a:gd name="T93" fmla="*/ 19 h 74"/>
                  <a:gd name="T94" fmla="*/ 71 w 96"/>
                  <a:gd name="T95" fmla="*/ 12 h 74"/>
                  <a:gd name="T96" fmla="*/ 72 w 96"/>
                  <a:gd name="T97" fmla="*/ 7 h 74"/>
                  <a:gd name="T98" fmla="*/ 73 w 96"/>
                  <a:gd name="T99" fmla="*/ 5 h 74"/>
                  <a:gd name="T100" fmla="*/ 74 w 96"/>
                  <a:gd name="T101" fmla="*/ 3 h 74"/>
                  <a:gd name="T102" fmla="*/ 82 w 96"/>
                  <a:gd name="T103"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6" h="74">
                    <a:moveTo>
                      <a:pt x="82" y="2"/>
                    </a:moveTo>
                    <a:cubicBezTo>
                      <a:pt x="82" y="3"/>
                      <a:pt x="84" y="4"/>
                      <a:pt x="84" y="5"/>
                    </a:cubicBezTo>
                    <a:cubicBezTo>
                      <a:pt x="84" y="6"/>
                      <a:pt x="84" y="6"/>
                      <a:pt x="84" y="7"/>
                    </a:cubicBezTo>
                    <a:cubicBezTo>
                      <a:pt x="85" y="8"/>
                      <a:pt x="87" y="9"/>
                      <a:pt x="88" y="11"/>
                    </a:cubicBezTo>
                    <a:cubicBezTo>
                      <a:pt x="88" y="11"/>
                      <a:pt x="88" y="12"/>
                      <a:pt x="88" y="13"/>
                    </a:cubicBezTo>
                    <a:cubicBezTo>
                      <a:pt x="89" y="14"/>
                      <a:pt x="89" y="15"/>
                      <a:pt x="89" y="15"/>
                    </a:cubicBezTo>
                    <a:cubicBezTo>
                      <a:pt x="90" y="18"/>
                      <a:pt x="88" y="19"/>
                      <a:pt x="88" y="22"/>
                    </a:cubicBezTo>
                    <a:cubicBezTo>
                      <a:pt x="86" y="23"/>
                      <a:pt x="82" y="25"/>
                      <a:pt x="81" y="28"/>
                    </a:cubicBezTo>
                    <a:cubicBezTo>
                      <a:pt x="81" y="29"/>
                      <a:pt x="81" y="29"/>
                      <a:pt x="81" y="30"/>
                    </a:cubicBezTo>
                    <a:cubicBezTo>
                      <a:pt x="81" y="31"/>
                      <a:pt x="79" y="32"/>
                      <a:pt x="78" y="33"/>
                    </a:cubicBezTo>
                    <a:cubicBezTo>
                      <a:pt x="78" y="34"/>
                      <a:pt x="78" y="35"/>
                      <a:pt x="78" y="36"/>
                    </a:cubicBezTo>
                    <a:cubicBezTo>
                      <a:pt x="77" y="38"/>
                      <a:pt x="76" y="39"/>
                      <a:pt x="76" y="42"/>
                    </a:cubicBezTo>
                    <a:cubicBezTo>
                      <a:pt x="80" y="46"/>
                      <a:pt x="88" y="42"/>
                      <a:pt x="94" y="43"/>
                    </a:cubicBezTo>
                    <a:cubicBezTo>
                      <a:pt x="96" y="45"/>
                      <a:pt x="95" y="48"/>
                      <a:pt x="94" y="49"/>
                    </a:cubicBezTo>
                    <a:cubicBezTo>
                      <a:pt x="93" y="50"/>
                      <a:pt x="90" y="50"/>
                      <a:pt x="88" y="51"/>
                    </a:cubicBezTo>
                    <a:cubicBezTo>
                      <a:pt x="87" y="51"/>
                      <a:pt x="86" y="52"/>
                      <a:pt x="86" y="52"/>
                    </a:cubicBezTo>
                    <a:cubicBezTo>
                      <a:pt x="84" y="52"/>
                      <a:pt x="83" y="52"/>
                      <a:pt x="82" y="52"/>
                    </a:cubicBezTo>
                    <a:cubicBezTo>
                      <a:pt x="77" y="52"/>
                      <a:pt x="73" y="52"/>
                      <a:pt x="69" y="53"/>
                    </a:cubicBezTo>
                    <a:cubicBezTo>
                      <a:pt x="65" y="57"/>
                      <a:pt x="63" y="60"/>
                      <a:pt x="59" y="64"/>
                    </a:cubicBezTo>
                    <a:cubicBezTo>
                      <a:pt x="57" y="66"/>
                      <a:pt x="55" y="68"/>
                      <a:pt x="53" y="69"/>
                    </a:cubicBezTo>
                    <a:cubicBezTo>
                      <a:pt x="50" y="70"/>
                      <a:pt x="47" y="69"/>
                      <a:pt x="46" y="72"/>
                    </a:cubicBezTo>
                    <a:cubicBezTo>
                      <a:pt x="44" y="71"/>
                      <a:pt x="42" y="74"/>
                      <a:pt x="40" y="74"/>
                    </a:cubicBezTo>
                    <a:cubicBezTo>
                      <a:pt x="40" y="74"/>
                      <a:pt x="39" y="74"/>
                      <a:pt x="38" y="74"/>
                    </a:cubicBezTo>
                    <a:cubicBezTo>
                      <a:pt x="34" y="74"/>
                      <a:pt x="29" y="74"/>
                      <a:pt x="25" y="74"/>
                    </a:cubicBezTo>
                    <a:cubicBezTo>
                      <a:pt x="23" y="74"/>
                      <a:pt x="20" y="72"/>
                      <a:pt x="19" y="71"/>
                    </a:cubicBezTo>
                    <a:cubicBezTo>
                      <a:pt x="20" y="68"/>
                      <a:pt x="26" y="69"/>
                      <a:pt x="29" y="67"/>
                    </a:cubicBezTo>
                    <a:cubicBezTo>
                      <a:pt x="32" y="67"/>
                      <a:pt x="33" y="65"/>
                      <a:pt x="36" y="65"/>
                    </a:cubicBezTo>
                    <a:cubicBezTo>
                      <a:pt x="37" y="64"/>
                      <a:pt x="38" y="63"/>
                      <a:pt x="40" y="62"/>
                    </a:cubicBezTo>
                    <a:cubicBezTo>
                      <a:pt x="41" y="59"/>
                      <a:pt x="38" y="57"/>
                      <a:pt x="35" y="58"/>
                    </a:cubicBezTo>
                    <a:cubicBezTo>
                      <a:pt x="33" y="56"/>
                      <a:pt x="29" y="59"/>
                      <a:pt x="26" y="58"/>
                    </a:cubicBezTo>
                    <a:cubicBezTo>
                      <a:pt x="25" y="58"/>
                      <a:pt x="24" y="58"/>
                      <a:pt x="23" y="58"/>
                    </a:cubicBezTo>
                    <a:cubicBezTo>
                      <a:pt x="21" y="58"/>
                      <a:pt x="20" y="58"/>
                      <a:pt x="19" y="58"/>
                    </a:cubicBezTo>
                    <a:cubicBezTo>
                      <a:pt x="17" y="58"/>
                      <a:pt x="15" y="58"/>
                      <a:pt x="14" y="57"/>
                    </a:cubicBezTo>
                    <a:cubicBezTo>
                      <a:pt x="10" y="56"/>
                      <a:pt x="7" y="53"/>
                      <a:pt x="4" y="50"/>
                    </a:cubicBezTo>
                    <a:cubicBezTo>
                      <a:pt x="4" y="50"/>
                      <a:pt x="3" y="50"/>
                      <a:pt x="4" y="49"/>
                    </a:cubicBezTo>
                    <a:cubicBezTo>
                      <a:pt x="2" y="48"/>
                      <a:pt x="1" y="47"/>
                      <a:pt x="0" y="45"/>
                    </a:cubicBezTo>
                    <a:cubicBezTo>
                      <a:pt x="1" y="44"/>
                      <a:pt x="1" y="41"/>
                      <a:pt x="2" y="40"/>
                    </a:cubicBezTo>
                    <a:cubicBezTo>
                      <a:pt x="4" y="39"/>
                      <a:pt x="6" y="41"/>
                      <a:pt x="8" y="41"/>
                    </a:cubicBezTo>
                    <a:cubicBezTo>
                      <a:pt x="9" y="41"/>
                      <a:pt x="10" y="41"/>
                      <a:pt x="11" y="42"/>
                    </a:cubicBezTo>
                    <a:cubicBezTo>
                      <a:pt x="12" y="42"/>
                      <a:pt x="13" y="42"/>
                      <a:pt x="14" y="43"/>
                    </a:cubicBezTo>
                    <a:cubicBezTo>
                      <a:pt x="17" y="44"/>
                      <a:pt x="23" y="43"/>
                      <a:pt x="27" y="43"/>
                    </a:cubicBezTo>
                    <a:cubicBezTo>
                      <a:pt x="29" y="43"/>
                      <a:pt x="30" y="43"/>
                      <a:pt x="32" y="43"/>
                    </a:cubicBezTo>
                    <a:cubicBezTo>
                      <a:pt x="40" y="43"/>
                      <a:pt x="48" y="45"/>
                      <a:pt x="55" y="42"/>
                    </a:cubicBezTo>
                    <a:cubicBezTo>
                      <a:pt x="56" y="41"/>
                      <a:pt x="57" y="39"/>
                      <a:pt x="59" y="38"/>
                    </a:cubicBezTo>
                    <a:cubicBezTo>
                      <a:pt x="59" y="35"/>
                      <a:pt x="61" y="32"/>
                      <a:pt x="63" y="30"/>
                    </a:cubicBezTo>
                    <a:cubicBezTo>
                      <a:pt x="62" y="27"/>
                      <a:pt x="64" y="26"/>
                      <a:pt x="65" y="24"/>
                    </a:cubicBezTo>
                    <a:cubicBezTo>
                      <a:pt x="66" y="22"/>
                      <a:pt x="66" y="21"/>
                      <a:pt x="66" y="19"/>
                    </a:cubicBezTo>
                    <a:cubicBezTo>
                      <a:pt x="67" y="17"/>
                      <a:pt x="70" y="14"/>
                      <a:pt x="71" y="12"/>
                    </a:cubicBezTo>
                    <a:cubicBezTo>
                      <a:pt x="71" y="10"/>
                      <a:pt x="71" y="8"/>
                      <a:pt x="72" y="7"/>
                    </a:cubicBezTo>
                    <a:cubicBezTo>
                      <a:pt x="72" y="6"/>
                      <a:pt x="73" y="6"/>
                      <a:pt x="73" y="5"/>
                    </a:cubicBezTo>
                    <a:cubicBezTo>
                      <a:pt x="74" y="4"/>
                      <a:pt x="73" y="3"/>
                      <a:pt x="74" y="3"/>
                    </a:cubicBezTo>
                    <a:cubicBezTo>
                      <a:pt x="75" y="0"/>
                      <a:pt x="79" y="1"/>
                      <a:pt x="8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5" name="Freeform 9">
                <a:extLst>
                  <a:ext uri="{FF2B5EF4-FFF2-40B4-BE49-F238E27FC236}">
                    <a16:creationId xmlns="" xmlns:a16="http://schemas.microsoft.com/office/drawing/2014/main" id="{4AD50437-A66B-48CB-B4C1-E678D60DBDEE}"/>
                  </a:ext>
                </a:extLst>
              </p:cNvPr>
              <p:cNvSpPr>
                <a:spLocks/>
              </p:cNvSpPr>
              <p:nvPr/>
            </p:nvSpPr>
            <p:spPr bwMode="auto">
              <a:xfrm>
                <a:off x="2897" y="1322"/>
                <a:ext cx="61" cy="56"/>
              </a:xfrm>
              <a:custGeom>
                <a:avLst/>
                <a:gdLst>
                  <a:gd name="T0" fmla="*/ 14 w 29"/>
                  <a:gd name="T1" fmla="*/ 27 h 27"/>
                  <a:gd name="T2" fmla="*/ 4 w 29"/>
                  <a:gd name="T3" fmla="*/ 22 h 27"/>
                  <a:gd name="T4" fmla="*/ 2 w 29"/>
                  <a:gd name="T5" fmla="*/ 22 h 27"/>
                  <a:gd name="T6" fmla="*/ 2 w 29"/>
                  <a:gd name="T7" fmla="*/ 20 h 27"/>
                  <a:gd name="T8" fmla="*/ 0 w 29"/>
                  <a:gd name="T9" fmla="*/ 19 h 27"/>
                  <a:gd name="T10" fmla="*/ 2 w 29"/>
                  <a:gd name="T11" fmla="*/ 16 h 27"/>
                  <a:gd name="T12" fmla="*/ 15 w 29"/>
                  <a:gd name="T13" fmla="*/ 6 h 27"/>
                  <a:gd name="T14" fmla="*/ 17 w 29"/>
                  <a:gd name="T15" fmla="*/ 6 h 27"/>
                  <a:gd name="T16" fmla="*/ 28 w 29"/>
                  <a:gd name="T17" fmla="*/ 4 h 27"/>
                  <a:gd name="T18" fmla="*/ 29 w 29"/>
                  <a:gd name="T19" fmla="*/ 5 h 27"/>
                  <a:gd name="T20" fmla="*/ 28 w 29"/>
                  <a:gd name="T21" fmla="*/ 12 h 27"/>
                  <a:gd name="T22" fmla="*/ 26 w 29"/>
                  <a:gd name="T23" fmla="*/ 14 h 27"/>
                  <a:gd name="T24" fmla="*/ 24 w 29"/>
                  <a:gd name="T25" fmla="*/ 19 h 27"/>
                  <a:gd name="T26" fmla="*/ 23 w 29"/>
                  <a:gd name="T27" fmla="*/ 19 h 27"/>
                  <a:gd name="T28" fmla="*/ 21 w 29"/>
                  <a:gd name="T29" fmla="*/ 22 h 27"/>
                  <a:gd name="T30" fmla="*/ 18 w 29"/>
                  <a:gd name="T31" fmla="*/ 25 h 27"/>
                  <a:gd name="T32" fmla="*/ 14 w 29"/>
                  <a:gd name="T3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7">
                    <a:moveTo>
                      <a:pt x="14" y="27"/>
                    </a:moveTo>
                    <a:cubicBezTo>
                      <a:pt x="10" y="26"/>
                      <a:pt x="5" y="26"/>
                      <a:pt x="4" y="22"/>
                    </a:cubicBezTo>
                    <a:cubicBezTo>
                      <a:pt x="3" y="22"/>
                      <a:pt x="3" y="22"/>
                      <a:pt x="2" y="22"/>
                    </a:cubicBezTo>
                    <a:cubicBezTo>
                      <a:pt x="2" y="21"/>
                      <a:pt x="2" y="21"/>
                      <a:pt x="2" y="20"/>
                    </a:cubicBezTo>
                    <a:cubicBezTo>
                      <a:pt x="2" y="20"/>
                      <a:pt x="0" y="20"/>
                      <a:pt x="0" y="19"/>
                    </a:cubicBezTo>
                    <a:cubicBezTo>
                      <a:pt x="0" y="18"/>
                      <a:pt x="2" y="18"/>
                      <a:pt x="2" y="16"/>
                    </a:cubicBezTo>
                    <a:cubicBezTo>
                      <a:pt x="6" y="12"/>
                      <a:pt x="13" y="12"/>
                      <a:pt x="15" y="6"/>
                    </a:cubicBezTo>
                    <a:cubicBezTo>
                      <a:pt x="16" y="6"/>
                      <a:pt x="17" y="6"/>
                      <a:pt x="17" y="6"/>
                    </a:cubicBezTo>
                    <a:cubicBezTo>
                      <a:pt x="20" y="4"/>
                      <a:pt x="26" y="0"/>
                      <a:pt x="28" y="4"/>
                    </a:cubicBezTo>
                    <a:cubicBezTo>
                      <a:pt x="28" y="5"/>
                      <a:pt x="29" y="5"/>
                      <a:pt x="29" y="5"/>
                    </a:cubicBezTo>
                    <a:cubicBezTo>
                      <a:pt x="28" y="7"/>
                      <a:pt x="29" y="10"/>
                      <a:pt x="28" y="12"/>
                    </a:cubicBezTo>
                    <a:cubicBezTo>
                      <a:pt x="27" y="13"/>
                      <a:pt x="26" y="13"/>
                      <a:pt x="26" y="14"/>
                    </a:cubicBezTo>
                    <a:cubicBezTo>
                      <a:pt x="25" y="16"/>
                      <a:pt x="25" y="17"/>
                      <a:pt x="24" y="19"/>
                    </a:cubicBezTo>
                    <a:cubicBezTo>
                      <a:pt x="24" y="19"/>
                      <a:pt x="23" y="19"/>
                      <a:pt x="23" y="19"/>
                    </a:cubicBezTo>
                    <a:cubicBezTo>
                      <a:pt x="22" y="20"/>
                      <a:pt x="22" y="21"/>
                      <a:pt x="21" y="22"/>
                    </a:cubicBezTo>
                    <a:cubicBezTo>
                      <a:pt x="20" y="23"/>
                      <a:pt x="18" y="24"/>
                      <a:pt x="18" y="25"/>
                    </a:cubicBezTo>
                    <a:cubicBezTo>
                      <a:pt x="16" y="25"/>
                      <a:pt x="15" y="26"/>
                      <a:pt x="1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6" name="Freeform 10">
                <a:extLst>
                  <a:ext uri="{FF2B5EF4-FFF2-40B4-BE49-F238E27FC236}">
                    <a16:creationId xmlns="" xmlns:a16="http://schemas.microsoft.com/office/drawing/2014/main" id="{E4C4AAA6-ED91-4014-98DD-128A5A23167B}"/>
                  </a:ext>
                </a:extLst>
              </p:cNvPr>
              <p:cNvSpPr>
                <a:spLocks/>
              </p:cNvSpPr>
              <p:nvPr/>
            </p:nvSpPr>
            <p:spPr bwMode="auto">
              <a:xfrm>
                <a:off x="2781" y="1326"/>
                <a:ext cx="48" cy="48"/>
              </a:xfrm>
              <a:custGeom>
                <a:avLst/>
                <a:gdLst>
                  <a:gd name="T0" fmla="*/ 17 w 23"/>
                  <a:gd name="T1" fmla="*/ 4 h 23"/>
                  <a:gd name="T2" fmla="*/ 17 w 23"/>
                  <a:gd name="T3" fmla="*/ 6 h 23"/>
                  <a:gd name="T4" fmla="*/ 19 w 23"/>
                  <a:gd name="T5" fmla="*/ 6 h 23"/>
                  <a:gd name="T6" fmla="*/ 20 w 23"/>
                  <a:gd name="T7" fmla="*/ 14 h 23"/>
                  <a:gd name="T8" fmla="*/ 16 w 23"/>
                  <a:gd name="T9" fmla="*/ 20 h 23"/>
                  <a:gd name="T10" fmla="*/ 11 w 23"/>
                  <a:gd name="T11" fmla="*/ 23 h 23"/>
                  <a:gd name="T12" fmla="*/ 6 w 23"/>
                  <a:gd name="T13" fmla="*/ 21 h 23"/>
                  <a:gd name="T14" fmla="*/ 2 w 23"/>
                  <a:gd name="T15" fmla="*/ 15 h 23"/>
                  <a:gd name="T16" fmla="*/ 2 w 23"/>
                  <a:gd name="T17" fmla="*/ 11 h 23"/>
                  <a:gd name="T18" fmla="*/ 1 w 23"/>
                  <a:gd name="T19" fmla="*/ 5 h 23"/>
                  <a:gd name="T20" fmla="*/ 5 w 23"/>
                  <a:gd name="T21" fmla="*/ 2 h 23"/>
                  <a:gd name="T22" fmla="*/ 15 w 23"/>
                  <a:gd name="T23" fmla="*/ 4 h 23"/>
                  <a:gd name="T24" fmla="*/ 17 w 23"/>
                  <a:gd name="T25"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17" y="4"/>
                    </a:moveTo>
                    <a:cubicBezTo>
                      <a:pt x="17" y="5"/>
                      <a:pt x="17" y="5"/>
                      <a:pt x="17" y="6"/>
                    </a:cubicBezTo>
                    <a:cubicBezTo>
                      <a:pt x="17" y="7"/>
                      <a:pt x="18" y="5"/>
                      <a:pt x="19" y="6"/>
                    </a:cubicBezTo>
                    <a:cubicBezTo>
                      <a:pt x="18" y="9"/>
                      <a:pt x="23" y="11"/>
                      <a:pt x="20" y="14"/>
                    </a:cubicBezTo>
                    <a:cubicBezTo>
                      <a:pt x="22" y="18"/>
                      <a:pt x="18" y="18"/>
                      <a:pt x="16" y="20"/>
                    </a:cubicBezTo>
                    <a:cubicBezTo>
                      <a:pt x="14" y="21"/>
                      <a:pt x="12" y="23"/>
                      <a:pt x="11" y="23"/>
                    </a:cubicBezTo>
                    <a:cubicBezTo>
                      <a:pt x="9" y="23"/>
                      <a:pt x="8" y="22"/>
                      <a:pt x="6" y="21"/>
                    </a:cubicBezTo>
                    <a:cubicBezTo>
                      <a:pt x="6" y="19"/>
                      <a:pt x="3" y="17"/>
                      <a:pt x="2" y="15"/>
                    </a:cubicBezTo>
                    <a:cubicBezTo>
                      <a:pt x="2" y="14"/>
                      <a:pt x="2" y="12"/>
                      <a:pt x="2" y="11"/>
                    </a:cubicBezTo>
                    <a:cubicBezTo>
                      <a:pt x="1" y="10"/>
                      <a:pt x="0" y="6"/>
                      <a:pt x="1" y="5"/>
                    </a:cubicBezTo>
                    <a:cubicBezTo>
                      <a:pt x="3" y="4"/>
                      <a:pt x="4" y="3"/>
                      <a:pt x="5" y="2"/>
                    </a:cubicBezTo>
                    <a:cubicBezTo>
                      <a:pt x="9" y="0"/>
                      <a:pt x="13" y="1"/>
                      <a:pt x="15" y="4"/>
                    </a:cubicBezTo>
                    <a:cubicBezTo>
                      <a:pt x="16" y="4"/>
                      <a:pt x="17"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7" name="Freeform 11">
                <a:extLst>
                  <a:ext uri="{FF2B5EF4-FFF2-40B4-BE49-F238E27FC236}">
                    <a16:creationId xmlns="" xmlns:a16="http://schemas.microsoft.com/office/drawing/2014/main" id="{218FA21E-91DE-4B5D-A3A3-AE5186A46437}"/>
                  </a:ext>
                </a:extLst>
              </p:cNvPr>
              <p:cNvSpPr>
                <a:spLocks/>
              </p:cNvSpPr>
              <p:nvPr/>
            </p:nvSpPr>
            <p:spPr bwMode="auto">
              <a:xfrm>
                <a:off x="2766" y="1355"/>
                <a:ext cx="92" cy="154"/>
              </a:xfrm>
              <a:custGeom>
                <a:avLst/>
                <a:gdLst>
                  <a:gd name="T0" fmla="*/ 43 w 44"/>
                  <a:gd name="T1" fmla="*/ 1 h 74"/>
                  <a:gd name="T2" fmla="*/ 43 w 44"/>
                  <a:gd name="T3" fmla="*/ 6 h 74"/>
                  <a:gd name="T4" fmla="*/ 41 w 44"/>
                  <a:gd name="T5" fmla="*/ 8 h 74"/>
                  <a:gd name="T6" fmla="*/ 40 w 44"/>
                  <a:gd name="T7" fmla="*/ 10 h 74"/>
                  <a:gd name="T8" fmla="*/ 39 w 44"/>
                  <a:gd name="T9" fmla="*/ 13 h 74"/>
                  <a:gd name="T10" fmla="*/ 39 w 44"/>
                  <a:gd name="T11" fmla="*/ 15 h 74"/>
                  <a:gd name="T12" fmla="*/ 38 w 44"/>
                  <a:gd name="T13" fmla="*/ 18 h 74"/>
                  <a:gd name="T14" fmla="*/ 36 w 44"/>
                  <a:gd name="T15" fmla="*/ 25 h 74"/>
                  <a:gd name="T16" fmla="*/ 35 w 44"/>
                  <a:gd name="T17" fmla="*/ 32 h 74"/>
                  <a:gd name="T18" fmla="*/ 35 w 44"/>
                  <a:gd name="T19" fmla="*/ 34 h 74"/>
                  <a:gd name="T20" fmla="*/ 33 w 44"/>
                  <a:gd name="T21" fmla="*/ 41 h 74"/>
                  <a:gd name="T22" fmla="*/ 31 w 44"/>
                  <a:gd name="T23" fmla="*/ 46 h 74"/>
                  <a:gd name="T24" fmla="*/ 29 w 44"/>
                  <a:gd name="T25" fmla="*/ 49 h 74"/>
                  <a:gd name="T26" fmla="*/ 27 w 44"/>
                  <a:gd name="T27" fmla="*/ 54 h 74"/>
                  <a:gd name="T28" fmla="*/ 24 w 44"/>
                  <a:gd name="T29" fmla="*/ 64 h 74"/>
                  <a:gd name="T30" fmla="*/ 22 w 44"/>
                  <a:gd name="T31" fmla="*/ 66 h 74"/>
                  <a:gd name="T32" fmla="*/ 22 w 44"/>
                  <a:gd name="T33" fmla="*/ 69 h 74"/>
                  <a:gd name="T34" fmla="*/ 18 w 44"/>
                  <a:gd name="T35" fmla="*/ 73 h 74"/>
                  <a:gd name="T36" fmla="*/ 13 w 44"/>
                  <a:gd name="T37" fmla="*/ 73 h 74"/>
                  <a:gd name="T38" fmla="*/ 10 w 44"/>
                  <a:gd name="T39" fmla="*/ 71 h 74"/>
                  <a:gd name="T40" fmla="*/ 8 w 44"/>
                  <a:gd name="T41" fmla="*/ 71 h 74"/>
                  <a:gd name="T42" fmla="*/ 7 w 44"/>
                  <a:gd name="T43" fmla="*/ 69 h 74"/>
                  <a:gd name="T44" fmla="*/ 4 w 44"/>
                  <a:gd name="T45" fmla="*/ 68 h 74"/>
                  <a:gd name="T46" fmla="*/ 0 w 44"/>
                  <a:gd name="T47" fmla="*/ 63 h 74"/>
                  <a:gd name="T48" fmla="*/ 3 w 44"/>
                  <a:gd name="T49" fmla="*/ 56 h 74"/>
                  <a:gd name="T50" fmla="*/ 6 w 44"/>
                  <a:gd name="T51" fmla="*/ 55 h 74"/>
                  <a:gd name="T52" fmla="*/ 6 w 44"/>
                  <a:gd name="T53" fmla="*/ 53 h 74"/>
                  <a:gd name="T54" fmla="*/ 8 w 44"/>
                  <a:gd name="T55" fmla="*/ 52 h 74"/>
                  <a:gd name="T56" fmla="*/ 11 w 44"/>
                  <a:gd name="T57" fmla="*/ 46 h 74"/>
                  <a:gd name="T58" fmla="*/ 16 w 44"/>
                  <a:gd name="T59" fmla="*/ 40 h 74"/>
                  <a:gd name="T60" fmla="*/ 19 w 44"/>
                  <a:gd name="T61" fmla="*/ 39 h 74"/>
                  <a:gd name="T62" fmla="*/ 19 w 44"/>
                  <a:gd name="T63" fmla="*/ 37 h 74"/>
                  <a:gd name="T64" fmla="*/ 22 w 44"/>
                  <a:gd name="T65" fmla="*/ 34 h 74"/>
                  <a:gd name="T66" fmla="*/ 26 w 44"/>
                  <a:gd name="T67" fmla="*/ 29 h 74"/>
                  <a:gd name="T68" fmla="*/ 26 w 44"/>
                  <a:gd name="T69" fmla="*/ 27 h 74"/>
                  <a:gd name="T70" fmla="*/ 31 w 44"/>
                  <a:gd name="T71" fmla="*/ 18 h 74"/>
                  <a:gd name="T72" fmla="*/ 31 w 44"/>
                  <a:gd name="T73" fmla="*/ 16 h 74"/>
                  <a:gd name="T74" fmla="*/ 33 w 44"/>
                  <a:gd name="T75" fmla="*/ 12 h 74"/>
                  <a:gd name="T76" fmla="*/ 35 w 44"/>
                  <a:gd name="T77" fmla="*/ 6 h 74"/>
                  <a:gd name="T78" fmla="*/ 36 w 44"/>
                  <a:gd name="T79" fmla="*/ 4 h 74"/>
                  <a:gd name="T80" fmla="*/ 37 w 44"/>
                  <a:gd name="T81" fmla="*/ 3 h 74"/>
                  <a:gd name="T82" fmla="*/ 38 w 44"/>
                  <a:gd name="T83" fmla="*/ 3 h 74"/>
                  <a:gd name="T84" fmla="*/ 40 w 44"/>
                  <a:gd name="T85" fmla="*/ 0 h 74"/>
                  <a:gd name="T86" fmla="*/ 43 w 44"/>
                  <a:gd name="T8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 h="74">
                    <a:moveTo>
                      <a:pt x="43" y="1"/>
                    </a:moveTo>
                    <a:cubicBezTo>
                      <a:pt x="43" y="3"/>
                      <a:pt x="44" y="4"/>
                      <a:pt x="43" y="6"/>
                    </a:cubicBezTo>
                    <a:cubicBezTo>
                      <a:pt x="42" y="7"/>
                      <a:pt x="41" y="7"/>
                      <a:pt x="41" y="8"/>
                    </a:cubicBezTo>
                    <a:cubicBezTo>
                      <a:pt x="41" y="9"/>
                      <a:pt x="41" y="10"/>
                      <a:pt x="40" y="10"/>
                    </a:cubicBezTo>
                    <a:cubicBezTo>
                      <a:pt x="40" y="11"/>
                      <a:pt x="39" y="12"/>
                      <a:pt x="39" y="13"/>
                    </a:cubicBezTo>
                    <a:cubicBezTo>
                      <a:pt x="39" y="14"/>
                      <a:pt x="39" y="15"/>
                      <a:pt x="39" y="15"/>
                    </a:cubicBezTo>
                    <a:cubicBezTo>
                      <a:pt x="39" y="16"/>
                      <a:pt x="38" y="17"/>
                      <a:pt x="38" y="18"/>
                    </a:cubicBezTo>
                    <a:cubicBezTo>
                      <a:pt x="37" y="20"/>
                      <a:pt x="38" y="23"/>
                      <a:pt x="36" y="25"/>
                    </a:cubicBezTo>
                    <a:cubicBezTo>
                      <a:pt x="37" y="28"/>
                      <a:pt x="36" y="29"/>
                      <a:pt x="35" y="32"/>
                    </a:cubicBezTo>
                    <a:cubicBezTo>
                      <a:pt x="35" y="32"/>
                      <a:pt x="35" y="33"/>
                      <a:pt x="35" y="34"/>
                    </a:cubicBezTo>
                    <a:cubicBezTo>
                      <a:pt x="34" y="36"/>
                      <a:pt x="34" y="38"/>
                      <a:pt x="33" y="41"/>
                    </a:cubicBezTo>
                    <a:cubicBezTo>
                      <a:pt x="33" y="42"/>
                      <a:pt x="30" y="44"/>
                      <a:pt x="31" y="46"/>
                    </a:cubicBezTo>
                    <a:cubicBezTo>
                      <a:pt x="30" y="47"/>
                      <a:pt x="29" y="48"/>
                      <a:pt x="29" y="49"/>
                    </a:cubicBezTo>
                    <a:cubicBezTo>
                      <a:pt x="30" y="52"/>
                      <a:pt x="28" y="53"/>
                      <a:pt x="27" y="54"/>
                    </a:cubicBezTo>
                    <a:cubicBezTo>
                      <a:pt x="26" y="57"/>
                      <a:pt x="25" y="62"/>
                      <a:pt x="24" y="64"/>
                    </a:cubicBezTo>
                    <a:cubicBezTo>
                      <a:pt x="24" y="65"/>
                      <a:pt x="23" y="65"/>
                      <a:pt x="22" y="66"/>
                    </a:cubicBezTo>
                    <a:cubicBezTo>
                      <a:pt x="22" y="67"/>
                      <a:pt x="22" y="68"/>
                      <a:pt x="22" y="69"/>
                    </a:cubicBezTo>
                    <a:cubicBezTo>
                      <a:pt x="21" y="71"/>
                      <a:pt x="19" y="72"/>
                      <a:pt x="18" y="73"/>
                    </a:cubicBezTo>
                    <a:cubicBezTo>
                      <a:pt x="17" y="73"/>
                      <a:pt x="14" y="74"/>
                      <a:pt x="13" y="73"/>
                    </a:cubicBezTo>
                    <a:cubicBezTo>
                      <a:pt x="12" y="73"/>
                      <a:pt x="11" y="72"/>
                      <a:pt x="10" y="71"/>
                    </a:cubicBezTo>
                    <a:cubicBezTo>
                      <a:pt x="9" y="71"/>
                      <a:pt x="9" y="71"/>
                      <a:pt x="8" y="71"/>
                    </a:cubicBezTo>
                    <a:cubicBezTo>
                      <a:pt x="8" y="71"/>
                      <a:pt x="7" y="70"/>
                      <a:pt x="7" y="69"/>
                    </a:cubicBezTo>
                    <a:cubicBezTo>
                      <a:pt x="6" y="69"/>
                      <a:pt x="4" y="68"/>
                      <a:pt x="4" y="68"/>
                    </a:cubicBezTo>
                    <a:cubicBezTo>
                      <a:pt x="2" y="67"/>
                      <a:pt x="0" y="64"/>
                      <a:pt x="0" y="63"/>
                    </a:cubicBezTo>
                    <a:cubicBezTo>
                      <a:pt x="0" y="62"/>
                      <a:pt x="2" y="58"/>
                      <a:pt x="3" y="56"/>
                    </a:cubicBezTo>
                    <a:cubicBezTo>
                      <a:pt x="4" y="56"/>
                      <a:pt x="5" y="56"/>
                      <a:pt x="6" y="55"/>
                    </a:cubicBezTo>
                    <a:cubicBezTo>
                      <a:pt x="5" y="54"/>
                      <a:pt x="6" y="54"/>
                      <a:pt x="6" y="53"/>
                    </a:cubicBezTo>
                    <a:cubicBezTo>
                      <a:pt x="7" y="52"/>
                      <a:pt x="7" y="52"/>
                      <a:pt x="8" y="52"/>
                    </a:cubicBezTo>
                    <a:cubicBezTo>
                      <a:pt x="9" y="50"/>
                      <a:pt x="11" y="49"/>
                      <a:pt x="11" y="46"/>
                    </a:cubicBezTo>
                    <a:cubicBezTo>
                      <a:pt x="13" y="44"/>
                      <a:pt x="16" y="43"/>
                      <a:pt x="16" y="40"/>
                    </a:cubicBezTo>
                    <a:cubicBezTo>
                      <a:pt x="18" y="40"/>
                      <a:pt x="18" y="39"/>
                      <a:pt x="19" y="39"/>
                    </a:cubicBezTo>
                    <a:cubicBezTo>
                      <a:pt x="20" y="38"/>
                      <a:pt x="19" y="37"/>
                      <a:pt x="19" y="37"/>
                    </a:cubicBezTo>
                    <a:cubicBezTo>
                      <a:pt x="20" y="36"/>
                      <a:pt x="21" y="35"/>
                      <a:pt x="22" y="34"/>
                    </a:cubicBezTo>
                    <a:cubicBezTo>
                      <a:pt x="22" y="32"/>
                      <a:pt x="24" y="31"/>
                      <a:pt x="26" y="29"/>
                    </a:cubicBezTo>
                    <a:cubicBezTo>
                      <a:pt x="26" y="28"/>
                      <a:pt x="25" y="28"/>
                      <a:pt x="26" y="27"/>
                    </a:cubicBezTo>
                    <a:cubicBezTo>
                      <a:pt x="28" y="25"/>
                      <a:pt x="29" y="21"/>
                      <a:pt x="31" y="18"/>
                    </a:cubicBezTo>
                    <a:cubicBezTo>
                      <a:pt x="31" y="17"/>
                      <a:pt x="31" y="17"/>
                      <a:pt x="31" y="16"/>
                    </a:cubicBezTo>
                    <a:cubicBezTo>
                      <a:pt x="32" y="15"/>
                      <a:pt x="33" y="14"/>
                      <a:pt x="33" y="12"/>
                    </a:cubicBezTo>
                    <a:cubicBezTo>
                      <a:pt x="34" y="10"/>
                      <a:pt x="34" y="8"/>
                      <a:pt x="35" y="6"/>
                    </a:cubicBezTo>
                    <a:cubicBezTo>
                      <a:pt x="35" y="6"/>
                      <a:pt x="36" y="5"/>
                      <a:pt x="36" y="4"/>
                    </a:cubicBezTo>
                    <a:cubicBezTo>
                      <a:pt x="37" y="4"/>
                      <a:pt x="37" y="3"/>
                      <a:pt x="37" y="3"/>
                    </a:cubicBezTo>
                    <a:cubicBezTo>
                      <a:pt x="37" y="3"/>
                      <a:pt x="38" y="3"/>
                      <a:pt x="38" y="3"/>
                    </a:cubicBezTo>
                    <a:cubicBezTo>
                      <a:pt x="39" y="2"/>
                      <a:pt x="38" y="1"/>
                      <a:pt x="40" y="0"/>
                    </a:cubicBezTo>
                    <a:cubicBezTo>
                      <a:pt x="41" y="0"/>
                      <a:pt x="42" y="0"/>
                      <a:pt x="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8" name="Freeform 12">
                <a:extLst>
                  <a:ext uri="{FF2B5EF4-FFF2-40B4-BE49-F238E27FC236}">
                    <a16:creationId xmlns="" xmlns:a16="http://schemas.microsoft.com/office/drawing/2014/main" id="{30A4022A-10CB-4A79-BDEF-188A14E1B586}"/>
                  </a:ext>
                </a:extLst>
              </p:cNvPr>
              <p:cNvSpPr>
                <a:spLocks/>
              </p:cNvSpPr>
              <p:nvPr/>
            </p:nvSpPr>
            <p:spPr bwMode="auto">
              <a:xfrm>
                <a:off x="3270" y="1478"/>
                <a:ext cx="44" cy="50"/>
              </a:xfrm>
              <a:custGeom>
                <a:avLst/>
                <a:gdLst>
                  <a:gd name="T0" fmla="*/ 20 w 21"/>
                  <a:gd name="T1" fmla="*/ 19 h 24"/>
                  <a:gd name="T2" fmla="*/ 16 w 21"/>
                  <a:gd name="T3" fmla="*/ 22 h 24"/>
                  <a:gd name="T4" fmla="*/ 12 w 21"/>
                  <a:gd name="T5" fmla="*/ 23 h 24"/>
                  <a:gd name="T6" fmla="*/ 7 w 21"/>
                  <a:gd name="T7" fmla="*/ 22 h 24"/>
                  <a:gd name="T8" fmla="*/ 1 w 21"/>
                  <a:gd name="T9" fmla="*/ 19 h 24"/>
                  <a:gd name="T10" fmla="*/ 0 w 21"/>
                  <a:gd name="T11" fmla="*/ 16 h 24"/>
                  <a:gd name="T12" fmla="*/ 1 w 21"/>
                  <a:gd name="T13" fmla="*/ 10 h 24"/>
                  <a:gd name="T14" fmla="*/ 1 w 21"/>
                  <a:gd name="T15" fmla="*/ 4 h 24"/>
                  <a:gd name="T16" fmla="*/ 4 w 21"/>
                  <a:gd name="T17" fmla="*/ 1 h 24"/>
                  <a:gd name="T18" fmla="*/ 12 w 21"/>
                  <a:gd name="T19" fmla="*/ 1 h 24"/>
                  <a:gd name="T20" fmla="*/ 17 w 21"/>
                  <a:gd name="T21" fmla="*/ 4 h 24"/>
                  <a:gd name="T22" fmla="*/ 20 w 21"/>
                  <a:gd name="T23" fmla="*/ 11 h 24"/>
                  <a:gd name="T24" fmla="*/ 21 w 21"/>
                  <a:gd name="T25" fmla="*/ 13 h 24"/>
                  <a:gd name="T26" fmla="*/ 20 w 21"/>
                  <a:gd name="T27"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4">
                    <a:moveTo>
                      <a:pt x="20" y="19"/>
                    </a:moveTo>
                    <a:cubicBezTo>
                      <a:pt x="19" y="21"/>
                      <a:pt x="17" y="21"/>
                      <a:pt x="16" y="22"/>
                    </a:cubicBezTo>
                    <a:cubicBezTo>
                      <a:pt x="14" y="21"/>
                      <a:pt x="14" y="23"/>
                      <a:pt x="12" y="23"/>
                    </a:cubicBezTo>
                    <a:cubicBezTo>
                      <a:pt x="11" y="24"/>
                      <a:pt x="9" y="22"/>
                      <a:pt x="7" y="22"/>
                    </a:cubicBezTo>
                    <a:cubicBezTo>
                      <a:pt x="5" y="21"/>
                      <a:pt x="2" y="22"/>
                      <a:pt x="1" y="19"/>
                    </a:cubicBezTo>
                    <a:cubicBezTo>
                      <a:pt x="2" y="18"/>
                      <a:pt x="1" y="17"/>
                      <a:pt x="0" y="16"/>
                    </a:cubicBezTo>
                    <a:cubicBezTo>
                      <a:pt x="0" y="14"/>
                      <a:pt x="1" y="12"/>
                      <a:pt x="1" y="10"/>
                    </a:cubicBezTo>
                    <a:cubicBezTo>
                      <a:pt x="2" y="8"/>
                      <a:pt x="1" y="6"/>
                      <a:pt x="1" y="4"/>
                    </a:cubicBezTo>
                    <a:cubicBezTo>
                      <a:pt x="2" y="3"/>
                      <a:pt x="4" y="2"/>
                      <a:pt x="4" y="1"/>
                    </a:cubicBezTo>
                    <a:cubicBezTo>
                      <a:pt x="7" y="0"/>
                      <a:pt x="10" y="0"/>
                      <a:pt x="12" y="1"/>
                    </a:cubicBezTo>
                    <a:cubicBezTo>
                      <a:pt x="14" y="2"/>
                      <a:pt x="15" y="4"/>
                      <a:pt x="17" y="4"/>
                    </a:cubicBezTo>
                    <a:cubicBezTo>
                      <a:pt x="19" y="6"/>
                      <a:pt x="19" y="9"/>
                      <a:pt x="20" y="11"/>
                    </a:cubicBezTo>
                    <a:cubicBezTo>
                      <a:pt x="20" y="12"/>
                      <a:pt x="21" y="13"/>
                      <a:pt x="21" y="13"/>
                    </a:cubicBezTo>
                    <a:cubicBezTo>
                      <a:pt x="21" y="15"/>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9" name="Freeform 13">
                <a:extLst>
                  <a:ext uri="{FF2B5EF4-FFF2-40B4-BE49-F238E27FC236}">
                    <a16:creationId xmlns="" xmlns:a16="http://schemas.microsoft.com/office/drawing/2014/main" id="{16A57F32-A380-4ECF-813F-7652F27BDA29}"/>
                  </a:ext>
                </a:extLst>
              </p:cNvPr>
              <p:cNvSpPr>
                <a:spLocks/>
              </p:cNvSpPr>
              <p:nvPr/>
            </p:nvSpPr>
            <p:spPr bwMode="auto">
              <a:xfrm>
                <a:off x="2454" y="1499"/>
                <a:ext cx="196" cy="326"/>
              </a:xfrm>
              <a:custGeom>
                <a:avLst/>
                <a:gdLst>
                  <a:gd name="T0" fmla="*/ 62 w 94"/>
                  <a:gd name="T1" fmla="*/ 17 h 157"/>
                  <a:gd name="T2" fmla="*/ 81 w 94"/>
                  <a:gd name="T3" fmla="*/ 29 h 157"/>
                  <a:gd name="T4" fmla="*/ 89 w 94"/>
                  <a:gd name="T5" fmla="*/ 35 h 157"/>
                  <a:gd name="T6" fmla="*/ 92 w 94"/>
                  <a:gd name="T7" fmla="*/ 42 h 157"/>
                  <a:gd name="T8" fmla="*/ 89 w 94"/>
                  <a:gd name="T9" fmla="*/ 53 h 157"/>
                  <a:gd name="T10" fmla="*/ 84 w 94"/>
                  <a:gd name="T11" fmla="*/ 52 h 157"/>
                  <a:gd name="T12" fmla="*/ 76 w 94"/>
                  <a:gd name="T13" fmla="*/ 47 h 157"/>
                  <a:gd name="T14" fmla="*/ 70 w 94"/>
                  <a:gd name="T15" fmla="*/ 42 h 157"/>
                  <a:gd name="T16" fmla="*/ 63 w 94"/>
                  <a:gd name="T17" fmla="*/ 42 h 157"/>
                  <a:gd name="T18" fmla="*/ 71 w 94"/>
                  <a:gd name="T19" fmla="*/ 57 h 157"/>
                  <a:gd name="T20" fmla="*/ 48 w 94"/>
                  <a:gd name="T21" fmla="*/ 54 h 157"/>
                  <a:gd name="T22" fmla="*/ 39 w 94"/>
                  <a:gd name="T23" fmla="*/ 53 h 157"/>
                  <a:gd name="T24" fmla="*/ 43 w 94"/>
                  <a:gd name="T25" fmla="*/ 68 h 157"/>
                  <a:gd name="T26" fmla="*/ 44 w 94"/>
                  <a:gd name="T27" fmla="*/ 71 h 157"/>
                  <a:gd name="T28" fmla="*/ 51 w 94"/>
                  <a:gd name="T29" fmla="*/ 82 h 157"/>
                  <a:gd name="T30" fmla="*/ 59 w 94"/>
                  <a:gd name="T31" fmla="*/ 104 h 157"/>
                  <a:gd name="T32" fmla="*/ 45 w 94"/>
                  <a:gd name="T33" fmla="*/ 98 h 157"/>
                  <a:gd name="T34" fmla="*/ 42 w 94"/>
                  <a:gd name="T35" fmla="*/ 109 h 157"/>
                  <a:gd name="T36" fmla="*/ 39 w 94"/>
                  <a:gd name="T37" fmla="*/ 118 h 157"/>
                  <a:gd name="T38" fmla="*/ 43 w 94"/>
                  <a:gd name="T39" fmla="*/ 127 h 157"/>
                  <a:gd name="T40" fmla="*/ 46 w 94"/>
                  <a:gd name="T41" fmla="*/ 131 h 157"/>
                  <a:gd name="T42" fmla="*/ 53 w 94"/>
                  <a:gd name="T43" fmla="*/ 139 h 157"/>
                  <a:gd name="T44" fmla="*/ 60 w 94"/>
                  <a:gd name="T45" fmla="*/ 148 h 157"/>
                  <a:gd name="T46" fmla="*/ 57 w 94"/>
                  <a:gd name="T47" fmla="*/ 157 h 157"/>
                  <a:gd name="T48" fmla="*/ 52 w 94"/>
                  <a:gd name="T49" fmla="*/ 157 h 157"/>
                  <a:gd name="T50" fmla="*/ 43 w 94"/>
                  <a:gd name="T51" fmla="*/ 152 h 157"/>
                  <a:gd name="T52" fmla="*/ 36 w 94"/>
                  <a:gd name="T53" fmla="*/ 137 h 157"/>
                  <a:gd name="T54" fmla="*/ 30 w 94"/>
                  <a:gd name="T55" fmla="*/ 125 h 157"/>
                  <a:gd name="T56" fmla="*/ 26 w 94"/>
                  <a:gd name="T57" fmla="*/ 115 h 157"/>
                  <a:gd name="T58" fmla="*/ 24 w 94"/>
                  <a:gd name="T59" fmla="*/ 111 h 157"/>
                  <a:gd name="T60" fmla="*/ 29 w 94"/>
                  <a:gd name="T61" fmla="*/ 104 h 157"/>
                  <a:gd name="T62" fmla="*/ 30 w 94"/>
                  <a:gd name="T63" fmla="*/ 98 h 157"/>
                  <a:gd name="T64" fmla="*/ 29 w 94"/>
                  <a:gd name="T65" fmla="*/ 81 h 157"/>
                  <a:gd name="T66" fmla="*/ 14 w 94"/>
                  <a:gd name="T67" fmla="*/ 82 h 157"/>
                  <a:gd name="T68" fmla="*/ 10 w 94"/>
                  <a:gd name="T69" fmla="*/ 65 h 157"/>
                  <a:gd name="T70" fmla="*/ 9 w 94"/>
                  <a:gd name="T71" fmla="*/ 49 h 157"/>
                  <a:gd name="T72" fmla="*/ 21 w 94"/>
                  <a:gd name="T73" fmla="*/ 50 h 157"/>
                  <a:gd name="T74" fmla="*/ 27 w 94"/>
                  <a:gd name="T75" fmla="*/ 56 h 157"/>
                  <a:gd name="T76" fmla="*/ 28 w 94"/>
                  <a:gd name="T77" fmla="*/ 45 h 157"/>
                  <a:gd name="T78" fmla="*/ 24 w 94"/>
                  <a:gd name="T79" fmla="*/ 35 h 157"/>
                  <a:gd name="T80" fmla="*/ 16 w 94"/>
                  <a:gd name="T81" fmla="*/ 24 h 157"/>
                  <a:gd name="T82" fmla="*/ 21 w 94"/>
                  <a:gd name="T83" fmla="*/ 17 h 157"/>
                  <a:gd name="T84" fmla="*/ 30 w 94"/>
                  <a:gd name="T85" fmla="*/ 9 h 157"/>
                  <a:gd name="T86" fmla="*/ 38 w 94"/>
                  <a:gd name="T87" fmla="*/ 5 h 157"/>
                  <a:gd name="T88" fmla="*/ 41 w 94"/>
                  <a:gd name="T89" fmla="*/ 12 h 157"/>
                  <a:gd name="T90" fmla="*/ 58 w 94"/>
                  <a:gd name="T91" fmla="*/ 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4" h="157">
                    <a:moveTo>
                      <a:pt x="58" y="6"/>
                    </a:moveTo>
                    <a:cubicBezTo>
                      <a:pt x="60" y="9"/>
                      <a:pt x="61" y="13"/>
                      <a:pt x="62" y="17"/>
                    </a:cubicBezTo>
                    <a:cubicBezTo>
                      <a:pt x="67" y="22"/>
                      <a:pt x="73" y="25"/>
                      <a:pt x="79" y="29"/>
                    </a:cubicBezTo>
                    <a:cubicBezTo>
                      <a:pt x="80" y="29"/>
                      <a:pt x="81" y="29"/>
                      <a:pt x="81" y="29"/>
                    </a:cubicBezTo>
                    <a:cubicBezTo>
                      <a:pt x="82" y="30"/>
                      <a:pt x="84" y="31"/>
                      <a:pt x="84" y="33"/>
                    </a:cubicBezTo>
                    <a:cubicBezTo>
                      <a:pt x="87" y="32"/>
                      <a:pt x="87" y="35"/>
                      <a:pt x="89" y="35"/>
                    </a:cubicBezTo>
                    <a:cubicBezTo>
                      <a:pt x="89" y="37"/>
                      <a:pt x="90" y="38"/>
                      <a:pt x="90" y="40"/>
                    </a:cubicBezTo>
                    <a:cubicBezTo>
                      <a:pt x="90" y="41"/>
                      <a:pt x="92" y="41"/>
                      <a:pt x="92" y="42"/>
                    </a:cubicBezTo>
                    <a:cubicBezTo>
                      <a:pt x="92" y="45"/>
                      <a:pt x="94" y="47"/>
                      <a:pt x="93" y="49"/>
                    </a:cubicBezTo>
                    <a:cubicBezTo>
                      <a:pt x="93" y="51"/>
                      <a:pt x="90" y="53"/>
                      <a:pt x="89" y="53"/>
                    </a:cubicBezTo>
                    <a:cubicBezTo>
                      <a:pt x="88" y="53"/>
                      <a:pt x="88" y="53"/>
                      <a:pt x="86" y="52"/>
                    </a:cubicBezTo>
                    <a:cubicBezTo>
                      <a:pt x="85" y="52"/>
                      <a:pt x="84" y="52"/>
                      <a:pt x="84" y="52"/>
                    </a:cubicBezTo>
                    <a:cubicBezTo>
                      <a:pt x="82" y="51"/>
                      <a:pt x="81" y="49"/>
                      <a:pt x="78" y="48"/>
                    </a:cubicBezTo>
                    <a:cubicBezTo>
                      <a:pt x="78" y="47"/>
                      <a:pt x="77" y="47"/>
                      <a:pt x="76" y="47"/>
                    </a:cubicBezTo>
                    <a:cubicBezTo>
                      <a:pt x="76" y="46"/>
                      <a:pt x="75" y="45"/>
                      <a:pt x="74" y="45"/>
                    </a:cubicBezTo>
                    <a:cubicBezTo>
                      <a:pt x="73" y="44"/>
                      <a:pt x="71" y="43"/>
                      <a:pt x="70" y="42"/>
                    </a:cubicBezTo>
                    <a:cubicBezTo>
                      <a:pt x="69" y="42"/>
                      <a:pt x="69" y="42"/>
                      <a:pt x="68" y="42"/>
                    </a:cubicBezTo>
                    <a:cubicBezTo>
                      <a:pt x="68" y="40"/>
                      <a:pt x="63" y="39"/>
                      <a:pt x="63" y="42"/>
                    </a:cubicBezTo>
                    <a:cubicBezTo>
                      <a:pt x="63" y="44"/>
                      <a:pt x="66" y="47"/>
                      <a:pt x="67" y="50"/>
                    </a:cubicBezTo>
                    <a:cubicBezTo>
                      <a:pt x="68" y="52"/>
                      <a:pt x="70" y="56"/>
                      <a:pt x="71" y="57"/>
                    </a:cubicBezTo>
                    <a:cubicBezTo>
                      <a:pt x="67" y="60"/>
                      <a:pt x="62" y="66"/>
                      <a:pt x="57" y="62"/>
                    </a:cubicBezTo>
                    <a:cubicBezTo>
                      <a:pt x="55" y="58"/>
                      <a:pt x="52" y="55"/>
                      <a:pt x="48" y="54"/>
                    </a:cubicBezTo>
                    <a:cubicBezTo>
                      <a:pt x="47" y="53"/>
                      <a:pt x="45" y="50"/>
                      <a:pt x="43" y="50"/>
                    </a:cubicBezTo>
                    <a:cubicBezTo>
                      <a:pt x="42" y="50"/>
                      <a:pt x="40" y="51"/>
                      <a:pt x="39" y="53"/>
                    </a:cubicBezTo>
                    <a:cubicBezTo>
                      <a:pt x="39" y="54"/>
                      <a:pt x="40" y="55"/>
                      <a:pt x="41" y="57"/>
                    </a:cubicBezTo>
                    <a:cubicBezTo>
                      <a:pt x="41" y="61"/>
                      <a:pt x="41" y="66"/>
                      <a:pt x="43" y="68"/>
                    </a:cubicBezTo>
                    <a:cubicBezTo>
                      <a:pt x="43" y="69"/>
                      <a:pt x="43" y="69"/>
                      <a:pt x="43" y="70"/>
                    </a:cubicBezTo>
                    <a:cubicBezTo>
                      <a:pt x="43" y="71"/>
                      <a:pt x="44" y="70"/>
                      <a:pt x="44" y="71"/>
                    </a:cubicBezTo>
                    <a:cubicBezTo>
                      <a:pt x="45" y="74"/>
                      <a:pt x="46" y="76"/>
                      <a:pt x="48" y="78"/>
                    </a:cubicBezTo>
                    <a:cubicBezTo>
                      <a:pt x="49" y="79"/>
                      <a:pt x="50" y="81"/>
                      <a:pt x="51" y="82"/>
                    </a:cubicBezTo>
                    <a:cubicBezTo>
                      <a:pt x="53" y="84"/>
                      <a:pt x="55" y="85"/>
                      <a:pt x="56" y="88"/>
                    </a:cubicBezTo>
                    <a:cubicBezTo>
                      <a:pt x="59" y="91"/>
                      <a:pt x="64" y="100"/>
                      <a:pt x="59" y="104"/>
                    </a:cubicBezTo>
                    <a:cubicBezTo>
                      <a:pt x="53" y="103"/>
                      <a:pt x="52" y="98"/>
                      <a:pt x="48" y="95"/>
                    </a:cubicBezTo>
                    <a:cubicBezTo>
                      <a:pt x="47" y="96"/>
                      <a:pt x="46" y="97"/>
                      <a:pt x="45" y="98"/>
                    </a:cubicBezTo>
                    <a:cubicBezTo>
                      <a:pt x="45" y="101"/>
                      <a:pt x="45" y="105"/>
                      <a:pt x="42" y="107"/>
                    </a:cubicBezTo>
                    <a:cubicBezTo>
                      <a:pt x="42" y="108"/>
                      <a:pt x="42" y="108"/>
                      <a:pt x="42" y="109"/>
                    </a:cubicBezTo>
                    <a:cubicBezTo>
                      <a:pt x="39" y="108"/>
                      <a:pt x="36" y="114"/>
                      <a:pt x="36" y="116"/>
                    </a:cubicBezTo>
                    <a:cubicBezTo>
                      <a:pt x="37" y="117"/>
                      <a:pt x="38" y="117"/>
                      <a:pt x="39" y="118"/>
                    </a:cubicBezTo>
                    <a:cubicBezTo>
                      <a:pt x="39" y="119"/>
                      <a:pt x="39" y="120"/>
                      <a:pt x="40" y="121"/>
                    </a:cubicBezTo>
                    <a:cubicBezTo>
                      <a:pt x="41" y="124"/>
                      <a:pt x="43" y="124"/>
                      <a:pt x="43" y="127"/>
                    </a:cubicBezTo>
                    <a:cubicBezTo>
                      <a:pt x="43" y="128"/>
                      <a:pt x="45" y="128"/>
                      <a:pt x="45" y="128"/>
                    </a:cubicBezTo>
                    <a:cubicBezTo>
                      <a:pt x="46" y="129"/>
                      <a:pt x="46" y="130"/>
                      <a:pt x="46" y="131"/>
                    </a:cubicBezTo>
                    <a:cubicBezTo>
                      <a:pt x="48" y="132"/>
                      <a:pt x="50" y="134"/>
                      <a:pt x="51" y="136"/>
                    </a:cubicBezTo>
                    <a:cubicBezTo>
                      <a:pt x="52" y="137"/>
                      <a:pt x="52" y="138"/>
                      <a:pt x="53" y="139"/>
                    </a:cubicBezTo>
                    <a:cubicBezTo>
                      <a:pt x="55" y="142"/>
                      <a:pt x="58" y="143"/>
                      <a:pt x="60" y="146"/>
                    </a:cubicBezTo>
                    <a:cubicBezTo>
                      <a:pt x="60" y="146"/>
                      <a:pt x="60" y="147"/>
                      <a:pt x="60" y="148"/>
                    </a:cubicBezTo>
                    <a:cubicBezTo>
                      <a:pt x="61" y="149"/>
                      <a:pt x="62" y="150"/>
                      <a:pt x="62" y="151"/>
                    </a:cubicBezTo>
                    <a:cubicBezTo>
                      <a:pt x="62" y="153"/>
                      <a:pt x="58" y="156"/>
                      <a:pt x="57" y="157"/>
                    </a:cubicBezTo>
                    <a:cubicBezTo>
                      <a:pt x="56" y="157"/>
                      <a:pt x="56" y="156"/>
                      <a:pt x="54" y="156"/>
                    </a:cubicBezTo>
                    <a:cubicBezTo>
                      <a:pt x="54" y="156"/>
                      <a:pt x="53" y="157"/>
                      <a:pt x="52" y="157"/>
                    </a:cubicBezTo>
                    <a:cubicBezTo>
                      <a:pt x="49" y="156"/>
                      <a:pt x="45" y="154"/>
                      <a:pt x="43" y="153"/>
                    </a:cubicBezTo>
                    <a:cubicBezTo>
                      <a:pt x="42" y="153"/>
                      <a:pt x="43" y="153"/>
                      <a:pt x="43" y="152"/>
                    </a:cubicBezTo>
                    <a:cubicBezTo>
                      <a:pt x="41" y="152"/>
                      <a:pt x="41" y="151"/>
                      <a:pt x="40" y="150"/>
                    </a:cubicBezTo>
                    <a:cubicBezTo>
                      <a:pt x="39" y="146"/>
                      <a:pt x="37" y="141"/>
                      <a:pt x="36" y="137"/>
                    </a:cubicBezTo>
                    <a:cubicBezTo>
                      <a:pt x="35" y="135"/>
                      <a:pt x="34" y="133"/>
                      <a:pt x="33" y="132"/>
                    </a:cubicBezTo>
                    <a:cubicBezTo>
                      <a:pt x="32" y="129"/>
                      <a:pt x="32" y="127"/>
                      <a:pt x="30" y="125"/>
                    </a:cubicBezTo>
                    <a:cubicBezTo>
                      <a:pt x="30" y="123"/>
                      <a:pt x="28" y="122"/>
                      <a:pt x="29" y="119"/>
                    </a:cubicBezTo>
                    <a:cubicBezTo>
                      <a:pt x="27" y="118"/>
                      <a:pt x="27" y="117"/>
                      <a:pt x="26" y="115"/>
                    </a:cubicBezTo>
                    <a:cubicBezTo>
                      <a:pt x="26" y="114"/>
                      <a:pt x="25" y="113"/>
                      <a:pt x="24" y="112"/>
                    </a:cubicBezTo>
                    <a:cubicBezTo>
                      <a:pt x="24" y="112"/>
                      <a:pt x="24" y="111"/>
                      <a:pt x="24" y="111"/>
                    </a:cubicBezTo>
                    <a:cubicBezTo>
                      <a:pt x="23" y="109"/>
                      <a:pt x="21" y="108"/>
                      <a:pt x="23" y="105"/>
                    </a:cubicBezTo>
                    <a:cubicBezTo>
                      <a:pt x="25" y="104"/>
                      <a:pt x="28" y="105"/>
                      <a:pt x="29" y="104"/>
                    </a:cubicBezTo>
                    <a:cubicBezTo>
                      <a:pt x="30" y="103"/>
                      <a:pt x="31" y="101"/>
                      <a:pt x="30" y="100"/>
                    </a:cubicBezTo>
                    <a:cubicBezTo>
                      <a:pt x="30" y="99"/>
                      <a:pt x="30" y="98"/>
                      <a:pt x="30" y="98"/>
                    </a:cubicBezTo>
                    <a:cubicBezTo>
                      <a:pt x="30" y="96"/>
                      <a:pt x="30" y="94"/>
                      <a:pt x="30" y="93"/>
                    </a:cubicBezTo>
                    <a:cubicBezTo>
                      <a:pt x="30" y="89"/>
                      <a:pt x="29" y="85"/>
                      <a:pt x="29" y="81"/>
                    </a:cubicBezTo>
                    <a:cubicBezTo>
                      <a:pt x="27" y="78"/>
                      <a:pt x="21" y="78"/>
                      <a:pt x="21" y="82"/>
                    </a:cubicBezTo>
                    <a:cubicBezTo>
                      <a:pt x="19" y="84"/>
                      <a:pt x="15" y="86"/>
                      <a:pt x="14" y="82"/>
                    </a:cubicBezTo>
                    <a:cubicBezTo>
                      <a:pt x="13" y="80"/>
                      <a:pt x="14" y="78"/>
                      <a:pt x="13" y="75"/>
                    </a:cubicBezTo>
                    <a:cubicBezTo>
                      <a:pt x="13" y="71"/>
                      <a:pt x="11" y="67"/>
                      <a:pt x="10" y="65"/>
                    </a:cubicBezTo>
                    <a:cubicBezTo>
                      <a:pt x="7" y="63"/>
                      <a:pt x="5" y="60"/>
                      <a:pt x="2" y="59"/>
                    </a:cubicBezTo>
                    <a:cubicBezTo>
                      <a:pt x="0" y="54"/>
                      <a:pt x="5" y="50"/>
                      <a:pt x="9" y="49"/>
                    </a:cubicBezTo>
                    <a:cubicBezTo>
                      <a:pt x="10" y="49"/>
                      <a:pt x="11" y="50"/>
                      <a:pt x="12" y="50"/>
                    </a:cubicBezTo>
                    <a:cubicBezTo>
                      <a:pt x="15" y="50"/>
                      <a:pt x="19" y="49"/>
                      <a:pt x="21" y="50"/>
                    </a:cubicBezTo>
                    <a:cubicBezTo>
                      <a:pt x="23" y="50"/>
                      <a:pt x="24" y="52"/>
                      <a:pt x="25" y="54"/>
                    </a:cubicBezTo>
                    <a:cubicBezTo>
                      <a:pt x="25" y="55"/>
                      <a:pt x="26" y="56"/>
                      <a:pt x="27" y="56"/>
                    </a:cubicBezTo>
                    <a:cubicBezTo>
                      <a:pt x="29" y="56"/>
                      <a:pt x="29" y="52"/>
                      <a:pt x="29" y="51"/>
                    </a:cubicBezTo>
                    <a:cubicBezTo>
                      <a:pt x="29" y="49"/>
                      <a:pt x="29" y="47"/>
                      <a:pt x="28" y="45"/>
                    </a:cubicBezTo>
                    <a:cubicBezTo>
                      <a:pt x="28" y="43"/>
                      <a:pt x="28" y="41"/>
                      <a:pt x="28" y="40"/>
                    </a:cubicBezTo>
                    <a:cubicBezTo>
                      <a:pt x="27" y="38"/>
                      <a:pt x="25" y="38"/>
                      <a:pt x="24" y="35"/>
                    </a:cubicBezTo>
                    <a:cubicBezTo>
                      <a:pt x="24" y="35"/>
                      <a:pt x="23" y="35"/>
                      <a:pt x="23" y="35"/>
                    </a:cubicBezTo>
                    <a:cubicBezTo>
                      <a:pt x="21" y="31"/>
                      <a:pt x="16" y="28"/>
                      <a:pt x="16" y="24"/>
                    </a:cubicBezTo>
                    <a:cubicBezTo>
                      <a:pt x="15" y="21"/>
                      <a:pt x="19" y="20"/>
                      <a:pt x="19" y="17"/>
                    </a:cubicBezTo>
                    <a:cubicBezTo>
                      <a:pt x="19" y="17"/>
                      <a:pt x="20" y="17"/>
                      <a:pt x="21" y="17"/>
                    </a:cubicBezTo>
                    <a:cubicBezTo>
                      <a:pt x="23" y="15"/>
                      <a:pt x="26" y="14"/>
                      <a:pt x="28" y="13"/>
                    </a:cubicBezTo>
                    <a:cubicBezTo>
                      <a:pt x="28" y="11"/>
                      <a:pt x="29" y="11"/>
                      <a:pt x="30" y="9"/>
                    </a:cubicBezTo>
                    <a:cubicBezTo>
                      <a:pt x="30" y="5"/>
                      <a:pt x="29" y="0"/>
                      <a:pt x="34" y="1"/>
                    </a:cubicBezTo>
                    <a:cubicBezTo>
                      <a:pt x="36" y="2"/>
                      <a:pt x="38" y="2"/>
                      <a:pt x="38" y="5"/>
                    </a:cubicBezTo>
                    <a:cubicBezTo>
                      <a:pt x="38" y="5"/>
                      <a:pt x="38" y="6"/>
                      <a:pt x="38" y="7"/>
                    </a:cubicBezTo>
                    <a:cubicBezTo>
                      <a:pt x="38" y="9"/>
                      <a:pt x="40" y="12"/>
                      <a:pt x="41" y="12"/>
                    </a:cubicBezTo>
                    <a:cubicBezTo>
                      <a:pt x="45" y="13"/>
                      <a:pt x="48" y="7"/>
                      <a:pt x="51" y="6"/>
                    </a:cubicBezTo>
                    <a:cubicBezTo>
                      <a:pt x="53" y="5"/>
                      <a:pt x="55" y="6"/>
                      <a:pt x="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0" name="Freeform 14">
                <a:extLst>
                  <a:ext uri="{FF2B5EF4-FFF2-40B4-BE49-F238E27FC236}">
                    <a16:creationId xmlns="" xmlns:a16="http://schemas.microsoft.com/office/drawing/2014/main" id="{EDBA4AEB-9AFA-4DE4-BB70-B4E993F12713}"/>
                  </a:ext>
                </a:extLst>
              </p:cNvPr>
              <p:cNvSpPr>
                <a:spLocks/>
              </p:cNvSpPr>
              <p:nvPr/>
            </p:nvSpPr>
            <p:spPr bwMode="auto">
              <a:xfrm>
                <a:off x="3429" y="1597"/>
                <a:ext cx="33" cy="41"/>
              </a:xfrm>
              <a:custGeom>
                <a:avLst/>
                <a:gdLst>
                  <a:gd name="T0" fmla="*/ 16 w 16"/>
                  <a:gd name="T1" fmla="*/ 9 h 20"/>
                  <a:gd name="T2" fmla="*/ 15 w 16"/>
                  <a:gd name="T3" fmla="*/ 14 h 20"/>
                  <a:gd name="T4" fmla="*/ 5 w 16"/>
                  <a:gd name="T5" fmla="*/ 18 h 20"/>
                  <a:gd name="T6" fmla="*/ 3 w 16"/>
                  <a:gd name="T7" fmla="*/ 16 h 20"/>
                  <a:gd name="T8" fmla="*/ 0 w 16"/>
                  <a:gd name="T9" fmla="*/ 14 h 20"/>
                  <a:gd name="T10" fmla="*/ 3 w 16"/>
                  <a:gd name="T11" fmla="*/ 7 h 20"/>
                  <a:gd name="T12" fmla="*/ 12 w 16"/>
                  <a:gd name="T13" fmla="*/ 1 h 20"/>
                  <a:gd name="T14" fmla="*/ 16 w 16"/>
                  <a:gd name="T15" fmla="*/ 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0">
                    <a:moveTo>
                      <a:pt x="16" y="9"/>
                    </a:moveTo>
                    <a:cubicBezTo>
                      <a:pt x="15" y="9"/>
                      <a:pt x="14" y="12"/>
                      <a:pt x="15" y="14"/>
                    </a:cubicBezTo>
                    <a:cubicBezTo>
                      <a:pt x="13" y="16"/>
                      <a:pt x="10" y="20"/>
                      <a:pt x="5" y="18"/>
                    </a:cubicBezTo>
                    <a:cubicBezTo>
                      <a:pt x="4" y="18"/>
                      <a:pt x="4" y="17"/>
                      <a:pt x="3" y="16"/>
                    </a:cubicBezTo>
                    <a:cubicBezTo>
                      <a:pt x="2" y="15"/>
                      <a:pt x="1" y="16"/>
                      <a:pt x="0" y="14"/>
                    </a:cubicBezTo>
                    <a:cubicBezTo>
                      <a:pt x="0" y="13"/>
                      <a:pt x="2" y="9"/>
                      <a:pt x="3" y="7"/>
                    </a:cubicBezTo>
                    <a:cubicBezTo>
                      <a:pt x="5" y="4"/>
                      <a:pt x="8" y="0"/>
                      <a:pt x="12" y="1"/>
                    </a:cubicBezTo>
                    <a:cubicBezTo>
                      <a:pt x="15" y="2"/>
                      <a:pt x="16" y="5"/>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1" name="Freeform 15">
                <a:extLst>
                  <a:ext uri="{FF2B5EF4-FFF2-40B4-BE49-F238E27FC236}">
                    <a16:creationId xmlns="" xmlns:a16="http://schemas.microsoft.com/office/drawing/2014/main" id="{48CFBC03-7B8E-45FF-89CD-5C774CCFAFFC}"/>
                  </a:ext>
                </a:extLst>
              </p:cNvPr>
              <p:cNvSpPr>
                <a:spLocks/>
              </p:cNvSpPr>
              <p:nvPr/>
            </p:nvSpPr>
            <p:spPr bwMode="auto">
              <a:xfrm>
                <a:off x="2387" y="1649"/>
                <a:ext cx="54" cy="41"/>
              </a:xfrm>
              <a:custGeom>
                <a:avLst/>
                <a:gdLst>
                  <a:gd name="T0" fmla="*/ 25 w 26"/>
                  <a:gd name="T1" fmla="*/ 4 h 20"/>
                  <a:gd name="T2" fmla="*/ 17 w 26"/>
                  <a:gd name="T3" fmla="*/ 16 h 20"/>
                  <a:gd name="T4" fmla="*/ 10 w 26"/>
                  <a:gd name="T5" fmla="*/ 16 h 20"/>
                  <a:gd name="T6" fmla="*/ 4 w 26"/>
                  <a:gd name="T7" fmla="*/ 12 h 20"/>
                  <a:gd name="T8" fmla="*/ 0 w 26"/>
                  <a:gd name="T9" fmla="*/ 5 h 20"/>
                  <a:gd name="T10" fmla="*/ 7 w 26"/>
                  <a:gd name="T11" fmla="*/ 2 h 20"/>
                  <a:gd name="T12" fmla="*/ 13 w 26"/>
                  <a:gd name="T13" fmla="*/ 0 h 20"/>
                  <a:gd name="T14" fmla="*/ 21 w 26"/>
                  <a:gd name="T15" fmla="*/ 1 h 20"/>
                  <a:gd name="T16" fmla="*/ 25 w 26"/>
                  <a:gd name="T1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
                    <a:moveTo>
                      <a:pt x="25" y="4"/>
                    </a:moveTo>
                    <a:cubicBezTo>
                      <a:pt x="26" y="10"/>
                      <a:pt x="24" y="20"/>
                      <a:pt x="17" y="16"/>
                    </a:cubicBezTo>
                    <a:cubicBezTo>
                      <a:pt x="14" y="17"/>
                      <a:pt x="13" y="15"/>
                      <a:pt x="10" y="16"/>
                    </a:cubicBezTo>
                    <a:cubicBezTo>
                      <a:pt x="8" y="15"/>
                      <a:pt x="6" y="13"/>
                      <a:pt x="4" y="12"/>
                    </a:cubicBezTo>
                    <a:cubicBezTo>
                      <a:pt x="4" y="9"/>
                      <a:pt x="0" y="8"/>
                      <a:pt x="0" y="5"/>
                    </a:cubicBezTo>
                    <a:cubicBezTo>
                      <a:pt x="1" y="3"/>
                      <a:pt x="4" y="1"/>
                      <a:pt x="7" y="2"/>
                    </a:cubicBezTo>
                    <a:cubicBezTo>
                      <a:pt x="8" y="2"/>
                      <a:pt x="11" y="1"/>
                      <a:pt x="13" y="0"/>
                    </a:cubicBezTo>
                    <a:cubicBezTo>
                      <a:pt x="14" y="0"/>
                      <a:pt x="20" y="0"/>
                      <a:pt x="21" y="1"/>
                    </a:cubicBezTo>
                    <a:cubicBezTo>
                      <a:pt x="23" y="1"/>
                      <a:pt x="23" y="3"/>
                      <a:pt x="2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2" name="Freeform 16">
                <a:extLst>
                  <a:ext uri="{FF2B5EF4-FFF2-40B4-BE49-F238E27FC236}">
                    <a16:creationId xmlns="" xmlns:a16="http://schemas.microsoft.com/office/drawing/2014/main" id="{68764A3D-4D81-4CFE-80DE-B867ED22FADA}"/>
                  </a:ext>
                </a:extLst>
              </p:cNvPr>
              <p:cNvSpPr>
                <a:spLocks/>
              </p:cNvSpPr>
              <p:nvPr/>
            </p:nvSpPr>
            <p:spPr bwMode="auto">
              <a:xfrm>
                <a:off x="2431" y="1692"/>
                <a:ext cx="54" cy="38"/>
              </a:xfrm>
              <a:custGeom>
                <a:avLst/>
                <a:gdLst>
                  <a:gd name="T0" fmla="*/ 1 w 26"/>
                  <a:gd name="T1" fmla="*/ 3 h 18"/>
                  <a:gd name="T2" fmla="*/ 19 w 26"/>
                  <a:gd name="T3" fmla="*/ 0 h 18"/>
                  <a:gd name="T4" fmla="*/ 23 w 26"/>
                  <a:gd name="T5" fmla="*/ 3 h 18"/>
                  <a:gd name="T6" fmla="*/ 26 w 26"/>
                  <a:gd name="T7" fmla="*/ 9 h 18"/>
                  <a:gd name="T8" fmla="*/ 21 w 26"/>
                  <a:gd name="T9" fmla="*/ 17 h 18"/>
                  <a:gd name="T10" fmla="*/ 17 w 26"/>
                  <a:gd name="T11" fmla="*/ 15 h 18"/>
                  <a:gd name="T12" fmla="*/ 10 w 26"/>
                  <a:gd name="T13" fmla="*/ 12 h 18"/>
                  <a:gd name="T14" fmla="*/ 4 w 26"/>
                  <a:gd name="T15" fmla="*/ 10 h 18"/>
                  <a:gd name="T16" fmla="*/ 1 w 2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
                    <a:moveTo>
                      <a:pt x="1" y="3"/>
                    </a:moveTo>
                    <a:cubicBezTo>
                      <a:pt x="6" y="0"/>
                      <a:pt x="13" y="1"/>
                      <a:pt x="19" y="0"/>
                    </a:cubicBezTo>
                    <a:cubicBezTo>
                      <a:pt x="20" y="0"/>
                      <a:pt x="23" y="2"/>
                      <a:pt x="23" y="3"/>
                    </a:cubicBezTo>
                    <a:cubicBezTo>
                      <a:pt x="24" y="5"/>
                      <a:pt x="25" y="7"/>
                      <a:pt x="26" y="9"/>
                    </a:cubicBezTo>
                    <a:cubicBezTo>
                      <a:pt x="25" y="12"/>
                      <a:pt x="25" y="18"/>
                      <a:pt x="21" y="17"/>
                    </a:cubicBezTo>
                    <a:cubicBezTo>
                      <a:pt x="19" y="17"/>
                      <a:pt x="19" y="16"/>
                      <a:pt x="17" y="15"/>
                    </a:cubicBezTo>
                    <a:cubicBezTo>
                      <a:pt x="14" y="14"/>
                      <a:pt x="11" y="14"/>
                      <a:pt x="10" y="12"/>
                    </a:cubicBezTo>
                    <a:cubicBezTo>
                      <a:pt x="7" y="12"/>
                      <a:pt x="6" y="11"/>
                      <a:pt x="4" y="10"/>
                    </a:cubicBezTo>
                    <a:cubicBezTo>
                      <a:pt x="2" y="8"/>
                      <a:pt x="0" y="7"/>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3" name="Freeform 17">
                <a:extLst>
                  <a:ext uri="{FF2B5EF4-FFF2-40B4-BE49-F238E27FC236}">
                    <a16:creationId xmlns="" xmlns:a16="http://schemas.microsoft.com/office/drawing/2014/main" id="{CA1E60C7-18B0-4EFC-AAAF-52B2B433DBF3}"/>
                  </a:ext>
                </a:extLst>
              </p:cNvPr>
              <p:cNvSpPr>
                <a:spLocks/>
              </p:cNvSpPr>
              <p:nvPr/>
            </p:nvSpPr>
            <p:spPr bwMode="auto">
              <a:xfrm>
                <a:off x="3495" y="1983"/>
                <a:ext cx="142" cy="86"/>
              </a:xfrm>
              <a:custGeom>
                <a:avLst/>
                <a:gdLst>
                  <a:gd name="T0" fmla="*/ 64 w 68"/>
                  <a:gd name="T1" fmla="*/ 41 h 41"/>
                  <a:gd name="T2" fmla="*/ 61 w 68"/>
                  <a:gd name="T3" fmla="*/ 41 h 41"/>
                  <a:gd name="T4" fmla="*/ 57 w 68"/>
                  <a:gd name="T5" fmla="*/ 40 h 41"/>
                  <a:gd name="T6" fmla="*/ 56 w 68"/>
                  <a:gd name="T7" fmla="*/ 39 h 41"/>
                  <a:gd name="T8" fmla="*/ 52 w 68"/>
                  <a:gd name="T9" fmla="*/ 38 h 41"/>
                  <a:gd name="T10" fmla="*/ 45 w 68"/>
                  <a:gd name="T11" fmla="*/ 35 h 41"/>
                  <a:gd name="T12" fmla="*/ 41 w 68"/>
                  <a:gd name="T13" fmla="*/ 35 h 41"/>
                  <a:gd name="T14" fmla="*/ 34 w 68"/>
                  <a:gd name="T15" fmla="*/ 34 h 41"/>
                  <a:gd name="T16" fmla="*/ 19 w 68"/>
                  <a:gd name="T17" fmla="*/ 34 h 41"/>
                  <a:gd name="T18" fmla="*/ 2 w 68"/>
                  <a:gd name="T19" fmla="*/ 34 h 41"/>
                  <a:gd name="T20" fmla="*/ 0 w 68"/>
                  <a:gd name="T21" fmla="*/ 30 h 41"/>
                  <a:gd name="T22" fmla="*/ 4 w 68"/>
                  <a:gd name="T23" fmla="*/ 26 h 41"/>
                  <a:gd name="T24" fmla="*/ 19 w 68"/>
                  <a:gd name="T25" fmla="*/ 26 h 41"/>
                  <a:gd name="T26" fmla="*/ 22 w 68"/>
                  <a:gd name="T27" fmla="*/ 25 h 41"/>
                  <a:gd name="T28" fmla="*/ 24 w 68"/>
                  <a:gd name="T29" fmla="*/ 25 h 41"/>
                  <a:gd name="T30" fmla="*/ 29 w 68"/>
                  <a:gd name="T31" fmla="*/ 25 h 41"/>
                  <a:gd name="T32" fmla="*/ 26 w 68"/>
                  <a:gd name="T33" fmla="*/ 17 h 41"/>
                  <a:gd name="T34" fmla="*/ 21 w 68"/>
                  <a:gd name="T35" fmla="*/ 13 h 41"/>
                  <a:gd name="T36" fmla="*/ 19 w 68"/>
                  <a:gd name="T37" fmla="*/ 13 h 41"/>
                  <a:gd name="T38" fmla="*/ 16 w 68"/>
                  <a:gd name="T39" fmla="*/ 9 h 41"/>
                  <a:gd name="T40" fmla="*/ 15 w 68"/>
                  <a:gd name="T41" fmla="*/ 0 h 41"/>
                  <a:gd name="T42" fmla="*/ 18 w 68"/>
                  <a:gd name="T43" fmla="*/ 2 h 41"/>
                  <a:gd name="T44" fmla="*/ 20 w 68"/>
                  <a:gd name="T45" fmla="*/ 2 h 41"/>
                  <a:gd name="T46" fmla="*/ 23 w 68"/>
                  <a:gd name="T47" fmla="*/ 6 h 41"/>
                  <a:gd name="T48" fmla="*/ 29 w 68"/>
                  <a:gd name="T49" fmla="*/ 11 h 41"/>
                  <a:gd name="T50" fmla="*/ 31 w 68"/>
                  <a:gd name="T51" fmla="*/ 12 h 41"/>
                  <a:gd name="T52" fmla="*/ 32 w 68"/>
                  <a:gd name="T53" fmla="*/ 14 h 41"/>
                  <a:gd name="T54" fmla="*/ 43 w 68"/>
                  <a:gd name="T55" fmla="*/ 23 h 41"/>
                  <a:gd name="T56" fmla="*/ 48 w 68"/>
                  <a:gd name="T57" fmla="*/ 27 h 41"/>
                  <a:gd name="T58" fmla="*/ 56 w 68"/>
                  <a:gd name="T59" fmla="*/ 31 h 41"/>
                  <a:gd name="T60" fmla="*/ 60 w 68"/>
                  <a:gd name="T61" fmla="*/ 31 h 41"/>
                  <a:gd name="T62" fmla="*/ 62 w 68"/>
                  <a:gd name="T63" fmla="*/ 33 h 41"/>
                  <a:gd name="T64" fmla="*/ 64 w 68"/>
                  <a:gd name="T65" fmla="*/ 33 h 41"/>
                  <a:gd name="T66" fmla="*/ 64 w 68"/>
                  <a:gd name="T6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41">
                    <a:moveTo>
                      <a:pt x="64" y="41"/>
                    </a:moveTo>
                    <a:cubicBezTo>
                      <a:pt x="62" y="41"/>
                      <a:pt x="62" y="41"/>
                      <a:pt x="61" y="41"/>
                    </a:cubicBezTo>
                    <a:cubicBezTo>
                      <a:pt x="60" y="40"/>
                      <a:pt x="58" y="40"/>
                      <a:pt x="57" y="40"/>
                    </a:cubicBezTo>
                    <a:cubicBezTo>
                      <a:pt x="57" y="40"/>
                      <a:pt x="56" y="39"/>
                      <a:pt x="56" y="39"/>
                    </a:cubicBezTo>
                    <a:cubicBezTo>
                      <a:pt x="54" y="38"/>
                      <a:pt x="53" y="38"/>
                      <a:pt x="52" y="38"/>
                    </a:cubicBezTo>
                    <a:cubicBezTo>
                      <a:pt x="50" y="37"/>
                      <a:pt x="48" y="36"/>
                      <a:pt x="45" y="35"/>
                    </a:cubicBezTo>
                    <a:cubicBezTo>
                      <a:pt x="44" y="35"/>
                      <a:pt x="43" y="35"/>
                      <a:pt x="41" y="35"/>
                    </a:cubicBezTo>
                    <a:cubicBezTo>
                      <a:pt x="39" y="35"/>
                      <a:pt x="37" y="34"/>
                      <a:pt x="34" y="34"/>
                    </a:cubicBezTo>
                    <a:cubicBezTo>
                      <a:pt x="30" y="34"/>
                      <a:pt x="24" y="34"/>
                      <a:pt x="19" y="34"/>
                    </a:cubicBezTo>
                    <a:cubicBezTo>
                      <a:pt x="13" y="34"/>
                      <a:pt x="7" y="34"/>
                      <a:pt x="2" y="34"/>
                    </a:cubicBezTo>
                    <a:cubicBezTo>
                      <a:pt x="1" y="33"/>
                      <a:pt x="1" y="31"/>
                      <a:pt x="0" y="30"/>
                    </a:cubicBezTo>
                    <a:cubicBezTo>
                      <a:pt x="2" y="29"/>
                      <a:pt x="2" y="27"/>
                      <a:pt x="4" y="26"/>
                    </a:cubicBezTo>
                    <a:cubicBezTo>
                      <a:pt x="7" y="24"/>
                      <a:pt x="14" y="26"/>
                      <a:pt x="19" y="26"/>
                    </a:cubicBezTo>
                    <a:cubicBezTo>
                      <a:pt x="20" y="25"/>
                      <a:pt x="21" y="25"/>
                      <a:pt x="22" y="25"/>
                    </a:cubicBezTo>
                    <a:cubicBezTo>
                      <a:pt x="22" y="25"/>
                      <a:pt x="23" y="25"/>
                      <a:pt x="24" y="25"/>
                    </a:cubicBezTo>
                    <a:cubicBezTo>
                      <a:pt x="26" y="25"/>
                      <a:pt x="27" y="24"/>
                      <a:pt x="29" y="25"/>
                    </a:cubicBezTo>
                    <a:cubicBezTo>
                      <a:pt x="30" y="21"/>
                      <a:pt x="27" y="20"/>
                      <a:pt x="26" y="17"/>
                    </a:cubicBezTo>
                    <a:cubicBezTo>
                      <a:pt x="24" y="16"/>
                      <a:pt x="22" y="15"/>
                      <a:pt x="21" y="13"/>
                    </a:cubicBezTo>
                    <a:cubicBezTo>
                      <a:pt x="21" y="12"/>
                      <a:pt x="20" y="13"/>
                      <a:pt x="19" y="13"/>
                    </a:cubicBezTo>
                    <a:cubicBezTo>
                      <a:pt x="19" y="11"/>
                      <a:pt x="16" y="11"/>
                      <a:pt x="16" y="9"/>
                    </a:cubicBezTo>
                    <a:cubicBezTo>
                      <a:pt x="12" y="8"/>
                      <a:pt x="9" y="0"/>
                      <a:pt x="15" y="0"/>
                    </a:cubicBezTo>
                    <a:cubicBezTo>
                      <a:pt x="16" y="0"/>
                      <a:pt x="17" y="1"/>
                      <a:pt x="18" y="2"/>
                    </a:cubicBezTo>
                    <a:cubicBezTo>
                      <a:pt x="19" y="2"/>
                      <a:pt x="20" y="2"/>
                      <a:pt x="20" y="2"/>
                    </a:cubicBezTo>
                    <a:cubicBezTo>
                      <a:pt x="22" y="3"/>
                      <a:pt x="23" y="5"/>
                      <a:pt x="23" y="6"/>
                    </a:cubicBezTo>
                    <a:cubicBezTo>
                      <a:pt x="25" y="8"/>
                      <a:pt x="28" y="9"/>
                      <a:pt x="29" y="11"/>
                    </a:cubicBezTo>
                    <a:cubicBezTo>
                      <a:pt x="29" y="11"/>
                      <a:pt x="30" y="11"/>
                      <a:pt x="31" y="12"/>
                    </a:cubicBezTo>
                    <a:cubicBezTo>
                      <a:pt x="31" y="13"/>
                      <a:pt x="32" y="13"/>
                      <a:pt x="32" y="14"/>
                    </a:cubicBezTo>
                    <a:cubicBezTo>
                      <a:pt x="37" y="16"/>
                      <a:pt x="39" y="21"/>
                      <a:pt x="43" y="23"/>
                    </a:cubicBezTo>
                    <a:cubicBezTo>
                      <a:pt x="45" y="24"/>
                      <a:pt x="47" y="25"/>
                      <a:pt x="48" y="27"/>
                    </a:cubicBezTo>
                    <a:cubicBezTo>
                      <a:pt x="51" y="27"/>
                      <a:pt x="53" y="30"/>
                      <a:pt x="56" y="31"/>
                    </a:cubicBezTo>
                    <a:cubicBezTo>
                      <a:pt x="57" y="31"/>
                      <a:pt x="59" y="30"/>
                      <a:pt x="60" y="31"/>
                    </a:cubicBezTo>
                    <a:cubicBezTo>
                      <a:pt x="61" y="31"/>
                      <a:pt x="61" y="32"/>
                      <a:pt x="62" y="33"/>
                    </a:cubicBezTo>
                    <a:cubicBezTo>
                      <a:pt x="63" y="33"/>
                      <a:pt x="63" y="33"/>
                      <a:pt x="64" y="33"/>
                    </a:cubicBezTo>
                    <a:cubicBezTo>
                      <a:pt x="68" y="34"/>
                      <a:pt x="68" y="39"/>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4" name="Freeform 18">
                <a:extLst>
                  <a:ext uri="{FF2B5EF4-FFF2-40B4-BE49-F238E27FC236}">
                    <a16:creationId xmlns="" xmlns:a16="http://schemas.microsoft.com/office/drawing/2014/main" id="{092497A4-735A-44D1-99B0-3EB34CB08834}"/>
                  </a:ext>
                </a:extLst>
              </p:cNvPr>
              <p:cNvSpPr>
                <a:spLocks/>
              </p:cNvSpPr>
              <p:nvPr/>
            </p:nvSpPr>
            <p:spPr bwMode="auto">
              <a:xfrm>
                <a:off x="2377" y="2004"/>
                <a:ext cx="164" cy="119"/>
              </a:xfrm>
              <a:custGeom>
                <a:avLst/>
                <a:gdLst>
                  <a:gd name="T0" fmla="*/ 67 w 79"/>
                  <a:gd name="T1" fmla="*/ 1 h 57"/>
                  <a:gd name="T2" fmla="*/ 70 w 79"/>
                  <a:gd name="T3" fmla="*/ 7 h 57"/>
                  <a:gd name="T4" fmla="*/ 71 w 79"/>
                  <a:gd name="T5" fmla="*/ 10 h 57"/>
                  <a:gd name="T6" fmla="*/ 74 w 79"/>
                  <a:gd name="T7" fmla="*/ 16 h 57"/>
                  <a:gd name="T8" fmla="*/ 74 w 79"/>
                  <a:gd name="T9" fmla="*/ 20 h 57"/>
                  <a:gd name="T10" fmla="*/ 78 w 79"/>
                  <a:gd name="T11" fmla="*/ 32 h 57"/>
                  <a:gd name="T12" fmla="*/ 75 w 79"/>
                  <a:gd name="T13" fmla="*/ 36 h 57"/>
                  <a:gd name="T14" fmla="*/ 65 w 79"/>
                  <a:gd name="T15" fmla="*/ 35 h 57"/>
                  <a:gd name="T16" fmla="*/ 63 w 79"/>
                  <a:gd name="T17" fmla="*/ 35 h 57"/>
                  <a:gd name="T18" fmla="*/ 60 w 79"/>
                  <a:gd name="T19" fmla="*/ 35 h 57"/>
                  <a:gd name="T20" fmla="*/ 57 w 79"/>
                  <a:gd name="T21" fmla="*/ 33 h 57"/>
                  <a:gd name="T22" fmla="*/ 51 w 79"/>
                  <a:gd name="T23" fmla="*/ 32 h 57"/>
                  <a:gd name="T24" fmla="*/ 41 w 79"/>
                  <a:gd name="T25" fmla="*/ 31 h 57"/>
                  <a:gd name="T26" fmla="*/ 38 w 79"/>
                  <a:gd name="T27" fmla="*/ 31 h 57"/>
                  <a:gd name="T28" fmla="*/ 32 w 79"/>
                  <a:gd name="T29" fmla="*/ 30 h 57"/>
                  <a:gd name="T30" fmla="*/ 29 w 79"/>
                  <a:gd name="T31" fmla="*/ 30 h 57"/>
                  <a:gd name="T32" fmla="*/ 27 w 79"/>
                  <a:gd name="T33" fmla="*/ 28 h 57"/>
                  <a:gd name="T34" fmla="*/ 20 w 79"/>
                  <a:gd name="T35" fmla="*/ 28 h 57"/>
                  <a:gd name="T36" fmla="*/ 13 w 79"/>
                  <a:gd name="T37" fmla="*/ 29 h 57"/>
                  <a:gd name="T38" fmla="*/ 14 w 79"/>
                  <a:gd name="T39" fmla="*/ 36 h 57"/>
                  <a:gd name="T40" fmla="*/ 15 w 79"/>
                  <a:gd name="T41" fmla="*/ 39 h 57"/>
                  <a:gd name="T42" fmla="*/ 16 w 79"/>
                  <a:gd name="T43" fmla="*/ 42 h 57"/>
                  <a:gd name="T44" fmla="*/ 17 w 79"/>
                  <a:gd name="T45" fmla="*/ 47 h 57"/>
                  <a:gd name="T46" fmla="*/ 19 w 79"/>
                  <a:gd name="T47" fmla="*/ 54 h 57"/>
                  <a:gd name="T48" fmla="*/ 11 w 79"/>
                  <a:gd name="T49" fmla="*/ 53 h 57"/>
                  <a:gd name="T50" fmla="*/ 8 w 79"/>
                  <a:gd name="T51" fmla="*/ 46 h 57"/>
                  <a:gd name="T52" fmla="*/ 7 w 79"/>
                  <a:gd name="T53" fmla="*/ 42 h 57"/>
                  <a:gd name="T54" fmla="*/ 4 w 79"/>
                  <a:gd name="T55" fmla="*/ 36 h 57"/>
                  <a:gd name="T56" fmla="*/ 4 w 79"/>
                  <a:gd name="T57" fmla="*/ 34 h 57"/>
                  <a:gd name="T58" fmla="*/ 3 w 79"/>
                  <a:gd name="T59" fmla="*/ 32 h 57"/>
                  <a:gd name="T60" fmla="*/ 2 w 79"/>
                  <a:gd name="T61" fmla="*/ 30 h 57"/>
                  <a:gd name="T62" fmla="*/ 1 w 79"/>
                  <a:gd name="T63" fmla="*/ 27 h 57"/>
                  <a:gd name="T64" fmla="*/ 1 w 79"/>
                  <a:gd name="T65" fmla="*/ 23 h 57"/>
                  <a:gd name="T66" fmla="*/ 6 w 79"/>
                  <a:gd name="T67" fmla="*/ 19 h 57"/>
                  <a:gd name="T68" fmla="*/ 17 w 79"/>
                  <a:gd name="T69" fmla="*/ 19 h 57"/>
                  <a:gd name="T70" fmla="*/ 22 w 79"/>
                  <a:gd name="T71" fmla="*/ 19 h 57"/>
                  <a:gd name="T72" fmla="*/ 24 w 79"/>
                  <a:gd name="T73" fmla="*/ 20 h 57"/>
                  <a:gd name="T74" fmla="*/ 30 w 79"/>
                  <a:gd name="T75" fmla="*/ 21 h 57"/>
                  <a:gd name="T76" fmla="*/ 33 w 79"/>
                  <a:gd name="T77" fmla="*/ 22 h 57"/>
                  <a:gd name="T78" fmla="*/ 36 w 79"/>
                  <a:gd name="T79" fmla="*/ 22 h 57"/>
                  <a:gd name="T80" fmla="*/ 52 w 79"/>
                  <a:gd name="T81" fmla="*/ 24 h 57"/>
                  <a:gd name="T82" fmla="*/ 66 w 79"/>
                  <a:gd name="T83" fmla="*/ 25 h 57"/>
                  <a:gd name="T84" fmla="*/ 64 w 79"/>
                  <a:gd name="T85" fmla="*/ 15 h 57"/>
                  <a:gd name="T86" fmla="*/ 62 w 79"/>
                  <a:gd name="T87" fmla="*/ 10 h 57"/>
                  <a:gd name="T88" fmla="*/ 62 w 79"/>
                  <a:gd name="T89" fmla="*/ 7 h 57"/>
                  <a:gd name="T90" fmla="*/ 61 w 79"/>
                  <a:gd name="T91" fmla="*/ 4 h 57"/>
                  <a:gd name="T92" fmla="*/ 67 w 79"/>
                  <a:gd name="T93"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9" h="57">
                    <a:moveTo>
                      <a:pt x="67" y="1"/>
                    </a:moveTo>
                    <a:cubicBezTo>
                      <a:pt x="68" y="3"/>
                      <a:pt x="69" y="5"/>
                      <a:pt x="70" y="7"/>
                    </a:cubicBezTo>
                    <a:cubicBezTo>
                      <a:pt x="70" y="8"/>
                      <a:pt x="70" y="9"/>
                      <a:pt x="71" y="10"/>
                    </a:cubicBezTo>
                    <a:cubicBezTo>
                      <a:pt x="71" y="12"/>
                      <a:pt x="73" y="14"/>
                      <a:pt x="74" y="16"/>
                    </a:cubicBezTo>
                    <a:cubicBezTo>
                      <a:pt x="74" y="17"/>
                      <a:pt x="74" y="18"/>
                      <a:pt x="74" y="20"/>
                    </a:cubicBezTo>
                    <a:cubicBezTo>
                      <a:pt x="75" y="23"/>
                      <a:pt x="79" y="27"/>
                      <a:pt x="78" y="32"/>
                    </a:cubicBezTo>
                    <a:cubicBezTo>
                      <a:pt x="78" y="33"/>
                      <a:pt x="76" y="36"/>
                      <a:pt x="75" y="36"/>
                    </a:cubicBezTo>
                    <a:cubicBezTo>
                      <a:pt x="74" y="37"/>
                      <a:pt x="68" y="36"/>
                      <a:pt x="65" y="35"/>
                    </a:cubicBezTo>
                    <a:cubicBezTo>
                      <a:pt x="64" y="35"/>
                      <a:pt x="64" y="35"/>
                      <a:pt x="63" y="35"/>
                    </a:cubicBezTo>
                    <a:cubicBezTo>
                      <a:pt x="62" y="34"/>
                      <a:pt x="61" y="35"/>
                      <a:pt x="60" y="35"/>
                    </a:cubicBezTo>
                    <a:cubicBezTo>
                      <a:pt x="59" y="34"/>
                      <a:pt x="58" y="34"/>
                      <a:pt x="57" y="33"/>
                    </a:cubicBezTo>
                    <a:cubicBezTo>
                      <a:pt x="55" y="33"/>
                      <a:pt x="53" y="33"/>
                      <a:pt x="51" y="32"/>
                    </a:cubicBezTo>
                    <a:cubicBezTo>
                      <a:pt x="48" y="32"/>
                      <a:pt x="44" y="31"/>
                      <a:pt x="41" y="31"/>
                    </a:cubicBezTo>
                    <a:cubicBezTo>
                      <a:pt x="40" y="31"/>
                      <a:pt x="39" y="31"/>
                      <a:pt x="38" y="31"/>
                    </a:cubicBezTo>
                    <a:cubicBezTo>
                      <a:pt x="36" y="30"/>
                      <a:pt x="34" y="30"/>
                      <a:pt x="32" y="30"/>
                    </a:cubicBezTo>
                    <a:cubicBezTo>
                      <a:pt x="31" y="29"/>
                      <a:pt x="30" y="30"/>
                      <a:pt x="29" y="30"/>
                    </a:cubicBezTo>
                    <a:cubicBezTo>
                      <a:pt x="28" y="30"/>
                      <a:pt x="28" y="29"/>
                      <a:pt x="27" y="28"/>
                    </a:cubicBezTo>
                    <a:cubicBezTo>
                      <a:pt x="25" y="28"/>
                      <a:pt x="23" y="28"/>
                      <a:pt x="20" y="28"/>
                    </a:cubicBezTo>
                    <a:cubicBezTo>
                      <a:pt x="18" y="28"/>
                      <a:pt x="15" y="26"/>
                      <a:pt x="13" y="29"/>
                    </a:cubicBezTo>
                    <a:cubicBezTo>
                      <a:pt x="12" y="32"/>
                      <a:pt x="14" y="34"/>
                      <a:pt x="14" y="36"/>
                    </a:cubicBezTo>
                    <a:cubicBezTo>
                      <a:pt x="15" y="37"/>
                      <a:pt x="15" y="38"/>
                      <a:pt x="15" y="39"/>
                    </a:cubicBezTo>
                    <a:cubicBezTo>
                      <a:pt x="15" y="40"/>
                      <a:pt x="16" y="41"/>
                      <a:pt x="16" y="42"/>
                    </a:cubicBezTo>
                    <a:cubicBezTo>
                      <a:pt x="17" y="44"/>
                      <a:pt x="17" y="46"/>
                      <a:pt x="17" y="47"/>
                    </a:cubicBezTo>
                    <a:cubicBezTo>
                      <a:pt x="18" y="49"/>
                      <a:pt x="20" y="50"/>
                      <a:pt x="19" y="54"/>
                    </a:cubicBezTo>
                    <a:cubicBezTo>
                      <a:pt x="17" y="57"/>
                      <a:pt x="12" y="55"/>
                      <a:pt x="11" y="53"/>
                    </a:cubicBezTo>
                    <a:cubicBezTo>
                      <a:pt x="10" y="50"/>
                      <a:pt x="9" y="48"/>
                      <a:pt x="8" y="46"/>
                    </a:cubicBezTo>
                    <a:cubicBezTo>
                      <a:pt x="7" y="44"/>
                      <a:pt x="7" y="43"/>
                      <a:pt x="7" y="42"/>
                    </a:cubicBezTo>
                    <a:cubicBezTo>
                      <a:pt x="6" y="40"/>
                      <a:pt x="4" y="38"/>
                      <a:pt x="4" y="36"/>
                    </a:cubicBezTo>
                    <a:cubicBezTo>
                      <a:pt x="3" y="35"/>
                      <a:pt x="4" y="34"/>
                      <a:pt x="4" y="34"/>
                    </a:cubicBezTo>
                    <a:cubicBezTo>
                      <a:pt x="4" y="33"/>
                      <a:pt x="3" y="33"/>
                      <a:pt x="3" y="32"/>
                    </a:cubicBezTo>
                    <a:cubicBezTo>
                      <a:pt x="2" y="31"/>
                      <a:pt x="3" y="30"/>
                      <a:pt x="2" y="30"/>
                    </a:cubicBezTo>
                    <a:cubicBezTo>
                      <a:pt x="2" y="29"/>
                      <a:pt x="1" y="28"/>
                      <a:pt x="1" y="27"/>
                    </a:cubicBezTo>
                    <a:cubicBezTo>
                      <a:pt x="1" y="26"/>
                      <a:pt x="0" y="24"/>
                      <a:pt x="1" y="23"/>
                    </a:cubicBezTo>
                    <a:cubicBezTo>
                      <a:pt x="1" y="22"/>
                      <a:pt x="4" y="19"/>
                      <a:pt x="6" y="19"/>
                    </a:cubicBezTo>
                    <a:cubicBezTo>
                      <a:pt x="9" y="17"/>
                      <a:pt x="13" y="18"/>
                      <a:pt x="17" y="19"/>
                    </a:cubicBezTo>
                    <a:cubicBezTo>
                      <a:pt x="18" y="19"/>
                      <a:pt x="20" y="19"/>
                      <a:pt x="22" y="19"/>
                    </a:cubicBezTo>
                    <a:cubicBezTo>
                      <a:pt x="23" y="19"/>
                      <a:pt x="23" y="20"/>
                      <a:pt x="24" y="20"/>
                    </a:cubicBezTo>
                    <a:cubicBezTo>
                      <a:pt x="26" y="20"/>
                      <a:pt x="28" y="20"/>
                      <a:pt x="30" y="21"/>
                    </a:cubicBezTo>
                    <a:cubicBezTo>
                      <a:pt x="31" y="21"/>
                      <a:pt x="32" y="21"/>
                      <a:pt x="33" y="22"/>
                    </a:cubicBezTo>
                    <a:cubicBezTo>
                      <a:pt x="34" y="22"/>
                      <a:pt x="35" y="22"/>
                      <a:pt x="36" y="22"/>
                    </a:cubicBezTo>
                    <a:cubicBezTo>
                      <a:pt x="41" y="22"/>
                      <a:pt x="46" y="23"/>
                      <a:pt x="52" y="24"/>
                    </a:cubicBezTo>
                    <a:cubicBezTo>
                      <a:pt x="56" y="25"/>
                      <a:pt x="62" y="26"/>
                      <a:pt x="66" y="25"/>
                    </a:cubicBezTo>
                    <a:cubicBezTo>
                      <a:pt x="67" y="21"/>
                      <a:pt x="66" y="17"/>
                      <a:pt x="64" y="15"/>
                    </a:cubicBezTo>
                    <a:cubicBezTo>
                      <a:pt x="65" y="13"/>
                      <a:pt x="63" y="12"/>
                      <a:pt x="62" y="10"/>
                    </a:cubicBezTo>
                    <a:cubicBezTo>
                      <a:pt x="62" y="9"/>
                      <a:pt x="62" y="8"/>
                      <a:pt x="62" y="7"/>
                    </a:cubicBezTo>
                    <a:cubicBezTo>
                      <a:pt x="62" y="5"/>
                      <a:pt x="61" y="4"/>
                      <a:pt x="61" y="4"/>
                    </a:cubicBezTo>
                    <a:cubicBezTo>
                      <a:pt x="61" y="1"/>
                      <a:pt x="64" y="0"/>
                      <a:pt x="6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5" name="Freeform 19">
                <a:extLst>
                  <a:ext uri="{FF2B5EF4-FFF2-40B4-BE49-F238E27FC236}">
                    <a16:creationId xmlns="" xmlns:a16="http://schemas.microsoft.com/office/drawing/2014/main" id="{9AAF5A18-6026-412E-B6DF-82C11AC64A29}"/>
                  </a:ext>
                </a:extLst>
              </p:cNvPr>
              <p:cNvSpPr>
                <a:spLocks/>
              </p:cNvSpPr>
              <p:nvPr/>
            </p:nvSpPr>
            <p:spPr bwMode="auto">
              <a:xfrm>
                <a:off x="3458" y="2060"/>
                <a:ext cx="142" cy="104"/>
              </a:xfrm>
              <a:custGeom>
                <a:avLst/>
                <a:gdLst>
                  <a:gd name="T0" fmla="*/ 20 w 68"/>
                  <a:gd name="T1" fmla="*/ 19 h 50"/>
                  <a:gd name="T2" fmla="*/ 25 w 68"/>
                  <a:gd name="T3" fmla="*/ 20 h 50"/>
                  <a:gd name="T4" fmla="*/ 29 w 68"/>
                  <a:gd name="T5" fmla="*/ 23 h 50"/>
                  <a:gd name="T6" fmla="*/ 31 w 68"/>
                  <a:gd name="T7" fmla="*/ 25 h 50"/>
                  <a:gd name="T8" fmla="*/ 40 w 68"/>
                  <a:gd name="T9" fmla="*/ 29 h 50"/>
                  <a:gd name="T10" fmla="*/ 44 w 68"/>
                  <a:gd name="T11" fmla="*/ 31 h 50"/>
                  <a:gd name="T12" fmla="*/ 46 w 68"/>
                  <a:gd name="T13" fmla="*/ 33 h 50"/>
                  <a:gd name="T14" fmla="*/ 47 w 68"/>
                  <a:gd name="T15" fmla="*/ 33 h 50"/>
                  <a:gd name="T16" fmla="*/ 64 w 68"/>
                  <a:gd name="T17" fmla="*/ 42 h 50"/>
                  <a:gd name="T18" fmla="*/ 66 w 68"/>
                  <a:gd name="T19" fmla="*/ 42 h 50"/>
                  <a:gd name="T20" fmla="*/ 68 w 68"/>
                  <a:gd name="T21" fmla="*/ 46 h 50"/>
                  <a:gd name="T22" fmla="*/ 64 w 68"/>
                  <a:gd name="T23" fmla="*/ 50 h 50"/>
                  <a:gd name="T24" fmla="*/ 58 w 68"/>
                  <a:gd name="T25" fmla="*/ 49 h 50"/>
                  <a:gd name="T26" fmla="*/ 56 w 68"/>
                  <a:gd name="T27" fmla="*/ 47 h 50"/>
                  <a:gd name="T28" fmla="*/ 55 w 68"/>
                  <a:gd name="T29" fmla="*/ 47 h 50"/>
                  <a:gd name="T30" fmla="*/ 53 w 68"/>
                  <a:gd name="T31" fmla="*/ 45 h 50"/>
                  <a:gd name="T32" fmla="*/ 49 w 68"/>
                  <a:gd name="T33" fmla="*/ 44 h 50"/>
                  <a:gd name="T34" fmla="*/ 47 w 68"/>
                  <a:gd name="T35" fmla="*/ 41 h 50"/>
                  <a:gd name="T36" fmla="*/ 44 w 68"/>
                  <a:gd name="T37" fmla="*/ 41 h 50"/>
                  <a:gd name="T38" fmla="*/ 42 w 68"/>
                  <a:gd name="T39" fmla="*/ 39 h 50"/>
                  <a:gd name="T40" fmla="*/ 40 w 68"/>
                  <a:gd name="T41" fmla="*/ 39 h 50"/>
                  <a:gd name="T42" fmla="*/ 37 w 68"/>
                  <a:gd name="T43" fmla="*/ 37 h 50"/>
                  <a:gd name="T44" fmla="*/ 36 w 68"/>
                  <a:gd name="T45" fmla="*/ 36 h 50"/>
                  <a:gd name="T46" fmla="*/ 34 w 68"/>
                  <a:gd name="T47" fmla="*/ 36 h 50"/>
                  <a:gd name="T48" fmla="*/ 29 w 68"/>
                  <a:gd name="T49" fmla="*/ 34 h 50"/>
                  <a:gd name="T50" fmla="*/ 23 w 68"/>
                  <a:gd name="T51" fmla="*/ 30 h 50"/>
                  <a:gd name="T52" fmla="*/ 20 w 68"/>
                  <a:gd name="T53" fmla="*/ 28 h 50"/>
                  <a:gd name="T54" fmla="*/ 9 w 68"/>
                  <a:gd name="T55" fmla="*/ 30 h 50"/>
                  <a:gd name="T56" fmla="*/ 9 w 68"/>
                  <a:gd name="T57" fmla="*/ 31 h 50"/>
                  <a:gd name="T58" fmla="*/ 7 w 68"/>
                  <a:gd name="T59" fmla="*/ 33 h 50"/>
                  <a:gd name="T60" fmla="*/ 7 w 68"/>
                  <a:gd name="T61" fmla="*/ 35 h 50"/>
                  <a:gd name="T62" fmla="*/ 3 w 68"/>
                  <a:gd name="T63" fmla="*/ 36 h 50"/>
                  <a:gd name="T64" fmla="*/ 0 w 68"/>
                  <a:gd name="T65" fmla="*/ 33 h 50"/>
                  <a:gd name="T66" fmla="*/ 3 w 68"/>
                  <a:gd name="T67" fmla="*/ 25 h 50"/>
                  <a:gd name="T68" fmla="*/ 5 w 68"/>
                  <a:gd name="T69" fmla="*/ 24 h 50"/>
                  <a:gd name="T70" fmla="*/ 6 w 68"/>
                  <a:gd name="T71" fmla="*/ 21 h 50"/>
                  <a:gd name="T72" fmla="*/ 6 w 68"/>
                  <a:gd name="T73" fmla="*/ 19 h 50"/>
                  <a:gd name="T74" fmla="*/ 8 w 68"/>
                  <a:gd name="T75" fmla="*/ 18 h 50"/>
                  <a:gd name="T76" fmla="*/ 7 w 68"/>
                  <a:gd name="T77" fmla="*/ 16 h 50"/>
                  <a:gd name="T78" fmla="*/ 11 w 68"/>
                  <a:gd name="T79" fmla="*/ 11 h 50"/>
                  <a:gd name="T80" fmla="*/ 13 w 68"/>
                  <a:gd name="T81" fmla="*/ 7 h 50"/>
                  <a:gd name="T82" fmla="*/ 16 w 68"/>
                  <a:gd name="T83" fmla="*/ 4 h 50"/>
                  <a:gd name="T84" fmla="*/ 21 w 68"/>
                  <a:gd name="T85" fmla="*/ 3 h 50"/>
                  <a:gd name="T86" fmla="*/ 19 w 68"/>
                  <a:gd name="T87" fmla="*/ 10 h 50"/>
                  <a:gd name="T88" fmla="*/ 19 w 68"/>
                  <a:gd name="T89" fmla="*/ 11 h 50"/>
                  <a:gd name="T90" fmla="*/ 18 w 68"/>
                  <a:gd name="T91" fmla="*/ 14 h 50"/>
                  <a:gd name="T92" fmla="*/ 20 w 68"/>
                  <a:gd name="T93"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50">
                    <a:moveTo>
                      <a:pt x="20" y="19"/>
                    </a:moveTo>
                    <a:cubicBezTo>
                      <a:pt x="22" y="19"/>
                      <a:pt x="23" y="20"/>
                      <a:pt x="25" y="20"/>
                    </a:cubicBezTo>
                    <a:cubicBezTo>
                      <a:pt x="26" y="22"/>
                      <a:pt x="28" y="22"/>
                      <a:pt x="29" y="23"/>
                    </a:cubicBezTo>
                    <a:cubicBezTo>
                      <a:pt x="30" y="23"/>
                      <a:pt x="31" y="24"/>
                      <a:pt x="31" y="25"/>
                    </a:cubicBezTo>
                    <a:cubicBezTo>
                      <a:pt x="34" y="26"/>
                      <a:pt x="38" y="28"/>
                      <a:pt x="40" y="29"/>
                    </a:cubicBezTo>
                    <a:cubicBezTo>
                      <a:pt x="42" y="30"/>
                      <a:pt x="42" y="31"/>
                      <a:pt x="44" y="31"/>
                    </a:cubicBezTo>
                    <a:cubicBezTo>
                      <a:pt x="45" y="32"/>
                      <a:pt x="45" y="33"/>
                      <a:pt x="46" y="33"/>
                    </a:cubicBezTo>
                    <a:cubicBezTo>
                      <a:pt x="46" y="33"/>
                      <a:pt x="47" y="33"/>
                      <a:pt x="47" y="33"/>
                    </a:cubicBezTo>
                    <a:cubicBezTo>
                      <a:pt x="53" y="36"/>
                      <a:pt x="59" y="38"/>
                      <a:pt x="64" y="42"/>
                    </a:cubicBezTo>
                    <a:cubicBezTo>
                      <a:pt x="65" y="42"/>
                      <a:pt x="65" y="42"/>
                      <a:pt x="66" y="42"/>
                    </a:cubicBezTo>
                    <a:cubicBezTo>
                      <a:pt x="66" y="44"/>
                      <a:pt x="68" y="44"/>
                      <a:pt x="68" y="46"/>
                    </a:cubicBezTo>
                    <a:cubicBezTo>
                      <a:pt x="68" y="48"/>
                      <a:pt x="66" y="48"/>
                      <a:pt x="64" y="50"/>
                    </a:cubicBezTo>
                    <a:cubicBezTo>
                      <a:pt x="62" y="49"/>
                      <a:pt x="60" y="49"/>
                      <a:pt x="58" y="49"/>
                    </a:cubicBezTo>
                    <a:cubicBezTo>
                      <a:pt x="57" y="48"/>
                      <a:pt x="57" y="47"/>
                      <a:pt x="56" y="47"/>
                    </a:cubicBezTo>
                    <a:cubicBezTo>
                      <a:pt x="56" y="47"/>
                      <a:pt x="55" y="47"/>
                      <a:pt x="55" y="47"/>
                    </a:cubicBezTo>
                    <a:cubicBezTo>
                      <a:pt x="54" y="46"/>
                      <a:pt x="54" y="45"/>
                      <a:pt x="53" y="45"/>
                    </a:cubicBezTo>
                    <a:cubicBezTo>
                      <a:pt x="52" y="44"/>
                      <a:pt x="50" y="45"/>
                      <a:pt x="49" y="44"/>
                    </a:cubicBezTo>
                    <a:cubicBezTo>
                      <a:pt x="48" y="43"/>
                      <a:pt x="48" y="42"/>
                      <a:pt x="47" y="41"/>
                    </a:cubicBezTo>
                    <a:cubicBezTo>
                      <a:pt x="46" y="41"/>
                      <a:pt x="45" y="42"/>
                      <a:pt x="44" y="41"/>
                    </a:cubicBezTo>
                    <a:cubicBezTo>
                      <a:pt x="44" y="41"/>
                      <a:pt x="43" y="40"/>
                      <a:pt x="42" y="39"/>
                    </a:cubicBezTo>
                    <a:cubicBezTo>
                      <a:pt x="41" y="39"/>
                      <a:pt x="41" y="39"/>
                      <a:pt x="40" y="39"/>
                    </a:cubicBezTo>
                    <a:cubicBezTo>
                      <a:pt x="39" y="39"/>
                      <a:pt x="39" y="37"/>
                      <a:pt x="37" y="37"/>
                    </a:cubicBezTo>
                    <a:cubicBezTo>
                      <a:pt x="37" y="37"/>
                      <a:pt x="37" y="36"/>
                      <a:pt x="36" y="36"/>
                    </a:cubicBezTo>
                    <a:cubicBezTo>
                      <a:pt x="35" y="36"/>
                      <a:pt x="35" y="36"/>
                      <a:pt x="34" y="36"/>
                    </a:cubicBezTo>
                    <a:cubicBezTo>
                      <a:pt x="33" y="34"/>
                      <a:pt x="31" y="34"/>
                      <a:pt x="29" y="34"/>
                    </a:cubicBezTo>
                    <a:cubicBezTo>
                      <a:pt x="27" y="33"/>
                      <a:pt x="25" y="31"/>
                      <a:pt x="23" y="30"/>
                    </a:cubicBezTo>
                    <a:cubicBezTo>
                      <a:pt x="22" y="29"/>
                      <a:pt x="21" y="29"/>
                      <a:pt x="20" y="28"/>
                    </a:cubicBezTo>
                    <a:cubicBezTo>
                      <a:pt x="17" y="27"/>
                      <a:pt x="11" y="27"/>
                      <a:pt x="9" y="30"/>
                    </a:cubicBezTo>
                    <a:cubicBezTo>
                      <a:pt x="9" y="31"/>
                      <a:pt x="9" y="31"/>
                      <a:pt x="9" y="31"/>
                    </a:cubicBezTo>
                    <a:cubicBezTo>
                      <a:pt x="9" y="32"/>
                      <a:pt x="8" y="32"/>
                      <a:pt x="7" y="33"/>
                    </a:cubicBezTo>
                    <a:cubicBezTo>
                      <a:pt x="7" y="34"/>
                      <a:pt x="7" y="35"/>
                      <a:pt x="7" y="35"/>
                    </a:cubicBezTo>
                    <a:cubicBezTo>
                      <a:pt x="6" y="35"/>
                      <a:pt x="4" y="36"/>
                      <a:pt x="3" y="36"/>
                    </a:cubicBezTo>
                    <a:cubicBezTo>
                      <a:pt x="2" y="35"/>
                      <a:pt x="1" y="33"/>
                      <a:pt x="0" y="33"/>
                    </a:cubicBezTo>
                    <a:cubicBezTo>
                      <a:pt x="0" y="30"/>
                      <a:pt x="2" y="28"/>
                      <a:pt x="3" y="25"/>
                    </a:cubicBezTo>
                    <a:cubicBezTo>
                      <a:pt x="3" y="24"/>
                      <a:pt x="4" y="25"/>
                      <a:pt x="5" y="24"/>
                    </a:cubicBezTo>
                    <a:cubicBezTo>
                      <a:pt x="4" y="23"/>
                      <a:pt x="4" y="21"/>
                      <a:pt x="6" y="21"/>
                    </a:cubicBezTo>
                    <a:cubicBezTo>
                      <a:pt x="6" y="20"/>
                      <a:pt x="5" y="20"/>
                      <a:pt x="6" y="19"/>
                    </a:cubicBezTo>
                    <a:cubicBezTo>
                      <a:pt x="6" y="18"/>
                      <a:pt x="7" y="18"/>
                      <a:pt x="8" y="18"/>
                    </a:cubicBezTo>
                    <a:cubicBezTo>
                      <a:pt x="8" y="17"/>
                      <a:pt x="7" y="17"/>
                      <a:pt x="7" y="16"/>
                    </a:cubicBezTo>
                    <a:cubicBezTo>
                      <a:pt x="9" y="15"/>
                      <a:pt x="9" y="12"/>
                      <a:pt x="11" y="11"/>
                    </a:cubicBezTo>
                    <a:cubicBezTo>
                      <a:pt x="11" y="10"/>
                      <a:pt x="12" y="8"/>
                      <a:pt x="13" y="7"/>
                    </a:cubicBezTo>
                    <a:cubicBezTo>
                      <a:pt x="14" y="5"/>
                      <a:pt x="14" y="4"/>
                      <a:pt x="16" y="4"/>
                    </a:cubicBezTo>
                    <a:cubicBezTo>
                      <a:pt x="16" y="0"/>
                      <a:pt x="21" y="2"/>
                      <a:pt x="21" y="3"/>
                    </a:cubicBezTo>
                    <a:cubicBezTo>
                      <a:pt x="22" y="6"/>
                      <a:pt x="20" y="7"/>
                      <a:pt x="19" y="10"/>
                    </a:cubicBezTo>
                    <a:cubicBezTo>
                      <a:pt x="19" y="10"/>
                      <a:pt x="20" y="11"/>
                      <a:pt x="19" y="11"/>
                    </a:cubicBezTo>
                    <a:cubicBezTo>
                      <a:pt x="19" y="13"/>
                      <a:pt x="18" y="13"/>
                      <a:pt x="18" y="14"/>
                    </a:cubicBezTo>
                    <a:cubicBezTo>
                      <a:pt x="18" y="16"/>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6" name="Freeform 20">
                <a:extLst>
                  <a:ext uri="{FF2B5EF4-FFF2-40B4-BE49-F238E27FC236}">
                    <a16:creationId xmlns="" xmlns:a16="http://schemas.microsoft.com/office/drawing/2014/main" id="{085BD59C-2B77-4C6B-9DEE-FB1379166C99}"/>
                  </a:ext>
                </a:extLst>
              </p:cNvPr>
              <p:cNvSpPr>
                <a:spLocks/>
              </p:cNvSpPr>
              <p:nvPr/>
            </p:nvSpPr>
            <p:spPr bwMode="auto">
              <a:xfrm>
                <a:off x="2422" y="2090"/>
                <a:ext cx="157" cy="124"/>
              </a:xfrm>
              <a:custGeom>
                <a:avLst/>
                <a:gdLst>
                  <a:gd name="T0" fmla="*/ 44 w 75"/>
                  <a:gd name="T1" fmla="*/ 33 h 60"/>
                  <a:gd name="T2" fmla="*/ 63 w 75"/>
                  <a:gd name="T3" fmla="*/ 25 h 60"/>
                  <a:gd name="T4" fmla="*/ 65 w 75"/>
                  <a:gd name="T5" fmla="*/ 26 h 60"/>
                  <a:gd name="T6" fmla="*/ 68 w 75"/>
                  <a:gd name="T7" fmla="*/ 23 h 60"/>
                  <a:gd name="T8" fmla="*/ 72 w 75"/>
                  <a:gd name="T9" fmla="*/ 31 h 60"/>
                  <a:gd name="T10" fmla="*/ 69 w 75"/>
                  <a:gd name="T11" fmla="*/ 32 h 60"/>
                  <a:gd name="T12" fmla="*/ 62 w 75"/>
                  <a:gd name="T13" fmla="*/ 35 h 60"/>
                  <a:gd name="T14" fmla="*/ 58 w 75"/>
                  <a:gd name="T15" fmla="*/ 39 h 60"/>
                  <a:gd name="T16" fmla="*/ 55 w 75"/>
                  <a:gd name="T17" fmla="*/ 40 h 60"/>
                  <a:gd name="T18" fmla="*/ 48 w 75"/>
                  <a:gd name="T19" fmla="*/ 44 h 60"/>
                  <a:gd name="T20" fmla="*/ 34 w 75"/>
                  <a:gd name="T21" fmla="*/ 51 h 60"/>
                  <a:gd name="T22" fmla="*/ 30 w 75"/>
                  <a:gd name="T23" fmla="*/ 53 h 60"/>
                  <a:gd name="T24" fmla="*/ 17 w 75"/>
                  <a:gd name="T25" fmla="*/ 60 h 60"/>
                  <a:gd name="T26" fmla="*/ 12 w 75"/>
                  <a:gd name="T27" fmla="*/ 58 h 60"/>
                  <a:gd name="T28" fmla="*/ 12 w 75"/>
                  <a:gd name="T29" fmla="*/ 54 h 60"/>
                  <a:gd name="T30" fmla="*/ 17 w 75"/>
                  <a:gd name="T31" fmla="*/ 50 h 60"/>
                  <a:gd name="T32" fmla="*/ 20 w 75"/>
                  <a:gd name="T33" fmla="*/ 48 h 60"/>
                  <a:gd name="T34" fmla="*/ 28 w 75"/>
                  <a:gd name="T35" fmla="*/ 44 h 60"/>
                  <a:gd name="T36" fmla="*/ 34 w 75"/>
                  <a:gd name="T37" fmla="*/ 41 h 60"/>
                  <a:gd name="T38" fmla="*/ 32 w 75"/>
                  <a:gd name="T39" fmla="*/ 31 h 60"/>
                  <a:gd name="T40" fmla="*/ 28 w 75"/>
                  <a:gd name="T41" fmla="*/ 26 h 60"/>
                  <a:gd name="T42" fmla="*/ 24 w 75"/>
                  <a:gd name="T43" fmla="*/ 27 h 60"/>
                  <a:gd name="T44" fmla="*/ 13 w 75"/>
                  <a:gd name="T45" fmla="*/ 32 h 60"/>
                  <a:gd name="T46" fmla="*/ 9 w 75"/>
                  <a:gd name="T47" fmla="*/ 34 h 60"/>
                  <a:gd name="T48" fmla="*/ 0 w 75"/>
                  <a:gd name="T49" fmla="*/ 33 h 60"/>
                  <a:gd name="T50" fmla="*/ 1 w 75"/>
                  <a:gd name="T51" fmla="*/ 28 h 60"/>
                  <a:gd name="T52" fmla="*/ 5 w 75"/>
                  <a:gd name="T53" fmla="*/ 26 h 60"/>
                  <a:gd name="T54" fmla="*/ 9 w 75"/>
                  <a:gd name="T55" fmla="*/ 25 h 60"/>
                  <a:gd name="T56" fmla="*/ 11 w 75"/>
                  <a:gd name="T57" fmla="*/ 23 h 60"/>
                  <a:gd name="T58" fmla="*/ 15 w 75"/>
                  <a:gd name="T59" fmla="*/ 20 h 60"/>
                  <a:gd name="T60" fmla="*/ 25 w 75"/>
                  <a:gd name="T61" fmla="*/ 16 h 60"/>
                  <a:gd name="T62" fmla="*/ 32 w 75"/>
                  <a:gd name="T63" fmla="*/ 11 h 60"/>
                  <a:gd name="T64" fmla="*/ 39 w 75"/>
                  <a:gd name="T65" fmla="*/ 10 h 60"/>
                  <a:gd name="T66" fmla="*/ 43 w 75"/>
                  <a:gd name="T67" fmla="*/ 7 h 60"/>
                  <a:gd name="T68" fmla="*/ 47 w 75"/>
                  <a:gd name="T69" fmla="*/ 3 h 60"/>
                  <a:gd name="T70" fmla="*/ 57 w 75"/>
                  <a:gd name="T71" fmla="*/ 1 h 60"/>
                  <a:gd name="T72" fmla="*/ 58 w 75"/>
                  <a:gd name="T73" fmla="*/ 8 h 60"/>
                  <a:gd name="T74" fmla="*/ 49 w 75"/>
                  <a:gd name="T75" fmla="*/ 13 h 60"/>
                  <a:gd name="T76" fmla="*/ 48 w 75"/>
                  <a:gd name="T77" fmla="*/ 15 h 60"/>
                  <a:gd name="T78" fmla="*/ 44 w 75"/>
                  <a:gd name="T79" fmla="*/ 17 h 60"/>
                  <a:gd name="T80" fmla="*/ 42 w 75"/>
                  <a:gd name="T81" fmla="*/ 17 h 60"/>
                  <a:gd name="T82" fmla="*/ 40 w 75"/>
                  <a:gd name="T83" fmla="*/ 24 h 60"/>
                  <a:gd name="T84" fmla="*/ 41 w 75"/>
                  <a:gd name="T85" fmla="*/ 26 h 60"/>
                  <a:gd name="T86" fmla="*/ 44 w 75"/>
                  <a:gd name="T87"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60">
                    <a:moveTo>
                      <a:pt x="44" y="33"/>
                    </a:moveTo>
                    <a:cubicBezTo>
                      <a:pt x="52" y="32"/>
                      <a:pt x="57" y="28"/>
                      <a:pt x="63" y="25"/>
                    </a:cubicBezTo>
                    <a:cubicBezTo>
                      <a:pt x="64" y="25"/>
                      <a:pt x="64" y="26"/>
                      <a:pt x="65" y="26"/>
                    </a:cubicBezTo>
                    <a:cubicBezTo>
                      <a:pt x="66" y="25"/>
                      <a:pt x="66" y="24"/>
                      <a:pt x="68" y="23"/>
                    </a:cubicBezTo>
                    <a:cubicBezTo>
                      <a:pt x="72" y="23"/>
                      <a:pt x="75" y="29"/>
                      <a:pt x="72" y="31"/>
                    </a:cubicBezTo>
                    <a:cubicBezTo>
                      <a:pt x="71" y="32"/>
                      <a:pt x="70" y="32"/>
                      <a:pt x="69" y="32"/>
                    </a:cubicBezTo>
                    <a:cubicBezTo>
                      <a:pt x="67" y="33"/>
                      <a:pt x="65" y="35"/>
                      <a:pt x="62" y="35"/>
                    </a:cubicBezTo>
                    <a:cubicBezTo>
                      <a:pt x="60" y="36"/>
                      <a:pt x="58" y="37"/>
                      <a:pt x="58" y="39"/>
                    </a:cubicBezTo>
                    <a:cubicBezTo>
                      <a:pt x="57" y="39"/>
                      <a:pt x="57" y="40"/>
                      <a:pt x="55" y="40"/>
                    </a:cubicBezTo>
                    <a:cubicBezTo>
                      <a:pt x="54" y="42"/>
                      <a:pt x="50" y="43"/>
                      <a:pt x="48" y="44"/>
                    </a:cubicBezTo>
                    <a:cubicBezTo>
                      <a:pt x="43" y="46"/>
                      <a:pt x="40" y="49"/>
                      <a:pt x="34" y="51"/>
                    </a:cubicBezTo>
                    <a:cubicBezTo>
                      <a:pt x="33" y="52"/>
                      <a:pt x="32" y="53"/>
                      <a:pt x="30" y="53"/>
                    </a:cubicBezTo>
                    <a:cubicBezTo>
                      <a:pt x="26" y="56"/>
                      <a:pt x="22" y="58"/>
                      <a:pt x="17" y="60"/>
                    </a:cubicBezTo>
                    <a:cubicBezTo>
                      <a:pt x="16" y="59"/>
                      <a:pt x="14" y="59"/>
                      <a:pt x="12" y="58"/>
                    </a:cubicBezTo>
                    <a:cubicBezTo>
                      <a:pt x="12" y="57"/>
                      <a:pt x="12" y="55"/>
                      <a:pt x="12" y="54"/>
                    </a:cubicBezTo>
                    <a:cubicBezTo>
                      <a:pt x="14" y="53"/>
                      <a:pt x="15" y="51"/>
                      <a:pt x="17" y="50"/>
                    </a:cubicBezTo>
                    <a:cubicBezTo>
                      <a:pt x="18" y="50"/>
                      <a:pt x="19" y="49"/>
                      <a:pt x="20" y="48"/>
                    </a:cubicBezTo>
                    <a:cubicBezTo>
                      <a:pt x="23" y="47"/>
                      <a:pt x="26" y="46"/>
                      <a:pt x="28" y="44"/>
                    </a:cubicBezTo>
                    <a:cubicBezTo>
                      <a:pt x="30" y="43"/>
                      <a:pt x="33" y="42"/>
                      <a:pt x="34" y="41"/>
                    </a:cubicBezTo>
                    <a:cubicBezTo>
                      <a:pt x="36" y="38"/>
                      <a:pt x="35" y="34"/>
                      <a:pt x="32" y="31"/>
                    </a:cubicBezTo>
                    <a:cubicBezTo>
                      <a:pt x="33" y="29"/>
                      <a:pt x="29" y="26"/>
                      <a:pt x="28" y="26"/>
                    </a:cubicBezTo>
                    <a:cubicBezTo>
                      <a:pt x="27" y="26"/>
                      <a:pt x="25" y="27"/>
                      <a:pt x="24" y="27"/>
                    </a:cubicBezTo>
                    <a:cubicBezTo>
                      <a:pt x="21" y="28"/>
                      <a:pt x="16" y="31"/>
                      <a:pt x="13" y="32"/>
                    </a:cubicBezTo>
                    <a:cubicBezTo>
                      <a:pt x="11" y="33"/>
                      <a:pt x="10" y="32"/>
                      <a:pt x="9" y="34"/>
                    </a:cubicBezTo>
                    <a:cubicBezTo>
                      <a:pt x="6" y="35"/>
                      <a:pt x="0" y="37"/>
                      <a:pt x="0" y="33"/>
                    </a:cubicBezTo>
                    <a:cubicBezTo>
                      <a:pt x="0" y="31"/>
                      <a:pt x="1" y="30"/>
                      <a:pt x="1" y="28"/>
                    </a:cubicBezTo>
                    <a:cubicBezTo>
                      <a:pt x="3" y="29"/>
                      <a:pt x="4" y="27"/>
                      <a:pt x="5" y="26"/>
                    </a:cubicBezTo>
                    <a:cubicBezTo>
                      <a:pt x="6" y="25"/>
                      <a:pt x="8" y="25"/>
                      <a:pt x="9" y="25"/>
                    </a:cubicBezTo>
                    <a:cubicBezTo>
                      <a:pt x="10" y="24"/>
                      <a:pt x="10" y="23"/>
                      <a:pt x="11" y="23"/>
                    </a:cubicBezTo>
                    <a:cubicBezTo>
                      <a:pt x="12" y="22"/>
                      <a:pt x="14" y="22"/>
                      <a:pt x="15" y="20"/>
                    </a:cubicBezTo>
                    <a:cubicBezTo>
                      <a:pt x="19" y="19"/>
                      <a:pt x="22" y="18"/>
                      <a:pt x="25" y="16"/>
                    </a:cubicBezTo>
                    <a:cubicBezTo>
                      <a:pt x="28" y="14"/>
                      <a:pt x="30" y="13"/>
                      <a:pt x="32" y="11"/>
                    </a:cubicBezTo>
                    <a:cubicBezTo>
                      <a:pt x="34" y="10"/>
                      <a:pt x="36" y="10"/>
                      <a:pt x="39" y="10"/>
                    </a:cubicBezTo>
                    <a:cubicBezTo>
                      <a:pt x="40" y="8"/>
                      <a:pt x="41" y="7"/>
                      <a:pt x="43" y="7"/>
                    </a:cubicBezTo>
                    <a:cubicBezTo>
                      <a:pt x="44" y="5"/>
                      <a:pt x="46" y="4"/>
                      <a:pt x="47" y="3"/>
                    </a:cubicBezTo>
                    <a:cubicBezTo>
                      <a:pt x="50" y="3"/>
                      <a:pt x="54" y="0"/>
                      <a:pt x="57" y="1"/>
                    </a:cubicBezTo>
                    <a:cubicBezTo>
                      <a:pt x="60" y="2"/>
                      <a:pt x="62" y="7"/>
                      <a:pt x="58" y="8"/>
                    </a:cubicBezTo>
                    <a:cubicBezTo>
                      <a:pt x="55" y="9"/>
                      <a:pt x="53" y="12"/>
                      <a:pt x="49" y="13"/>
                    </a:cubicBezTo>
                    <a:cubicBezTo>
                      <a:pt x="48" y="13"/>
                      <a:pt x="48" y="15"/>
                      <a:pt x="48" y="15"/>
                    </a:cubicBezTo>
                    <a:cubicBezTo>
                      <a:pt x="46" y="14"/>
                      <a:pt x="45" y="16"/>
                      <a:pt x="44" y="17"/>
                    </a:cubicBezTo>
                    <a:cubicBezTo>
                      <a:pt x="43" y="17"/>
                      <a:pt x="42" y="17"/>
                      <a:pt x="42" y="17"/>
                    </a:cubicBezTo>
                    <a:cubicBezTo>
                      <a:pt x="40" y="18"/>
                      <a:pt x="39" y="21"/>
                      <a:pt x="40" y="24"/>
                    </a:cubicBezTo>
                    <a:cubicBezTo>
                      <a:pt x="40" y="25"/>
                      <a:pt x="41" y="26"/>
                      <a:pt x="41" y="26"/>
                    </a:cubicBezTo>
                    <a:cubicBezTo>
                      <a:pt x="42" y="29"/>
                      <a:pt x="43" y="32"/>
                      <a:pt x="4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Freeform 21">
                <a:extLst>
                  <a:ext uri="{FF2B5EF4-FFF2-40B4-BE49-F238E27FC236}">
                    <a16:creationId xmlns="" xmlns:a16="http://schemas.microsoft.com/office/drawing/2014/main" id="{958224A3-9A40-464B-9E41-6E729C30C709}"/>
                  </a:ext>
                </a:extLst>
              </p:cNvPr>
              <p:cNvSpPr>
                <a:spLocks/>
              </p:cNvSpPr>
              <p:nvPr/>
            </p:nvSpPr>
            <p:spPr bwMode="auto">
              <a:xfrm>
                <a:off x="3437" y="2146"/>
                <a:ext cx="129" cy="87"/>
              </a:xfrm>
              <a:custGeom>
                <a:avLst/>
                <a:gdLst>
                  <a:gd name="T0" fmla="*/ 59 w 62"/>
                  <a:gd name="T1" fmla="*/ 34 h 42"/>
                  <a:gd name="T2" fmla="*/ 49 w 62"/>
                  <a:gd name="T3" fmla="*/ 36 h 42"/>
                  <a:gd name="T4" fmla="*/ 44 w 62"/>
                  <a:gd name="T5" fmla="*/ 33 h 42"/>
                  <a:gd name="T6" fmla="*/ 27 w 62"/>
                  <a:gd name="T7" fmla="*/ 22 h 42"/>
                  <a:gd name="T8" fmla="*/ 24 w 62"/>
                  <a:gd name="T9" fmla="*/ 22 h 42"/>
                  <a:gd name="T10" fmla="*/ 20 w 62"/>
                  <a:gd name="T11" fmla="*/ 18 h 42"/>
                  <a:gd name="T12" fmla="*/ 6 w 62"/>
                  <a:gd name="T13" fmla="*/ 11 h 42"/>
                  <a:gd name="T14" fmla="*/ 5 w 62"/>
                  <a:gd name="T15" fmla="*/ 9 h 42"/>
                  <a:gd name="T16" fmla="*/ 1 w 62"/>
                  <a:gd name="T17" fmla="*/ 7 h 42"/>
                  <a:gd name="T18" fmla="*/ 3 w 62"/>
                  <a:gd name="T19" fmla="*/ 2 h 42"/>
                  <a:gd name="T20" fmla="*/ 12 w 62"/>
                  <a:gd name="T21" fmla="*/ 4 h 42"/>
                  <a:gd name="T22" fmla="*/ 16 w 62"/>
                  <a:gd name="T23" fmla="*/ 6 h 42"/>
                  <a:gd name="T24" fmla="*/ 20 w 62"/>
                  <a:gd name="T25" fmla="*/ 9 h 42"/>
                  <a:gd name="T26" fmla="*/ 27 w 62"/>
                  <a:gd name="T27" fmla="*/ 14 h 42"/>
                  <a:gd name="T28" fmla="*/ 40 w 62"/>
                  <a:gd name="T29" fmla="*/ 21 h 42"/>
                  <a:gd name="T30" fmla="*/ 42 w 62"/>
                  <a:gd name="T31" fmla="*/ 23 h 42"/>
                  <a:gd name="T32" fmla="*/ 51 w 62"/>
                  <a:gd name="T33" fmla="*/ 27 h 42"/>
                  <a:gd name="T34" fmla="*/ 59 w 62"/>
                  <a:gd name="T35"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42">
                    <a:moveTo>
                      <a:pt x="59" y="34"/>
                    </a:moveTo>
                    <a:cubicBezTo>
                      <a:pt x="62" y="42"/>
                      <a:pt x="50" y="41"/>
                      <a:pt x="49" y="36"/>
                    </a:cubicBezTo>
                    <a:cubicBezTo>
                      <a:pt x="46" y="36"/>
                      <a:pt x="45" y="35"/>
                      <a:pt x="44" y="33"/>
                    </a:cubicBezTo>
                    <a:cubicBezTo>
                      <a:pt x="38" y="30"/>
                      <a:pt x="32" y="26"/>
                      <a:pt x="27" y="22"/>
                    </a:cubicBezTo>
                    <a:cubicBezTo>
                      <a:pt x="25" y="22"/>
                      <a:pt x="25" y="22"/>
                      <a:pt x="24" y="22"/>
                    </a:cubicBezTo>
                    <a:cubicBezTo>
                      <a:pt x="23" y="21"/>
                      <a:pt x="21" y="20"/>
                      <a:pt x="20" y="18"/>
                    </a:cubicBezTo>
                    <a:cubicBezTo>
                      <a:pt x="15" y="17"/>
                      <a:pt x="12" y="12"/>
                      <a:pt x="6" y="11"/>
                    </a:cubicBezTo>
                    <a:cubicBezTo>
                      <a:pt x="6" y="10"/>
                      <a:pt x="6" y="9"/>
                      <a:pt x="5" y="9"/>
                    </a:cubicBezTo>
                    <a:cubicBezTo>
                      <a:pt x="4" y="9"/>
                      <a:pt x="2" y="8"/>
                      <a:pt x="1" y="7"/>
                    </a:cubicBezTo>
                    <a:cubicBezTo>
                      <a:pt x="0" y="5"/>
                      <a:pt x="2" y="3"/>
                      <a:pt x="3" y="2"/>
                    </a:cubicBezTo>
                    <a:cubicBezTo>
                      <a:pt x="7" y="0"/>
                      <a:pt x="9" y="3"/>
                      <a:pt x="12" y="4"/>
                    </a:cubicBezTo>
                    <a:cubicBezTo>
                      <a:pt x="13" y="5"/>
                      <a:pt x="15" y="5"/>
                      <a:pt x="16" y="6"/>
                    </a:cubicBezTo>
                    <a:cubicBezTo>
                      <a:pt x="17" y="7"/>
                      <a:pt x="19" y="9"/>
                      <a:pt x="20" y="9"/>
                    </a:cubicBezTo>
                    <a:cubicBezTo>
                      <a:pt x="23" y="11"/>
                      <a:pt x="26" y="11"/>
                      <a:pt x="27" y="14"/>
                    </a:cubicBezTo>
                    <a:cubicBezTo>
                      <a:pt x="32" y="15"/>
                      <a:pt x="35" y="19"/>
                      <a:pt x="40" y="21"/>
                    </a:cubicBezTo>
                    <a:cubicBezTo>
                      <a:pt x="41" y="21"/>
                      <a:pt x="41" y="22"/>
                      <a:pt x="42" y="23"/>
                    </a:cubicBezTo>
                    <a:cubicBezTo>
                      <a:pt x="45" y="24"/>
                      <a:pt x="48" y="26"/>
                      <a:pt x="51" y="27"/>
                    </a:cubicBezTo>
                    <a:cubicBezTo>
                      <a:pt x="53" y="31"/>
                      <a:pt x="57" y="31"/>
                      <a:pt x="5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8" name="Freeform 22">
                <a:extLst>
                  <a:ext uri="{FF2B5EF4-FFF2-40B4-BE49-F238E27FC236}">
                    <a16:creationId xmlns="" xmlns:a16="http://schemas.microsoft.com/office/drawing/2014/main" id="{86C48A97-C87F-4A19-BC99-77080562D099}"/>
                  </a:ext>
                </a:extLst>
              </p:cNvPr>
              <p:cNvSpPr>
                <a:spLocks/>
              </p:cNvSpPr>
              <p:nvPr/>
            </p:nvSpPr>
            <p:spPr bwMode="auto">
              <a:xfrm>
                <a:off x="2468" y="2160"/>
                <a:ext cx="152" cy="133"/>
              </a:xfrm>
              <a:custGeom>
                <a:avLst/>
                <a:gdLst>
                  <a:gd name="T0" fmla="*/ 72 w 73"/>
                  <a:gd name="T1" fmla="*/ 27 h 64"/>
                  <a:gd name="T2" fmla="*/ 62 w 73"/>
                  <a:gd name="T3" fmla="*/ 22 h 64"/>
                  <a:gd name="T4" fmla="*/ 62 w 73"/>
                  <a:gd name="T5" fmla="*/ 21 h 64"/>
                  <a:gd name="T6" fmla="*/ 55 w 73"/>
                  <a:gd name="T7" fmla="*/ 14 h 64"/>
                  <a:gd name="T8" fmla="*/ 46 w 73"/>
                  <a:gd name="T9" fmla="*/ 16 h 64"/>
                  <a:gd name="T10" fmla="*/ 40 w 73"/>
                  <a:gd name="T11" fmla="*/ 25 h 64"/>
                  <a:gd name="T12" fmla="*/ 41 w 73"/>
                  <a:gd name="T13" fmla="*/ 28 h 64"/>
                  <a:gd name="T14" fmla="*/ 44 w 73"/>
                  <a:gd name="T15" fmla="*/ 41 h 64"/>
                  <a:gd name="T16" fmla="*/ 41 w 73"/>
                  <a:gd name="T17" fmla="*/ 41 h 64"/>
                  <a:gd name="T18" fmla="*/ 32 w 73"/>
                  <a:gd name="T19" fmla="*/ 30 h 64"/>
                  <a:gd name="T20" fmla="*/ 19 w 73"/>
                  <a:gd name="T21" fmla="*/ 35 h 64"/>
                  <a:gd name="T22" fmla="*/ 18 w 73"/>
                  <a:gd name="T23" fmla="*/ 37 h 64"/>
                  <a:gd name="T24" fmla="*/ 14 w 73"/>
                  <a:gd name="T25" fmla="*/ 39 h 64"/>
                  <a:gd name="T26" fmla="*/ 14 w 73"/>
                  <a:gd name="T27" fmla="*/ 43 h 64"/>
                  <a:gd name="T28" fmla="*/ 18 w 73"/>
                  <a:gd name="T29" fmla="*/ 50 h 64"/>
                  <a:gd name="T30" fmla="*/ 23 w 73"/>
                  <a:gd name="T31" fmla="*/ 62 h 64"/>
                  <a:gd name="T32" fmla="*/ 15 w 73"/>
                  <a:gd name="T33" fmla="*/ 60 h 64"/>
                  <a:gd name="T34" fmla="*/ 9 w 73"/>
                  <a:gd name="T35" fmla="*/ 50 h 64"/>
                  <a:gd name="T36" fmla="*/ 2 w 73"/>
                  <a:gd name="T37" fmla="*/ 40 h 64"/>
                  <a:gd name="T38" fmla="*/ 1 w 73"/>
                  <a:gd name="T39" fmla="*/ 36 h 64"/>
                  <a:gd name="T40" fmla="*/ 5 w 73"/>
                  <a:gd name="T41" fmla="*/ 32 h 64"/>
                  <a:gd name="T42" fmla="*/ 6 w 73"/>
                  <a:gd name="T43" fmla="*/ 33 h 64"/>
                  <a:gd name="T44" fmla="*/ 9 w 73"/>
                  <a:gd name="T45" fmla="*/ 29 h 64"/>
                  <a:gd name="T46" fmla="*/ 22 w 73"/>
                  <a:gd name="T47" fmla="*/ 22 h 64"/>
                  <a:gd name="T48" fmla="*/ 22 w 73"/>
                  <a:gd name="T49" fmla="*/ 20 h 64"/>
                  <a:gd name="T50" fmla="*/ 26 w 73"/>
                  <a:gd name="T51" fmla="*/ 19 h 64"/>
                  <a:gd name="T52" fmla="*/ 33 w 73"/>
                  <a:gd name="T53" fmla="*/ 14 h 64"/>
                  <a:gd name="T54" fmla="*/ 36 w 73"/>
                  <a:gd name="T55" fmla="*/ 11 h 64"/>
                  <a:gd name="T56" fmla="*/ 40 w 73"/>
                  <a:gd name="T57" fmla="*/ 9 h 64"/>
                  <a:gd name="T58" fmla="*/ 42 w 73"/>
                  <a:gd name="T59" fmla="*/ 6 h 64"/>
                  <a:gd name="T60" fmla="*/ 46 w 73"/>
                  <a:gd name="T61" fmla="*/ 4 h 64"/>
                  <a:gd name="T62" fmla="*/ 49 w 73"/>
                  <a:gd name="T63" fmla="*/ 1 h 64"/>
                  <a:gd name="T64" fmla="*/ 59 w 73"/>
                  <a:gd name="T65" fmla="*/ 5 h 64"/>
                  <a:gd name="T66" fmla="*/ 60 w 73"/>
                  <a:gd name="T67" fmla="*/ 6 h 64"/>
                  <a:gd name="T68" fmla="*/ 68 w 73"/>
                  <a:gd name="T69" fmla="*/ 17 h 64"/>
                  <a:gd name="T70" fmla="*/ 69 w 73"/>
                  <a:gd name="T71" fmla="*/ 19 h 64"/>
                  <a:gd name="T72" fmla="*/ 72 w 73"/>
                  <a:gd name="T73" fmla="*/ 2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64">
                    <a:moveTo>
                      <a:pt x="72" y="27"/>
                    </a:moveTo>
                    <a:cubicBezTo>
                      <a:pt x="67" y="30"/>
                      <a:pt x="64" y="25"/>
                      <a:pt x="62" y="22"/>
                    </a:cubicBezTo>
                    <a:cubicBezTo>
                      <a:pt x="62" y="22"/>
                      <a:pt x="62" y="21"/>
                      <a:pt x="62" y="21"/>
                    </a:cubicBezTo>
                    <a:cubicBezTo>
                      <a:pt x="59" y="19"/>
                      <a:pt x="58" y="15"/>
                      <a:pt x="55" y="14"/>
                    </a:cubicBezTo>
                    <a:cubicBezTo>
                      <a:pt x="51" y="12"/>
                      <a:pt x="50" y="16"/>
                      <a:pt x="46" y="16"/>
                    </a:cubicBezTo>
                    <a:cubicBezTo>
                      <a:pt x="44" y="19"/>
                      <a:pt x="39" y="20"/>
                      <a:pt x="40" y="25"/>
                    </a:cubicBezTo>
                    <a:cubicBezTo>
                      <a:pt x="40" y="26"/>
                      <a:pt x="41" y="27"/>
                      <a:pt x="41" y="28"/>
                    </a:cubicBezTo>
                    <a:cubicBezTo>
                      <a:pt x="43" y="33"/>
                      <a:pt x="48" y="36"/>
                      <a:pt x="44" y="41"/>
                    </a:cubicBezTo>
                    <a:cubicBezTo>
                      <a:pt x="43" y="41"/>
                      <a:pt x="42" y="40"/>
                      <a:pt x="41" y="41"/>
                    </a:cubicBezTo>
                    <a:cubicBezTo>
                      <a:pt x="37" y="38"/>
                      <a:pt x="35" y="33"/>
                      <a:pt x="32" y="30"/>
                    </a:cubicBezTo>
                    <a:cubicBezTo>
                      <a:pt x="26" y="30"/>
                      <a:pt x="23" y="32"/>
                      <a:pt x="19" y="35"/>
                    </a:cubicBezTo>
                    <a:cubicBezTo>
                      <a:pt x="19" y="35"/>
                      <a:pt x="18" y="36"/>
                      <a:pt x="18" y="37"/>
                    </a:cubicBezTo>
                    <a:cubicBezTo>
                      <a:pt x="16" y="37"/>
                      <a:pt x="15" y="38"/>
                      <a:pt x="14" y="39"/>
                    </a:cubicBezTo>
                    <a:cubicBezTo>
                      <a:pt x="14" y="41"/>
                      <a:pt x="14" y="42"/>
                      <a:pt x="14" y="43"/>
                    </a:cubicBezTo>
                    <a:cubicBezTo>
                      <a:pt x="15" y="46"/>
                      <a:pt x="17" y="47"/>
                      <a:pt x="18" y="50"/>
                    </a:cubicBezTo>
                    <a:cubicBezTo>
                      <a:pt x="20" y="53"/>
                      <a:pt x="25" y="56"/>
                      <a:pt x="23" y="62"/>
                    </a:cubicBezTo>
                    <a:cubicBezTo>
                      <a:pt x="20" y="64"/>
                      <a:pt x="17" y="61"/>
                      <a:pt x="15" y="60"/>
                    </a:cubicBezTo>
                    <a:cubicBezTo>
                      <a:pt x="14" y="56"/>
                      <a:pt x="9" y="55"/>
                      <a:pt x="9" y="50"/>
                    </a:cubicBezTo>
                    <a:cubicBezTo>
                      <a:pt x="6" y="49"/>
                      <a:pt x="4" y="43"/>
                      <a:pt x="2" y="40"/>
                    </a:cubicBezTo>
                    <a:cubicBezTo>
                      <a:pt x="1" y="39"/>
                      <a:pt x="0" y="38"/>
                      <a:pt x="1" y="36"/>
                    </a:cubicBezTo>
                    <a:cubicBezTo>
                      <a:pt x="1" y="35"/>
                      <a:pt x="4" y="34"/>
                      <a:pt x="5" y="32"/>
                    </a:cubicBezTo>
                    <a:cubicBezTo>
                      <a:pt x="5" y="32"/>
                      <a:pt x="5" y="33"/>
                      <a:pt x="6" y="33"/>
                    </a:cubicBezTo>
                    <a:cubicBezTo>
                      <a:pt x="7" y="31"/>
                      <a:pt x="8" y="31"/>
                      <a:pt x="9" y="29"/>
                    </a:cubicBezTo>
                    <a:cubicBezTo>
                      <a:pt x="15" y="28"/>
                      <a:pt x="17" y="24"/>
                      <a:pt x="22" y="22"/>
                    </a:cubicBezTo>
                    <a:cubicBezTo>
                      <a:pt x="22" y="22"/>
                      <a:pt x="22" y="21"/>
                      <a:pt x="22" y="20"/>
                    </a:cubicBezTo>
                    <a:cubicBezTo>
                      <a:pt x="24" y="20"/>
                      <a:pt x="25" y="18"/>
                      <a:pt x="26" y="19"/>
                    </a:cubicBezTo>
                    <a:cubicBezTo>
                      <a:pt x="28" y="17"/>
                      <a:pt x="30" y="16"/>
                      <a:pt x="33" y="14"/>
                    </a:cubicBezTo>
                    <a:cubicBezTo>
                      <a:pt x="34" y="13"/>
                      <a:pt x="35" y="11"/>
                      <a:pt x="36" y="11"/>
                    </a:cubicBezTo>
                    <a:cubicBezTo>
                      <a:pt x="38" y="10"/>
                      <a:pt x="39" y="10"/>
                      <a:pt x="40" y="9"/>
                    </a:cubicBezTo>
                    <a:cubicBezTo>
                      <a:pt x="41" y="8"/>
                      <a:pt x="41" y="7"/>
                      <a:pt x="42" y="6"/>
                    </a:cubicBezTo>
                    <a:cubicBezTo>
                      <a:pt x="43" y="5"/>
                      <a:pt x="44" y="4"/>
                      <a:pt x="46" y="4"/>
                    </a:cubicBezTo>
                    <a:cubicBezTo>
                      <a:pt x="47" y="3"/>
                      <a:pt x="49" y="2"/>
                      <a:pt x="49" y="1"/>
                    </a:cubicBezTo>
                    <a:cubicBezTo>
                      <a:pt x="54" y="0"/>
                      <a:pt x="58" y="2"/>
                      <a:pt x="59" y="5"/>
                    </a:cubicBezTo>
                    <a:cubicBezTo>
                      <a:pt x="60" y="5"/>
                      <a:pt x="60" y="5"/>
                      <a:pt x="60" y="6"/>
                    </a:cubicBezTo>
                    <a:cubicBezTo>
                      <a:pt x="63" y="9"/>
                      <a:pt x="65" y="14"/>
                      <a:pt x="68" y="17"/>
                    </a:cubicBezTo>
                    <a:cubicBezTo>
                      <a:pt x="68" y="17"/>
                      <a:pt x="69" y="18"/>
                      <a:pt x="69" y="19"/>
                    </a:cubicBezTo>
                    <a:cubicBezTo>
                      <a:pt x="71" y="20"/>
                      <a:pt x="73" y="23"/>
                      <a:pt x="7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9" name="Freeform 23">
                <a:extLst>
                  <a:ext uri="{FF2B5EF4-FFF2-40B4-BE49-F238E27FC236}">
                    <a16:creationId xmlns="" xmlns:a16="http://schemas.microsoft.com/office/drawing/2014/main" id="{E27F009D-5B5E-4FCA-9711-4DD15450AE41}"/>
                  </a:ext>
                </a:extLst>
              </p:cNvPr>
              <p:cNvSpPr>
                <a:spLocks noEditPoints="1"/>
              </p:cNvSpPr>
              <p:nvPr/>
            </p:nvSpPr>
            <p:spPr bwMode="auto">
              <a:xfrm>
                <a:off x="3325" y="2187"/>
                <a:ext cx="200" cy="196"/>
              </a:xfrm>
              <a:custGeom>
                <a:avLst/>
                <a:gdLst>
                  <a:gd name="T0" fmla="*/ 79 w 96"/>
                  <a:gd name="T1" fmla="*/ 57 h 94"/>
                  <a:gd name="T2" fmla="*/ 71 w 96"/>
                  <a:gd name="T3" fmla="*/ 56 h 94"/>
                  <a:gd name="T4" fmla="*/ 68 w 96"/>
                  <a:gd name="T5" fmla="*/ 50 h 94"/>
                  <a:gd name="T6" fmla="*/ 86 w 96"/>
                  <a:gd name="T7" fmla="*/ 44 h 94"/>
                  <a:gd name="T8" fmla="*/ 84 w 96"/>
                  <a:gd name="T9" fmla="*/ 32 h 94"/>
                  <a:gd name="T10" fmla="*/ 76 w 96"/>
                  <a:gd name="T11" fmla="*/ 29 h 94"/>
                  <a:gd name="T12" fmla="*/ 64 w 96"/>
                  <a:gd name="T13" fmla="*/ 31 h 94"/>
                  <a:gd name="T14" fmla="*/ 41 w 96"/>
                  <a:gd name="T15" fmla="*/ 35 h 94"/>
                  <a:gd name="T16" fmla="*/ 43 w 96"/>
                  <a:gd name="T17" fmla="*/ 52 h 94"/>
                  <a:gd name="T18" fmla="*/ 56 w 96"/>
                  <a:gd name="T19" fmla="*/ 68 h 94"/>
                  <a:gd name="T20" fmla="*/ 62 w 96"/>
                  <a:gd name="T21" fmla="*/ 72 h 94"/>
                  <a:gd name="T22" fmla="*/ 58 w 96"/>
                  <a:gd name="T23" fmla="*/ 80 h 94"/>
                  <a:gd name="T24" fmla="*/ 52 w 96"/>
                  <a:gd name="T25" fmla="*/ 76 h 94"/>
                  <a:gd name="T26" fmla="*/ 45 w 96"/>
                  <a:gd name="T27" fmla="*/ 71 h 94"/>
                  <a:gd name="T28" fmla="*/ 33 w 96"/>
                  <a:gd name="T29" fmla="*/ 67 h 94"/>
                  <a:gd name="T30" fmla="*/ 36 w 96"/>
                  <a:gd name="T31" fmla="*/ 75 h 94"/>
                  <a:gd name="T32" fmla="*/ 42 w 96"/>
                  <a:gd name="T33" fmla="*/ 83 h 94"/>
                  <a:gd name="T34" fmla="*/ 42 w 96"/>
                  <a:gd name="T35" fmla="*/ 94 h 94"/>
                  <a:gd name="T36" fmla="*/ 35 w 96"/>
                  <a:gd name="T37" fmla="*/ 91 h 94"/>
                  <a:gd name="T38" fmla="*/ 33 w 96"/>
                  <a:gd name="T39" fmla="*/ 88 h 94"/>
                  <a:gd name="T40" fmla="*/ 29 w 96"/>
                  <a:gd name="T41" fmla="*/ 82 h 94"/>
                  <a:gd name="T42" fmla="*/ 26 w 96"/>
                  <a:gd name="T43" fmla="*/ 79 h 94"/>
                  <a:gd name="T44" fmla="*/ 19 w 96"/>
                  <a:gd name="T45" fmla="*/ 71 h 94"/>
                  <a:gd name="T46" fmla="*/ 5 w 96"/>
                  <a:gd name="T47" fmla="*/ 52 h 94"/>
                  <a:gd name="T48" fmla="*/ 0 w 96"/>
                  <a:gd name="T49" fmla="*/ 46 h 94"/>
                  <a:gd name="T50" fmla="*/ 27 w 96"/>
                  <a:gd name="T51" fmla="*/ 30 h 94"/>
                  <a:gd name="T52" fmla="*/ 33 w 96"/>
                  <a:gd name="T53" fmla="*/ 31 h 94"/>
                  <a:gd name="T54" fmla="*/ 35 w 96"/>
                  <a:gd name="T55" fmla="*/ 25 h 94"/>
                  <a:gd name="T56" fmla="*/ 41 w 96"/>
                  <a:gd name="T57" fmla="*/ 3 h 94"/>
                  <a:gd name="T58" fmla="*/ 55 w 96"/>
                  <a:gd name="T59" fmla="*/ 1 h 94"/>
                  <a:gd name="T60" fmla="*/ 58 w 96"/>
                  <a:gd name="T61" fmla="*/ 8 h 94"/>
                  <a:gd name="T62" fmla="*/ 43 w 96"/>
                  <a:gd name="T63" fmla="*/ 13 h 94"/>
                  <a:gd name="T64" fmla="*/ 46 w 96"/>
                  <a:gd name="T65" fmla="*/ 24 h 94"/>
                  <a:gd name="T66" fmla="*/ 55 w 96"/>
                  <a:gd name="T67" fmla="*/ 25 h 94"/>
                  <a:gd name="T68" fmla="*/ 70 w 96"/>
                  <a:gd name="T69" fmla="*/ 21 h 94"/>
                  <a:gd name="T70" fmla="*/ 74 w 96"/>
                  <a:gd name="T71" fmla="*/ 20 h 94"/>
                  <a:gd name="T72" fmla="*/ 81 w 96"/>
                  <a:gd name="T73" fmla="*/ 21 h 94"/>
                  <a:gd name="T74" fmla="*/ 91 w 96"/>
                  <a:gd name="T75" fmla="*/ 26 h 94"/>
                  <a:gd name="T76" fmla="*/ 94 w 96"/>
                  <a:gd name="T77" fmla="*/ 30 h 94"/>
                  <a:gd name="T78" fmla="*/ 95 w 96"/>
                  <a:gd name="T79" fmla="*/ 37 h 94"/>
                  <a:gd name="T80" fmla="*/ 95 w 96"/>
                  <a:gd name="T81" fmla="*/ 43 h 94"/>
                  <a:gd name="T82" fmla="*/ 94 w 96"/>
                  <a:gd name="T83" fmla="*/ 46 h 94"/>
                  <a:gd name="T84" fmla="*/ 22 w 96"/>
                  <a:gd name="T85" fmla="*/ 57 h 94"/>
                  <a:gd name="T86" fmla="*/ 31 w 96"/>
                  <a:gd name="T87" fmla="*/ 55 h 94"/>
                  <a:gd name="T88" fmla="*/ 34 w 96"/>
                  <a:gd name="T89" fmla="*/ 47 h 94"/>
                  <a:gd name="T90" fmla="*/ 27 w 96"/>
                  <a:gd name="T91" fmla="*/ 39 h 94"/>
                  <a:gd name="T92" fmla="*/ 15 w 96"/>
                  <a:gd name="T93" fmla="*/ 48 h 94"/>
                  <a:gd name="T94" fmla="*/ 16 w 96"/>
                  <a:gd name="T95" fmla="*/ 5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 h="94">
                    <a:moveTo>
                      <a:pt x="91" y="53"/>
                    </a:moveTo>
                    <a:cubicBezTo>
                      <a:pt x="88" y="54"/>
                      <a:pt x="85" y="57"/>
                      <a:pt x="79" y="57"/>
                    </a:cubicBezTo>
                    <a:cubicBezTo>
                      <a:pt x="79" y="57"/>
                      <a:pt x="77" y="56"/>
                      <a:pt x="76" y="56"/>
                    </a:cubicBezTo>
                    <a:cubicBezTo>
                      <a:pt x="74" y="56"/>
                      <a:pt x="72" y="57"/>
                      <a:pt x="71" y="56"/>
                    </a:cubicBezTo>
                    <a:cubicBezTo>
                      <a:pt x="70" y="56"/>
                      <a:pt x="68" y="54"/>
                      <a:pt x="68" y="53"/>
                    </a:cubicBezTo>
                    <a:cubicBezTo>
                      <a:pt x="67" y="52"/>
                      <a:pt x="68" y="51"/>
                      <a:pt x="68" y="50"/>
                    </a:cubicBezTo>
                    <a:cubicBezTo>
                      <a:pt x="70" y="48"/>
                      <a:pt x="73" y="49"/>
                      <a:pt x="76" y="49"/>
                    </a:cubicBezTo>
                    <a:cubicBezTo>
                      <a:pt x="80" y="48"/>
                      <a:pt x="83" y="46"/>
                      <a:pt x="86" y="44"/>
                    </a:cubicBezTo>
                    <a:cubicBezTo>
                      <a:pt x="86" y="43"/>
                      <a:pt x="86" y="42"/>
                      <a:pt x="85" y="42"/>
                    </a:cubicBezTo>
                    <a:cubicBezTo>
                      <a:pt x="87" y="39"/>
                      <a:pt x="86" y="35"/>
                      <a:pt x="84" y="32"/>
                    </a:cubicBezTo>
                    <a:cubicBezTo>
                      <a:pt x="82" y="31"/>
                      <a:pt x="81" y="29"/>
                      <a:pt x="79" y="29"/>
                    </a:cubicBezTo>
                    <a:cubicBezTo>
                      <a:pt x="78" y="29"/>
                      <a:pt x="77" y="29"/>
                      <a:pt x="76" y="29"/>
                    </a:cubicBezTo>
                    <a:cubicBezTo>
                      <a:pt x="75" y="29"/>
                      <a:pt x="74" y="29"/>
                      <a:pt x="73" y="29"/>
                    </a:cubicBezTo>
                    <a:cubicBezTo>
                      <a:pt x="70" y="29"/>
                      <a:pt x="67" y="31"/>
                      <a:pt x="64" y="31"/>
                    </a:cubicBezTo>
                    <a:cubicBezTo>
                      <a:pt x="61" y="34"/>
                      <a:pt x="56" y="34"/>
                      <a:pt x="53" y="36"/>
                    </a:cubicBezTo>
                    <a:cubicBezTo>
                      <a:pt x="48" y="36"/>
                      <a:pt x="45" y="34"/>
                      <a:pt x="41" y="35"/>
                    </a:cubicBezTo>
                    <a:cubicBezTo>
                      <a:pt x="40" y="37"/>
                      <a:pt x="42" y="41"/>
                      <a:pt x="44" y="43"/>
                    </a:cubicBezTo>
                    <a:cubicBezTo>
                      <a:pt x="42" y="45"/>
                      <a:pt x="45" y="50"/>
                      <a:pt x="43" y="52"/>
                    </a:cubicBezTo>
                    <a:cubicBezTo>
                      <a:pt x="44" y="55"/>
                      <a:pt x="44" y="58"/>
                      <a:pt x="46" y="60"/>
                    </a:cubicBezTo>
                    <a:cubicBezTo>
                      <a:pt x="49" y="63"/>
                      <a:pt x="54" y="64"/>
                      <a:pt x="56" y="68"/>
                    </a:cubicBezTo>
                    <a:cubicBezTo>
                      <a:pt x="59" y="68"/>
                      <a:pt x="59" y="70"/>
                      <a:pt x="60" y="71"/>
                    </a:cubicBezTo>
                    <a:cubicBezTo>
                      <a:pt x="61" y="72"/>
                      <a:pt x="62" y="72"/>
                      <a:pt x="62" y="72"/>
                    </a:cubicBezTo>
                    <a:cubicBezTo>
                      <a:pt x="63" y="73"/>
                      <a:pt x="65" y="75"/>
                      <a:pt x="65" y="75"/>
                    </a:cubicBezTo>
                    <a:cubicBezTo>
                      <a:pt x="65" y="78"/>
                      <a:pt x="61" y="81"/>
                      <a:pt x="58" y="80"/>
                    </a:cubicBezTo>
                    <a:cubicBezTo>
                      <a:pt x="58" y="80"/>
                      <a:pt x="58" y="79"/>
                      <a:pt x="57" y="78"/>
                    </a:cubicBezTo>
                    <a:cubicBezTo>
                      <a:pt x="56" y="78"/>
                      <a:pt x="54" y="77"/>
                      <a:pt x="52" y="76"/>
                    </a:cubicBezTo>
                    <a:cubicBezTo>
                      <a:pt x="50" y="75"/>
                      <a:pt x="48" y="73"/>
                      <a:pt x="46" y="71"/>
                    </a:cubicBezTo>
                    <a:cubicBezTo>
                      <a:pt x="46" y="71"/>
                      <a:pt x="45" y="71"/>
                      <a:pt x="45" y="71"/>
                    </a:cubicBezTo>
                    <a:cubicBezTo>
                      <a:pt x="43" y="69"/>
                      <a:pt x="40" y="68"/>
                      <a:pt x="38" y="66"/>
                    </a:cubicBezTo>
                    <a:cubicBezTo>
                      <a:pt x="35" y="65"/>
                      <a:pt x="33" y="65"/>
                      <a:pt x="33" y="67"/>
                    </a:cubicBezTo>
                    <a:cubicBezTo>
                      <a:pt x="32" y="69"/>
                      <a:pt x="34" y="70"/>
                      <a:pt x="33" y="72"/>
                    </a:cubicBezTo>
                    <a:cubicBezTo>
                      <a:pt x="34" y="73"/>
                      <a:pt x="35" y="74"/>
                      <a:pt x="36" y="75"/>
                    </a:cubicBezTo>
                    <a:cubicBezTo>
                      <a:pt x="36" y="76"/>
                      <a:pt x="37" y="76"/>
                      <a:pt x="37" y="77"/>
                    </a:cubicBezTo>
                    <a:cubicBezTo>
                      <a:pt x="38" y="79"/>
                      <a:pt x="40" y="81"/>
                      <a:pt x="42" y="83"/>
                    </a:cubicBezTo>
                    <a:cubicBezTo>
                      <a:pt x="43" y="85"/>
                      <a:pt x="46" y="88"/>
                      <a:pt x="46" y="90"/>
                    </a:cubicBezTo>
                    <a:cubicBezTo>
                      <a:pt x="45" y="92"/>
                      <a:pt x="43" y="92"/>
                      <a:pt x="42" y="94"/>
                    </a:cubicBezTo>
                    <a:cubicBezTo>
                      <a:pt x="40" y="94"/>
                      <a:pt x="40" y="94"/>
                      <a:pt x="38" y="94"/>
                    </a:cubicBezTo>
                    <a:cubicBezTo>
                      <a:pt x="37" y="93"/>
                      <a:pt x="36" y="92"/>
                      <a:pt x="35" y="91"/>
                    </a:cubicBezTo>
                    <a:cubicBezTo>
                      <a:pt x="35" y="90"/>
                      <a:pt x="34" y="90"/>
                      <a:pt x="33" y="90"/>
                    </a:cubicBezTo>
                    <a:cubicBezTo>
                      <a:pt x="33" y="89"/>
                      <a:pt x="33" y="88"/>
                      <a:pt x="33" y="88"/>
                    </a:cubicBezTo>
                    <a:cubicBezTo>
                      <a:pt x="32" y="87"/>
                      <a:pt x="31" y="86"/>
                      <a:pt x="30" y="85"/>
                    </a:cubicBezTo>
                    <a:cubicBezTo>
                      <a:pt x="29" y="84"/>
                      <a:pt x="29" y="83"/>
                      <a:pt x="29" y="82"/>
                    </a:cubicBezTo>
                    <a:cubicBezTo>
                      <a:pt x="28" y="81"/>
                      <a:pt x="27" y="81"/>
                      <a:pt x="27" y="80"/>
                    </a:cubicBezTo>
                    <a:cubicBezTo>
                      <a:pt x="26" y="80"/>
                      <a:pt x="27" y="79"/>
                      <a:pt x="26" y="79"/>
                    </a:cubicBezTo>
                    <a:cubicBezTo>
                      <a:pt x="25" y="77"/>
                      <a:pt x="22" y="75"/>
                      <a:pt x="22" y="72"/>
                    </a:cubicBezTo>
                    <a:cubicBezTo>
                      <a:pt x="21" y="72"/>
                      <a:pt x="20" y="71"/>
                      <a:pt x="19" y="71"/>
                    </a:cubicBezTo>
                    <a:cubicBezTo>
                      <a:pt x="19" y="67"/>
                      <a:pt x="15" y="67"/>
                      <a:pt x="15" y="63"/>
                    </a:cubicBezTo>
                    <a:cubicBezTo>
                      <a:pt x="11" y="61"/>
                      <a:pt x="9" y="55"/>
                      <a:pt x="5" y="52"/>
                    </a:cubicBezTo>
                    <a:cubicBezTo>
                      <a:pt x="5" y="52"/>
                      <a:pt x="5" y="51"/>
                      <a:pt x="5" y="51"/>
                    </a:cubicBezTo>
                    <a:cubicBezTo>
                      <a:pt x="3" y="50"/>
                      <a:pt x="2" y="47"/>
                      <a:pt x="0" y="46"/>
                    </a:cubicBezTo>
                    <a:cubicBezTo>
                      <a:pt x="1" y="42"/>
                      <a:pt x="4" y="38"/>
                      <a:pt x="8" y="37"/>
                    </a:cubicBezTo>
                    <a:cubicBezTo>
                      <a:pt x="12" y="32"/>
                      <a:pt x="18" y="29"/>
                      <a:pt x="27" y="30"/>
                    </a:cubicBezTo>
                    <a:cubicBezTo>
                      <a:pt x="29" y="30"/>
                      <a:pt x="30" y="30"/>
                      <a:pt x="32" y="31"/>
                    </a:cubicBezTo>
                    <a:cubicBezTo>
                      <a:pt x="32" y="31"/>
                      <a:pt x="33" y="30"/>
                      <a:pt x="33" y="31"/>
                    </a:cubicBezTo>
                    <a:cubicBezTo>
                      <a:pt x="35" y="31"/>
                      <a:pt x="37" y="33"/>
                      <a:pt x="38" y="31"/>
                    </a:cubicBezTo>
                    <a:cubicBezTo>
                      <a:pt x="39" y="29"/>
                      <a:pt x="35" y="26"/>
                      <a:pt x="35" y="25"/>
                    </a:cubicBezTo>
                    <a:cubicBezTo>
                      <a:pt x="35" y="22"/>
                      <a:pt x="34" y="21"/>
                      <a:pt x="33" y="20"/>
                    </a:cubicBezTo>
                    <a:cubicBezTo>
                      <a:pt x="32" y="13"/>
                      <a:pt x="36" y="6"/>
                      <a:pt x="41" y="3"/>
                    </a:cubicBezTo>
                    <a:cubicBezTo>
                      <a:pt x="42" y="3"/>
                      <a:pt x="43" y="3"/>
                      <a:pt x="44" y="2"/>
                    </a:cubicBezTo>
                    <a:cubicBezTo>
                      <a:pt x="47" y="1"/>
                      <a:pt x="51" y="0"/>
                      <a:pt x="55" y="1"/>
                    </a:cubicBezTo>
                    <a:cubicBezTo>
                      <a:pt x="56" y="1"/>
                      <a:pt x="60" y="3"/>
                      <a:pt x="60" y="4"/>
                    </a:cubicBezTo>
                    <a:cubicBezTo>
                      <a:pt x="60" y="5"/>
                      <a:pt x="59" y="7"/>
                      <a:pt x="58" y="8"/>
                    </a:cubicBezTo>
                    <a:cubicBezTo>
                      <a:pt x="56" y="10"/>
                      <a:pt x="51" y="9"/>
                      <a:pt x="48" y="9"/>
                    </a:cubicBezTo>
                    <a:cubicBezTo>
                      <a:pt x="46" y="9"/>
                      <a:pt x="43" y="12"/>
                      <a:pt x="43" y="13"/>
                    </a:cubicBezTo>
                    <a:cubicBezTo>
                      <a:pt x="43" y="14"/>
                      <a:pt x="43" y="16"/>
                      <a:pt x="43" y="18"/>
                    </a:cubicBezTo>
                    <a:cubicBezTo>
                      <a:pt x="43" y="22"/>
                      <a:pt x="44" y="22"/>
                      <a:pt x="46" y="24"/>
                    </a:cubicBezTo>
                    <a:cubicBezTo>
                      <a:pt x="48" y="25"/>
                      <a:pt x="48" y="26"/>
                      <a:pt x="51" y="25"/>
                    </a:cubicBezTo>
                    <a:cubicBezTo>
                      <a:pt x="52" y="25"/>
                      <a:pt x="54" y="25"/>
                      <a:pt x="55" y="25"/>
                    </a:cubicBezTo>
                    <a:cubicBezTo>
                      <a:pt x="56" y="25"/>
                      <a:pt x="56" y="24"/>
                      <a:pt x="57" y="24"/>
                    </a:cubicBezTo>
                    <a:cubicBezTo>
                      <a:pt x="61" y="23"/>
                      <a:pt x="66" y="22"/>
                      <a:pt x="70" y="21"/>
                    </a:cubicBezTo>
                    <a:cubicBezTo>
                      <a:pt x="70" y="21"/>
                      <a:pt x="71" y="21"/>
                      <a:pt x="72" y="20"/>
                    </a:cubicBezTo>
                    <a:cubicBezTo>
                      <a:pt x="72" y="20"/>
                      <a:pt x="73" y="20"/>
                      <a:pt x="74" y="20"/>
                    </a:cubicBezTo>
                    <a:cubicBezTo>
                      <a:pt x="75" y="20"/>
                      <a:pt x="76" y="19"/>
                      <a:pt x="76" y="19"/>
                    </a:cubicBezTo>
                    <a:cubicBezTo>
                      <a:pt x="78" y="19"/>
                      <a:pt x="79" y="20"/>
                      <a:pt x="81" y="21"/>
                    </a:cubicBezTo>
                    <a:cubicBezTo>
                      <a:pt x="84" y="21"/>
                      <a:pt x="86" y="21"/>
                      <a:pt x="88" y="22"/>
                    </a:cubicBezTo>
                    <a:cubicBezTo>
                      <a:pt x="88" y="23"/>
                      <a:pt x="91" y="26"/>
                      <a:pt x="91" y="26"/>
                    </a:cubicBezTo>
                    <a:cubicBezTo>
                      <a:pt x="91" y="27"/>
                      <a:pt x="91" y="28"/>
                      <a:pt x="92" y="28"/>
                    </a:cubicBezTo>
                    <a:cubicBezTo>
                      <a:pt x="92" y="29"/>
                      <a:pt x="94" y="30"/>
                      <a:pt x="94" y="30"/>
                    </a:cubicBezTo>
                    <a:cubicBezTo>
                      <a:pt x="95" y="31"/>
                      <a:pt x="95" y="33"/>
                      <a:pt x="96" y="35"/>
                    </a:cubicBezTo>
                    <a:cubicBezTo>
                      <a:pt x="96" y="35"/>
                      <a:pt x="95" y="36"/>
                      <a:pt x="95" y="37"/>
                    </a:cubicBezTo>
                    <a:cubicBezTo>
                      <a:pt x="95" y="37"/>
                      <a:pt x="96" y="38"/>
                      <a:pt x="96" y="39"/>
                    </a:cubicBezTo>
                    <a:cubicBezTo>
                      <a:pt x="96" y="40"/>
                      <a:pt x="95" y="41"/>
                      <a:pt x="95" y="43"/>
                    </a:cubicBezTo>
                    <a:cubicBezTo>
                      <a:pt x="95" y="43"/>
                      <a:pt x="95" y="44"/>
                      <a:pt x="95" y="45"/>
                    </a:cubicBezTo>
                    <a:cubicBezTo>
                      <a:pt x="95" y="45"/>
                      <a:pt x="94" y="46"/>
                      <a:pt x="94" y="46"/>
                    </a:cubicBezTo>
                    <a:cubicBezTo>
                      <a:pt x="93" y="49"/>
                      <a:pt x="93" y="51"/>
                      <a:pt x="91" y="53"/>
                    </a:cubicBezTo>
                    <a:close/>
                    <a:moveTo>
                      <a:pt x="22" y="57"/>
                    </a:moveTo>
                    <a:cubicBezTo>
                      <a:pt x="23" y="58"/>
                      <a:pt x="25" y="59"/>
                      <a:pt x="26" y="59"/>
                    </a:cubicBezTo>
                    <a:cubicBezTo>
                      <a:pt x="27" y="59"/>
                      <a:pt x="30" y="56"/>
                      <a:pt x="31" y="55"/>
                    </a:cubicBezTo>
                    <a:cubicBezTo>
                      <a:pt x="32" y="53"/>
                      <a:pt x="32" y="51"/>
                      <a:pt x="33" y="51"/>
                    </a:cubicBezTo>
                    <a:cubicBezTo>
                      <a:pt x="33" y="49"/>
                      <a:pt x="33" y="48"/>
                      <a:pt x="34" y="47"/>
                    </a:cubicBezTo>
                    <a:cubicBezTo>
                      <a:pt x="33" y="45"/>
                      <a:pt x="32" y="45"/>
                      <a:pt x="32" y="43"/>
                    </a:cubicBezTo>
                    <a:cubicBezTo>
                      <a:pt x="30" y="42"/>
                      <a:pt x="29" y="40"/>
                      <a:pt x="27" y="39"/>
                    </a:cubicBezTo>
                    <a:cubicBezTo>
                      <a:pt x="22" y="36"/>
                      <a:pt x="18" y="39"/>
                      <a:pt x="15" y="41"/>
                    </a:cubicBezTo>
                    <a:cubicBezTo>
                      <a:pt x="14" y="43"/>
                      <a:pt x="14" y="46"/>
                      <a:pt x="15" y="48"/>
                    </a:cubicBezTo>
                    <a:cubicBezTo>
                      <a:pt x="15" y="48"/>
                      <a:pt x="16" y="48"/>
                      <a:pt x="17" y="49"/>
                    </a:cubicBezTo>
                    <a:cubicBezTo>
                      <a:pt x="17" y="50"/>
                      <a:pt x="16" y="50"/>
                      <a:pt x="16" y="51"/>
                    </a:cubicBezTo>
                    <a:cubicBezTo>
                      <a:pt x="18" y="53"/>
                      <a:pt x="21" y="54"/>
                      <a:pt x="2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0" name="Freeform 24">
                <a:extLst>
                  <a:ext uri="{FF2B5EF4-FFF2-40B4-BE49-F238E27FC236}">
                    <a16:creationId xmlns="" xmlns:a16="http://schemas.microsoft.com/office/drawing/2014/main" id="{CED6F84C-439E-4F26-9067-7F409222AEC7}"/>
                  </a:ext>
                </a:extLst>
              </p:cNvPr>
              <p:cNvSpPr>
                <a:spLocks/>
              </p:cNvSpPr>
              <p:nvPr/>
            </p:nvSpPr>
            <p:spPr bwMode="auto">
              <a:xfrm>
                <a:off x="3177" y="2189"/>
                <a:ext cx="43" cy="98"/>
              </a:xfrm>
              <a:custGeom>
                <a:avLst/>
                <a:gdLst>
                  <a:gd name="T0" fmla="*/ 18 w 21"/>
                  <a:gd name="T1" fmla="*/ 1 h 47"/>
                  <a:gd name="T2" fmla="*/ 19 w 21"/>
                  <a:gd name="T3" fmla="*/ 8 h 47"/>
                  <a:gd name="T4" fmla="*/ 19 w 21"/>
                  <a:gd name="T5" fmla="*/ 14 h 47"/>
                  <a:gd name="T6" fmla="*/ 19 w 21"/>
                  <a:gd name="T7" fmla="*/ 35 h 47"/>
                  <a:gd name="T8" fmla="*/ 17 w 21"/>
                  <a:gd name="T9" fmla="*/ 39 h 47"/>
                  <a:gd name="T10" fmla="*/ 18 w 21"/>
                  <a:gd name="T11" fmla="*/ 41 h 47"/>
                  <a:gd name="T12" fmla="*/ 10 w 21"/>
                  <a:gd name="T13" fmla="*/ 42 h 47"/>
                  <a:gd name="T14" fmla="*/ 11 w 21"/>
                  <a:gd name="T15" fmla="*/ 36 h 47"/>
                  <a:gd name="T16" fmla="*/ 11 w 21"/>
                  <a:gd name="T17" fmla="*/ 30 h 47"/>
                  <a:gd name="T18" fmla="*/ 12 w 21"/>
                  <a:gd name="T19" fmla="*/ 28 h 47"/>
                  <a:gd name="T20" fmla="*/ 11 w 21"/>
                  <a:gd name="T21" fmla="*/ 26 h 47"/>
                  <a:gd name="T22" fmla="*/ 12 w 21"/>
                  <a:gd name="T23" fmla="*/ 23 h 47"/>
                  <a:gd name="T24" fmla="*/ 12 w 21"/>
                  <a:gd name="T25" fmla="*/ 8 h 47"/>
                  <a:gd name="T26" fmla="*/ 0 w 21"/>
                  <a:gd name="T27" fmla="*/ 10 h 47"/>
                  <a:gd name="T28" fmla="*/ 5 w 21"/>
                  <a:gd name="T29" fmla="*/ 6 h 47"/>
                  <a:gd name="T30" fmla="*/ 11 w 21"/>
                  <a:gd name="T31" fmla="*/ 4 h 47"/>
                  <a:gd name="T32" fmla="*/ 18 w 21"/>
                  <a:gd name="T33"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7">
                    <a:moveTo>
                      <a:pt x="18" y="1"/>
                    </a:moveTo>
                    <a:cubicBezTo>
                      <a:pt x="19" y="3"/>
                      <a:pt x="21" y="6"/>
                      <a:pt x="19" y="8"/>
                    </a:cubicBezTo>
                    <a:cubicBezTo>
                      <a:pt x="20" y="10"/>
                      <a:pt x="19" y="12"/>
                      <a:pt x="19" y="14"/>
                    </a:cubicBezTo>
                    <a:cubicBezTo>
                      <a:pt x="18" y="21"/>
                      <a:pt x="20" y="29"/>
                      <a:pt x="19" y="35"/>
                    </a:cubicBezTo>
                    <a:cubicBezTo>
                      <a:pt x="18" y="36"/>
                      <a:pt x="17" y="37"/>
                      <a:pt x="17" y="39"/>
                    </a:cubicBezTo>
                    <a:cubicBezTo>
                      <a:pt x="17" y="39"/>
                      <a:pt x="18" y="40"/>
                      <a:pt x="18" y="41"/>
                    </a:cubicBezTo>
                    <a:cubicBezTo>
                      <a:pt x="17" y="44"/>
                      <a:pt x="11" y="47"/>
                      <a:pt x="10" y="42"/>
                    </a:cubicBezTo>
                    <a:cubicBezTo>
                      <a:pt x="10" y="40"/>
                      <a:pt x="11" y="38"/>
                      <a:pt x="11" y="36"/>
                    </a:cubicBezTo>
                    <a:cubicBezTo>
                      <a:pt x="11" y="34"/>
                      <a:pt x="11" y="32"/>
                      <a:pt x="11" y="30"/>
                    </a:cubicBezTo>
                    <a:cubicBezTo>
                      <a:pt x="11" y="29"/>
                      <a:pt x="11" y="29"/>
                      <a:pt x="12" y="28"/>
                    </a:cubicBezTo>
                    <a:cubicBezTo>
                      <a:pt x="12" y="27"/>
                      <a:pt x="11" y="27"/>
                      <a:pt x="11" y="26"/>
                    </a:cubicBezTo>
                    <a:cubicBezTo>
                      <a:pt x="11" y="25"/>
                      <a:pt x="12" y="24"/>
                      <a:pt x="12" y="23"/>
                    </a:cubicBezTo>
                    <a:cubicBezTo>
                      <a:pt x="13" y="18"/>
                      <a:pt x="12" y="12"/>
                      <a:pt x="12" y="8"/>
                    </a:cubicBezTo>
                    <a:cubicBezTo>
                      <a:pt x="7" y="7"/>
                      <a:pt x="5" y="11"/>
                      <a:pt x="0" y="10"/>
                    </a:cubicBezTo>
                    <a:cubicBezTo>
                      <a:pt x="1" y="8"/>
                      <a:pt x="5" y="8"/>
                      <a:pt x="5" y="6"/>
                    </a:cubicBezTo>
                    <a:cubicBezTo>
                      <a:pt x="8" y="6"/>
                      <a:pt x="8" y="4"/>
                      <a:pt x="11" y="4"/>
                    </a:cubicBezTo>
                    <a:cubicBezTo>
                      <a:pt x="12" y="2"/>
                      <a:pt x="14"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1" name="Freeform 25">
                <a:extLst>
                  <a:ext uri="{FF2B5EF4-FFF2-40B4-BE49-F238E27FC236}">
                    <a16:creationId xmlns="" xmlns:a16="http://schemas.microsoft.com/office/drawing/2014/main" id="{7F410C38-1FC3-4404-948E-5C20A2DADB05}"/>
                  </a:ext>
                </a:extLst>
              </p:cNvPr>
              <p:cNvSpPr>
                <a:spLocks/>
              </p:cNvSpPr>
              <p:nvPr/>
            </p:nvSpPr>
            <p:spPr bwMode="auto">
              <a:xfrm>
                <a:off x="2789" y="2208"/>
                <a:ext cx="58" cy="85"/>
              </a:xfrm>
              <a:custGeom>
                <a:avLst/>
                <a:gdLst>
                  <a:gd name="T0" fmla="*/ 27 w 28"/>
                  <a:gd name="T1" fmla="*/ 4 h 41"/>
                  <a:gd name="T2" fmla="*/ 25 w 28"/>
                  <a:gd name="T3" fmla="*/ 11 h 41"/>
                  <a:gd name="T4" fmla="*/ 21 w 28"/>
                  <a:gd name="T5" fmla="*/ 17 h 41"/>
                  <a:gd name="T6" fmla="*/ 15 w 28"/>
                  <a:gd name="T7" fmla="*/ 34 h 41"/>
                  <a:gd name="T8" fmla="*/ 18 w 28"/>
                  <a:gd name="T9" fmla="*/ 40 h 41"/>
                  <a:gd name="T10" fmla="*/ 16 w 28"/>
                  <a:gd name="T11" fmla="*/ 39 h 41"/>
                  <a:gd name="T12" fmla="*/ 11 w 28"/>
                  <a:gd name="T13" fmla="*/ 37 h 41"/>
                  <a:gd name="T14" fmla="*/ 7 w 28"/>
                  <a:gd name="T15" fmla="*/ 37 h 41"/>
                  <a:gd name="T16" fmla="*/ 0 w 28"/>
                  <a:gd name="T17" fmla="*/ 31 h 41"/>
                  <a:gd name="T18" fmla="*/ 5 w 28"/>
                  <a:gd name="T19" fmla="*/ 30 h 41"/>
                  <a:gd name="T20" fmla="*/ 9 w 28"/>
                  <a:gd name="T21" fmla="*/ 27 h 41"/>
                  <a:gd name="T22" fmla="*/ 9 w 28"/>
                  <a:gd name="T23" fmla="*/ 24 h 41"/>
                  <a:gd name="T24" fmla="*/ 11 w 28"/>
                  <a:gd name="T25" fmla="*/ 22 h 41"/>
                  <a:gd name="T26" fmla="*/ 14 w 28"/>
                  <a:gd name="T27" fmla="*/ 16 h 41"/>
                  <a:gd name="T28" fmla="*/ 18 w 28"/>
                  <a:gd name="T29" fmla="*/ 7 h 41"/>
                  <a:gd name="T30" fmla="*/ 17 w 28"/>
                  <a:gd name="T31" fmla="*/ 2 h 41"/>
                  <a:gd name="T32" fmla="*/ 27 w 28"/>
                  <a:gd name="T33"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41">
                    <a:moveTo>
                      <a:pt x="27" y="4"/>
                    </a:moveTo>
                    <a:cubicBezTo>
                      <a:pt x="28" y="7"/>
                      <a:pt x="26" y="9"/>
                      <a:pt x="25" y="11"/>
                    </a:cubicBezTo>
                    <a:cubicBezTo>
                      <a:pt x="24" y="14"/>
                      <a:pt x="23" y="16"/>
                      <a:pt x="21" y="17"/>
                    </a:cubicBezTo>
                    <a:cubicBezTo>
                      <a:pt x="21" y="23"/>
                      <a:pt x="14" y="27"/>
                      <a:pt x="15" y="34"/>
                    </a:cubicBezTo>
                    <a:cubicBezTo>
                      <a:pt x="16" y="37"/>
                      <a:pt x="19" y="37"/>
                      <a:pt x="18" y="40"/>
                    </a:cubicBezTo>
                    <a:cubicBezTo>
                      <a:pt x="17" y="41"/>
                      <a:pt x="17" y="39"/>
                      <a:pt x="16" y="39"/>
                    </a:cubicBezTo>
                    <a:cubicBezTo>
                      <a:pt x="14" y="39"/>
                      <a:pt x="12" y="38"/>
                      <a:pt x="11" y="37"/>
                    </a:cubicBezTo>
                    <a:cubicBezTo>
                      <a:pt x="10" y="37"/>
                      <a:pt x="8" y="37"/>
                      <a:pt x="7" y="37"/>
                    </a:cubicBezTo>
                    <a:cubicBezTo>
                      <a:pt x="5" y="36"/>
                      <a:pt x="2" y="33"/>
                      <a:pt x="0" y="31"/>
                    </a:cubicBezTo>
                    <a:cubicBezTo>
                      <a:pt x="0" y="29"/>
                      <a:pt x="3" y="30"/>
                      <a:pt x="5" y="30"/>
                    </a:cubicBezTo>
                    <a:cubicBezTo>
                      <a:pt x="7" y="30"/>
                      <a:pt x="8" y="28"/>
                      <a:pt x="9" y="27"/>
                    </a:cubicBezTo>
                    <a:cubicBezTo>
                      <a:pt x="9" y="26"/>
                      <a:pt x="9" y="25"/>
                      <a:pt x="9" y="24"/>
                    </a:cubicBezTo>
                    <a:cubicBezTo>
                      <a:pt x="10" y="23"/>
                      <a:pt x="10" y="23"/>
                      <a:pt x="11" y="22"/>
                    </a:cubicBezTo>
                    <a:cubicBezTo>
                      <a:pt x="11" y="19"/>
                      <a:pt x="12" y="17"/>
                      <a:pt x="14" y="16"/>
                    </a:cubicBezTo>
                    <a:cubicBezTo>
                      <a:pt x="15" y="12"/>
                      <a:pt x="17" y="10"/>
                      <a:pt x="18" y="7"/>
                    </a:cubicBezTo>
                    <a:cubicBezTo>
                      <a:pt x="18" y="6"/>
                      <a:pt x="17" y="4"/>
                      <a:pt x="17" y="2"/>
                    </a:cubicBezTo>
                    <a:cubicBezTo>
                      <a:pt x="19" y="0"/>
                      <a:pt x="25" y="2"/>
                      <a:pt x="2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2" name="Freeform 26">
                <a:extLst>
                  <a:ext uri="{FF2B5EF4-FFF2-40B4-BE49-F238E27FC236}">
                    <a16:creationId xmlns="" xmlns:a16="http://schemas.microsoft.com/office/drawing/2014/main" id="{B83C6412-4533-4269-9E47-BAFD7E7FECD4}"/>
                  </a:ext>
                </a:extLst>
              </p:cNvPr>
              <p:cNvSpPr>
                <a:spLocks/>
              </p:cNvSpPr>
              <p:nvPr/>
            </p:nvSpPr>
            <p:spPr bwMode="auto">
              <a:xfrm>
                <a:off x="3152" y="2210"/>
                <a:ext cx="25" cy="17"/>
              </a:xfrm>
              <a:custGeom>
                <a:avLst/>
                <a:gdLst>
                  <a:gd name="T0" fmla="*/ 11 w 12"/>
                  <a:gd name="T1" fmla="*/ 1 h 8"/>
                  <a:gd name="T2" fmla="*/ 6 w 12"/>
                  <a:gd name="T3" fmla="*/ 5 h 8"/>
                  <a:gd name="T4" fmla="*/ 0 w 12"/>
                  <a:gd name="T5" fmla="*/ 8 h 8"/>
                  <a:gd name="T6" fmla="*/ 7 w 12"/>
                  <a:gd name="T7" fmla="*/ 3 h 8"/>
                  <a:gd name="T8" fmla="*/ 11 w 12"/>
                  <a:gd name="T9" fmla="*/ 1 h 8"/>
                </a:gdLst>
                <a:ahLst/>
                <a:cxnLst>
                  <a:cxn ang="0">
                    <a:pos x="T0" y="T1"/>
                  </a:cxn>
                  <a:cxn ang="0">
                    <a:pos x="T2" y="T3"/>
                  </a:cxn>
                  <a:cxn ang="0">
                    <a:pos x="T4" y="T5"/>
                  </a:cxn>
                  <a:cxn ang="0">
                    <a:pos x="T6" y="T7"/>
                  </a:cxn>
                  <a:cxn ang="0">
                    <a:pos x="T8" y="T9"/>
                  </a:cxn>
                </a:cxnLst>
                <a:rect l="0" t="0" r="r" b="b"/>
                <a:pathLst>
                  <a:path w="12" h="8">
                    <a:moveTo>
                      <a:pt x="11" y="1"/>
                    </a:moveTo>
                    <a:cubicBezTo>
                      <a:pt x="12" y="4"/>
                      <a:pt x="8" y="4"/>
                      <a:pt x="6" y="5"/>
                    </a:cubicBezTo>
                    <a:cubicBezTo>
                      <a:pt x="4" y="6"/>
                      <a:pt x="3" y="8"/>
                      <a:pt x="0" y="8"/>
                    </a:cubicBezTo>
                    <a:cubicBezTo>
                      <a:pt x="2" y="5"/>
                      <a:pt x="4" y="3"/>
                      <a:pt x="7" y="3"/>
                    </a:cubicBezTo>
                    <a:cubicBezTo>
                      <a:pt x="8" y="2"/>
                      <a:pt x="9" y="0"/>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3" name="Freeform 27">
                <a:extLst>
                  <a:ext uri="{FF2B5EF4-FFF2-40B4-BE49-F238E27FC236}">
                    <a16:creationId xmlns="" xmlns:a16="http://schemas.microsoft.com/office/drawing/2014/main" id="{F6B3ED2B-DAA3-4AB6-87C0-6B79D0E4CEAF}"/>
                  </a:ext>
                </a:extLst>
              </p:cNvPr>
              <p:cNvSpPr>
                <a:spLocks noEditPoints="1"/>
              </p:cNvSpPr>
              <p:nvPr/>
            </p:nvSpPr>
            <p:spPr bwMode="auto">
              <a:xfrm>
                <a:off x="3031" y="2241"/>
                <a:ext cx="83" cy="86"/>
              </a:xfrm>
              <a:custGeom>
                <a:avLst/>
                <a:gdLst>
                  <a:gd name="T0" fmla="*/ 12 w 40"/>
                  <a:gd name="T1" fmla="*/ 39 h 41"/>
                  <a:gd name="T2" fmla="*/ 17 w 40"/>
                  <a:gd name="T3" fmla="*/ 37 h 41"/>
                  <a:gd name="T4" fmla="*/ 19 w 40"/>
                  <a:gd name="T5" fmla="*/ 37 h 41"/>
                  <a:gd name="T6" fmla="*/ 28 w 40"/>
                  <a:gd name="T7" fmla="*/ 34 h 41"/>
                  <a:gd name="T8" fmla="*/ 31 w 40"/>
                  <a:gd name="T9" fmla="*/ 23 h 41"/>
                  <a:gd name="T10" fmla="*/ 21 w 40"/>
                  <a:gd name="T11" fmla="*/ 24 h 41"/>
                  <a:gd name="T12" fmla="*/ 14 w 40"/>
                  <a:gd name="T13" fmla="*/ 25 h 41"/>
                  <a:gd name="T14" fmla="*/ 11 w 40"/>
                  <a:gd name="T15" fmla="*/ 24 h 41"/>
                  <a:gd name="T16" fmla="*/ 0 w 40"/>
                  <a:gd name="T17" fmla="*/ 14 h 41"/>
                  <a:gd name="T18" fmla="*/ 2 w 40"/>
                  <a:gd name="T19" fmla="*/ 7 h 41"/>
                  <a:gd name="T20" fmla="*/ 7 w 40"/>
                  <a:gd name="T21" fmla="*/ 3 h 41"/>
                  <a:gd name="T22" fmla="*/ 13 w 40"/>
                  <a:gd name="T23" fmla="*/ 2 h 41"/>
                  <a:gd name="T24" fmla="*/ 15 w 40"/>
                  <a:gd name="T25" fmla="*/ 1 h 41"/>
                  <a:gd name="T26" fmla="*/ 28 w 40"/>
                  <a:gd name="T27" fmla="*/ 1 h 41"/>
                  <a:gd name="T28" fmla="*/ 33 w 40"/>
                  <a:gd name="T29" fmla="*/ 3 h 41"/>
                  <a:gd name="T30" fmla="*/ 35 w 40"/>
                  <a:gd name="T31" fmla="*/ 4 h 41"/>
                  <a:gd name="T32" fmla="*/ 38 w 40"/>
                  <a:gd name="T33" fmla="*/ 11 h 41"/>
                  <a:gd name="T34" fmla="*/ 40 w 40"/>
                  <a:gd name="T35" fmla="*/ 13 h 41"/>
                  <a:gd name="T36" fmla="*/ 40 w 40"/>
                  <a:gd name="T37" fmla="*/ 24 h 41"/>
                  <a:gd name="T38" fmla="*/ 38 w 40"/>
                  <a:gd name="T39" fmla="*/ 31 h 41"/>
                  <a:gd name="T40" fmla="*/ 29 w 40"/>
                  <a:gd name="T41" fmla="*/ 38 h 41"/>
                  <a:gd name="T42" fmla="*/ 27 w 40"/>
                  <a:gd name="T43" fmla="*/ 38 h 41"/>
                  <a:gd name="T44" fmla="*/ 25 w 40"/>
                  <a:gd name="T45" fmla="*/ 40 h 41"/>
                  <a:gd name="T46" fmla="*/ 20 w 40"/>
                  <a:gd name="T47" fmla="*/ 40 h 41"/>
                  <a:gd name="T48" fmla="*/ 17 w 40"/>
                  <a:gd name="T49" fmla="*/ 41 h 41"/>
                  <a:gd name="T50" fmla="*/ 15 w 40"/>
                  <a:gd name="T51" fmla="*/ 40 h 41"/>
                  <a:gd name="T52" fmla="*/ 12 w 40"/>
                  <a:gd name="T53" fmla="*/ 39 h 41"/>
                  <a:gd name="T54" fmla="*/ 28 w 40"/>
                  <a:gd name="T55" fmla="*/ 6 h 41"/>
                  <a:gd name="T56" fmla="*/ 23 w 40"/>
                  <a:gd name="T57" fmla="*/ 4 h 41"/>
                  <a:gd name="T58" fmla="*/ 13 w 40"/>
                  <a:gd name="T59" fmla="*/ 6 h 41"/>
                  <a:gd name="T60" fmla="*/ 8 w 40"/>
                  <a:gd name="T61" fmla="*/ 14 h 41"/>
                  <a:gd name="T62" fmla="*/ 9 w 40"/>
                  <a:gd name="T63" fmla="*/ 17 h 41"/>
                  <a:gd name="T64" fmla="*/ 14 w 40"/>
                  <a:gd name="T65" fmla="*/ 21 h 41"/>
                  <a:gd name="T66" fmla="*/ 21 w 40"/>
                  <a:gd name="T67" fmla="*/ 21 h 41"/>
                  <a:gd name="T68" fmla="*/ 28 w 40"/>
                  <a:gd name="T69" fmla="*/ 19 h 41"/>
                  <a:gd name="T70" fmla="*/ 28 w 40"/>
                  <a:gd name="T7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 h="41">
                    <a:moveTo>
                      <a:pt x="12" y="39"/>
                    </a:moveTo>
                    <a:cubicBezTo>
                      <a:pt x="12" y="36"/>
                      <a:pt x="15" y="38"/>
                      <a:pt x="17" y="37"/>
                    </a:cubicBezTo>
                    <a:cubicBezTo>
                      <a:pt x="17" y="37"/>
                      <a:pt x="18" y="37"/>
                      <a:pt x="19" y="37"/>
                    </a:cubicBezTo>
                    <a:cubicBezTo>
                      <a:pt x="22" y="36"/>
                      <a:pt x="26" y="36"/>
                      <a:pt x="28" y="34"/>
                    </a:cubicBezTo>
                    <a:cubicBezTo>
                      <a:pt x="29" y="31"/>
                      <a:pt x="33" y="28"/>
                      <a:pt x="31" y="23"/>
                    </a:cubicBezTo>
                    <a:cubicBezTo>
                      <a:pt x="28" y="21"/>
                      <a:pt x="24" y="24"/>
                      <a:pt x="21" y="24"/>
                    </a:cubicBezTo>
                    <a:cubicBezTo>
                      <a:pt x="18" y="25"/>
                      <a:pt x="16" y="24"/>
                      <a:pt x="14" y="25"/>
                    </a:cubicBezTo>
                    <a:cubicBezTo>
                      <a:pt x="13" y="25"/>
                      <a:pt x="12" y="24"/>
                      <a:pt x="11" y="24"/>
                    </a:cubicBezTo>
                    <a:cubicBezTo>
                      <a:pt x="7" y="26"/>
                      <a:pt x="0" y="20"/>
                      <a:pt x="0" y="14"/>
                    </a:cubicBezTo>
                    <a:cubicBezTo>
                      <a:pt x="0" y="12"/>
                      <a:pt x="1" y="9"/>
                      <a:pt x="2" y="7"/>
                    </a:cubicBezTo>
                    <a:cubicBezTo>
                      <a:pt x="4" y="6"/>
                      <a:pt x="6" y="5"/>
                      <a:pt x="7" y="3"/>
                    </a:cubicBezTo>
                    <a:cubicBezTo>
                      <a:pt x="9" y="2"/>
                      <a:pt x="11" y="2"/>
                      <a:pt x="13" y="2"/>
                    </a:cubicBezTo>
                    <a:cubicBezTo>
                      <a:pt x="14" y="2"/>
                      <a:pt x="14" y="1"/>
                      <a:pt x="15" y="1"/>
                    </a:cubicBezTo>
                    <a:cubicBezTo>
                      <a:pt x="19" y="0"/>
                      <a:pt x="24" y="0"/>
                      <a:pt x="28" y="1"/>
                    </a:cubicBezTo>
                    <a:cubicBezTo>
                      <a:pt x="31" y="1"/>
                      <a:pt x="31" y="1"/>
                      <a:pt x="33" y="3"/>
                    </a:cubicBezTo>
                    <a:cubicBezTo>
                      <a:pt x="33" y="4"/>
                      <a:pt x="35" y="4"/>
                      <a:pt x="35" y="4"/>
                    </a:cubicBezTo>
                    <a:cubicBezTo>
                      <a:pt x="36" y="6"/>
                      <a:pt x="38" y="9"/>
                      <a:pt x="38" y="11"/>
                    </a:cubicBezTo>
                    <a:cubicBezTo>
                      <a:pt x="39" y="12"/>
                      <a:pt x="40" y="13"/>
                      <a:pt x="40" y="13"/>
                    </a:cubicBezTo>
                    <a:cubicBezTo>
                      <a:pt x="40" y="15"/>
                      <a:pt x="40" y="20"/>
                      <a:pt x="40" y="24"/>
                    </a:cubicBezTo>
                    <a:cubicBezTo>
                      <a:pt x="40" y="27"/>
                      <a:pt x="38" y="29"/>
                      <a:pt x="38" y="31"/>
                    </a:cubicBezTo>
                    <a:cubicBezTo>
                      <a:pt x="35" y="33"/>
                      <a:pt x="33" y="37"/>
                      <a:pt x="29" y="38"/>
                    </a:cubicBezTo>
                    <a:cubicBezTo>
                      <a:pt x="28" y="38"/>
                      <a:pt x="28" y="38"/>
                      <a:pt x="27" y="38"/>
                    </a:cubicBezTo>
                    <a:cubicBezTo>
                      <a:pt x="26" y="39"/>
                      <a:pt x="26" y="39"/>
                      <a:pt x="25" y="40"/>
                    </a:cubicBezTo>
                    <a:cubicBezTo>
                      <a:pt x="23" y="40"/>
                      <a:pt x="22" y="39"/>
                      <a:pt x="20" y="40"/>
                    </a:cubicBezTo>
                    <a:cubicBezTo>
                      <a:pt x="19" y="40"/>
                      <a:pt x="18" y="41"/>
                      <a:pt x="17" y="41"/>
                    </a:cubicBezTo>
                    <a:cubicBezTo>
                      <a:pt x="16" y="41"/>
                      <a:pt x="16" y="40"/>
                      <a:pt x="15" y="40"/>
                    </a:cubicBezTo>
                    <a:cubicBezTo>
                      <a:pt x="14" y="39"/>
                      <a:pt x="13" y="40"/>
                      <a:pt x="12" y="39"/>
                    </a:cubicBezTo>
                    <a:close/>
                    <a:moveTo>
                      <a:pt x="28" y="6"/>
                    </a:moveTo>
                    <a:cubicBezTo>
                      <a:pt x="26" y="7"/>
                      <a:pt x="25" y="4"/>
                      <a:pt x="23" y="4"/>
                    </a:cubicBezTo>
                    <a:cubicBezTo>
                      <a:pt x="20" y="3"/>
                      <a:pt x="15" y="4"/>
                      <a:pt x="13" y="6"/>
                    </a:cubicBezTo>
                    <a:cubicBezTo>
                      <a:pt x="11" y="7"/>
                      <a:pt x="8" y="11"/>
                      <a:pt x="8" y="14"/>
                    </a:cubicBezTo>
                    <a:cubicBezTo>
                      <a:pt x="9" y="15"/>
                      <a:pt x="10" y="16"/>
                      <a:pt x="9" y="17"/>
                    </a:cubicBezTo>
                    <a:cubicBezTo>
                      <a:pt x="11" y="18"/>
                      <a:pt x="12" y="21"/>
                      <a:pt x="14" y="21"/>
                    </a:cubicBezTo>
                    <a:cubicBezTo>
                      <a:pt x="16" y="21"/>
                      <a:pt x="19" y="21"/>
                      <a:pt x="21" y="21"/>
                    </a:cubicBezTo>
                    <a:cubicBezTo>
                      <a:pt x="24" y="21"/>
                      <a:pt x="26" y="19"/>
                      <a:pt x="28" y="19"/>
                    </a:cubicBezTo>
                    <a:cubicBezTo>
                      <a:pt x="29" y="15"/>
                      <a:pt x="31" y="10"/>
                      <a:pt x="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4" name="Freeform 28">
                <a:extLst>
                  <a:ext uri="{FF2B5EF4-FFF2-40B4-BE49-F238E27FC236}">
                    <a16:creationId xmlns="" xmlns:a16="http://schemas.microsoft.com/office/drawing/2014/main" id="{8A20E752-DCFA-45B8-9FAD-EAB7FC8EA86F}"/>
                  </a:ext>
                </a:extLst>
              </p:cNvPr>
              <p:cNvSpPr>
                <a:spLocks noEditPoints="1"/>
              </p:cNvSpPr>
              <p:nvPr/>
            </p:nvSpPr>
            <p:spPr bwMode="auto">
              <a:xfrm>
                <a:off x="2893" y="2241"/>
                <a:ext cx="86" cy="86"/>
              </a:xfrm>
              <a:custGeom>
                <a:avLst/>
                <a:gdLst>
                  <a:gd name="T0" fmla="*/ 8 w 41"/>
                  <a:gd name="T1" fmla="*/ 14 h 41"/>
                  <a:gd name="T2" fmla="*/ 9 w 41"/>
                  <a:gd name="T3" fmla="*/ 12 h 41"/>
                  <a:gd name="T4" fmla="*/ 7 w 41"/>
                  <a:gd name="T5" fmla="*/ 11 h 41"/>
                  <a:gd name="T6" fmla="*/ 8 w 41"/>
                  <a:gd name="T7" fmla="*/ 4 h 41"/>
                  <a:gd name="T8" fmla="*/ 12 w 41"/>
                  <a:gd name="T9" fmla="*/ 2 h 41"/>
                  <a:gd name="T10" fmla="*/ 18 w 41"/>
                  <a:gd name="T11" fmla="*/ 1 h 41"/>
                  <a:gd name="T12" fmla="*/ 37 w 41"/>
                  <a:gd name="T13" fmla="*/ 5 h 41"/>
                  <a:gd name="T14" fmla="*/ 41 w 41"/>
                  <a:gd name="T15" fmla="*/ 11 h 41"/>
                  <a:gd name="T16" fmla="*/ 39 w 41"/>
                  <a:gd name="T17" fmla="*/ 16 h 41"/>
                  <a:gd name="T18" fmla="*/ 37 w 41"/>
                  <a:gd name="T19" fmla="*/ 17 h 41"/>
                  <a:gd name="T20" fmla="*/ 36 w 41"/>
                  <a:gd name="T21" fmla="*/ 19 h 41"/>
                  <a:gd name="T22" fmla="*/ 34 w 41"/>
                  <a:gd name="T23" fmla="*/ 23 h 41"/>
                  <a:gd name="T24" fmla="*/ 36 w 41"/>
                  <a:gd name="T25" fmla="*/ 25 h 41"/>
                  <a:gd name="T26" fmla="*/ 39 w 41"/>
                  <a:gd name="T27" fmla="*/ 30 h 41"/>
                  <a:gd name="T28" fmla="*/ 34 w 41"/>
                  <a:gd name="T29" fmla="*/ 39 h 41"/>
                  <a:gd name="T30" fmla="*/ 29 w 41"/>
                  <a:gd name="T31" fmla="*/ 41 h 41"/>
                  <a:gd name="T32" fmla="*/ 26 w 41"/>
                  <a:gd name="T33" fmla="*/ 40 h 41"/>
                  <a:gd name="T34" fmla="*/ 22 w 41"/>
                  <a:gd name="T35" fmla="*/ 41 h 41"/>
                  <a:gd name="T36" fmla="*/ 14 w 41"/>
                  <a:gd name="T37" fmla="*/ 39 h 41"/>
                  <a:gd name="T38" fmla="*/ 12 w 41"/>
                  <a:gd name="T39" fmla="*/ 39 h 41"/>
                  <a:gd name="T40" fmla="*/ 8 w 41"/>
                  <a:gd name="T41" fmla="*/ 36 h 41"/>
                  <a:gd name="T42" fmla="*/ 4 w 41"/>
                  <a:gd name="T43" fmla="*/ 35 h 41"/>
                  <a:gd name="T44" fmla="*/ 1 w 41"/>
                  <a:gd name="T45" fmla="*/ 26 h 41"/>
                  <a:gd name="T46" fmla="*/ 8 w 41"/>
                  <a:gd name="T47" fmla="*/ 14 h 41"/>
                  <a:gd name="T48" fmla="*/ 29 w 41"/>
                  <a:gd name="T49" fmla="*/ 5 h 41"/>
                  <a:gd name="T50" fmla="*/ 25 w 41"/>
                  <a:gd name="T51" fmla="*/ 4 h 41"/>
                  <a:gd name="T52" fmla="*/ 23 w 41"/>
                  <a:gd name="T53" fmla="*/ 3 h 41"/>
                  <a:gd name="T54" fmla="*/ 15 w 41"/>
                  <a:gd name="T55" fmla="*/ 8 h 41"/>
                  <a:gd name="T56" fmla="*/ 15 w 41"/>
                  <a:gd name="T57" fmla="*/ 13 h 41"/>
                  <a:gd name="T58" fmla="*/ 22 w 41"/>
                  <a:gd name="T59" fmla="*/ 17 h 41"/>
                  <a:gd name="T60" fmla="*/ 27 w 41"/>
                  <a:gd name="T61" fmla="*/ 18 h 41"/>
                  <a:gd name="T62" fmla="*/ 30 w 41"/>
                  <a:gd name="T63" fmla="*/ 15 h 41"/>
                  <a:gd name="T64" fmla="*/ 32 w 41"/>
                  <a:gd name="T65" fmla="*/ 8 h 41"/>
                  <a:gd name="T66" fmla="*/ 29 w 41"/>
                  <a:gd name="T67" fmla="*/ 5 h 41"/>
                  <a:gd name="T68" fmla="*/ 31 w 41"/>
                  <a:gd name="T69" fmla="*/ 29 h 41"/>
                  <a:gd name="T70" fmla="*/ 26 w 41"/>
                  <a:gd name="T71" fmla="*/ 24 h 41"/>
                  <a:gd name="T72" fmla="*/ 20 w 41"/>
                  <a:gd name="T73" fmla="*/ 21 h 41"/>
                  <a:gd name="T74" fmla="*/ 13 w 41"/>
                  <a:gd name="T75" fmla="*/ 21 h 41"/>
                  <a:gd name="T76" fmla="*/ 9 w 41"/>
                  <a:gd name="T77" fmla="*/ 25 h 41"/>
                  <a:gd name="T78" fmla="*/ 8 w 41"/>
                  <a:gd name="T79" fmla="*/ 28 h 41"/>
                  <a:gd name="T80" fmla="*/ 11 w 41"/>
                  <a:gd name="T81" fmla="*/ 34 h 41"/>
                  <a:gd name="T82" fmla="*/ 21 w 41"/>
                  <a:gd name="T83" fmla="*/ 37 h 41"/>
                  <a:gd name="T84" fmla="*/ 26 w 41"/>
                  <a:gd name="T85" fmla="*/ 37 h 41"/>
                  <a:gd name="T86" fmla="*/ 31 w 41"/>
                  <a:gd name="T87" fmla="*/ 34 h 41"/>
                  <a:gd name="T88" fmla="*/ 31 w 41"/>
                  <a:gd name="T89"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 h="41">
                    <a:moveTo>
                      <a:pt x="8" y="14"/>
                    </a:moveTo>
                    <a:cubicBezTo>
                      <a:pt x="8" y="13"/>
                      <a:pt x="10" y="13"/>
                      <a:pt x="9" y="12"/>
                    </a:cubicBezTo>
                    <a:cubicBezTo>
                      <a:pt x="9" y="11"/>
                      <a:pt x="7" y="12"/>
                      <a:pt x="7" y="11"/>
                    </a:cubicBezTo>
                    <a:cubicBezTo>
                      <a:pt x="5" y="8"/>
                      <a:pt x="8" y="7"/>
                      <a:pt x="8" y="4"/>
                    </a:cubicBezTo>
                    <a:cubicBezTo>
                      <a:pt x="10" y="3"/>
                      <a:pt x="11" y="3"/>
                      <a:pt x="12" y="2"/>
                    </a:cubicBezTo>
                    <a:cubicBezTo>
                      <a:pt x="14" y="2"/>
                      <a:pt x="17" y="2"/>
                      <a:pt x="18" y="1"/>
                    </a:cubicBezTo>
                    <a:cubicBezTo>
                      <a:pt x="26" y="0"/>
                      <a:pt x="32" y="3"/>
                      <a:pt x="37" y="5"/>
                    </a:cubicBezTo>
                    <a:cubicBezTo>
                      <a:pt x="38" y="6"/>
                      <a:pt x="41" y="10"/>
                      <a:pt x="41" y="11"/>
                    </a:cubicBezTo>
                    <a:cubicBezTo>
                      <a:pt x="41" y="13"/>
                      <a:pt x="40" y="15"/>
                      <a:pt x="39" y="16"/>
                    </a:cubicBezTo>
                    <a:cubicBezTo>
                      <a:pt x="39" y="16"/>
                      <a:pt x="38" y="16"/>
                      <a:pt x="37" y="17"/>
                    </a:cubicBezTo>
                    <a:cubicBezTo>
                      <a:pt x="37" y="17"/>
                      <a:pt x="37" y="18"/>
                      <a:pt x="36" y="19"/>
                    </a:cubicBezTo>
                    <a:cubicBezTo>
                      <a:pt x="35" y="20"/>
                      <a:pt x="33" y="20"/>
                      <a:pt x="34" y="23"/>
                    </a:cubicBezTo>
                    <a:cubicBezTo>
                      <a:pt x="34" y="24"/>
                      <a:pt x="35" y="24"/>
                      <a:pt x="36" y="25"/>
                    </a:cubicBezTo>
                    <a:cubicBezTo>
                      <a:pt x="37" y="25"/>
                      <a:pt x="39" y="29"/>
                      <a:pt x="39" y="30"/>
                    </a:cubicBezTo>
                    <a:cubicBezTo>
                      <a:pt x="40" y="35"/>
                      <a:pt x="36" y="37"/>
                      <a:pt x="34" y="39"/>
                    </a:cubicBezTo>
                    <a:cubicBezTo>
                      <a:pt x="32" y="39"/>
                      <a:pt x="31" y="40"/>
                      <a:pt x="29" y="41"/>
                    </a:cubicBezTo>
                    <a:cubicBezTo>
                      <a:pt x="28" y="41"/>
                      <a:pt x="27" y="40"/>
                      <a:pt x="26" y="40"/>
                    </a:cubicBezTo>
                    <a:cubicBezTo>
                      <a:pt x="24" y="40"/>
                      <a:pt x="24" y="41"/>
                      <a:pt x="22" y="41"/>
                    </a:cubicBezTo>
                    <a:cubicBezTo>
                      <a:pt x="19" y="41"/>
                      <a:pt x="17" y="39"/>
                      <a:pt x="14" y="39"/>
                    </a:cubicBezTo>
                    <a:cubicBezTo>
                      <a:pt x="13" y="38"/>
                      <a:pt x="13" y="39"/>
                      <a:pt x="12" y="39"/>
                    </a:cubicBezTo>
                    <a:cubicBezTo>
                      <a:pt x="11" y="39"/>
                      <a:pt x="10" y="37"/>
                      <a:pt x="8" y="36"/>
                    </a:cubicBezTo>
                    <a:cubicBezTo>
                      <a:pt x="6" y="36"/>
                      <a:pt x="6" y="36"/>
                      <a:pt x="4" y="35"/>
                    </a:cubicBezTo>
                    <a:cubicBezTo>
                      <a:pt x="3" y="33"/>
                      <a:pt x="0" y="30"/>
                      <a:pt x="1" y="26"/>
                    </a:cubicBezTo>
                    <a:cubicBezTo>
                      <a:pt x="2" y="21"/>
                      <a:pt x="14" y="20"/>
                      <a:pt x="8" y="14"/>
                    </a:cubicBezTo>
                    <a:close/>
                    <a:moveTo>
                      <a:pt x="29" y="5"/>
                    </a:moveTo>
                    <a:cubicBezTo>
                      <a:pt x="28" y="4"/>
                      <a:pt x="27" y="4"/>
                      <a:pt x="25" y="4"/>
                    </a:cubicBezTo>
                    <a:cubicBezTo>
                      <a:pt x="24" y="3"/>
                      <a:pt x="24" y="3"/>
                      <a:pt x="23" y="3"/>
                    </a:cubicBezTo>
                    <a:cubicBezTo>
                      <a:pt x="19" y="2"/>
                      <a:pt x="15" y="5"/>
                      <a:pt x="15" y="8"/>
                    </a:cubicBezTo>
                    <a:cubicBezTo>
                      <a:pt x="15" y="10"/>
                      <a:pt x="16" y="11"/>
                      <a:pt x="15" y="13"/>
                    </a:cubicBezTo>
                    <a:cubicBezTo>
                      <a:pt x="17" y="14"/>
                      <a:pt x="19" y="16"/>
                      <a:pt x="22" y="17"/>
                    </a:cubicBezTo>
                    <a:cubicBezTo>
                      <a:pt x="24" y="16"/>
                      <a:pt x="25" y="18"/>
                      <a:pt x="27" y="18"/>
                    </a:cubicBezTo>
                    <a:cubicBezTo>
                      <a:pt x="27" y="18"/>
                      <a:pt x="29" y="16"/>
                      <a:pt x="30" y="15"/>
                    </a:cubicBezTo>
                    <a:cubicBezTo>
                      <a:pt x="32" y="14"/>
                      <a:pt x="33" y="11"/>
                      <a:pt x="32" y="8"/>
                    </a:cubicBezTo>
                    <a:cubicBezTo>
                      <a:pt x="31" y="8"/>
                      <a:pt x="31" y="6"/>
                      <a:pt x="29" y="5"/>
                    </a:cubicBezTo>
                    <a:close/>
                    <a:moveTo>
                      <a:pt x="31" y="29"/>
                    </a:moveTo>
                    <a:cubicBezTo>
                      <a:pt x="29" y="28"/>
                      <a:pt x="28" y="25"/>
                      <a:pt x="26" y="24"/>
                    </a:cubicBezTo>
                    <a:cubicBezTo>
                      <a:pt x="23" y="23"/>
                      <a:pt x="22" y="22"/>
                      <a:pt x="20" y="21"/>
                    </a:cubicBezTo>
                    <a:cubicBezTo>
                      <a:pt x="18" y="22"/>
                      <a:pt x="15" y="22"/>
                      <a:pt x="13" y="21"/>
                    </a:cubicBezTo>
                    <a:cubicBezTo>
                      <a:pt x="12" y="23"/>
                      <a:pt x="11" y="24"/>
                      <a:pt x="9" y="25"/>
                    </a:cubicBezTo>
                    <a:cubicBezTo>
                      <a:pt x="10" y="27"/>
                      <a:pt x="9" y="27"/>
                      <a:pt x="8" y="28"/>
                    </a:cubicBezTo>
                    <a:cubicBezTo>
                      <a:pt x="9" y="30"/>
                      <a:pt x="10" y="32"/>
                      <a:pt x="11" y="34"/>
                    </a:cubicBezTo>
                    <a:cubicBezTo>
                      <a:pt x="13" y="35"/>
                      <a:pt x="17" y="37"/>
                      <a:pt x="21" y="37"/>
                    </a:cubicBezTo>
                    <a:cubicBezTo>
                      <a:pt x="23" y="37"/>
                      <a:pt x="25" y="37"/>
                      <a:pt x="26" y="37"/>
                    </a:cubicBezTo>
                    <a:cubicBezTo>
                      <a:pt x="28" y="36"/>
                      <a:pt x="30" y="35"/>
                      <a:pt x="31" y="34"/>
                    </a:cubicBezTo>
                    <a:cubicBezTo>
                      <a:pt x="31" y="32"/>
                      <a:pt x="31" y="31"/>
                      <a:pt x="3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5" name="Freeform 29">
                <a:extLst>
                  <a:ext uri="{FF2B5EF4-FFF2-40B4-BE49-F238E27FC236}">
                    <a16:creationId xmlns="" xmlns:a16="http://schemas.microsoft.com/office/drawing/2014/main" id="{BEADACE9-DD42-46E2-81CC-8C76A553BE44}"/>
                  </a:ext>
                </a:extLst>
              </p:cNvPr>
              <p:cNvSpPr>
                <a:spLocks/>
              </p:cNvSpPr>
              <p:nvPr/>
            </p:nvSpPr>
            <p:spPr bwMode="auto">
              <a:xfrm>
                <a:off x="2525" y="2250"/>
                <a:ext cx="141" cy="97"/>
              </a:xfrm>
              <a:custGeom>
                <a:avLst/>
                <a:gdLst>
                  <a:gd name="T0" fmla="*/ 68 w 68"/>
                  <a:gd name="T1" fmla="*/ 4 h 47"/>
                  <a:gd name="T2" fmla="*/ 58 w 68"/>
                  <a:gd name="T3" fmla="*/ 18 h 47"/>
                  <a:gd name="T4" fmla="*/ 47 w 68"/>
                  <a:gd name="T5" fmla="*/ 27 h 47"/>
                  <a:gd name="T6" fmla="*/ 39 w 68"/>
                  <a:gd name="T7" fmla="*/ 36 h 47"/>
                  <a:gd name="T8" fmla="*/ 37 w 68"/>
                  <a:gd name="T9" fmla="*/ 38 h 47"/>
                  <a:gd name="T10" fmla="*/ 31 w 68"/>
                  <a:gd name="T11" fmla="*/ 43 h 47"/>
                  <a:gd name="T12" fmla="*/ 25 w 68"/>
                  <a:gd name="T13" fmla="*/ 46 h 47"/>
                  <a:gd name="T14" fmla="*/ 17 w 68"/>
                  <a:gd name="T15" fmla="*/ 46 h 47"/>
                  <a:gd name="T16" fmla="*/ 14 w 68"/>
                  <a:gd name="T17" fmla="*/ 46 h 47"/>
                  <a:gd name="T18" fmla="*/ 7 w 68"/>
                  <a:gd name="T19" fmla="*/ 41 h 47"/>
                  <a:gd name="T20" fmla="*/ 1 w 68"/>
                  <a:gd name="T21" fmla="*/ 28 h 47"/>
                  <a:gd name="T22" fmla="*/ 6 w 68"/>
                  <a:gd name="T23" fmla="*/ 21 h 47"/>
                  <a:gd name="T24" fmla="*/ 10 w 68"/>
                  <a:gd name="T25" fmla="*/ 24 h 47"/>
                  <a:gd name="T26" fmla="*/ 13 w 68"/>
                  <a:gd name="T27" fmla="*/ 34 h 47"/>
                  <a:gd name="T28" fmla="*/ 26 w 68"/>
                  <a:gd name="T29" fmla="*/ 35 h 47"/>
                  <a:gd name="T30" fmla="*/ 31 w 68"/>
                  <a:gd name="T31" fmla="*/ 30 h 47"/>
                  <a:gd name="T32" fmla="*/ 34 w 68"/>
                  <a:gd name="T33" fmla="*/ 27 h 47"/>
                  <a:gd name="T34" fmla="*/ 42 w 68"/>
                  <a:gd name="T35" fmla="*/ 21 h 47"/>
                  <a:gd name="T36" fmla="*/ 47 w 68"/>
                  <a:gd name="T37" fmla="*/ 15 h 47"/>
                  <a:gd name="T38" fmla="*/ 49 w 68"/>
                  <a:gd name="T39" fmla="*/ 15 h 47"/>
                  <a:gd name="T40" fmla="*/ 49 w 68"/>
                  <a:gd name="T41" fmla="*/ 13 h 47"/>
                  <a:gd name="T42" fmla="*/ 53 w 68"/>
                  <a:gd name="T43" fmla="*/ 8 h 47"/>
                  <a:gd name="T44" fmla="*/ 59 w 68"/>
                  <a:gd name="T45" fmla="*/ 3 h 47"/>
                  <a:gd name="T46" fmla="*/ 63 w 68"/>
                  <a:gd name="T47" fmla="*/ 1 h 47"/>
                  <a:gd name="T48" fmla="*/ 68 w 68"/>
                  <a:gd name="T4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47">
                    <a:moveTo>
                      <a:pt x="68" y="4"/>
                    </a:moveTo>
                    <a:cubicBezTo>
                      <a:pt x="66" y="10"/>
                      <a:pt x="61" y="13"/>
                      <a:pt x="58" y="18"/>
                    </a:cubicBezTo>
                    <a:cubicBezTo>
                      <a:pt x="53" y="19"/>
                      <a:pt x="53" y="26"/>
                      <a:pt x="47" y="27"/>
                    </a:cubicBezTo>
                    <a:cubicBezTo>
                      <a:pt x="45" y="30"/>
                      <a:pt x="43" y="34"/>
                      <a:pt x="39" y="36"/>
                    </a:cubicBezTo>
                    <a:cubicBezTo>
                      <a:pt x="39" y="36"/>
                      <a:pt x="38" y="37"/>
                      <a:pt x="37" y="38"/>
                    </a:cubicBezTo>
                    <a:cubicBezTo>
                      <a:pt x="35" y="39"/>
                      <a:pt x="33" y="41"/>
                      <a:pt x="31" y="43"/>
                    </a:cubicBezTo>
                    <a:cubicBezTo>
                      <a:pt x="30" y="44"/>
                      <a:pt x="26" y="45"/>
                      <a:pt x="25" y="46"/>
                    </a:cubicBezTo>
                    <a:cubicBezTo>
                      <a:pt x="22" y="47"/>
                      <a:pt x="20" y="46"/>
                      <a:pt x="17" y="46"/>
                    </a:cubicBezTo>
                    <a:cubicBezTo>
                      <a:pt x="16" y="46"/>
                      <a:pt x="15" y="45"/>
                      <a:pt x="14" y="46"/>
                    </a:cubicBezTo>
                    <a:cubicBezTo>
                      <a:pt x="11" y="44"/>
                      <a:pt x="9" y="43"/>
                      <a:pt x="7" y="41"/>
                    </a:cubicBezTo>
                    <a:cubicBezTo>
                      <a:pt x="6" y="39"/>
                      <a:pt x="0" y="33"/>
                      <a:pt x="1" y="28"/>
                    </a:cubicBezTo>
                    <a:cubicBezTo>
                      <a:pt x="1" y="26"/>
                      <a:pt x="3" y="21"/>
                      <a:pt x="6" y="21"/>
                    </a:cubicBezTo>
                    <a:cubicBezTo>
                      <a:pt x="8" y="21"/>
                      <a:pt x="8" y="24"/>
                      <a:pt x="10" y="24"/>
                    </a:cubicBezTo>
                    <a:cubicBezTo>
                      <a:pt x="11" y="28"/>
                      <a:pt x="12" y="31"/>
                      <a:pt x="13" y="34"/>
                    </a:cubicBezTo>
                    <a:cubicBezTo>
                      <a:pt x="16" y="38"/>
                      <a:pt x="22" y="37"/>
                      <a:pt x="26" y="35"/>
                    </a:cubicBezTo>
                    <a:cubicBezTo>
                      <a:pt x="28" y="34"/>
                      <a:pt x="29" y="32"/>
                      <a:pt x="31" y="30"/>
                    </a:cubicBezTo>
                    <a:cubicBezTo>
                      <a:pt x="32" y="29"/>
                      <a:pt x="33" y="28"/>
                      <a:pt x="34" y="27"/>
                    </a:cubicBezTo>
                    <a:cubicBezTo>
                      <a:pt x="37" y="25"/>
                      <a:pt x="38" y="22"/>
                      <a:pt x="42" y="21"/>
                    </a:cubicBezTo>
                    <a:cubicBezTo>
                      <a:pt x="43" y="19"/>
                      <a:pt x="44" y="16"/>
                      <a:pt x="47" y="15"/>
                    </a:cubicBezTo>
                    <a:cubicBezTo>
                      <a:pt x="48" y="14"/>
                      <a:pt x="48" y="15"/>
                      <a:pt x="49" y="15"/>
                    </a:cubicBezTo>
                    <a:cubicBezTo>
                      <a:pt x="49" y="14"/>
                      <a:pt x="48" y="13"/>
                      <a:pt x="49" y="13"/>
                    </a:cubicBezTo>
                    <a:cubicBezTo>
                      <a:pt x="51" y="12"/>
                      <a:pt x="52" y="10"/>
                      <a:pt x="53" y="8"/>
                    </a:cubicBezTo>
                    <a:cubicBezTo>
                      <a:pt x="56" y="8"/>
                      <a:pt x="56" y="5"/>
                      <a:pt x="59" y="3"/>
                    </a:cubicBezTo>
                    <a:cubicBezTo>
                      <a:pt x="60" y="2"/>
                      <a:pt x="62" y="2"/>
                      <a:pt x="63" y="1"/>
                    </a:cubicBezTo>
                    <a:cubicBezTo>
                      <a:pt x="64" y="0"/>
                      <a:pt x="67" y="3"/>
                      <a:pt x="6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6" name="Freeform 30">
                <a:extLst>
                  <a:ext uri="{FF2B5EF4-FFF2-40B4-BE49-F238E27FC236}">
                    <a16:creationId xmlns="" xmlns:a16="http://schemas.microsoft.com/office/drawing/2014/main" id="{AB68C08B-8171-4E3E-9460-23ED45A0D803}"/>
                  </a:ext>
                </a:extLst>
              </p:cNvPr>
              <p:cNvSpPr>
                <a:spLocks/>
              </p:cNvSpPr>
              <p:nvPr/>
            </p:nvSpPr>
            <p:spPr bwMode="auto">
              <a:xfrm>
                <a:off x="2595" y="2270"/>
                <a:ext cx="102" cy="113"/>
              </a:xfrm>
              <a:custGeom>
                <a:avLst/>
                <a:gdLst>
                  <a:gd name="T0" fmla="*/ 5 w 49"/>
                  <a:gd name="T1" fmla="*/ 54 h 54"/>
                  <a:gd name="T2" fmla="*/ 0 w 49"/>
                  <a:gd name="T3" fmla="*/ 49 h 54"/>
                  <a:gd name="T4" fmla="*/ 3 w 49"/>
                  <a:gd name="T5" fmla="*/ 47 h 54"/>
                  <a:gd name="T6" fmla="*/ 3 w 49"/>
                  <a:gd name="T7" fmla="*/ 45 h 54"/>
                  <a:gd name="T8" fmla="*/ 13 w 49"/>
                  <a:gd name="T9" fmla="*/ 33 h 54"/>
                  <a:gd name="T10" fmla="*/ 15 w 49"/>
                  <a:gd name="T11" fmla="*/ 33 h 54"/>
                  <a:gd name="T12" fmla="*/ 17 w 49"/>
                  <a:gd name="T13" fmla="*/ 28 h 54"/>
                  <a:gd name="T14" fmla="*/ 25 w 49"/>
                  <a:gd name="T15" fmla="*/ 19 h 54"/>
                  <a:gd name="T16" fmla="*/ 31 w 49"/>
                  <a:gd name="T17" fmla="*/ 13 h 54"/>
                  <a:gd name="T18" fmla="*/ 32 w 49"/>
                  <a:gd name="T19" fmla="*/ 11 h 54"/>
                  <a:gd name="T20" fmla="*/ 36 w 49"/>
                  <a:gd name="T21" fmla="*/ 5 h 54"/>
                  <a:gd name="T22" fmla="*/ 38 w 49"/>
                  <a:gd name="T23" fmla="*/ 5 h 54"/>
                  <a:gd name="T24" fmla="*/ 40 w 49"/>
                  <a:gd name="T25" fmla="*/ 3 h 54"/>
                  <a:gd name="T26" fmla="*/ 41 w 49"/>
                  <a:gd name="T27" fmla="*/ 2 h 54"/>
                  <a:gd name="T28" fmla="*/ 47 w 49"/>
                  <a:gd name="T29" fmla="*/ 8 h 54"/>
                  <a:gd name="T30" fmla="*/ 44 w 49"/>
                  <a:gd name="T31" fmla="*/ 9 h 54"/>
                  <a:gd name="T32" fmla="*/ 42 w 49"/>
                  <a:gd name="T33" fmla="*/ 14 h 54"/>
                  <a:gd name="T34" fmla="*/ 37 w 49"/>
                  <a:gd name="T35" fmla="*/ 21 h 54"/>
                  <a:gd name="T36" fmla="*/ 30 w 49"/>
                  <a:gd name="T37" fmla="*/ 29 h 54"/>
                  <a:gd name="T38" fmla="*/ 29 w 49"/>
                  <a:gd name="T39" fmla="*/ 29 h 54"/>
                  <a:gd name="T40" fmla="*/ 23 w 49"/>
                  <a:gd name="T41" fmla="*/ 39 h 54"/>
                  <a:gd name="T42" fmla="*/ 18 w 49"/>
                  <a:gd name="T43" fmla="*/ 43 h 54"/>
                  <a:gd name="T44" fmla="*/ 13 w 49"/>
                  <a:gd name="T45" fmla="*/ 48 h 54"/>
                  <a:gd name="T46" fmla="*/ 5 w 49"/>
                  <a:gd name="T4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54">
                    <a:moveTo>
                      <a:pt x="5" y="54"/>
                    </a:moveTo>
                    <a:cubicBezTo>
                      <a:pt x="4" y="52"/>
                      <a:pt x="1" y="52"/>
                      <a:pt x="0" y="49"/>
                    </a:cubicBezTo>
                    <a:cubicBezTo>
                      <a:pt x="1" y="48"/>
                      <a:pt x="2" y="47"/>
                      <a:pt x="3" y="47"/>
                    </a:cubicBezTo>
                    <a:cubicBezTo>
                      <a:pt x="3" y="46"/>
                      <a:pt x="3" y="46"/>
                      <a:pt x="3" y="45"/>
                    </a:cubicBezTo>
                    <a:cubicBezTo>
                      <a:pt x="7" y="41"/>
                      <a:pt x="10" y="38"/>
                      <a:pt x="13" y="33"/>
                    </a:cubicBezTo>
                    <a:cubicBezTo>
                      <a:pt x="13" y="33"/>
                      <a:pt x="14" y="33"/>
                      <a:pt x="15" y="33"/>
                    </a:cubicBezTo>
                    <a:cubicBezTo>
                      <a:pt x="16" y="32"/>
                      <a:pt x="17" y="31"/>
                      <a:pt x="17" y="28"/>
                    </a:cubicBezTo>
                    <a:cubicBezTo>
                      <a:pt x="20" y="26"/>
                      <a:pt x="22" y="22"/>
                      <a:pt x="25" y="19"/>
                    </a:cubicBezTo>
                    <a:cubicBezTo>
                      <a:pt x="27" y="17"/>
                      <a:pt x="29" y="15"/>
                      <a:pt x="31" y="13"/>
                    </a:cubicBezTo>
                    <a:cubicBezTo>
                      <a:pt x="31" y="12"/>
                      <a:pt x="31" y="11"/>
                      <a:pt x="32" y="11"/>
                    </a:cubicBezTo>
                    <a:cubicBezTo>
                      <a:pt x="33" y="9"/>
                      <a:pt x="35" y="7"/>
                      <a:pt x="36" y="5"/>
                    </a:cubicBezTo>
                    <a:cubicBezTo>
                      <a:pt x="37" y="5"/>
                      <a:pt x="37" y="5"/>
                      <a:pt x="38" y="5"/>
                    </a:cubicBezTo>
                    <a:cubicBezTo>
                      <a:pt x="38" y="3"/>
                      <a:pt x="39" y="4"/>
                      <a:pt x="40" y="3"/>
                    </a:cubicBezTo>
                    <a:cubicBezTo>
                      <a:pt x="40" y="2"/>
                      <a:pt x="41" y="2"/>
                      <a:pt x="41" y="2"/>
                    </a:cubicBezTo>
                    <a:cubicBezTo>
                      <a:pt x="44" y="0"/>
                      <a:pt x="49" y="4"/>
                      <a:pt x="47" y="8"/>
                    </a:cubicBezTo>
                    <a:cubicBezTo>
                      <a:pt x="46" y="9"/>
                      <a:pt x="45" y="9"/>
                      <a:pt x="44" y="9"/>
                    </a:cubicBezTo>
                    <a:cubicBezTo>
                      <a:pt x="44" y="11"/>
                      <a:pt x="43" y="12"/>
                      <a:pt x="42" y="14"/>
                    </a:cubicBezTo>
                    <a:cubicBezTo>
                      <a:pt x="40" y="16"/>
                      <a:pt x="38" y="18"/>
                      <a:pt x="37" y="21"/>
                    </a:cubicBezTo>
                    <a:cubicBezTo>
                      <a:pt x="34" y="24"/>
                      <a:pt x="32" y="26"/>
                      <a:pt x="30" y="29"/>
                    </a:cubicBezTo>
                    <a:cubicBezTo>
                      <a:pt x="30" y="29"/>
                      <a:pt x="29" y="29"/>
                      <a:pt x="29" y="29"/>
                    </a:cubicBezTo>
                    <a:cubicBezTo>
                      <a:pt x="29" y="34"/>
                      <a:pt x="23" y="34"/>
                      <a:pt x="23" y="39"/>
                    </a:cubicBezTo>
                    <a:cubicBezTo>
                      <a:pt x="21" y="40"/>
                      <a:pt x="20" y="42"/>
                      <a:pt x="18" y="43"/>
                    </a:cubicBezTo>
                    <a:cubicBezTo>
                      <a:pt x="17" y="45"/>
                      <a:pt x="16" y="47"/>
                      <a:pt x="13" y="48"/>
                    </a:cubicBezTo>
                    <a:cubicBezTo>
                      <a:pt x="11" y="51"/>
                      <a:pt x="10" y="54"/>
                      <a:pt x="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7" name="Freeform 31">
                <a:extLst>
                  <a:ext uri="{FF2B5EF4-FFF2-40B4-BE49-F238E27FC236}">
                    <a16:creationId xmlns="" xmlns:a16="http://schemas.microsoft.com/office/drawing/2014/main" id="{FDDBC25D-7FB7-4246-8AC1-E3D1CFFB9579}"/>
                  </a:ext>
                </a:extLst>
              </p:cNvPr>
              <p:cNvSpPr>
                <a:spLocks/>
              </p:cNvSpPr>
              <p:nvPr/>
            </p:nvSpPr>
            <p:spPr bwMode="auto">
              <a:xfrm>
                <a:off x="3260" y="2283"/>
                <a:ext cx="127" cy="146"/>
              </a:xfrm>
              <a:custGeom>
                <a:avLst/>
                <a:gdLst>
                  <a:gd name="T0" fmla="*/ 29 w 61"/>
                  <a:gd name="T1" fmla="*/ 1 h 70"/>
                  <a:gd name="T2" fmla="*/ 29 w 61"/>
                  <a:gd name="T3" fmla="*/ 5 h 70"/>
                  <a:gd name="T4" fmla="*/ 16 w 61"/>
                  <a:gd name="T5" fmla="*/ 12 h 70"/>
                  <a:gd name="T6" fmla="*/ 13 w 61"/>
                  <a:gd name="T7" fmla="*/ 22 h 70"/>
                  <a:gd name="T8" fmla="*/ 20 w 61"/>
                  <a:gd name="T9" fmla="*/ 32 h 70"/>
                  <a:gd name="T10" fmla="*/ 30 w 61"/>
                  <a:gd name="T11" fmla="*/ 29 h 70"/>
                  <a:gd name="T12" fmla="*/ 40 w 61"/>
                  <a:gd name="T13" fmla="*/ 29 h 70"/>
                  <a:gd name="T14" fmla="*/ 39 w 61"/>
                  <a:gd name="T15" fmla="*/ 33 h 70"/>
                  <a:gd name="T16" fmla="*/ 30 w 61"/>
                  <a:gd name="T17" fmla="*/ 37 h 70"/>
                  <a:gd name="T18" fmla="*/ 27 w 61"/>
                  <a:gd name="T19" fmla="*/ 45 h 70"/>
                  <a:gd name="T20" fmla="*/ 28 w 61"/>
                  <a:gd name="T21" fmla="*/ 48 h 70"/>
                  <a:gd name="T22" fmla="*/ 30 w 61"/>
                  <a:gd name="T23" fmla="*/ 50 h 70"/>
                  <a:gd name="T24" fmla="*/ 30 w 61"/>
                  <a:gd name="T25" fmla="*/ 51 h 70"/>
                  <a:gd name="T26" fmla="*/ 32 w 61"/>
                  <a:gd name="T27" fmla="*/ 53 h 70"/>
                  <a:gd name="T28" fmla="*/ 35 w 61"/>
                  <a:gd name="T29" fmla="*/ 58 h 70"/>
                  <a:gd name="T30" fmla="*/ 43 w 61"/>
                  <a:gd name="T31" fmla="*/ 57 h 70"/>
                  <a:gd name="T32" fmla="*/ 46 w 61"/>
                  <a:gd name="T33" fmla="*/ 55 h 70"/>
                  <a:gd name="T34" fmla="*/ 49 w 61"/>
                  <a:gd name="T35" fmla="*/ 53 h 70"/>
                  <a:gd name="T36" fmla="*/ 53 w 61"/>
                  <a:gd name="T37" fmla="*/ 52 h 70"/>
                  <a:gd name="T38" fmla="*/ 59 w 61"/>
                  <a:gd name="T39" fmla="*/ 50 h 70"/>
                  <a:gd name="T40" fmla="*/ 60 w 61"/>
                  <a:gd name="T41" fmla="*/ 55 h 70"/>
                  <a:gd name="T42" fmla="*/ 59 w 61"/>
                  <a:gd name="T43" fmla="*/ 55 h 70"/>
                  <a:gd name="T44" fmla="*/ 55 w 61"/>
                  <a:gd name="T45" fmla="*/ 59 h 70"/>
                  <a:gd name="T46" fmla="*/ 51 w 61"/>
                  <a:gd name="T47" fmla="*/ 61 h 70"/>
                  <a:gd name="T48" fmla="*/ 47 w 61"/>
                  <a:gd name="T49" fmla="*/ 64 h 70"/>
                  <a:gd name="T50" fmla="*/ 38 w 61"/>
                  <a:gd name="T51" fmla="*/ 68 h 70"/>
                  <a:gd name="T52" fmla="*/ 34 w 61"/>
                  <a:gd name="T53" fmla="*/ 70 h 70"/>
                  <a:gd name="T54" fmla="*/ 30 w 61"/>
                  <a:gd name="T55" fmla="*/ 68 h 70"/>
                  <a:gd name="T56" fmla="*/ 24 w 61"/>
                  <a:gd name="T57" fmla="*/ 56 h 70"/>
                  <a:gd name="T58" fmla="*/ 22 w 61"/>
                  <a:gd name="T59" fmla="*/ 55 h 70"/>
                  <a:gd name="T60" fmla="*/ 22 w 61"/>
                  <a:gd name="T61" fmla="*/ 53 h 70"/>
                  <a:gd name="T62" fmla="*/ 19 w 61"/>
                  <a:gd name="T63" fmla="*/ 50 h 70"/>
                  <a:gd name="T64" fmla="*/ 19 w 61"/>
                  <a:gd name="T65" fmla="*/ 48 h 70"/>
                  <a:gd name="T66" fmla="*/ 11 w 61"/>
                  <a:gd name="T67" fmla="*/ 36 h 70"/>
                  <a:gd name="T68" fmla="*/ 9 w 61"/>
                  <a:gd name="T69" fmla="*/ 32 h 70"/>
                  <a:gd name="T70" fmla="*/ 6 w 61"/>
                  <a:gd name="T71" fmla="*/ 28 h 70"/>
                  <a:gd name="T72" fmla="*/ 5 w 61"/>
                  <a:gd name="T73" fmla="*/ 25 h 70"/>
                  <a:gd name="T74" fmla="*/ 3 w 61"/>
                  <a:gd name="T75" fmla="*/ 21 h 70"/>
                  <a:gd name="T76" fmla="*/ 1 w 61"/>
                  <a:gd name="T77" fmla="*/ 18 h 70"/>
                  <a:gd name="T78" fmla="*/ 6 w 61"/>
                  <a:gd name="T79" fmla="*/ 13 h 70"/>
                  <a:gd name="T80" fmla="*/ 9 w 61"/>
                  <a:gd name="T81" fmla="*/ 11 h 70"/>
                  <a:gd name="T82" fmla="*/ 10 w 61"/>
                  <a:gd name="T83" fmla="*/ 9 h 70"/>
                  <a:gd name="T84" fmla="*/ 24 w 61"/>
                  <a:gd name="T85" fmla="*/ 0 h 70"/>
                  <a:gd name="T86" fmla="*/ 25 w 61"/>
                  <a:gd name="T87" fmla="*/ 0 h 70"/>
                  <a:gd name="T88" fmla="*/ 29 w 61"/>
                  <a:gd name="T89"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 h="70">
                    <a:moveTo>
                      <a:pt x="29" y="1"/>
                    </a:moveTo>
                    <a:cubicBezTo>
                      <a:pt x="30" y="3"/>
                      <a:pt x="29" y="4"/>
                      <a:pt x="29" y="5"/>
                    </a:cubicBezTo>
                    <a:cubicBezTo>
                      <a:pt x="24" y="7"/>
                      <a:pt x="21" y="11"/>
                      <a:pt x="16" y="12"/>
                    </a:cubicBezTo>
                    <a:cubicBezTo>
                      <a:pt x="13" y="14"/>
                      <a:pt x="10" y="19"/>
                      <a:pt x="13" y="22"/>
                    </a:cubicBezTo>
                    <a:cubicBezTo>
                      <a:pt x="14" y="27"/>
                      <a:pt x="18" y="29"/>
                      <a:pt x="20" y="32"/>
                    </a:cubicBezTo>
                    <a:cubicBezTo>
                      <a:pt x="25" y="34"/>
                      <a:pt x="27" y="31"/>
                      <a:pt x="30" y="29"/>
                    </a:cubicBezTo>
                    <a:cubicBezTo>
                      <a:pt x="33" y="28"/>
                      <a:pt x="38" y="26"/>
                      <a:pt x="40" y="29"/>
                    </a:cubicBezTo>
                    <a:cubicBezTo>
                      <a:pt x="39" y="30"/>
                      <a:pt x="39" y="31"/>
                      <a:pt x="39" y="33"/>
                    </a:cubicBezTo>
                    <a:cubicBezTo>
                      <a:pt x="35" y="34"/>
                      <a:pt x="34" y="36"/>
                      <a:pt x="30" y="37"/>
                    </a:cubicBezTo>
                    <a:cubicBezTo>
                      <a:pt x="28" y="39"/>
                      <a:pt x="27" y="42"/>
                      <a:pt x="27" y="45"/>
                    </a:cubicBezTo>
                    <a:cubicBezTo>
                      <a:pt x="28" y="45"/>
                      <a:pt x="28" y="47"/>
                      <a:pt x="28" y="48"/>
                    </a:cubicBezTo>
                    <a:cubicBezTo>
                      <a:pt x="29" y="49"/>
                      <a:pt x="30" y="49"/>
                      <a:pt x="30" y="50"/>
                    </a:cubicBezTo>
                    <a:cubicBezTo>
                      <a:pt x="30" y="50"/>
                      <a:pt x="30" y="51"/>
                      <a:pt x="30" y="51"/>
                    </a:cubicBezTo>
                    <a:cubicBezTo>
                      <a:pt x="31" y="52"/>
                      <a:pt x="32" y="52"/>
                      <a:pt x="32" y="53"/>
                    </a:cubicBezTo>
                    <a:cubicBezTo>
                      <a:pt x="33" y="54"/>
                      <a:pt x="34" y="56"/>
                      <a:pt x="35" y="58"/>
                    </a:cubicBezTo>
                    <a:cubicBezTo>
                      <a:pt x="37" y="59"/>
                      <a:pt x="41" y="58"/>
                      <a:pt x="43" y="57"/>
                    </a:cubicBezTo>
                    <a:cubicBezTo>
                      <a:pt x="43" y="56"/>
                      <a:pt x="44" y="56"/>
                      <a:pt x="46" y="55"/>
                    </a:cubicBezTo>
                    <a:cubicBezTo>
                      <a:pt x="47" y="55"/>
                      <a:pt x="48" y="53"/>
                      <a:pt x="49" y="53"/>
                    </a:cubicBezTo>
                    <a:cubicBezTo>
                      <a:pt x="50" y="52"/>
                      <a:pt x="52" y="52"/>
                      <a:pt x="53" y="52"/>
                    </a:cubicBezTo>
                    <a:cubicBezTo>
                      <a:pt x="55" y="51"/>
                      <a:pt x="56" y="50"/>
                      <a:pt x="59" y="50"/>
                    </a:cubicBezTo>
                    <a:cubicBezTo>
                      <a:pt x="60" y="51"/>
                      <a:pt x="61" y="52"/>
                      <a:pt x="60" y="55"/>
                    </a:cubicBezTo>
                    <a:cubicBezTo>
                      <a:pt x="60" y="55"/>
                      <a:pt x="59" y="55"/>
                      <a:pt x="59" y="55"/>
                    </a:cubicBezTo>
                    <a:cubicBezTo>
                      <a:pt x="57" y="56"/>
                      <a:pt x="56" y="58"/>
                      <a:pt x="55" y="59"/>
                    </a:cubicBezTo>
                    <a:cubicBezTo>
                      <a:pt x="54" y="60"/>
                      <a:pt x="52" y="60"/>
                      <a:pt x="51" y="61"/>
                    </a:cubicBezTo>
                    <a:cubicBezTo>
                      <a:pt x="50" y="62"/>
                      <a:pt x="48" y="63"/>
                      <a:pt x="47" y="64"/>
                    </a:cubicBezTo>
                    <a:cubicBezTo>
                      <a:pt x="45" y="65"/>
                      <a:pt x="41" y="66"/>
                      <a:pt x="38" y="68"/>
                    </a:cubicBezTo>
                    <a:cubicBezTo>
                      <a:pt x="37" y="69"/>
                      <a:pt x="35" y="70"/>
                      <a:pt x="34" y="70"/>
                    </a:cubicBezTo>
                    <a:cubicBezTo>
                      <a:pt x="32" y="70"/>
                      <a:pt x="32" y="68"/>
                      <a:pt x="30" y="68"/>
                    </a:cubicBezTo>
                    <a:cubicBezTo>
                      <a:pt x="29" y="63"/>
                      <a:pt x="25" y="61"/>
                      <a:pt x="24" y="56"/>
                    </a:cubicBezTo>
                    <a:cubicBezTo>
                      <a:pt x="24" y="55"/>
                      <a:pt x="22" y="55"/>
                      <a:pt x="22" y="55"/>
                    </a:cubicBezTo>
                    <a:cubicBezTo>
                      <a:pt x="22" y="54"/>
                      <a:pt x="22" y="53"/>
                      <a:pt x="22" y="53"/>
                    </a:cubicBezTo>
                    <a:cubicBezTo>
                      <a:pt x="21" y="52"/>
                      <a:pt x="20" y="51"/>
                      <a:pt x="19" y="50"/>
                    </a:cubicBezTo>
                    <a:cubicBezTo>
                      <a:pt x="19" y="49"/>
                      <a:pt x="19" y="49"/>
                      <a:pt x="19" y="48"/>
                    </a:cubicBezTo>
                    <a:cubicBezTo>
                      <a:pt x="16" y="45"/>
                      <a:pt x="14" y="40"/>
                      <a:pt x="11" y="36"/>
                    </a:cubicBezTo>
                    <a:cubicBezTo>
                      <a:pt x="11" y="35"/>
                      <a:pt x="9" y="34"/>
                      <a:pt x="9" y="32"/>
                    </a:cubicBezTo>
                    <a:cubicBezTo>
                      <a:pt x="8" y="31"/>
                      <a:pt x="7" y="29"/>
                      <a:pt x="6" y="28"/>
                    </a:cubicBezTo>
                    <a:cubicBezTo>
                      <a:pt x="6" y="27"/>
                      <a:pt x="5" y="26"/>
                      <a:pt x="5" y="25"/>
                    </a:cubicBezTo>
                    <a:cubicBezTo>
                      <a:pt x="4" y="24"/>
                      <a:pt x="3" y="23"/>
                      <a:pt x="3" y="21"/>
                    </a:cubicBezTo>
                    <a:cubicBezTo>
                      <a:pt x="2" y="20"/>
                      <a:pt x="0" y="19"/>
                      <a:pt x="1" y="18"/>
                    </a:cubicBezTo>
                    <a:cubicBezTo>
                      <a:pt x="1" y="15"/>
                      <a:pt x="4" y="14"/>
                      <a:pt x="6" y="13"/>
                    </a:cubicBezTo>
                    <a:cubicBezTo>
                      <a:pt x="7" y="12"/>
                      <a:pt x="7" y="11"/>
                      <a:pt x="9" y="11"/>
                    </a:cubicBezTo>
                    <a:cubicBezTo>
                      <a:pt x="10" y="10"/>
                      <a:pt x="10" y="10"/>
                      <a:pt x="10" y="9"/>
                    </a:cubicBezTo>
                    <a:cubicBezTo>
                      <a:pt x="14" y="7"/>
                      <a:pt x="20" y="2"/>
                      <a:pt x="24" y="0"/>
                    </a:cubicBezTo>
                    <a:cubicBezTo>
                      <a:pt x="24" y="0"/>
                      <a:pt x="25" y="0"/>
                      <a:pt x="25" y="0"/>
                    </a:cubicBezTo>
                    <a:cubicBezTo>
                      <a:pt x="27" y="0"/>
                      <a:pt x="28" y="1"/>
                      <a:pt x="2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8" name="Freeform 32">
                <a:extLst>
                  <a:ext uri="{FF2B5EF4-FFF2-40B4-BE49-F238E27FC236}">
                    <a16:creationId xmlns="" xmlns:a16="http://schemas.microsoft.com/office/drawing/2014/main" id="{EBEE7BA5-C3B9-489B-A01E-FC5334343EB9}"/>
                  </a:ext>
                </a:extLst>
              </p:cNvPr>
              <p:cNvSpPr>
                <a:spLocks noEditPoints="1"/>
              </p:cNvSpPr>
              <p:nvPr/>
            </p:nvSpPr>
            <p:spPr bwMode="auto">
              <a:xfrm>
                <a:off x="2633" y="2300"/>
                <a:ext cx="117" cy="141"/>
              </a:xfrm>
              <a:custGeom>
                <a:avLst/>
                <a:gdLst>
                  <a:gd name="T0" fmla="*/ 28 w 56"/>
                  <a:gd name="T1" fmla="*/ 49 h 68"/>
                  <a:gd name="T2" fmla="*/ 29 w 56"/>
                  <a:gd name="T3" fmla="*/ 46 h 68"/>
                  <a:gd name="T4" fmla="*/ 20 w 56"/>
                  <a:gd name="T5" fmla="*/ 41 h 68"/>
                  <a:gd name="T6" fmla="*/ 17 w 56"/>
                  <a:gd name="T7" fmla="*/ 42 h 68"/>
                  <a:gd name="T8" fmla="*/ 9 w 56"/>
                  <a:gd name="T9" fmla="*/ 50 h 68"/>
                  <a:gd name="T10" fmla="*/ 0 w 56"/>
                  <a:gd name="T11" fmla="*/ 48 h 68"/>
                  <a:gd name="T12" fmla="*/ 3 w 56"/>
                  <a:gd name="T13" fmla="*/ 43 h 68"/>
                  <a:gd name="T14" fmla="*/ 8 w 56"/>
                  <a:gd name="T15" fmla="*/ 38 h 68"/>
                  <a:gd name="T16" fmla="*/ 8 w 56"/>
                  <a:gd name="T17" fmla="*/ 37 h 68"/>
                  <a:gd name="T18" fmla="*/ 15 w 56"/>
                  <a:gd name="T19" fmla="*/ 30 h 68"/>
                  <a:gd name="T20" fmla="*/ 21 w 56"/>
                  <a:gd name="T21" fmla="*/ 26 h 68"/>
                  <a:gd name="T22" fmla="*/ 20 w 56"/>
                  <a:gd name="T23" fmla="*/ 24 h 68"/>
                  <a:gd name="T24" fmla="*/ 29 w 56"/>
                  <a:gd name="T25" fmla="*/ 15 h 68"/>
                  <a:gd name="T26" fmla="*/ 31 w 56"/>
                  <a:gd name="T27" fmla="*/ 14 h 68"/>
                  <a:gd name="T28" fmla="*/ 41 w 56"/>
                  <a:gd name="T29" fmla="*/ 3 h 68"/>
                  <a:gd name="T30" fmla="*/ 44 w 56"/>
                  <a:gd name="T31" fmla="*/ 1 h 68"/>
                  <a:gd name="T32" fmla="*/ 50 w 56"/>
                  <a:gd name="T33" fmla="*/ 1 h 68"/>
                  <a:gd name="T34" fmla="*/ 55 w 56"/>
                  <a:gd name="T35" fmla="*/ 5 h 68"/>
                  <a:gd name="T36" fmla="*/ 55 w 56"/>
                  <a:gd name="T37" fmla="*/ 12 h 68"/>
                  <a:gd name="T38" fmla="*/ 53 w 56"/>
                  <a:gd name="T39" fmla="*/ 14 h 68"/>
                  <a:gd name="T40" fmla="*/ 45 w 56"/>
                  <a:gd name="T41" fmla="*/ 36 h 68"/>
                  <a:gd name="T42" fmla="*/ 42 w 56"/>
                  <a:gd name="T43" fmla="*/ 42 h 68"/>
                  <a:gd name="T44" fmla="*/ 41 w 56"/>
                  <a:gd name="T45" fmla="*/ 48 h 68"/>
                  <a:gd name="T46" fmla="*/ 39 w 56"/>
                  <a:gd name="T47" fmla="*/ 49 h 68"/>
                  <a:gd name="T48" fmla="*/ 39 w 56"/>
                  <a:gd name="T49" fmla="*/ 51 h 68"/>
                  <a:gd name="T50" fmla="*/ 38 w 56"/>
                  <a:gd name="T51" fmla="*/ 53 h 68"/>
                  <a:gd name="T52" fmla="*/ 35 w 56"/>
                  <a:gd name="T53" fmla="*/ 60 h 68"/>
                  <a:gd name="T54" fmla="*/ 35 w 56"/>
                  <a:gd name="T55" fmla="*/ 61 h 68"/>
                  <a:gd name="T56" fmla="*/ 33 w 56"/>
                  <a:gd name="T57" fmla="*/ 63 h 68"/>
                  <a:gd name="T58" fmla="*/ 31 w 56"/>
                  <a:gd name="T59" fmla="*/ 67 h 68"/>
                  <a:gd name="T60" fmla="*/ 26 w 56"/>
                  <a:gd name="T61" fmla="*/ 66 h 68"/>
                  <a:gd name="T62" fmla="*/ 24 w 56"/>
                  <a:gd name="T63" fmla="*/ 64 h 68"/>
                  <a:gd name="T64" fmla="*/ 25 w 56"/>
                  <a:gd name="T65" fmla="*/ 61 h 68"/>
                  <a:gd name="T66" fmla="*/ 28 w 56"/>
                  <a:gd name="T67" fmla="*/ 49 h 68"/>
                  <a:gd name="T68" fmla="*/ 34 w 56"/>
                  <a:gd name="T69" fmla="*/ 25 h 68"/>
                  <a:gd name="T70" fmla="*/ 29 w 56"/>
                  <a:gd name="T71" fmla="*/ 34 h 68"/>
                  <a:gd name="T72" fmla="*/ 37 w 56"/>
                  <a:gd name="T73" fmla="*/ 30 h 68"/>
                  <a:gd name="T74" fmla="*/ 37 w 56"/>
                  <a:gd name="T75" fmla="*/ 28 h 68"/>
                  <a:gd name="T76" fmla="*/ 38 w 56"/>
                  <a:gd name="T77" fmla="*/ 24 h 68"/>
                  <a:gd name="T78" fmla="*/ 34 w 56"/>
                  <a:gd name="T79" fmla="*/ 2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 h="68">
                    <a:moveTo>
                      <a:pt x="28" y="49"/>
                    </a:moveTo>
                    <a:cubicBezTo>
                      <a:pt x="28" y="48"/>
                      <a:pt x="29" y="47"/>
                      <a:pt x="29" y="46"/>
                    </a:cubicBezTo>
                    <a:cubicBezTo>
                      <a:pt x="28" y="43"/>
                      <a:pt x="23" y="40"/>
                      <a:pt x="20" y="41"/>
                    </a:cubicBezTo>
                    <a:cubicBezTo>
                      <a:pt x="19" y="41"/>
                      <a:pt x="18" y="42"/>
                      <a:pt x="17" y="42"/>
                    </a:cubicBezTo>
                    <a:cubicBezTo>
                      <a:pt x="14" y="44"/>
                      <a:pt x="10" y="47"/>
                      <a:pt x="9" y="50"/>
                    </a:cubicBezTo>
                    <a:cubicBezTo>
                      <a:pt x="6" y="53"/>
                      <a:pt x="0" y="52"/>
                      <a:pt x="0" y="48"/>
                    </a:cubicBezTo>
                    <a:cubicBezTo>
                      <a:pt x="0" y="47"/>
                      <a:pt x="3" y="44"/>
                      <a:pt x="3" y="43"/>
                    </a:cubicBezTo>
                    <a:cubicBezTo>
                      <a:pt x="5" y="41"/>
                      <a:pt x="6" y="39"/>
                      <a:pt x="8" y="38"/>
                    </a:cubicBezTo>
                    <a:cubicBezTo>
                      <a:pt x="8" y="38"/>
                      <a:pt x="8" y="37"/>
                      <a:pt x="8" y="37"/>
                    </a:cubicBezTo>
                    <a:cubicBezTo>
                      <a:pt x="11" y="35"/>
                      <a:pt x="13" y="33"/>
                      <a:pt x="15" y="30"/>
                    </a:cubicBezTo>
                    <a:cubicBezTo>
                      <a:pt x="17" y="29"/>
                      <a:pt x="18" y="27"/>
                      <a:pt x="21" y="26"/>
                    </a:cubicBezTo>
                    <a:cubicBezTo>
                      <a:pt x="21" y="25"/>
                      <a:pt x="20" y="25"/>
                      <a:pt x="20" y="24"/>
                    </a:cubicBezTo>
                    <a:cubicBezTo>
                      <a:pt x="23" y="21"/>
                      <a:pt x="27" y="18"/>
                      <a:pt x="29" y="15"/>
                    </a:cubicBezTo>
                    <a:cubicBezTo>
                      <a:pt x="30" y="14"/>
                      <a:pt x="31" y="14"/>
                      <a:pt x="31" y="14"/>
                    </a:cubicBezTo>
                    <a:cubicBezTo>
                      <a:pt x="34" y="11"/>
                      <a:pt x="38" y="5"/>
                      <a:pt x="41" y="3"/>
                    </a:cubicBezTo>
                    <a:cubicBezTo>
                      <a:pt x="42" y="2"/>
                      <a:pt x="43" y="2"/>
                      <a:pt x="44" y="1"/>
                    </a:cubicBezTo>
                    <a:cubicBezTo>
                      <a:pt x="44" y="0"/>
                      <a:pt x="49" y="0"/>
                      <a:pt x="50" y="1"/>
                    </a:cubicBezTo>
                    <a:cubicBezTo>
                      <a:pt x="52" y="2"/>
                      <a:pt x="52" y="4"/>
                      <a:pt x="55" y="5"/>
                    </a:cubicBezTo>
                    <a:cubicBezTo>
                      <a:pt x="56" y="7"/>
                      <a:pt x="56" y="9"/>
                      <a:pt x="55" y="12"/>
                    </a:cubicBezTo>
                    <a:cubicBezTo>
                      <a:pt x="55" y="13"/>
                      <a:pt x="54" y="13"/>
                      <a:pt x="53" y="14"/>
                    </a:cubicBezTo>
                    <a:cubicBezTo>
                      <a:pt x="51" y="22"/>
                      <a:pt x="49" y="29"/>
                      <a:pt x="45" y="36"/>
                    </a:cubicBezTo>
                    <a:cubicBezTo>
                      <a:pt x="45" y="38"/>
                      <a:pt x="44" y="40"/>
                      <a:pt x="42" y="42"/>
                    </a:cubicBezTo>
                    <a:cubicBezTo>
                      <a:pt x="42" y="44"/>
                      <a:pt x="41" y="45"/>
                      <a:pt x="41" y="48"/>
                    </a:cubicBezTo>
                    <a:cubicBezTo>
                      <a:pt x="41" y="48"/>
                      <a:pt x="40" y="49"/>
                      <a:pt x="39" y="49"/>
                    </a:cubicBezTo>
                    <a:cubicBezTo>
                      <a:pt x="39" y="50"/>
                      <a:pt x="40" y="50"/>
                      <a:pt x="39" y="51"/>
                    </a:cubicBezTo>
                    <a:cubicBezTo>
                      <a:pt x="39" y="52"/>
                      <a:pt x="38" y="52"/>
                      <a:pt x="38" y="53"/>
                    </a:cubicBezTo>
                    <a:cubicBezTo>
                      <a:pt x="39" y="55"/>
                      <a:pt x="36" y="57"/>
                      <a:pt x="35" y="60"/>
                    </a:cubicBezTo>
                    <a:cubicBezTo>
                      <a:pt x="35" y="60"/>
                      <a:pt x="35" y="61"/>
                      <a:pt x="35" y="61"/>
                    </a:cubicBezTo>
                    <a:cubicBezTo>
                      <a:pt x="34" y="62"/>
                      <a:pt x="33" y="63"/>
                      <a:pt x="33" y="63"/>
                    </a:cubicBezTo>
                    <a:cubicBezTo>
                      <a:pt x="32" y="65"/>
                      <a:pt x="32" y="66"/>
                      <a:pt x="31" y="67"/>
                    </a:cubicBezTo>
                    <a:cubicBezTo>
                      <a:pt x="29" y="68"/>
                      <a:pt x="28" y="67"/>
                      <a:pt x="26" y="66"/>
                    </a:cubicBezTo>
                    <a:cubicBezTo>
                      <a:pt x="25" y="65"/>
                      <a:pt x="24" y="65"/>
                      <a:pt x="24" y="64"/>
                    </a:cubicBezTo>
                    <a:cubicBezTo>
                      <a:pt x="24" y="63"/>
                      <a:pt x="25" y="62"/>
                      <a:pt x="25" y="61"/>
                    </a:cubicBezTo>
                    <a:cubicBezTo>
                      <a:pt x="26" y="57"/>
                      <a:pt x="26" y="52"/>
                      <a:pt x="28" y="49"/>
                    </a:cubicBezTo>
                    <a:close/>
                    <a:moveTo>
                      <a:pt x="34" y="25"/>
                    </a:moveTo>
                    <a:cubicBezTo>
                      <a:pt x="31" y="26"/>
                      <a:pt x="28" y="29"/>
                      <a:pt x="29" y="34"/>
                    </a:cubicBezTo>
                    <a:cubicBezTo>
                      <a:pt x="33" y="35"/>
                      <a:pt x="35" y="33"/>
                      <a:pt x="37" y="30"/>
                    </a:cubicBezTo>
                    <a:cubicBezTo>
                      <a:pt x="37" y="29"/>
                      <a:pt x="37" y="29"/>
                      <a:pt x="37" y="28"/>
                    </a:cubicBezTo>
                    <a:cubicBezTo>
                      <a:pt x="38" y="27"/>
                      <a:pt x="39" y="26"/>
                      <a:pt x="38" y="24"/>
                    </a:cubicBezTo>
                    <a:cubicBezTo>
                      <a:pt x="37" y="23"/>
                      <a:pt x="35" y="24"/>
                      <a:pt x="3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Freeform 33">
                <a:extLst>
                  <a:ext uri="{FF2B5EF4-FFF2-40B4-BE49-F238E27FC236}">
                    <a16:creationId xmlns="" xmlns:a16="http://schemas.microsoft.com/office/drawing/2014/main" id="{2BD792DA-504F-45B9-89BB-9B3197FBC3A6}"/>
                  </a:ext>
                </a:extLst>
              </p:cNvPr>
              <p:cNvSpPr>
                <a:spLocks/>
              </p:cNvSpPr>
              <p:nvPr/>
            </p:nvSpPr>
            <p:spPr bwMode="auto">
              <a:xfrm>
                <a:off x="3181" y="2320"/>
                <a:ext cx="94" cy="146"/>
              </a:xfrm>
              <a:custGeom>
                <a:avLst/>
                <a:gdLst>
                  <a:gd name="T0" fmla="*/ 15 w 45"/>
                  <a:gd name="T1" fmla="*/ 21 h 70"/>
                  <a:gd name="T2" fmla="*/ 15 w 45"/>
                  <a:gd name="T3" fmla="*/ 22 h 70"/>
                  <a:gd name="T4" fmla="*/ 24 w 45"/>
                  <a:gd name="T5" fmla="*/ 34 h 70"/>
                  <a:gd name="T6" fmla="*/ 24 w 45"/>
                  <a:gd name="T7" fmla="*/ 36 h 70"/>
                  <a:gd name="T8" fmla="*/ 29 w 45"/>
                  <a:gd name="T9" fmla="*/ 38 h 70"/>
                  <a:gd name="T10" fmla="*/ 29 w 45"/>
                  <a:gd name="T11" fmla="*/ 30 h 70"/>
                  <a:gd name="T12" fmla="*/ 28 w 45"/>
                  <a:gd name="T13" fmla="*/ 20 h 70"/>
                  <a:gd name="T14" fmla="*/ 28 w 45"/>
                  <a:gd name="T15" fmla="*/ 16 h 70"/>
                  <a:gd name="T16" fmla="*/ 26 w 45"/>
                  <a:gd name="T17" fmla="*/ 4 h 70"/>
                  <a:gd name="T18" fmla="*/ 33 w 45"/>
                  <a:gd name="T19" fmla="*/ 0 h 70"/>
                  <a:gd name="T20" fmla="*/ 37 w 45"/>
                  <a:gd name="T21" fmla="*/ 6 h 70"/>
                  <a:gd name="T22" fmla="*/ 36 w 45"/>
                  <a:gd name="T23" fmla="*/ 8 h 70"/>
                  <a:gd name="T24" fmla="*/ 37 w 45"/>
                  <a:gd name="T25" fmla="*/ 12 h 70"/>
                  <a:gd name="T26" fmla="*/ 38 w 45"/>
                  <a:gd name="T27" fmla="*/ 20 h 70"/>
                  <a:gd name="T28" fmla="*/ 39 w 45"/>
                  <a:gd name="T29" fmla="*/ 23 h 70"/>
                  <a:gd name="T30" fmla="*/ 39 w 45"/>
                  <a:gd name="T31" fmla="*/ 26 h 70"/>
                  <a:gd name="T32" fmla="*/ 40 w 45"/>
                  <a:gd name="T33" fmla="*/ 29 h 70"/>
                  <a:gd name="T34" fmla="*/ 40 w 45"/>
                  <a:gd name="T35" fmla="*/ 34 h 70"/>
                  <a:gd name="T36" fmla="*/ 40 w 45"/>
                  <a:gd name="T37" fmla="*/ 40 h 70"/>
                  <a:gd name="T38" fmla="*/ 42 w 45"/>
                  <a:gd name="T39" fmla="*/ 44 h 70"/>
                  <a:gd name="T40" fmla="*/ 42 w 45"/>
                  <a:gd name="T41" fmla="*/ 48 h 70"/>
                  <a:gd name="T42" fmla="*/ 43 w 45"/>
                  <a:gd name="T43" fmla="*/ 51 h 70"/>
                  <a:gd name="T44" fmla="*/ 43 w 45"/>
                  <a:gd name="T45" fmla="*/ 53 h 70"/>
                  <a:gd name="T46" fmla="*/ 45 w 45"/>
                  <a:gd name="T47" fmla="*/ 64 h 70"/>
                  <a:gd name="T48" fmla="*/ 43 w 45"/>
                  <a:gd name="T49" fmla="*/ 67 h 70"/>
                  <a:gd name="T50" fmla="*/ 41 w 45"/>
                  <a:gd name="T51" fmla="*/ 67 h 70"/>
                  <a:gd name="T52" fmla="*/ 36 w 45"/>
                  <a:gd name="T53" fmla="*/ 68 h 70"/>
                  <a:gd name="T54" fmla="*/ 33 w 45"/>
                  <a:gd name="T55" fmla="*/ 65 h 70"/>
                  <a:gd name="T56" fmla="*/ 29 w 45"/>
                  <a:gd name="T57" fmla="*/ 62 h 70"/>
                  <a:gd name="T58" fmla="*/ 28 w 45"/>
                  <a:gd name="T59" fmla="*/ 60 h 70"/>
                  <a:gd name="T60" fmla="*/ 23 w 45"/>
                  <a:gd name="T61" fmla="*/ 53 h 70"/>
                  <a:gd name="T62" fmla="*/ 24 w 45"/>
                  <a:gd name="T63" fmla="*/ 52 h 70"/>
                  <a:gd name="T64" fmla="*/ 21 w 45"/>
                  <a:gd name="T65" fmla="*/ 49 h 70"/>
                  <a:gd name="T66" fmla="*/ 16 w 45"/>
                  <a:gd name="T67" fmla="*/ 41 h 70"/>
                  <a:gd name="T68" fmla="*/ 12 w 45"/>
                  <a:gd name="T69" fmla="*/ 36 h 70"/>
                  <a:gd name="T70" fmla="*/ 8 w 45"/>
                  <a:gd name="T71" fmla="*/ 30 h 70"/>
                  <a:gd name="T72" fmla="*/ 3 w 45"/>
                  <a:gd name="T73" fmla="*/ 22 h 70"/>
                  <a:gd name="T74" fmla="*/ 0 w 45"/>
                  <a:gd name="T75" fmla="*/ 17 h 70"/>
                  <a:gd name="T76" fmla="*/ 7 w 45"/>
                  <a:gd name="T77" fmla="*/ 12 h 70"/>
                  <a:gd name="T78" fmla="*/ 15 w 45"/>
                  <a:gd name="T79" fmla="*/ 2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 h="70">
                    <a:moveTo>
                      <a:pt x="15" y="21"/>
                    </a:moveTo>
                    <a:cubicBezTo>
                      <a:pt x="15" y="21"/>
                      <a:pt x="15" y="22"/>
                      <a:pt x="15" y="22"/>
                    </a:cubicBezTo>
                    <a:cubicBezTo>
                      <a:pt x="19" y="26"/>
                      <a:pt x="20" y="31"/>
                      <a:pt x="24" y="34"/>
                    </a:cubicBezTo>
                    <a:cubicBezTo>
                      <a:pt x="24" y="35"/>
                      <a:pt x="24" y="36"/>
                      <a:pt x="24" y="36"/>
                    </a:cubicBezTo>
                    <a:cubicBezTo>
                      <a:pt x="26" y="36"/>
                      <a:pt x="27" y="39"/>
                      <a:pt x="29" y="38"/>
                    </a:cubicBezTo>
                    <a:cubicBezTo>
                      <a:pt x="30" y="38"/>
                      <a:pt x="30" y="33"/>
                      <a:pt x="29" y="30"/>
                    </a:cubicBezTo>
                    <a:cubicBezTo>
                      <a:pt x="29" y="27"/>
                      <a:pt x="28" y="24"/>
                      <a:pt x="28" y="20"/>
                    </a:cubicBezTo>
                    <a:cubicBezTo>
                      <a:pt x="28" y="19"/>
                      <a:pt x="28" y="17"/>
                      <a:pt x="28" y="16"/>
                    </a:cubicBezTo>
                    <a:cubicBezTo>
                      <a:pt x="27" y="14"/>
                      <a:pt x="25" y="8"/>
                      <a:pt x="26" y="4"/>
                    </a:cubicBezTo>
                    <a:cubicBezTo>
                      <a:pt x="27" y="1"/>
                      <a:pt x="30" y="1"/>
                      <a:pt x="33" y="0"/>
                    </a:cubicBezTo>
                    <a:cubicBezTo>
                      <a:pt x="35" y="1"/>
                      <a:pt x="36" y="4"/>
                      <a:pt x="37" y="6"/>
                    </a:cubicBezTo>
                    <a:cubicBezTo>
                      <a:pt x="37" y="7"/>
                      <a:pt x="36" y="7"/>
                      <a:pt x="36" y="8"/>
                    </a:cubicBezTo>
                    <a:cubicBezTo>
                      <a:pt x="36" y="9"/>
                      <a:pt x="37" y="10"/>
                      <a:pt x="37" y="12"/>
                    </a:cubicBezTo>
                    <a:cubicBezTo>
                      <a:pt x="38" y="14"/>
                      <a:pt x="37" y="18"/>
                      <a:pt x="38" y="20"/>
                    </a:cubicBezTo>
                    <a:cubicBezTo>
                      <a:pt x="38" y="21"/>
                      <a:pt x="39" y="22"/>
                      <a:pt x="39" y="23"/>
                    </a:cubicBezTo>
                    <a:cubicBezTo>
                      <a:pt x="39" y="24"/>
                      <a:pt x="39" y="25"/>
                      <a:pt x="39" y="26"/>
                    </a:cubicBezTo>
                    <a:cubicBezTo>
                      <a:pt x="39" y="27"/>
                      <a:pt x="40" y="28"/>
                      <a:pt x="40" y="29"/>
                    </a:cubicBezTo>
                    <a:cubicBezTo>
                      <a:pt x="40" y="30"/>
                      <a:pt x="40" y="32"/>
                      <a:pt x="40" y="34"/>
                    </a:cubicBezTo>
                    <a:cubicBezTo>
                      <a:pt x="40" y="36"/>
                      <a:pt x="40" y="38"/>
                      <a:pt x="40" y="40"/>
                    </a:cubicBezTo>
                    <a:cubicBezTo>
                      <a:pt x="41" y="42"/>
                      <a:pt x="41" y="43"/>
                      <a:pt x="42" y="44"/>
                    </a:cubicBezTo>
                    <a:cubicBezTo>
                      <a:pt x="42" y="45"/>
                      <a:pt x="42" y="47"/>
                      <a:pt x="42" y="48"/>
                    </a:cubicBezTo>
                    <a:cubicBezTo>
                      <a:pt x="43" y="49"/>
                      <a:pt x="43" y="50"/>
                      <a:pt x="43" y="51"/>
                    </a:cubicBezTo>
                    <a:cubicBezTo>
                      <a:pt x="43" y="52"/>
                      <a:pt x="43" y="52"/>
                      <a:pt x="43" y="53"/>
                    </a:cubicBezTo>
                    <a:cubicBezTo>
                      <a:pt x="43" y="55"/>
                      <a:pt x="45" y="62"/>
                      <a:pt x="45" y="64"/>
                    </a:cubicBezTo>
                    <a:cubicBezTo>
                      <a:pt x="45" y="64"/>
                      <a:pt x="43" y="66"/>
                      <a:pt x="43" y="67"/>
                    </a:cubicBezTo>
                    <a:cubicBezTo>
                      <a:pt x="42" y="67"/>
                      <a:pt x="42" y="67"/>
                      <a:pt x="41" y="67"/>
                    </a:cubicBezTo>
                    <a:cubicBezTo>
                      <a:pt x="39" y="68"/>
                      <a:pt x="39" y="70"/>
                      <a:pt x="36" y="68"/>
                    </a:cubicBezTo>
                    <a:cubicBezTo>
                      <a:pt x="35" y="68"/>
                      <a:pt x="34" y="66"/>
                      <a:pt x="33" y="65"/>
                    </a:cubicBezTo>
                    <a:cubicBezTo>
                      <a:pt x="31" y="64"/>
                      <a:pt x="30" y="63"/>
                      <a:pt x="29" y="62"/>
                    </a:cubicBezTo>
                    <a:cubicBezTo>
                      <a:pt x="28" y="61"/>
                      <a:pt x="28" y="60"/>
                      <a:pt x="28" y="60"/>
                    </a:cubicBezTo>
                    <a:cubicBezTo>
                      <a:pt x="27" y="58"/>
                      <a:pt x="25" y="55"/>
                      <a:pt x="23" y="53"/>
                    </a:cubicBezTo>
                    <a:cubicBezTo>
                      <a:pt x="23" y="53"/>
                      <a:pt x="24" y="52"/>
                      <a:pt x="24" y="52"/>
                    </a:cubicBezTo>
                    <a:cubicBezTo>
                      <a:pt x="23" y="51"/>
                      <a:pt x="22" y="50"/>
                      <a:pt x="21" y="49"/>
                    </a:cubicBezTo>
                    <a:cubicBezTo>
                      <a:pt x="19" y="46"/>
                      <a:pt x="18" y="43"/>
                      <a:pt x="16" y="41"/>
                    </a:cubicBezTo>
                    <a:cubicBezTo>
                      <a:pt x="15" y="39"/>
                      <a:pt x="14" y="38"/>
                      <a:pt x="12" y="36"/>
                    </a:cubicBezTo>
                    <a:cubicBezTo>
                      <a:pt x="11" y="34"/>
                      <a:pt x="10" y="32"/>
                      <a:pt x="8" y="30"/>
                    </a:cubicBezTo>
                    <a:cubicBezTo>
                      <a:pt x="8" y="27"/>
                      <a:pt x="5" y="24"/>
                      <a:pt x="3" y="22"/>
                    </a:cubicBezTo>
                    <a:cubicBezTo>
                      <a:pt x="3" y="20"/>
                      <a:pt x="0" y="19"/>
                      <a:pt x="0" y="17"/>
                    </a:cubicBezTo>
                    <a:cubicBezTo>
                      <a:pt x="0" y="14"/>
                      <a:pt x="3" y="11"/>
                      <a:pt x="7" y="12"/>
                    </a:cubicBezTo>
                    <a:cubicBezTo>
                      <a:pt x="10" y="12"/>
                      <a:pt x="11"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0" name="Freeform 34">
                <a:extLst>
                  <a:ext uri="{FF2B5EF4-FFF2-40B4-BE49-F238E27FC236}">
                    <a16:creationId xmlns="" xmlns:a16="http://schemas.microsoft.com/office/drawing/2014/main" id="{5C1B79FB-5288-4B9D-A884-448F281F46F7}"/>
                  </a:ext>
                </a:extLst>
              </p:cNvPr>
              <p:cNvSpPr>
                <a:spLocks/>
              </p:cNvSpPr>
              <p:nvPr/>
            </p:nvSpPr>
            <p:spPr bwMode="auto">
              <a:xfrm>
                <a:off x="2714" y="2327"/>
                <a:ext cx="129" cy="149"/>
              </a:xfrm>
              <a:custGeom>
                <a:avLst/>
                <a:gdLst>
                  <a:gd name="T0" fmla="*/ 38 w 62"/>
                  <a:gd name="T1" fmla="*/ 28 h 72"/>
                  <a:gd name="T2" fmla="*/ 43 w 62"/>
                  <a:gd name="T3" fmla="*/ 29 h 72"/>
                  <a:gd name="T4" fmla="*/ 51 w 62"/>
                  <a:gd name="T5" fmla="*/ 14 h 72"/>
                  <a:gd name="T6" fmla="*/ 54 w 62"/>
                  <a:gd name="T7" fmla="*/ 11 h 72"/>
                  <a:gd name="T8" fmla="*/ 58 w 62"/>
                  <a:gd name="T9" fmla="*/ 21 h 72"/>
                  <a:gd name="T10" fmla="*/ 50 w 62"/>
                  <a:gd name="T11" fmla="*/ 36 h 72"/>
                  <a:gd name="T12" fmla="*/ 47 w 62"/>
                  <a:gd name="T13" fmla="*/ 40 h 72"/>
                  <a:gd name="T14" fmla="*/ 44 w 62"/>
                  <a:gd name="T15" fmla="*/ 47 h 72"/>
                  <a:gd name="T16" fmla="*/ 41 w 62"/>
                  <a:gd name="T17" fmla="*/ 53 h 72"/>
                  <a:gd name="T18" fmla="*/ 39 w 62"/>
                  <a:gd name="T19" fmla="*/ 55 h 72"/>
                  <a:gd name="T20" fmla="*/ 40 w 62"/>
                  <a:gd name="T21" fmla="*/ 57 h 72"/>
                  <a:gd name="T22" fmla="*/ 38 w 62"/>
                  <a:gd name="T23" fmla="*/ 58 h 72"/>
                  <a:gd name="T24" fmla="*/ 37 w 62"/>
                  <a:gd name="T25" fmla="*/ 61 h 72"/>
                  <a:gd name="T26" fmla="*/ 35 w 62"/>
                  <a:gd name="T27" fmla="*/ 65 h 72"/>
                  <a:gd name="T28" fmla="*/ 32 w 62"/>
                  <a:gd name="T29" fmla="*/ 67 h 72"/>
                  <a:gd name="T30" fmla="*/ 27 w 62"/>
                  <a:gd name="T31" fmla="*/ 71 h 72"/>
                  <a:gd name="T32" fmla="*/ 26 w 62"/>
                  <a:gd name="T33" fmla="*/ 70 h 72"/>
                  <a:gd name="T34" fmla="*/ 24 w 62"/>
                  <a:gd name="T35" fmla="*/ 69 h 72"/>
                  <a:gd name="T36" fmla="*/ 23 w 62"/>
                  <a:gd name="T37" fmla="*/ 61 h 72"/>
                  <a:gd name="T38" fmla="*/ 23 w 62"/>
                  <a:gd name="T39" fmla="*/ 55 h 72"/>
                  <a:gd name="T40" fmla="*/ 24 w 62"/>
                  <a:gd name="T41" fmla="*/ 52 h 72"/>
                  <a:gd name="T42" fmla="*/ 23 w 62"/>
                  <a:gd name="T43" fmla="*/ 50 h 72"/>
                  <a:gd name="T44" fmla="*/ 24 w 62"/>
                  <a:gd name="T45" fmla="*/ 42 h 72"/>
                  <a:gd name="T46" fmla="*/ 17 w 62"/>
                  <a:gd name="T47" fmla="*/ 45 h 72"/>
                  <a:gd name="T48" fmla="*/ 18 w 62"/>
                  <a:gd name="T49" fmla="*/ 47 h 72"/>
                  <a:gd name="T50" fmla="*/ 10 w 62"/>
                  <a:gd name="T51" fmla="*/ 60 h 72"/>
                  <a:gd name="T52" fmla="*/ 1 w 62"/>
                  <a:gd name="T53" fmla="*/ 57 h 72"/>
                  <a:gd name="T54" fmla="*/ 4 w 62"/>
                  <a:gd name="T55" fmla="*/ 47 h 72"/>
                  <a:gd name="T56" fmla="*/ 6 w 62"/>
                  <a:gd name="T57" fmla="*/ 46 h 72"/>
                  <a:gd name="T58" fmla="*/ 7 w 62"/>
                  <a:gd name="T59" fmla="*/ 41 h 72"/>
                  <a:gd name="T60" fmla="*/ 9 w 62"/>
                  <a:gd name="T61" fmla="*/ 38 h 72"/>
                  <a:gd name="T62" fmla="*/ 11 w 62"/>
                  <a:gd name="T63" fmla="*/ 36 h 72"/>
                  <a:gd name="T64" fmla="*/ 10 w 62"/>
                  <a:gd name="T65" fmla="*/ 35 h 72"/>
                  <a:gd name="T66" fmla="*/ 15 w 62"/>
                  <a:gd name="T67" fmla="*/ 26 h 72"/>
                  <a:gd name="T68" fmla="*/ 17 w 62"/>
                  <a:gd name="T69" fmla="*/ 22 h 72"/>
                  <a:gd name="T70" fmla="*/ 24 w 62"/>
                  <a:gd name="T71" fmla="*/ 11 h 72"/>
                  <a:gd name="T72" fmla="*/ 34 w 62"/>
                  <a:gd name="T73" fmla="*/ 2 h 72"/>
                  <a:gd name="T74" fmla="*/ 38 w 62"/>
                  <a:gd name="T75" fmla="*/ 4 h 72"/>
                  <a:gd name="T76" fmla="*/ 40 w 62"/>
                  <a:gd name="T77" fmla="*/ 8 h 72"/>
                  <a:gd name="T78" fmla="*/ 39 w 62"/>
                  <a:gd name="T79" fmla="*/ 12 h 72"/>
                  <a:gd name="T80" fmla="*/ 39 w 62"/>
                  <a:gd name="T81" fmla="*/ 22 h 72"/>
                  <a:gd name="T82" fmla="*/ 38 w 62"/>
                  <a:gd name="T83" fmla="*/ 2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72">
                    <a:moveTo>
                      <a:pt x="38" y="28"/>
                    </a:moveTo>
                    <a:cubicBezTo>
                      <a:pt x="38" y="30"/>
                      <a:pt x="42" y="29"/>
                      <a:pt x="43" y="29"/>
                    </a:cubicBezTo>
                    <a:cubicBezTo>
                      <a:pt x="44" y="22"/>
                      <a:pt x="48" y="19"/>
                      <a:pt x="51" y="14"/>
                    </a:cubicBezTo>
                    <a:cubicBezTo>
                      <a:pt x="53" y="13"/>
                      <a:pt x="53" y="12"/>
                      <a:pt x="54" y="11"/>
                    </a:cubicBezTo>
                    <a:cubicBezTo>
                      <a:pt x="59" y="10"/>
                      <a:pt x="62" y="18"/>
                      <a:pt x="58" y="21"/>
                    </a:cubicBezTo>
                    <a:cubicBezTo>
                      <a:pt x="55" y="26"/>
                      <a:pt x="52" y="31"/>
                      <a:pt x="50" y="36"/>
                    </a:cubicBezTo>
                    <a:cubicBezTo>
                      <a:pt x="49" y="37"/>
                      <a:pt x="48" y="39"/>
                      <a:pt x="47" y="40"/>
                    </a:cubicBezTo>
                    <a:cubicBezTo>
                      <a:pt x="46" y="42"/>
                      <a:pt x="46" y="45"/>
                      <a:pt x="44" y="47"/>
                    </a:cubicBezTo>
                    <a:cubicBezTo>
                      <a:pt x="44" y="50"/>
                      <a:pt x="41" y="51"/>
                      <a:pt x="41" y="53"/>
                    </a:cubicBezTo>
                    <a:cubicBezTo>
                      <a:pt x="40" y="54"/>
                      <a:pt x="39" y="54"/>
                      <a:pt x="39" y="55"/>
                    </a:cubicBezTo>
                    <a:cubicBezTo>
                      <a:pt x="38" y="56"/>
                      <a:pt x="40" y="56"/>
                      <a:pt x="40" y="57"/>
                    </a:cubicBezTo>
                    <a:cubicBezTo>
                      <a:pt x="40" y="57"/>
                      <a:pt x="39" y="57"/>
                      <a:pt x="38" y="58"/>
                    </a:cubicBezTo>
                    <a:cubicBezTo>
                      <a:pt x="39" y="60"/>
                      <a:pt x="38" y="60"/>
                      <a:pt x="37" y="61"/>
                    </a:cubicBezTo>
                    <a:cubicBezTo>
                      <a:pt x="36" y="62"/>
                      <a:pt x="36" y="64"/>
                      <a:pt x="35" y="65"/>
                    </a:cubicBezTo>
                    <a:cubicBezTo>
                      <a:pt x="35" y="66"/>
                      <a:pt x="33" y="66"/>
                      <a:pt x="32" y="67"/>
                    </a:cubicBezTo>
                    <a:cubicBezTo>
                      <a:pt x="34" y="71"/>
                      <a:pt x="30" y="72"/>
                      <a:pt x="27" y="71"/>
                    </a:cubicBezTo>
                    <a:cubicBezTo>
                      <a:pt x="27" y="70"/>
                      <a:pt x="26" y="70"/>
                      <a:pt x="26" y="70"/>
                    </a:cubicBezTo>
                    <a:cubicBezTo>
                      <a:pt x="25" y="69"/>
                      <a:pt x="24" y="70"/>
                      <a:pt x="24" y="69"/>
                    </a:cubicBezTo>
                    <a:cubicBezTo>
                      <a:pt x="21" y="68"/>
                      <a:pt x="22" y="64"/>
                      <a:pt x="23" y="61"/>
                    </a:cubicBezTo>
                    <a:cubicBezTo>
                      <a:pt x="23" y="59"/>
                      <a:pt x="23" y="57"/>
                      <a:pt x="23" y="55"/>
                    </a:cubicBezTo>
                    <a:cubicBezTo>
                      <a:pt x="23" y="54"/>
                      <a:pt x="24" y="53"/>
                      <a:pt x="24" y="52"/>
                    </a:cubicBezTo>
                    <a:cubicBezTo>
                      <a:pt x="24" y="52"/>
                      <a:pt x="23" y="51"/>
                      <a:pt x="23" y="50"/>
                    </a:cubicBezTo>
                    <a:cubicBezTo>
                      <a:pt x="23" y="48"/>
                      <a:pt x="26" y="45"/>
                      <a:pt x="24" y="42"/>
                    </a:cubicBezTo>
                    <a:cubicBezTo>
                      <a:pt x="20" y="40"/>
                      <a:pt x="20" y="45"/>
                      <a:pt x="17" y="45"/>
                    </a:cubicBezTo>
                    <a:cubicBezTo>
                      <a:pt x="17" y="46"/>
                      <a:pt x="18" y="46"/>
                      <a:pt x="18" y="47"/>
                    </a:cubicBezTo>
                    <a:cubicBezTo>
                      <a:pt x="15" y="51"/>
                      <a:pt x="13" y="56"/>
                      <a:pt x="10" y="60"/>
                    </a:cubicBezTo>
                    <a:cubicBezTo>
                      <a:pt x="6" y="61"/>
                      <a:pt x="2" y="61"/>
                      <a:pt x="1" y="57"/>
                    </a:cubicBezTo>
                    <a:cubicBezTo>
                      <a:pt x="0" y="53"/>
                      <a:pt x="4" y="51"/>
                      <a:pt x="4" y="47"/>
                    </a:cubicBezTo>
                    <a:cubicBezTo>
                      <a:pt x="4" y="46"/>
                      <a:pt x="5" y="46"/>
                      <a:pt x="6" y="46"/>
                    </a:cubicBezTo>
                    <a:cubicBezTo>
                      <a:pt x="5" y="43"/>
                      <a:pt x="8" y="44"/>
                      <a:pt x="7" y="41"/>
                    </a:cubicBezTo>
                    <a:cubicBezTo>
                      <a:pt x="8" y="40"/>
                      <a:pt x="9" y="40"/>
                      <a:pt x="9" y="38"/>
                    </a:cubicBezTo>
                    <a:cubicBezTo>
                      <a:pt x="9" y="37"/>
                      <a:pt x="10" y="37"/>
                      <a:pt x="11" y="36"/>
                    </a:cubicBezTo>
                    <a:cubicBezTo>
                      <a:pt x="11" y="36"/>
                      <a:pt x="10" y="36"/>
                      <a:pt x="10" y="35"/>
                    </a:cubicBezTo>
                    <a:cubicBezTo>
                      <a:pt x="12" y="32"/>
                      <a:pt x="14" y="30"/>
                      <a:pt x="15" y="26"/>
                    </a:cubicBezTo>
                    <a:cubicBezTo>
                      <a:pt x="16" y="25"/>
                      <a:pt x="17" y="24"/>
                      <a:pt x="17" y="22"/>
                    </a:cubicBezTo>
                    <a:cubicBezTo>
                      <a:pt x="20" y="19"/>
                      <a:pt x="21" y="14"/>
                      <a:pt x="24" y="11"/>
                    </a:cubicBezTo>
                    <a:cubicBezTo>
                      <a:pt x="25" y="7"/>
                      <a:pt x="29" y="0"/>
                      <a:pt x="34" y="2"/>
                    </a:cubicBezTo>
                    <a:cubicBezTo>
                      <a:pt x="35" y="2"/>
                      <a:pt x="36" y="4"/>
                      <a:pt x="38" y="4"/>
                    </a:cubicBezTo>
                    <a:cubicBezTo>
                      <a:pt x="38" y="5"/>
                      <a:pt x="40" y="6"/>
                      <a:pt x="40" y="8"/>
                    </a:cubicBezTo>
                    <a:cubicBezTo>
                      <a:pt x="40" y="9"/>
                      <a:pt x="39" y="10"/>
                      <a:pt x="39" y="12"/>
                    </a:cubicBezTo>
                    <a:cubicBezTo>
                      <a:pt x="38" y="14"/>
                      <a:pt x="39" y="19"/>
                      <a:pt x="39" y="22"/>
                    </a:cubicBezTo>
                    <a:cubicBezTo>
                      <a:pt x="39" y="24"/>
                      <a:pt x="39" y="26"/>
                      <a:pt x="38"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1" name="Freeform 35">
                <a:extLst>
                  <a:ext uri="{FF2B5EF4-FFF2-40B4-BE49-F238E27FC236}">
                    <a16:creationId xmlns="" xmlns:a16="http://schemas.microsoft.com/office/drawing/2014/main" id="{F8B50F98-2B39-4BE5-9C9A-9EBAC8C098E6}"/>
                  </a:ext>
                </a:extLst>
              </p:cNvPr>
              <p:cNvSpPr>
                <a:spLocks/>
              </p:cNvSpPr>
              <p:nvPr/>
            </p:nvSpPr>
            <p:spPr bwMode="auto">
              <a:xfrm>
                <a:off x="3148" y="2356"/>
                <a:ext cx="60" cy="133"/>
              </a:xfrm>
              <a:custGeom>
                <a:avLst/>
                <a:gdLst>
                  <a:gd name="T0" fmla="*/ 10 w 29"/>
                  <a:gd name="T1" fmla="*/ 1 h 64"/>
                  <a:gd name="T2" fmla="*/ 12 w 29"/>
                  <a:gd name="T3" fmla="*/ 4 h 64"/>
                  <a:gd name="T4" fmla="*/ 13 w 29"/>
                  <a:gd name="T5" fmla="*/ 8 h 64"/>
                  <a:gd name="T6" fmla="*/ 14 w 29"/>
                  <a:gd name="T7" fmla="*/ 14 h 64"/>
                  <a:gd name="T8" fmla="*/ 15 w 29"/>
                  <a:gd name="T9" fmla="*/ 16 h 64"/>
                  <a:gd name="T10" fmla="*/ 17 w 29"/>
                  <a:gd name="T11" fmla="*/ 21 h 64"/>
                  <a:gd name="T12" fmla="*/ 18 w 29"/>
                  <a:gd name="T13" fmla="*/ 24 h 64"/>
                  <a:gd name="T14" fmla="*/ 19 w 29"/>
                  <a:gd name="T15" fmla="*/ 29 h 64"/>
                  <a:gd name="T16" fmla="*/ 20 w 29"/>
                  <a:gd name="T17" fmla="*/ 33 h 64"/>
                  <a:gd name="T18" fmla="*/ 20 w 29"/>
                  <a:gd name="T19" fmla="*/ 35 h 64"/>
                  <a:gd name="T20" fmla="*/ 22 w 29"/>
                  <a:gd name="T21" fmla="*/ 39 h 64"/>
                  <a:gd name="T22" fmla="*/ 24 w 29"/>
                  <a:gd name="T23" fmla="*/ 47 h 64"/>
                  <a:gd name="T24" fmla="*/ 27 w 29"/>
                  <a:gd name="T25" fmla="*/ 59 h 64"/>
                  <a:gd name="T26" fmla="*/ 19 w 29"/>
                  <a:gd name="T27" fmla="*/ 61 h 64"/>
                  <a:gd name="T28" fmla="*/ 14 w 29"/>
                  <a:gd name="T29" fmla="*/ 48 h 64"/>
                  <a:gd name="T30" fmla="*/ 14 w 29"/>
                  <a:gd name="T31" fmla="*/ 46 h 64"/>
                  <a:gd name="T32" fmla="*/ 13 w 29"/>
                  <a:gd name="T33" fmla="*/ 43 h 64"/>
                  <a:gd name="T34" fmla="*/ 12 w 29"/>
                  <a:gd name="T35" fmla="*/ 40 h 64"/>
                  <a:gd name="T36" fmla="*/ 11 w 29"/>
                  <a:gd name="T37" fmla="*/ 38 h 64"/>
                  <a:gd name="T38" fmla="*/ 11 w 29"/>
                  <a:gd name="T39" fmla="*/ 35 h 64"/>
                  <a:gd name="T40" fmla="*/ 6 w 29"/>
                  <a:gd name="T41" fmla="*/ 22 h 64"/>
                  <a:gd name="T42" fmla="*/ 5 w 29"/>
                  <a:gd name="T43" fmla="*/ 18 h 64"/>
                  <a:gd name="T44" fmla="*/ 4 w 29"/>
                  <a:gd name="T45" fmla="*/ 16 h 64"/>
                  <a:gd name="T46" fmla="*/ 4 w 29"/>
                  <a:gd name="T47" fmla="*/ 13 h 64"/>
                  <a:gd name="T48" fmla="*/ 1 w 29"/>
                  <a:gd name="T49" fmla="*/ 8 h 64"/>
                  <a:gd name="T50" fmla="*/ 0 w 29"/>
                  <a:gd name="T51" fmla="*/ 4 h 64"/>
                  <a:gd name="T52" fmla="*/ 10 w 29"/>
                  <a:gd name="T53"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64">
                    <a:moveTo>
                      <a:pt x="10" y="1"/>
                    </a:moveTo>
                    <a:cubicBezTo>
                      <a:pt x="11" y="2"/>
                      <a:pt x="11" y="3"/>
                      <a:pt x="12" y="4"/>
                    </a:cubicBezTo>
                    <a:cubicBezTo>
                      <a:pt x="11" y="6"/>
                      <a:pt x="13" y="7"/>
                      <a:pt x="13" y="8"/>
                    </a:cubicBezTo>
                    <a:cubicBezTo>
                      <a:pt x="14" y="10"/>
                      <a:pt x="14" y="12"/>
                      <a:pt x="14" y="14"/>
                    </a:cubicBezTo>
                    <a:cubicBezTo>
                      <a:pt x="14" y="15"/>
                      <a:pt x="15" y="15"/>
                      <a:pt x="15" y="16"/>
                    </a:cubicBezTo>
                    <a:cubicBezTo>
                      <a:pt x="16" y="17"/>
                      <a:pt x="16" y="19"/>
                      <a:pt x="17" y="21"/>
                    </a:cubicBezTo>
                    <a:cubicBezTo>
                      <a:pt x="17" y="22"/>
                      <a:pt x="18" y="23"/>
                      <a:pt x="18" y="24"/>
                    </a:cubicBezTo>
                    <a:cubicBezTo>
                      <a:pt x="19" y="26"/>
                      <a:pt x="19" y="27"/>
                      <a:pt x="19" y="29"/>
                    </a:cubicBezTo>
                    <a:cubicBezTo>
                      <a:pt x="19" y="30"/>
                      <a:pt x="20" y="31"/>
                      <a:pt x="20" y="33"/>
                    </a:cubicBezTo>
                    <a:cubicBezTo>
                      <a:pt x="20" y="33"/>
                      <a:pt x="20" y="34"/>
                      <a:pt x="20" y="35"/>
                    </a:cubicBezTo>
                    <a:cubicBezTo>
                      <a:pt x="21" y="36"/>
                      <a:pt x="22" y="37"/>
                      <a:pt x="22" y="39"/>
                    </a:cubicBezTo>
                    <a:cubicBezTo>
                      <a:pt x="23" y="42"/>
                      <a:pt x="24" y="44"/>
                      <a:pt x="24" y="47"/>
                    </a:cubicBezTo>
                    <a:cubicBezTo>
                      <a:pt x="25" y="49"/>
                      <a:pt x="29" y="56"/>
                      <a:pt x="27" y="59"/>
                    </a:cubicBezTo>
                    <a:cubicBezTo>
                      <a:pt x="26" y="62"/>
                      <a:pt x="22" y="64"/>
                      <a:pt x="19" y="61"/>
                    </a:cubicBezTo>
                    <a:cubicBezTo>
                      <a:pt x="18" y="57"/>
                      <a:pt x="15" y="52"/>
                      <a:pt x="14" y="48"/>
                    </a:cubicBezTo>
                    <a:cubicBezTo>
                      <a:pt x="14" y="47"/>
                      <a:pt x="15" y="47"/>
                      <a:pt x="14" y="46"/>
                    </a:cubicBezTo>
                    <a:cubicBezTo>
                      <a:pt x="14" y="45"/>
                      <a:pt x="13" y="44"/>
                      <a:pt x="13" y="43"/>
                    </a:cubicBezTo>
                    <a:cubicBezTo>
                      <a:pt x="12" y="42"/>
                      <a:pt x="13" y="41"/>
                      <a:pt x="12" y="40"/>
                    </a:cubicBezTo>
                    <a:cubicBezTo>
                      <a:pt x="12" y="39"/>
                      <a:pt x="11" y="39"/>
                      <a:pt x="11" y="38"/>
                    </a:cubicBezTo>
                    <a:cubicBezTo>
                      <a:pt x="11" y="37"/>
                      <a:pt x="11" y="36"/>
                      <a:pt x="11" y="35"/>
                    </a:cubicBezTo>
                    <a:cubicBezTo>
                      <a:pt x="9" y="31"/>
                      <a:pt x="8" y="27"/>
                      <a:pt x="6" y="22"/>
                    </a:cubicBezTo>
                    <a:cubicBezTo>
                      <a:pt x="6" y="21"/>
                      <a:pt x="6" y="19"/>
                      <a:pt x="5" y="18"/>
                    </a:cubicBezTo>
                    <a:cubicBezTo>
                      <a:pt x="5" y="17"/>
                      <a:pt x="4" y="16"/>
                      <a:pt x="4" y="16"/>
                    </a:cubicBezTo>
                    <a:cubicBezTo>
                      <a:pt x="4" y="15"/>
                      <a:pt x="4" y="14"/>
                      <a:pt x="4" y="13"/>
                    </a:cubicBezTo>
                    <a:cubicBezTo>
                      <a:pt x="3" y="11"/>
                      <a:pt x="2" y="10"/>
                      <a:pt x="1" y="8"/>
                    </a:cubicBezTo>
                    <a:cubicBezTo>
                      <a:pt x="1" y="7"/>
                      <a:pt x="0" y="5"/>
                      <a:pt x="0" y="4"/>
                    </a:cubicBezTo>
                    <a:cubicBezTo>
                      <a:pt x="1" y="1"/>
                      <a:pt x="5"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2" name="Freeform 36">
                <a:extLst>
                  <a:ext uri="{FF2B5EF4-FFF2-40B4-BE49-F238E27FC236}">
                    <a16:creationId xmlns="" xmlns:a16="http://schemas.microsoft.com/office/drawing/2014/main" id="{CC427C04-774B-449B-B822-A39BC5BBAB3E}"/>
                  </a:ext>
                </a:extLst>
              </p:cNvPr>
              <p:cNvSpPr>
                <a:spLocks/>
              </p:cNvSpPr>
              <p:nvPr/>
            </p:nvSpPr>
            <p:spPr bwMode="auto">
              <a:xfrm>
                <a:off x="2814" y="2360"/>
                <a:ext cx="100" cy="141"/>
              </a:xfrm>
              <a:custGeom>
                <a:avLst/>
                <a:gdLst>
                  <a:gd name="T0" fmla="*/ 41 w 48"/>
                  <a:gd name="T1" fmla="*/ 5 h 68"/>
                  <a:gd name="T2" fmla="*/ 40 w 48"/>
                  <a:gd name="T3" fmla="*/ 7 h 68"/>
                  <a:gd name="T4" fmla="*/ 44 w 48"/>
                  <a:gd name="T5" fmla="*/ 10 h 68"/>
                  <a:gd name="T6" fmla="*/ 46 w 48"/>
                  <a:gd name="T7" fmla="*/ 21 h 68"/>
                  <a:gd name="T8" fmla="*/ 38 w 48"/>
                  <a:gd name="T9" fmla="*/ 22 h 68"/>
                  <a:gd name="T10" fmla="*/ 36 w 48"/>
                  <a:gd name="T11" fmla="*/ 16 h 68"/>
                  <a:gd name="T12" fmla="*/ 34 w 48"/>
                  <a:gd name="T13" fmla="*/ 13 h 68"/>
                  <a:gd name="T14" fmla="*/ 30 w 48"/>
                  <a:gd name="T15" fmla="*/ 9 h 68"/>
                  <a:gd name="T16" fmla="*/ 17 w 48"/>
                  <a:gd name="T17" fmla="*/ 17 h 68"/>
                  <a:gd name="T18" fmla="*/ 15 w 48"/>
                  <a:gd name="T19" fmla="*/ 22 h 68"/>
                  <a:gd name="T20" fmla="*/ 11 w 48"/>
                  <a:gd name="T21" fmla="*/ 46 h 68"/>
                  <a:gd name="T22" fmla="*/ 12 w 48"/>
                  <a:gd name="T23" fmla="*/ 48 h 68"/>
                  <a:gd name="T24" fmla="*/ 13 w 48"/>
                  <a:gd name="T25" fmla="*/ 50 h 68"/>
                  <a:gd name="T26" fmla="*/ 21 w 48"/>
                  <a:gd name="T27" fmla="*/ 52 h 68"/>
                  <a:gd name="T28" fmla="*/ 23 w 48"/>
                  <a:gd name="T29" fmla="*/ 53 h 68"/>
                  <a:gd name="T30" fmla="*/ 26 w 48"/>
                  <a:gd name="T31" fmla="*/ 50 h 68"/>
                  <a:gd name="T32" fmla="*/ 28 w 48"/>
                  <a:gd name="T33" fmla="*/ 46 h 68"/>
                  <a:gd name="T34" fmla="*/ 23 w 48"/>
                  <a:gd name="T35" fmla="*/ 39 h 68"/>
                  <a:gd name="T36" fmla="*/ 20 w 48"/>
                  <a:gd name="T37" fmla="*/ 35 h 68"/>
                  <a:gd name="T38" fmla="*/ 33 w 48"/>
                  <a:gd name="T39" fmla="*/ 36 h 68"/>
                  <a:gd name="T40" fmla="*/ 34 w 48"/>
                  <a:gd name="T41" fmla="*/ 35 h 68"/>
                  <a:gd name="T42" fmla="*/ 40 w 48"/>
                  <a:gd name="T43" fmla="*/ 40 h 68"/>
                  <a:gd name="T44" fmla="*/ 39 w 48"/>
                  <a:gd name="T45" fmla="*/ 44 h 68"/>
                  <a:gd name="T46" fmla="*/ 37 w 48"/>
                  <a:gd name="T47" fmla="*/ 50 h 68"/>
                  <a:gd name="T48" fmla="*/ 33 w 48"/>
                  <a:gd name="T49" fmla="*/ 57 h 68"/>
                  <a:gd name="T50" fmla="*/ 33 w 48"/>
                  <a:gd name="T51" fmla="*/ 60 h 68"/>
                  <a:gd name="T52" fmla="*/ 32 w 48"/>
                  <a:gd name="T53" fmla="*/ 62 h 68"/>
                  <a:gd name="T54" fmla="*/ 26 w 48"/>
                  <a:gd name="T55" fmla="*/ 68 h 68"/>
                  <a:gd name="T56" fmla="*/ 22 w 48"/>
                  <a:gd name="T57" fmla="*/ 63 h 68"/>
                  <a:gd name="T58" fmla="*/ 13 w 48"/>
                  <a:gd name="T59" fmla="*/ 63 h 68"/>
                  <a:gd name="T60" fmla="*/ 4 w 48"/>
                  <a:gd name="T61" fmla="*/ 56 h 68"/>
                  <a:gd name="T62" fmla="*/ 2 w 48"/>
                  <a:gd name="T63" fmla="*/ 53 h 68"/>
                  <a:gd name="T64" fmla="*/ 0 w 48"/>
                  <a:gd name="T65" fmla="*/ 48 h 68"/>
                  <a:gd name="T66" fmla="*/ 2 w 48"/>
                  <a:gd name="T67" fmla="*/ 31 h 68"/>
                  <a:gd name="T68" fmla="*/ 5 w 48"/>
                  <a:gd name="T69" fmla="*/ 22 h 68"/>
                  <a:gd name="T70" fmla="*/ 8 w 48"/>
                  <a:gd name="T71" fmla="*/ 16 h 68"/>
                  <a:gd name="T72" fmla="*/ 12 w 48"/>
                  <a:gd name="T73" fmla="*/ 9 h 68"/>
                  <a:gd name="T74" fmla="*/ 14 w 48"/>
                  <a:gd name="T75" fmla="*/ 8 h 68"/>
                  <a:gd name="T76" fmla="*/ 14 w 48"/>
                  <a:gd name="T77" fmla="*/ 6 h 68"/>
                  <a:gd name="T78" fmla="*/ 18 w 48"/>
                  <a:gd name="T79" fmla="*/ 3 h 68"/>
                  <a:gd name="T80" fmla="*/ 36 w 48"/>
                  <a:gd name="T81" fmla="*/ 1 h 68"/>
                  <a:gd name="T82" fmla="*/ 41 w 48"/>
                  <a:gd name="T8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68">
                    <a:moveTo>
                      <a:pt x="41" y="5"/>
                    </a:moveTo>
                    <a:cubicBezTo>
                      <a:pt x="41" y="6"/>
                      <a:pt x="40" y="6"/>
                      <a:pt x="40" y="7"/>
                    </a:cubicBezTo>
                    <a:cubicBezTo>
                      <a:pt x="42" y="7"/>
                      <a:pt x="43" y="9"/>
                      <a:pt x="44" y="10"/>
                    </a:cubicBezTo>
                    <a:cubicBezTo>
                      <a:pt x="43" y="13"/>
                      <a:pt x="48" y="17"/>
                      <a:pt x="46" y="21"/>
                    </a:cubicBezTo>
                    <a:cubicBezTo>
                      <a:pt x="44" y="23"/>
                      <a:pt x="40" y="23"/>
                      <a:pt x="38" y="22"/>
                    </a:cubicBezTo>
                    <a:cubicBezTo>
                      <a:pt x="37" y="20"/>
                      <a:pt x="35" y="19"/>
                      <a:pt x="36" y="16"/>
                    </a:cubicBezTo>
                    <a:cubicBezTo>
                      <a:pt x="35" y="15"/>
                      <a:pt x="34" y="14"/>
                      <a:pt x="34" y="13"/>
                    </a:cubicBezTo>
                    <a:cubicBezTo>
                      <a:pt x="33" y="11"/>
                      <a:pt x="31" y="10"/>
                      <a:pt x="30" y="9"/>
                    </a:cubicBezTo>
                    <a:cubicBezTo>
                      <a:pt x="23" y="9"/>
                      <a:pt x="22" y="14"/>
                      <a:pt x="17" y="17"/>
                    </a:cubicBezTo>
                    <a:cubicBezTo>
                      <a:pt x="17" y="19"/>
                      <a:pt x="16" y="21"/>
                      <a:pt x="15" y="22"/>
                    </a:cubicBezTo>
                    <a:cubicBezTo>
                      <a:pt x="13" y="28"/>
                      <a:pt x="10" y="38"/>
                      <a:pt x="11" y="46"/>
                    </a:cubicBezTo>
                    <a:cubicBezTo>
                      <a:pt x="11" y="47"/>
                      <a:pt x="12" y="47"/>
                      <a:pt x="12" y="48"/>
                    </a:cubicBezTo>
                    <a:cubicBezTo>
                      <a:pt x="13" y="49"/>
                      <a:pt x="12" y="50"/>
                      <a:pt x="13" y="50"/>
                    </a:cubicBezTo>
                    <a:cubicBezTo>
                      <a:pt x="14" y="53"/>
                      <a:pt x="19" y="55"/>
                      <a:pt x="21" y="52"/>
                    </a:cubicBezTo>
                    <a:cubicBezTo>
                      <a:pt x="22" y="52"/>
                      <a:pt x="22" y="53"/>
                      <a:pt x="23" y="53"/>
                    </a:cubicBezTo>
                    <a:cubicBezTo>
                      <a:pt x="24" y="52"/>
                      <a:pt x="25" y="50"/>
                      <a:pt x="26" y="50"/>
                    </a:cubicBezTo>
                    <a:cubicBezTo>
                      <a:pt x="26" y="48"/>
                      <a:pt x="28" y="47"/>
                      <a:pt x="28" y="46"/>
                    </a:cubicBezTo>
                    <a:cubicBezTo>
                      <a:pt x="28" y="42"/>
                      <a:pt x="25" y="41"/>
                      <a:pt x="23" y="39"/>
                    </a:cubicBezTo>
                    <a:cubicBezTo>
                      <a:pt x="21" y="38"/>
                      <a:pt x="19" y="37"/>
                      <a:pt x="20" y="35"/>
                    </a:cubicBezTo>
                    <a:cubicBezTo>
                      <a:pt x="21" y="31"/>
                      <a:pt x="31" y="34"/>
                      <a:pt x="33" y="36"/>
                    </a:cubicBezTo>
                    <a:cubicBezTo>
                      <a:pt x="33" y="36"/>
                      <a:pt x="34" y="35"/>
                      <a:pt x="34" y="35"/>
                    </a:cubicBezTo>
                    <a:cubicBezTo>
                      <a:pt x="36" y="38"/>
                      <a:pt x="40" y="37"/>
                      <a:pt x="40" y="40"/>
                    </a:cubicBezTo>
                    <a:cubicBezTo>
                      <a:pt x="40" y="41"/>
                      <a:pt x="39" y="42"/>
                      <a:pt x="39" y="44"/>
                    </a:cubicBezTo>
                    <a:cubicBezTo>
                      <a:pt x="38" y="46"/>
                      <a:pt x="37" y="47"/>
                      <a:pt x="37" y="50"/>
                    </a:cubicBezTo>
                    <a:cubicBezTo>
                      <a:pt x="36" y="53"/>
                      <a:pt x="34" y="55"/>
                      <a:pt x="33" y="57"/>
                    </a:cubicBezTo>
                    <a:cubicBezTo>
                      <a:pt x="33" y="58"/>
                      <a:pt x="33" y="59"/>
                      <a:pt x="33" y="60"/>
                    </a:cubicBezTo>
                    <a:cubicBezTo>
                      <a:pt x="33" y="60"/>
                      <a:pt x="32" y="61"/>
                      <a:pt x="32" y="62"/>
                    </a:cubicBezTo>
                    <a:cubicBezTo>
                      <a:pt x="30" y="65"/>
                      <a:pt x="30" y="68"/>
                      <a:pt x="26" y="68"/>
                    </a:cubicBezTo>
                    <a:cubicBezTo>
                      <a:pt x="25" y="66"/>
                      <a:pt x="22" y="66"/>
                      <a:pt x="22" y="63"/>
                    </a:cubicBezTo>
                    <a:cubicBezTo>
                      <a:pt x="19" y="62"/>
                      <a:pt x="15" y="63"/>
                      <a:pt x="13" y="63"/>
                    </a:cubicBezTo>
                    <a:cubicBezTo>
                      <a:pt x="8" y="62"/>
                      <a:pt x="6" y="58"/>
                      <a:pt x="4" y="56"/>
                    </a:cubicBezTo>
                    <a:cubicBezTo>
                      <a:pt x="3" y="55"/>
                      <a:pt x="3" y="54"/>
                      <a:pt x="2" y="53"/>
                    </a:cubicBezTo>
                    <a:cubicBezTo>
                      <a:pt x="2" y="50"/>
                      <a:pt x="1" y="49"/>
                      <a:pt x="0" y="48"/>
                    </a:cubicBezTo>
                    <a:cubicBezTo>
                      <a:pt x="0" y="43"/>
                      <a:pt x="0" y="35"/>
                      <a:pt x="2" y="31"/>
                    </a:cubicBezTo>
                    <a:cubicBezTo>
                      <a:pt x="2" y="27"/>
                      <a:pt x="4" y="25"/>
                      <a:pt x="5" y="22"/>
                    </a:cubicBezTo>
                    <a:cubicBezTo>
                      <a:pt x="6" y="20"/>
                      <a:pt x="7" y="18"/>
                      <a:pt x="8" y="16"/>
                    </a:cubicBezTo>
                    <a:cubicBezTo>
                      <a:pt x="9" y="14"/>
                      <a:pt x="10" y="11"/>
                      <a:pt x="12" y="9"/>
                    </a:cubicBezTo>
                    <a:cubicBezTo>
                      <a:pt x="12" y="9"/>
                      <a:pt x="13" y="8"/>
                      <a:pt x="14" y="8"/>
                    </a:cubicBezTo>
                    <a:cubicBezTo>
                      <a:pt x="14" y="8"/>
                      <a:pt x="14" y="7"/>
                      <a:pt x="14" y="6"/>
                    </a:cubicBezTo>
                    <a:cubicBezTo>
                      <a:pt x="15" y="5"/>
                      <a:pt x="17" y="4"/>
                      <a:pt x="18" y="3"/>
                    </a:cubicBezTo>
                    <a:cubicBezTo>
                      <a:pt x="23" y="2"/>
                      <a:pt x="29" y="0"/>
                      <a:pt x="36" y="1"/>
                    </a:cubicBezTo>
                    <a:cubicBezTo>
                      <a:pt x="37" y="2"/>
                      <a:pt x="39" y="3"/>
                      <a:pt x="4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3" name="Freeform 37">
                <a:extLst>
                  <a:ext uri="{FF2B5EF4-FFF2-40B4-BE49-F238E27FC236}">
                    <a16:creationId xmlns="" xmlns:a16="http://schemas.microsoft.com/office/drawing/2014/main" id="{BA210B26-69E9-4E18-BA31-35C22B80DE8E}"/>
                  </a:ext>
                </a:extLst>
              </p:cNvPr>
              <p:cNvSpPr>
                <a:spLocks/>
              </p:cNvSpPr>
              <p:nvPr/>
            </p:nvSpPr>
            <p:spPr bwMode="auto">
              <a:xfrm>
                <a:off x="3066" y="2364"/>
                <a:ext cx="90" cy="146"/>
              </a:xfrm>
              <a:custGeom>
                <a:avLst/>
                <a:gdLst>
                  <a:gd name="T0" fmla="*/ 35 w 43"/>
                  <a:gd name="T1" fmla="*/ 2 h 70"/>
                  <a:gd name="T2" fmla="*/ 35 w 43"/>
                  <a:gd name="T3" fmla="*/ 6 h 70"/>
                  <a:gd name="T4" fmla="*/ 36 w 43"/>
                  <a:gd name="T5" fmla="*/ 8 h 70"/>
                  <a:gd name="T6" fmla="*/ 36 w 43"/>
                  <a:gd name="T7" fmla="*/ 12 h 70"/>
                  <a:gd name="T8" fmla="*/ 37 w 43"/>
                  <a:gd name="T9" fmla="*/ 15 h 70"/>
                  <a:gd name="T10" fmla="*/ 37 w 43"/>
                  <a:gd name="T11" fmla="*/ 17 h 70"/>
                  <a:gd name="T12" fmla="*/ 38 w 43"/>
                  <a:gd name="T13" fmla="*/ 20 h 70"/>
                  <a:gd name="T14" fmla="*/ 38 w 43"/>
                  <a:gd name="T15" fmla="*/ 22 h 70"/>
                  <a:gd name="T16" fmla="*/ 39 w 43"/>
                  <a:gd name="T17" fmla="*/ 32 h 70"/>
                  <a:gd name="T18" fmla="*/ 40 w 43"/>
                  <a:gd name="T19" fmla="*/ 36 h 70"/>
                  <a:gd name="T20" fmla="*/ 40 w 43"/>
                  <a:gd name="T21" fmla="*/ 40 h 70"/>
                  <a:gd name="T22" fmla="*/ 41 w 43"/>
                  <a:gd name="T23" fmla="*/ 43 h 70"/>
                  <a:gd name="T24" fmla="*/ 41 w 43"/>
                  <a:gd name="T25" fmla="*/ 45 h 70"/>
                  <a:gd name="T26" fmla="*/ 42 w 43"/>
                  <a:gd name="T27" fmla="*/ 53 h 70"/>
                  <a:gd name="T28" fmla="*/ 42 w 43"/>
                  <a:gd name="T29" fmla="*/ 55 h 70"/>
                  <a:gd name="T30" fmla="*/ 43 w 43"/>
                  <a:gd name="T31" fmla="*/ 59 h 70"/>
                  <a:gd name="T32" fmla="*/ 41 w 43"/>
                  <a:gd name="T33" fmla="*/ 63 h 70"/>
                  <a:gd name="T34" fmla="*/ 33 w 43"/>
                  <a:gd name="T35" fmla="*/ 62 h 70"/>
                  <a:gd name="T36" fmla="*/ 34 w 43"/>
                  <a:gd name="T37" fmla="*/ 60 h 70"/>
                  <a:gd name="T38" fmla="*/ 31 w 43"/>
                  <a:gd name="T39" fmla="*/ 59 h 70"/>
                  <a:gd name="T40" fmla="*/ 26 w 43"/>
                  <a:gd name="T41" fmla="*/ 51 h 70"/>
                  <a:gd name="T42" fmla="*/ 24 w 43"/>
                  <a:gd name="T43" fmla="*/ 46 h 70"/>
                  <a:gd name="T44" fmla="*/ 21 w 43"/>
                  <a:gd name="T45" fmla="*/ 39 h 70"/>
                  <a:gd name="T46" fmla="*/ 17 w 43"/>
                  <a:gd name="T47" fmla="*/ 35 h 70"/>
                  <a:gd name="T48" fmla="*/ 15 w 43"/>
                  <a:gd name="T49" fmla="*/ 45 h 70"/>
                  <a:gd name="T50" fmla="*/ 16 w 43"/>
                  <a:gd name="T51" fmla="*/ 49 h 70"/>
                  <a:gd name="T52" fmla="*/ 17 w 43"/>
                  <a:gd name="T53" fmla="*/ 56 h 70"/>
                  <a:gd name="T54" fmla="*/ 17 w 43"/>
                  <a:gd name="T55" fmla="*/ 59 h 70"/>
                  <a:gd name="T56" fmla="*/ 17 w 43"/>
                  <a:gd name="T57" fmla="*/ 61 h 70"/>
                  <a:gd name="T58" fmla="*/ 17 w 43"/>
                  <a:gd name="T59" fmla="*/ 64 h 70"/>
                  <a:gd name="T60" fmla="*/ 9 w 43"/>
                  <a:gd name="T61" fmla="*/ 68 h 70"/>
                  <a:gd name="T62" fmla="*/ 5 w 43"/>
                  <a:gd name="T63" fmla="*/ 49 h 70"/>
                  <a:gd name="T64" fmla="*/ 4 w 43"/>
                  <a:gd name="T65" fmla="*/ 46 h 70"/>
                  <a:gd name="T66" fmla="*/ 4 w 43"/>
                  <a:gd name="T67" fmla="*/ 32 h 70"/>
                  <a:gd name="T68" fmla="*/ 3 w 43"/>
                  <a:gd name="T69" fmla="*/ 30 h 70"/>
                  <a:gd name="T70" fmla="*/ 2 w 43"/>
                  <a:gd name="T71" fmla="*/ 21 h 70"/>
                  <a:gd name="T72" fmla="*/ 1 w 43"/>
                  <a:gd name="T73" fmla="*/ 18 h 70"/>
                  <a:gd name="T74" fmla="*/ 2 w 43"/>
                  <a:gd name="T75" fmla="*/ 6 h 70"/>
                  <a:gd name="T76" fmla="*/ 13 w 43"/>
                  <a:gd name="T77" fmla="*/ 5 h 70"/>
                  <a:gd name="T78" fmla="*/ 15 w 43"/>
                  <a:gd name="T79" fmla="*/ 9 h 70"/>
                  <a:gd name="T80" fmla="*/ 21 w 43"/>
                  <a:gd name="T81" fmla="*/ 17 h 70"/>
                  <a:gd name="T82" fmla="*/ 26 w 43"/>
                  <a:gd name="T83" fmla="*/ 19 h 70"/>
                  <a:gd name="T84" fmla="*/ 27 w 43"/>
                  <a:gd name="T85" fmla="*/ 2 h 70"/>
                  <a:gd name="T86" fmla="*/ 31 w 43"/>
                  <a:gd name="T87" fmla="*/ 0 h 70"/>
                  <a:gd name="T88" fmla="*/ 35 w 43"/>
                  <a:gd name="T8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 h="70">
                    <a:moveTo>
                      <a:pt x="35" y="2"/>
                    </a:moveTo>
                    <a:cubicBezTo>
                      <a:pt x="36" y="3"/>
                      <a:pt x="35" y="4"/>
                      <a:pt x="35" y="6"/>
                    </a:cubicBezTo>
                    <a:cubicBezTo>
                      <a:pt x="35" y="6"/>
                      <a:pt x="36" y="7"/>
                      <a:pt x="36" y="8"/>
                    </a:cubicBezTo>
                    <a:cubicBezTo>
                      <a:pt x="37" y="9"/>
                      <a:pt x="36" y="10"/>
                      <a:pt x="36" y="12"/>
                    </a:cubicBezTo>
                    <a:cubicBezTo>
                      <a:pt x="36" y="13"/>
                      <a:pt x="37" y="14"/>
                      <a:pt x="37" y="15"/>
                    </a:cubicBezTo>
                    <a:cubicBezTo>
                      <a:pt x="37" y="15"/>
                      <a:pt x="37" y="16"/>
                      <a:pt x="37" y="17"/>
                    </a:cubicBezTo>
                    <a:cubicBezTo>
                      <a:pt x="37" y="18"/>
                      <a:pt x="38" y="19"/>
                      <a:pt x="38" y="20"/>
                    </a:cubicBezTo>
                    <a:cubicBezTo>
                      <a:pt x="38" y="21"/>
                      <a:pt x="38" y="21"/>
                      <a:pt x="38" y="22"/>
                    </a:cubicBezTo>
                    <a:cubicBezTo>
                      <a:pt x="38" y="25"/>
                      <a:pt x="39" y="29"/>
                      <a:pt x="39" y="32"/>
                    </a:cubicBezTo>
                    <a:cubicBezTo>
                      <a:pt x="39" y="34"/>
                      <a:pt x="40" y="35"/>
                      <a:pt x="40" y="36"/>
                    </a:cubicBezTo>
                    <a:cubicBezTo>
                      <a:pt x="40" y="37"/>
                      <a:pt x="40" y="39"/>
                      <a:pt x="40" y="40"/>
                    </a:cubicBezTo>
                    <a:cubicBezTo>
                      <a:pt x="40" y="41"/>
                      <a:pt x="41" y="42"/>
                      <a:pt x="41" y="43"/>
                    </a:cubicBezTo>
                    <a:cubicBezTo>
                      <a:pt x="41" y="43"/>
                      <a:pt x="41" y="44"/>
                      <a:pt x="41" y="45"/>
                    </a:cubicBezTo>
                    <a:cubicBezTo>
                      <a:pt x="41" y="48"/>
                      <a:pt x="42" y="50"/>
                      <a:pt x="42" y="53"/>
                    </a:cubicBezTo>
                    <a:cubicBezTo>
                      <a:pt x="42" y="54"/>
                      <a:pt x="42" y="55"/>
                      <a:pt x="42" y="55"/>
                    </a:cubicBezTo>
                    <a:cubicBezTo>
                      <a:pt x="42" y="57"/>
                      <a:pt x="43" y="58"/>
                      <a:pt x="43" y="59"/>
                    </a:cubicBezTo>
                    <a:cubicBezTo>
                      <a:pt x="43" y="60"/>
                      <a:pt x="42" y="63"/>
                      <a:pt x="41" y="63"/>
                    </a:cubicBezTo>
                    <a:cubicBezTo>
                      <a:pt x="38" y="66"/>
                      <a:pt x="35" y="63"/>
                      <a:pt x="33" y="62"/>
                    </a:cubicBezTo>
                    <a:cubicBezTo>
                      <a:pt x="32" y="61"/>
                      <a:pt x="34" y="61"/>
                      <a:pt x="34" y="60"/>
                    </a:cubicBezTo>
                    <a:cubicBezTo>
                      <a:pt x="33" y="59"/>
                      <a:pt x="32" y="59"/>
                      <a:pt x="31" y="59"/>
                    </a:cubicBezTo>
                    <a:cubicBezTo>
                      <a:pt x="30" y="56"/>
                      <a:pt x="28" y="54"/>
                      <a:pt x="26" y="51"/>
                    </a:cubicBezTo>
                    <a:cubicBezTo>
                      <a:pt x="25" y="49"/>
                      <a:pt x="25" y="48"/>
                      <a:pt x="24" y="46"/>
                    </a:cubicBezTo>
                    <a:cubicBezTo>
                      <a:pt x="23" y="44"/>
                      <a:pt x="22" y="41"/>
                      <a:pt x="21" y="39"/>
                    </a:cubicBezTo>
                    <a:cubicBezTo>
                      <a:pt x="20" y="38"/>
                      <a:pt x="18" y="35"/>
                      <a:pt x="17" y="35"/>
                    </a:cubicBezTo>
                    <a:cubicBezTo>
                      <a:pt x="14" y="34"/>
                      <a:pt x="14" y="42"/>
                      <a:pt x="15" y="45"/>
                    </a:cubicBezTo>
                    <a:cubicBezTo>
                      <a:pt x="15" y="46"/>
                      <a:pt x="16" y="47"/>
                      <a:pt x="16" y="49"/>
                    </a:cubicBezTo>
                    <a:cubicBezTo>
                      <a:pt x="17" y="51"/>
                      <a:pt x="16" y="54"/>
                      <a:pt x="17" y="56"/>
                    </a:cubicBezTo>
                    <a:cubicBezTo>
                      <a:pt x="17" y="57"/>
                      <a:pt x="17" y="58"/>
                      <a:pt x="17" y="59"/>
                    </a:cubicBezTo>
                    <a:cubicBezTo>
                      <a:pt x="17" y="59"/>
                      <a:pt x="17" y="60"/>
                      <a:pt x="17" y="61"/>
                    </a:cubicBezTo>
                    <a:cubicBezTo>
                      <a:pt x="17" y="62"/>
                      <a:pt x="17" y="63"/>
                      <a:pt x="17" y="64"/>
                    </a:cubicBezTo>
                    <a:cubicBezTo>
                      <a:pt x="17" y="66"/>
                      <a:pt x="12" y="70"/>
                      <a:pt x="9" y="68"/>
                    </a:cubicBezTo>
                    <a:cubicBezTo>
                      <a:pt x="5" y="65"/>
                      <a:pt x="6" y="55"/>
                      <a:pt x="5" y="49"/>
                    </a:cubicBezTo>
                    <a:cubicBezTo>
                      <a:pt x="5" y="48"/>
                      <a:pt x="4" y="47"/>
                      <a:pt x="4" y="46"/>
                    </a:cubicBezTo>
                    <a:cubicBezTo>
                      <a:pt x="3" y="42"/>
                      <a:pt x="4" y="36"/>
                      <a:pt x="4" y="32"/>
                    </a:cubicBezTo>
                    <a:cubicBezTo>
                      <a:pt x="3" y="31"/>
                      <a:pt x="3" y="31"/>
                      <a:pt x="3" y="30"/>
                    </a:cubicBezTo>
                    <a:cubicBezTo>
                      <a:pt x="2" y="27"/>
                      <a:pt x="3" y="23"/>
                      <a:pt x="2" y="21"/>
                    </a:cubicBezTo>
                    <a:cubicBezTo>
                      <a:pt x="2" y="20"/>
                      <a:pt x="1" y="19"/>
                      <a:pt x="1" y="18"/>
                    </a:cubicBezTo>
                    <a:cubicBezTo>
                      <a:pt x="0" y="14"/>
                      <a:pt x="2" y="9"/>
                      <a:pt x="2" y="6"/>
                    </a:cubicBezTo>
                    <a:cubicBezTo>
                      <a:pt x="3" y="3"/>
                      <a:pt x="10" y="3"/>
                      <a:pt x="13" y="5"/>
                    </a:cubicBezTo>
                    <a:cubicBezTo>
                      <a:pt x="14" y="6"/>
                      <a:pt x="15" y="7"/>
                      <a:pt x="15" y="9"/>
                    </a:cubicBezTo>
                    <a:cubicBezTo>
                      <a:pt x="17" y="12"/>
                      <a:pt x="20" y="13"/>
                      <a:pt x="21" y="17"/>
                    </a:cubicBezTo>
                    <a:cubicBezTo>
                      <a:pt x="22" y="18"/>
                      <a:pt x="23" y="20"/>
                      <a:pt x="26" y="19"/>
                    </a:cubicBezTo>
                    <a:cubicBezTo>
                      <a:pt x="27" y="14"/>
                      <a:pt x="24" y="6"/>
                      <a:pt x="27" y="2"/>
                    </a:cubicBezTo>
                    <a:cubicBezTo>
                      <a:pt x="27" y="1"/>
                      <a:pt x="30" y="0"/>
                      <a:pt x="31" y="0"/>
                    </a:cubicBezTo>
                    <a:cubicBezTo>
                      <a:pt x="32" y="0"/>
                      <a:pt x="33" y="2"/>
                      <a:pt x="3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4" name="Freeform 38">
                <a:extLst>
                  <a:ext uri="{FF2B5EF4-FFF2-40B4-BE49-F238E27FC236}">
                    <a16:creationId xmlns="" xmlns:a16="http://schemas.microsoft.com/office/drawing/2014/main" id="{AEC78654-1A25-4D8A-9E67-4219D50AB312}"/>
                  </a:ext>
                </a:extLst>
              </p:cNvPr>
              <p:cNvSpPr>
                <a:spLocks/>
              </p:cNvSpPr>
              <p:nvPr/>
            </p:nvSpPr>
            <p:spPr bwMode="auto">
              <a:xfrm>
                <a:off x="2979" y="2374"/>
                <a:ext cx="83" cy="140"/>
              </a:xfrm>
              <a:custGeom>
                <a:avLst/>
                <a:gdLst>
                  <a:gd name="T0" fmla="*/ 37 w 40"/>
                  <a:gd name="T1" fmla="*/ 53 h 67"/>
                  <a:gd name="T2" fmla="*/ 38 w 40"/>
                  <a:gd name="T3" fmla="*/ 55 h 67"/>
                  <a:gd name="T4" fmla="*/ 32 w 40"/>
                  <a:gd name="T5" fmla="*/ 59 h 67"/>
                  <a:gd name="T6" fmla="*/ 29 w 40"/>
                  <a:gd name="T7" fmla="*/ 64 h 67"/>
                  <a:gd name="T8" fmla="*/ 25 w 40"/>
                  <a:gd name="T9" fmla="*/ 65 h 67"/>
                  <a:gd name="T10" fmla="*/ 22 w 40"/>
                  <a:gd name="T11" fmla="*/ 67 h 67"/>
                  <a:gd name="T12" fmla="*/ 13 w 40"/>
                  <a:gd name="T13" fmla="*/ 64 h 67"/>
                  <a:gd name="T14" fmla="*/ 11 w 40"/>
                  <a:gd name="T15" fmla="*/ 63 h 67"/>
                  <a:gd name="T16" fmla="*/ 7 w 40"/>
                  <a:gd name="T17" fmla="*/ 60 h 67"/>
                  <a:gd name="T18" fmla="*/ 5 w 40"/>
                  <a:gd name="T19" fmla="*/ 58 h 67"/>
                  <a:gd name="T20" fmla="*/ 4 w 40"/>
                  <a:gd name="T21" fmla="*/ 54 h 67"/>
                  <a:gd name="T22" fmla="*/ 2 w 40"/>
                  <a:gd name="T23" fmla="*/ 51 h 67"/>
                  <a:gd name="T24" fmla="*/ 2 w 40"/>
                  <a:gd name="T25" fmla="*/ 48 h 67"/>
                  <a:gd name="T26" fmla="*/ 2 w 40"/>
                  <a:gd name="T27" fmla="*/ 45 h 67"/>
                  <a:gd name="T28" fmla="*/ 3 w 40"/>
                  <a:gd name="T29" fmla="*/ 42 h 67"/>
                  <a:gd name="T30" fmla="*/ 2 w 40"/>
                  <a:gd name="T31" fmla="*/ 37 h 67"/>
                  <a:gd name="T32" fmla="*/ 2 w 40"/>
                  <a:gd name="T33" fmla="*/ 32 h 67"/>
                  <a:gd name="T34" fmla="*/ 2 w 40"/>
                  <a:gd name="T35" fmla="*/ 23 h 67"/>
                  <a:gd name="T36" fmla="*/ 2 w 40"/>
                  <a:gd name="T37" fmla="*/ 14 h 67"/>
                  <a:gd name="T38" fmla="*/ 3 w 40"/>
                  <a:gd name="T39" fmla="*/ 6 h 67"/>
                  <a:gd name="T40" fmla="*/ 2 w 40"/>
                  <a:gd name="T41" fmla="*/ 4 h 67"/>
                  <a:gd name="T42" fmla="*/ 11 w 40"/>
                  <a:gd name="T43" fmla="*/ 2 h 67"/>
                  <a:gd name="T44" fmla="*/ 12 w 40"/>
                  <a:gd name="T45" fmla="*/ 10 h 67"/>
                  <a:gd name="T46" fmla="*/ 12 w 40"/>
                  <a:gd name="T47" fmla="*/ 15 h 67"/>
                  <a:gd name="T48" fmla="*/ 11 w 40"/>
                  <a:gd name="T49" fmla="*/ 25 h 67"/>
                  <a:gd name="T50" fmla="*/ 12 w 40"/>
                  <a:gd name="T51" fmla="*/ 27 h 67"/>
                  <a:gd name="T52" fmla="*/ 12 w 40"/>
                  <a:gd name="T53" fmla="*/ 29 h 67"/>
                  <a:gd name="T54" fmla="*/ 12 w 40"/>
                  <a:gd name="T55" fmla="*/ 31 h 67"/>
                  <a:gd name="T56" fmla="*/ 11 w 40"/>
                  <a:gd name="T57" fmla="*/ 34 h 67"/>
                  <a:gd name="T58" fmla="*/ 12 w 40"/>
                  <a:gd name="T59" fmla="*/ 37 h 67"/>
                  <a:gd name="T60" fmla="*/ 12 w 40"/>
                  <a:gd name="T61" fmla="*/ 39 h 67"/>
                  <a:gd name="T62" fmla="*/ 12 w 40"/>
                  <a:gd name="T63" fmla="*/ 42 h 67"/>
                  <a:gd name="T64" fmla="*/ 12 w 40"/>
                  <a:gd name="T65" fmla="*/ 45 h 67"/>
                  <a:gd name="T66" fmla="*/ 13 w 40"/>
                  <a:gd name="T67" fmla="*/ 50 h 67"/>
                  <a:gd name="T68" fmla="*/ 15 w 40"/>
                  <a:gd name="T69" fmla="*/ 55 h 67"/>
                  <a:gd name="T70" fmla="*/ 24 w 40"/>
                  <a:gd name="T71" fmla="*/ 56 h 67"/>
                  <a:gd name="T72" fmla="*/ 26 w 40"/>
                  <a:gd name="T73" fmla="*/ 53 h 67"/>
                  <a:gd name="T74" fmla="*/ 28 w 40"/>
                  <a:gd name="T75" fmla="*/ 50 h 67"/>
                  <a:gd name="T76" fmla="*/ 29 w 40"/>
                  <a:gd name="T77" fmla="*/ 40 h 67"/>
                  <a:gd name="T78" fmla="*/ 29 w 40"/>
                  <a:gd name="T79" fmla="*/ 37 h 67"/>
                  <a:gd name="T80" fmla="*/ 29 w 40"/>
                  <a:gd name="T81" fmla="*/ 35 h 67"/>
                  <a:gd name="T82" fmla="*/ 29 w 40"/>
                  <a:gd name="T83" fmla="*/ 31 h 67"/>
                  <a:gd name="T84" fmla="*/ 29 w 40"/>
                  <a:gd name="T85" fmla="*/ 29 h 67"/>
                  <a:gd name="T86" fmla="*/ 28 w 40"/>
                  <a:gd name="T87" fmla="*/ 9 h 67"/>
                  <a:gd name="T88" fmla="*/ 29 w 40"/>
                  <a:gd name="T89" fmla="*/ 6 h 67"/>
                  <a:gd name="T90" fmla="*/ 29 w 40"/>
                  <a:gd name="T91" fmla="*/ 4 h 67"/>
                  <a:gd name="T92" fmla="*/ 33 w 40"/>
                  <a:gd name="T93" fmla="*/ 0 h 67"/>
                  <a:gd name="T94" fmla="*/ 38 w 40"/>
                  <a:gd name="T95" fmla="*/ 2 h 67"/>
                  <a:gd name="T96" fmla="*/ 38 w 40"/>
                  <a:gd name="T97" fmla="*/ 4 h 67"/>
                  <a:gd name="T98" fmla="*/ 39 w 40"/>
                  <a:gd name="T99" fmla="*/ 6 h 67"/>
                  <a:gd name="T100" fmla="*/ 38 w 40"/>
                  <a:gd name="T101" fmla="*/ 11 h 67"/>
                  <a:gd name="T102" fmla="*/ 39 w 40"/>
                  <a:gd name="T103" fmla="*/ 13 h 67"/>
                  <a:gd name="T104" fmla="*/ 39 w 40"/>
                  <a:gd name="T105" fmla="*/ 18 h 67"/>
                  <a:gd name="T106" fmla="*/ 39 w 40"/>
                  <a:gd name="T107" fmla="*/ 28 h 67"/>
                  <a:gd name="T108" fmla="*/ 39 w 40"/>
                  <a:gd name="T109" fmla="*/ 30 h 67"/>
                  <a:gd name="T110" fmla="*/ 39 w 40"/>
                  <a:gd name="T111" fmla="*/ 35 h 67"/>
                  <a:gd name="T112" fmla="*/ 39 w 40"/>
                  <a:gd name="T113" fmla="*/ 37 h 67"/>
                  <a:gd name="T114" fmla="*/ 39 w 40"/>
                  <a:gd name="T115" fmla="*/ 52 h 67"/>
                  <a:gd name="T116" fmla="*/ 37 w 40"/>
                  <a:gd name="T117"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 h="67">
                    <a:moveTo>
                      <a:pt x="37" y="53"/>
                    </a:moveTo>
                    <a:cubicBezTo>
                      <a:pt x="36" y="54"/>
                      <a:pt x="38" y="54"/>
                      <a:pt x="38" y="55"/>
                    </a:cubicBezTo>
                    <a:cubicBezTo>
                      <a:pt x="36" y="57"/>
                      <a:pt x="35" y="59"/>
                      <a:pt x="32" y="59"/>
                    </a:cubicBezTo>
                    <a:cubicBezTo>
                      <a:pt x="32" y="60"/>
                      <a:pt x="31" y="63"/>
                      <a:pt x="29" y="64"/>
                    </a:cubicBezTo>
                    <a:cubicBezTo>
                      <a:pt x="28" y="64"/>
                      <a:pt x="27" y="64"/>
                      <a:pt x="25" y="65"/>
                    </a:cubicBezTo>
                    <a:cubicBezTo>
                      <a:pt x="24" y="65"/>
                      <a:pt x="23" y="66"/>
                      <a:pt x="22" y="67"/>
                    </a:cubicBezTo>
                    <a:cubicBezTo>
                      <a:pt x="19" y="67"/>
                      <a:pt x="15" y="66"/>
                      <a:pt x="13" y="64"/>
                    </a:cubicBezTo>
                    <a:cubicBezTo>
                      <a:pt x="12" y="64"/>
                      <a:pt x="12" y="63"/>
                      <a:pt x="11" y="63"/>
                    </a:cubicBezTo>
                    <a:cubicBezTo>
                      <a:pt x="9" y="63"/>
                      <a:pt x="8" y="61"/>
                      <a:pt x="7" y="60"/>
                    </a:cubicBezTo>
                    <a:cubicBezTo>
                      <a:pt x="7" y="59"/>
                      <a:pt x="6" y="59"/>
                      <a:pt x="5" y="58"/>
                    </a:cubicBezTo>
                    <a:cubicBezTo>
                      <a:pt x="5" y="57"/>
                      <a:pt x="4" y="56"/>
                      <a:pt x="4" y="54"/>
                    </a:cubicBezTo>
                    <a:cubicBezTo>
                      <a:pt x="3" y="53"/>
                      <a:pt x="2" y="52"/>
                      <a:pt x="2" y="51"/>
                    </a:cubicBezTo>
                    <a:cubicBezTo>
                      <a:pt x="2" y="50"/>
                      <a:pt x="2" y="49"/>
                      <a:pt x="2" y="48"/>
                    </a:cubicBezTo>
                    <a:cubicBezTo>
                      <a:pt x="2" y="47"/>
                      <a:pt x="2" y="46"/>
                      <a:pt x="2" y="45"/>
                    </a:cubicBezTo>
                    <a:cubicBezTo>
                      <a:pt x="2" y="44"/>
                      <a:pt x="3" y="43"/>
                      <a:pt x="3" y="42"/>
                    </a:cubicBezTo>
                    <a:cubicBezTo>
                      <a:pt x="3" y="40"/>
                      <a:pt x="1" y="39"/>
                      <a:pt x="2" y="37"/>
                    </a:cubicBezTo>
                    <a:cubicBezTo>
                      <a:pt x="2" y="35"/>
                      <a:pt x="4" y="33"/>
                      <a:pt x="2" y="32"/>
                    </a:cubicBezTo>
                    <a:cubicBezTo>
                      <a:pt x="2" y="29"/>
                      <a:pt x="2" y="26"/>
                      <a:pt x="2" y="23"/>
                    </a:cubicBezTo>
                    <a:cubicBezTo>
                      <a:pt x="1" y="20"/>
                      <a:pt x="2" y="17"/>
                      <a:pt x="2" y="14"/>
                    </a:cubicBezTo>
                    <a:cubicBezTo>
                      <a:pt x="2" y="11"/>
                      <a:pt x="0" y="7"/>
                      <a:pt x="3" y="6"/>
                    </a:cubicBezTo>
                    <a:cubicBezTo>
                      <a:pt x="3" y="5"/>
                      <a:pt x="2" y="5"/>
                      <a:pt x="2" y="4"/>
                    </a:cubicBezTo>
                    <a:cubicBezTo>
                      <a:pt x="3" y="1"/>
                      <a:pt x="8" y="0"/>
                      <a:pt x="11" y="2"/>
                    </a:cubicBezTo>
                    <a:cubicBezTo>
                      <a:pt x="12" y="4"/>
                      <a:pt x="12" y="7"/>
                      <a:pt x="12" y="10"/>
                    </a:cubicBezTo>
                    <a:cubicBezTo>
                      <a:pt x="12" y="12"/>
                      <a:pt x="12" y="13"/>
                      <a:pt x="12" y="15"/>
                    </a:cubicBezTo>
                    <a:cubicBezTo>
                      <a:pt x="12" y="18"/>
                      <a:pt x="11" y="21"/>
                      <a:pt x="11" y="25"/>
                    </a:cubicBezTo>
                    <a:cubicBezTo>
                      <a:pt x="11" y="26"/>
                      <a:pt x="12" y="26"/>
                      <a:pt x="12" y="27"/>
                    </a:cubicBezTo>
                    <a:cubicBezTo>
                      <a:pt x="12" y="27"/>
                      <a:pt x="12" y="28"/>
                      <a:pt x="12" y="29"/>
                    </a:cubicBezTo>
                    <a:cubicBezTo>
                      <a:pt x="12" y="30"/>
                      <a:pt x="12" y="31"/>
                      <a:pt x="12" y="31"/>
                    </a:cubicBezTo>
                    <a:cubicBezTo>
                      <a:pt x="12" y="32"/>
                      <a:pt x="11" y="33"/>
                      <a:pt x="11" y="34"/>
                    </a:cubicBezTo>
                    <a:cubicBezTo>
                      <a:pt x="11" y="35"/>
                      <a:pt x="12" y="36"/>
                      <a:pt x="12" y="37"/>
                    </a:cubicBezTo>
                    <a:cubicBezTo>
                      <a:pt x="13" y="38"/>
                      <a:pt x="12" y="39"/>
                      <a:pt x="12" y="39"/>
                    </a:cubicBezTo>
                    <a:cubicBezTo>
                      <a:pt x="12" y="40"/>
                      <a:pt x="12" y="41"/>
                      <a:pt x="12" y="42"/>
                    </a:cubicBezTo>
                    <a:cubicBezTo>
                      <a:pt x="12" y="43"/>
                      <a:pt x="12" y="44"/>
                      <a:pt x="12" y="45"/>
                    </a:cubicBezTo>
                    <a:cubicBezTo>
                      <a:pt x="12" y="46"/>
                      <a:pt x="13" y="48"/>
                      <a:pt x="13" y="50"/>
                    </a:cubicBezTo>
                    <a:cubicBezTo>
                      <a:pt x="14" y="52"/>
                      <a:pt x="15" y="53"/>
                      <a:pt x="15" y="55"/>
                    </a:cubicBezTo>
                    <a:cubicBezTo>
                      <a:pt x="19" y="56"/>
                      <a:pt x="20" y="58"/>
                      <a:pt x="24" y="56"/>
                    </a:cubicBezTo>
                    <a:cubicBezTo>
                      <a:pt x="25" y="56"/>
                      <a:pt x="26" y="55"/>
                      <a:pt x="26" y="53"/>
                    </a:cubicBezTo>
                    <a:cubicBezTo>
                      <a:pt x="28" y="53"/>
                      <a:pt x="28" y="52"/>
                      <a:pt x="28" y="50"/>
                    </a:cubicBezTo>
                    <a:cubicBezTo>
                      <a:pt x="28" y="47"/>
                      <a:pt x="28" y="43"/>
                      <a:pt x="29" y="40"/>
                    </a:cubicBezTo>
                    <a:cubicBezTo>
                      <a:pt x="29" y="39"/>
                      <a:pt x="29" y="38"/>
                      <a:pt x="29" y="37"/>
                    </a:cubicBezTo>
                    <a:cubicBezTo>
                      <a:pt x="29" y="36"/>
                      <a:pt x="29" y="36"/>
                      <a:pt x="29" y="35"/>
                    </a:cubicBezTo>
                    <a:cubicBezTo>
                      <a:pt x="29" y="33"/>
                      <a:pt x="30" y="32"/>
                      <a:pt x="29" y="31"/>
                    </a:cubicBezTo>
                    <a:cubicBezTo>
                      <a:pt x="29" y="30"/>
                      <a:pt x="29" y="29"/>
                      <a:pt x="29" y="29"/>
                    </a:cubicBezTo>
                    <a:cubicBezTo>
                      <a:pt x="29" y="23"/>
                      <a:pt x="28" y="16"/>
                      <a:pt x="28" y="9"/>
                    </a:cubicBezTo>
                    <a:cubicBezTo>
                      <a:pt x="28" y="8"/>
                      <a:pt x="29" y="7"/>
                      <a:pt x="29" y="6"/>
                    </a:cubicBezTo>
                    <a:cubicBezTo>
                      <a:pt x="29" y="6"/>
                      <a:pt x="29" y="5"/>
                      <a:pt x="29" y="4"/>
                    </a:cubicBezTo>
                    <a:cubicBezTo>
                      <a:pt x="29" y="4"/>
                      <a:pt x="32" y="1"/>
                      <a:pt x="33" y="0"/>
                    </a:cubicBezTo>
                    <a:cubicBezTo>
                      <a:pt x="35" y="0"/>
                      <a:pt x="38" y="1"/>
                      <a:pt x="38" y="2"/>
                    </a:cubicBezTo>
                    <a:cubicBezTo>
                      <a:pt x="39" y="3"/>
                      <a:pt x="38" y="3"/>
                      <a:pt x="38" y="4"/>
                    </a:cubicBezTo>
                    <a:cubicBezTo>
                      <a:pt x="38" y="5"/>
                      <a:pt x="39" y="5"/>
                      <a:pt x="39" y="6"/>
                    </a:cubicBezTo>
                    <a:cubicBezTo>
                      <a:pt x="39" y="7"/>
                      <a:pt x="39" y="10"/>
                      <a:pt x="38" y="11"/>
                    </a:cubicBezTo>
                    <a:cubicBezTo>
                      <a:pt x="38" y="12"/>
                      <a:pt x="39" y="13"/>
                      <a:pt x="39" y="13"/>
                    </a:cubicBezTo>
                    <a:cubicBezTo>
                      <a:pt x="40" y="15"/>
                      <a:pt x="39" y="16"/>
                      <a:pt x="39" y="18"/>
                    </a:cubicBezTo>
                    <a:cubicBezTo>
                      <a:pt x="38" y="22"/>
                      <a:pt x="40" y="25"/>
                      <a:pt x="39" y="28"/>
                    </a:cubicBezTo>
                    <a:cubicBezTo>
                      <a:pt x="38" y="29"/>
                      <a:pt x="39" y="29"/>
                      <a:pt x="39" y="30"/>
                    </a:cubicBezTo>
                    <a:cubicBezTo>
                      <a:pt x="39" y="32"/>
                      <a:pt x="38" y="33"/>
                      <a:pt x="39" y="35"/>
                    </a:cubicBezTo>
                    <a:cubicBezTo>
                      <a:pt x="39" y="36"/>
                      <a:pt x="39" y="36"/>
                      <a:pt x="39" y="37"/>
                    </a:cubicBezTo>
                    <a:cubicBezTo>
                      <a:pt x="40" y="41"/>
                      <a:pt x="39" y="47"/>
                      <a:pt x="39" y="52"/>
                    </a:cubicBezTo>
                    <a:cubicBezTo>
                      <a:pt x="38" y="52"/>
                      <a:pt x="37" y="53"/>
                      <a:pt x="3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grpSp>
        <p:nvGrpSpPr>
          <p:cNvPr id="89" name="组合 88">
            <a:extLst>
              <a:ext uri="{FF2B5EF4-FFF2-40B4-BE49-F238E27FC236}">
                <a16:creationId xmlns="" xmlns:a16="http://schemas.microsoft.com/office/drawing/2014/main" id="{103178F7-03FF-4CF6-AE9B-E896B8010487}"/>
              </a:ext>
            </a:extLst>
          </p:cNvPr>
          <p:cNvGrpSpPr/>
          <p:nvPr/>
        </p:nvGrpSpPr>
        <p:grpSpPr>
          <a:xfrm>
            <a:off x="1936751" y="3012827"/>
            <a:ext cx="8318500" cy="1215259"/>
            <a:chOff x="2184400" y="3359599"/>
            <a:chExt cx="7823200" cy="1215260"/>
          </a:xfrm>
        </p:grpSpPr>
        <p:sp>
          <p:nvSpPr>
            <p:cNvPr id="87" name="文本框 86">
              <a:extLst>
                <a:ext uri="{FF2B5EF4-FFF2-40B4-BE49-F238E27FC236}">
                  <a16:creationId xmlns="" xmlns:a16="http://schemas.microsoft.com/office/drawing/2014/main" id="{2683791F-8062-46B4-A5A2-6FF63973C804}"/>
                </a:ext>
              </a:extLst>
            </p:cNvPr>
            <p:cNvSpPr txBox="1"/>
            <p:nvPr/>
          </p:nvSpPr>
          <p:spPr>
            <a:xfrm>
              <a:off x="2184400" y="3359599"/>
              <a:ext cx="7823200" cy="830997"/>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谢谢大家</a:t>
              </a:r>
            </a:p>
          </p:txBody>
        </p:sp>
        <p:sp>
          <p:nvSpPr>
            <p:cNvPr id="88" name="文本框 13">
              <a:extLst>
                <a:ext uri="{FF2B5EF4-FFF2-40B4-BE49-F238E27FC236}">
                  <a16:creationId xmlns="" xmlns:a16="http://schemas.microsoft.com/office/drawing/2014/main" id="{A360A289-EAF8-4474-A195-3234F4525500}"/>
                </a:ext>
              </a:extLst>
            </p:cNvPr>
            <p:cNvSpPr txBox="1">
              <a:spLocks noChangeArrowheads="1"/>
            </p:cNvSpPr>
            <p:nvPr/>
          </p:nvSpPr>
          <p:spPr bwMode="auto">
            <a:xfrm>
              <a:off x="5482751" y="4267082"/>
              <a:ext cx="13647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377"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THANK   YOU</a:t>
              </a:r>
            </a:p>
          </p:txBody>
        </p:sp>
      </p:grpSp>
      <p:sp>
        <p:nvSpPr>
          <p:cNvPr id="90" name="矩形: 圆角 89">
            <a:extLst>
              <a:ext uri="{FF2B5EF4-FFF2-40B4-BE49-F238E27FC236}">
                <a16:creationId xmlns="" xmlns:a16="http://schemas.microsoft.com/office/drawing/2014/main" id="{AD505574-919D-4836-9565-28AA12AA34AB}"/>
              </a:ext>
            </a:extLst>
          </p:cNvPr>
          <p:cNvSpPr/>
          <p:nvPr/>
        </p:nvSpPr>
        <p:spPr>
          <a:xfrm>
            <a:off x="3692648" y="5554931"/>
            <a:ext cx="2212923" cy="440368"/>
          </a:xfrm>
          <a:prstGeom prst="roundRect">
            <a:avLst>
              <a:gd name="adj" fmla="val 50000"/>
            </a:avLst>
          </a:prstGeom>
          <a:solidFill>
            <a:srgbClr val="1A4874"/>
          </a:solidFill>
          <a:ln w="12700">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7" name="文本框 96">
            <a:extLst>
              <a:ext uri="{FF2B5EF4-FFF2-40B4-BE49-F238E27FC236}">
                <a16:creationId xmlns="" xmlns:a16="http://schemas.microsoft.com/office/drawing/2014/main" id="{E911D9F0-C984-4142-9316-B72C7B7D16FC}"/>
              </a:ext>
            </a:extLst>
          </p:cNvPr>
          <p:cNvSpPr txBox="1"/>
          <p:nvPr/>
        </p:nvSpPr>
        <p:spPr>
          <a:xfrm>
            <a:off x="4357622" y="5572476"/>
            <a:ext cx="1627499" cy="40011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张娇昱</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8" name="Freeform 33">
            <a:extLst>
              <a:ext uri="{FF2B5EF4-FFF2-40B4-BE49-F238E27FC236}">
                <a16:creationId xmlns="" xmlns:a16="http://schemas.microsoft.com/office/drawing/2014/main" id="{29577100-F5D3-434C-B7B5-0B3A0BBFF369}"/>
              </a:ext>
            </a:extLst>
          </p:cNvPr>
          <p:cNvSpPr>
            <a:spLocks noEditPoints="1"/>
          </p:cNvSpPr>
          <p:nvPr/>
        </p:nvSpPr>
        <p:spPr bwMode="auto">
          <a:xfrm>
            <a:off x="3837111" y="5638953"/>
            <a:ext cx="227595" cy="299355"/>
          </a:xfrm>
          <a:custGeom>
            <a:avLst/>
            <a:gdLst>
              <a:gd name="T0" fmla="*/ 61057785 w 742"/>
              <a:gd name="T1" fmla="*/ 22927673 h 975"/>
              <a:gd name="T2" fmla="*/ 60958741 w 742"/>
              <a:gd name="T3" fmla="*/ 24912858 h 975"/>
              <a:gd name="T4" fmla="*/ 61255243 w 742"/>
              <a:gd name="T5" fmla="*/ 26997192 h 975"/>
              <a:gd name="T6" fmla="*/ 57698473 w 742"/>
              <a:gd name="T7" fmla="*/ 35235379 h 975"/>
              <a:gd name="T8" fmla="*/ 58982897 w 742"/>
              <a:gd name="T9" fmla="*/ 26103906 h 975"/>
              <a:gd name="T10" fmla="*/ 58785439 w 742"/>
              <a:gd name="T11" fmla="*/ 23820959 h 975"/>
              <a:gd name="T12" fmla="*/ 59279400 w 742"/>
              <a:gd name="T13" fmla="*/ 22431613 h 975"/>
              <a:gd name="T14" fmla="*/ 59872090 w 742"/>
              <a:gd name="T15" fmla="*/ 9230622 h 975"/>
              <a:gd name="T16" fmla="*/ 60662553 w 742"/>
              <a:gd name="T17" fmla="*/ 11314956 h 975"/>
              <a:gd name="T18" fmla="*/ 66985630 w 742"/>
              <a:gd name="T19" fmla="*/ 16575522 h 975"/>
              <a:gd name="T20" fmla="*/ 60662553 w 742"/>
              <a:gd name="T21" fmla="*/ 22431613 h 975"/>
              <a:gd name="T22" fmla="*/ 41890780 w 742"/>
              <a:gd name="T23" fmla="*/ 396911 h 975"/>
              <a:gd name="T24" fmla="*/ 58587666 w 742"/>
              <a:gd name="T25" fmla="*/ 10024759 h 975"/>
              <a:gd name="T26" fmla="*/ 50881435 w 742"/>
              <a:gd name="T27" fmla="*/ 18362094 h 975"/>
              <a:gd name="T28" fmla="*/ 21439351 w 742"/>
              <a:gd name="T29" fmla="*/ 23225435 h 975"/>
              <a:gd name="T30" fmla="*/ 30430006 w 742"/>
              <a:gd name="T31" fmla="*/ 9726997 h 975"/>
              <a:gd name="T32" fmla="*/ 48115128 w 742"/>
              <a:gd name="T33" fmla="*/ 11513569 h 975"/>
              <a:gd name="T34" fmla="*/ 29837316 w 742"/>
              <a:gd name="T35" fmla="*/ 8932860 h 975"/>
              <a:gd name="T36" fmla="*/ 5631658 w 742"/>
              <a:gd name="T37" fmla="*/ 6352151 h 975"/>
              <a:gd name="T38" fmla="*/ 26181816 w 742"/>
              <a:gd name="T39" fmla="*/ 29379288 h 975"/>
              <a:gd name="T40" fmla="*/ 44953589 w 742"/>
              <a:gd name="T41" fmla="*/ 25706995 h 975"/>
              <a:gd name="T42" fmla="*/ 46830704 w 742"/>
              <a:gd name="T43" fmla="*/ 26898043 h 975"/>
              <a:gd name="T44" fmla="*/ 47324665 w 742"/>
              <a:gd name="T45" fmla="*/ 31165860 h 975"/>
              <a:gd name="T46" fmla="*/ 48510359 w 742"/>
              <a:gd name="T47" fmla="*/ 30967562 h 975"/>
              <a:gd name="T48" fmla="*/ 51078893 w 742"/>
              <a:gd name="T49" fmla="*/ 35433992 h 975"/>
              <a:gd name="T50" fmla="*/ 48115128 w 742"/>
              <a:gd name="T51" fmla="*/ 41488380 h 975"/>
              <a:gd name="T52" fmla="*/ 32900125 w 742"/>
              <a:gd name="T53" fmla="*/ 51810901 h 975"/>
              <a:gd name="T54" fmla="*/ 24798348 w 742"/>
              <a:gd name="T55" fmla="*/ 41091469 h 975"/>
              <a:gd name="T56" fmla="*/ 23612968 w 742"/>
              <a:gd name="T57" fmla="*/ 29776514 h 975"/>
              <a:gd name="T58" fmla="*/ 25984043 w 742"/>
              <a:gd name="T59" fmla="*/ 31860848 h 975"/>
              <a:gd name="T60" fmla="*/ 52066815 w 742"/>
              <a:gd name="T61" fmla="*/ 24615096 h 975"/>
              <a:gd name="T62" fmla="*/ 53351240 w 742"/>
              <a:gd name="T63" fmla="*/ 35731754 h 975"/>
              <a:gd name="T64" fmla="*/ 41693007 w 742"/>
              <a:gd name="T65" fmla="*/ 53796086 h 975"/>
              <a:gd name="T66" fmla="*/ 23217736 w 742"/>
              <a:gd name="T67" fmla="*/ 43175803 h 975"/>
              <a:gd name="T68" fmla="*/ 21142849 w 742"/>
              <a:gd name="T69" fmla="*/ 28585466 h 975"/>
              <a:gd name="T70" fmla="*/ 52066815 w 742"/>
              <a:gd name="T71" fmla="*/ 24615096 h 975"/>
              <a:gd name="T72" fmla="*/ 3853273 w 742"/>
              <a:gd name="T73" fmla="*/ 66004327 h 975"/>
              <a:gd name="T74" fmla="*/ 33394086 w 742"/>
              <a:gd name="T75" fmla="*/ 71364043 h 975"/>
              <a:gd name="T76" fmla="*/ 31615701 w 742"/>
              <a:gd name="T77" fmla="*/ 59056653 h 975"/>
              <a:gd name="T78" fmla="*/ 41890780 w 742"/>
              <a:gd name="T79" fmla="*/ 57170617 h 975"/>
              <a:gd name="T80" fmla="*/ 39124473 w 742"/>
              <a:gd name="T81" fmla="*/ 63919993 h 975"/>
              <a:gd name="T82" fmla="*/ 48609089 w 742"/>
              <a:gd name="T83" fmla="*/ 54887670 h 975"/>
              <a:gd name="T84" fmla="*/ 73308708 w 742"/>
              <a:gd name="T85" fmla="*/ 72455942 h 97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42" h="975">
                <a:moveTo>
                  <a:pt x="614" y="226"/>
                </a:moveTo>
                <a:cubicBezTo>
                  <a:pt x="617" y="226"/>
                  <a:pt x="618" y="228"/>
                  <a:pt x="618" y="231"/>
                </a:cubicBezTo>
                <a:lnTo>
                  <a:pt x="619" y="241"/>
                </a:lnTo>
                <a:cubicBezTo>
                  <a:pt x="619" y="247"/>
                  <a:pt x="616" y="247"/>
                  <a:pt x="617" y="251"/>
                </a:cubicBezTo>
                <a:lnTo>
                  <a:pt x="617" y="263"/>
                </a:lnTo>
                <a:cubicBezTo>
                  <a:pt x="617" y="267"/>
                  <a:pt x="620" y="268"/>
                  <a:pt x="620" y="272"/>
                </a:cubicBezTo>
                <a:lnTo>
                  <a:pt x="630" y="355"/>
                </a:lnTo>
                <a:cubicBezTo>
                  <a:pt x="625" y="365"/>
                  <a:pt x="589" y="365"/>
                  <a:pt x="584" y="355"/>
                </a:cubicBezTo>
                <a:lnTo>
                  <a:pt x="594" y="272"/>
                </a:lnTo>
                <a:cubicBezTo>
                  <a:pt x="594" y="268"/>
                  <a:pt x="596" y="266"/>
                  <a:pt x="597" y="263"/>
                </a:cubicBezTo>
                <a:lnTo>
                  <a:pt x="597" y="251"/>
                </a:lnTo>
                <a:cubicBezTo>
                  <a:pt x="597" y="247"/>
                  <a:pt x="595" y="246"/>
                  <a:pt x="595" y="240"/>
                </a:cubicBezTo>
                <a:lnTo>
                  <a:pt x="596" y="231"/>
                </a:lnTo>
                <a:cubicBezTo>
                  <a:pt x="596" y="228"/>
                  <a:pt x="597" y="226"/>
                  <a:pt x="600" y="226"/>
                </a:cubicBezTo>
                <a:lnTo>
                  <a:pt x="600" y="93"/>
                </a:lnTo>
                <a:lnTo>
                  <a:pt x="606" y="93"/>
                </a:lnTo>
                <a:cubicBezTo>
                  <a:pt x="610" y="93"/>
                  <a:pt x="614" y="96"/>
                  <a:pt x="614" y="100"/>
                </a:cubicBezTo>
                <a:lnTo>
                  <a:pt x="614" y="114"/>
                </a:lnTo>
                <a:lnTo>
                  <a:pt x="680" y="157"/>
                </a:lnTo>
                <a:cubicBezTo>
                  <a:pt x="685" y="160"/>
                  <a:pt x="684" y="166"/>
                  <a:pt x="678" y="167"/>
                </a:cubicBezTo>
                <a:lnTo>
                  <a:pt x="614" y="174"/>
                </a:lnTo>
                <a:lnTo>
                  <a:pt x="614" y="226"/>
                </a:lnTo>
                <a:close/>
                <a:moveTo>
                  <a:pt x="60" y="54"/>
                </a:moveTo>
                <a:lnTo>
                  <a:pt x="424" y="4"/>
                </a:lnTo>
                <a:cubicBezTo>
                  <a:pt x="439" y="2"/>
                  <a:pt x="444" y="0"/>
                  <a:pt x="459" y="10"/>
                </a:cubicBezTo>
                <a:lnTo>
                  <a:pt x="593" y="101"/>
                </a:lnTo>
                <a:lnTo>
                  <a:pt x="593" y="177"/>
                </a:lnTo>
                <a:lnTo>
                  <a:pt x="515" y="185"/>
                </a:lnTo>
                <a:lnTo>
                  <a:pt x="526" y="234"/>
                </a:lnTo>
                <a:cubicBezTo>
                  <a:pt x="424" y="210"/>
                  <a:pt x="319" y="210"/>
                  <a:pt x="217" y="234"/>
                </a:cubicBezTo>
                <a:lnTo>
                  <a:pt x="237" y="144"/>
                </a:lnTo>
                <a:cubicBezTo>
                  <a:pt x="245" y="112"/>
                  <a:pt x="275" y="103"/>
                  <a:pt x="308" y="98"/>
                </a:cubicBezTo>
                <a:cubicBezTo>
                  <a:pt x="350" y="93"/>
                  <a:pt x="393" y="93"/>
                  <a:pt x="435" y="98"/>
                </a:cubicBezTo>
                <a:cubicBezTo>
                  <a:pt x="455" y="101"/>
                  <a:pt x="474" y="106"/>
                  <a:pt x="487" y="116"/>
                </a:cubicBezTo>
                <a:cubicBezTo>
                  <a:pt x="471" y="99"/>
                  <a:pt x="455" y="94"/>
                  <a:pt x="426" y="91"/>
                </a:cubicBezTo>
                <a:cubicBezTo>
                  <a:pt x="382" y="85"/>
                  <a:pt x="347" y="84"/>
                  <a:pt x="302" y="90"/>
                </a:cubicBezTo>
                <a:cubicBezTo>
                  <a:pt x="236" y="98"/>
                  <a:pt x="228" y="123"/>
                  <a:pt x="217" y="168"/>
                </a:cubicBezTo>
                <a:lnTo>
                  <a:pt x="57" y="64"/>
                </a:lnTo>
                <a:cubicBezTo>
                  <a:pt x="51" y="60"/>
                  <a:pt x="52" y="55"/>
                  <a:pt x="60" y="54"/>
                </a:cubicBezTo>
                <a:close/>
                <a:moveTo>
                  <a:pt x="265" y="296"/>
                </a:moveTo>
                <a:cubicBezTo>
                  <a:pt x="265" y="284"/>
                  <a:pt x="269" y="284"/>
                  <a:pt x="279" y="287"/>
                </a:cubicBezTo>
                <a:cubicBezTo>
                  <a:pt x="306" y="294"/>
                  <a:pt x="427" y="272"/>
                  <a:pt x="455" y="259"/>
                </a:cubicBezTo>
                <a:cubicBezTo>
                  <a:pt x="460" y="257"/>
                  <a:pt x="465" y="255"/>
                  <a:pt x="469" y="261"/>
                </a:cubicBezTo>
                <a:cubicBezTo>
                  <a:pt x="472" y="263"/>
                  <a:pt x="473" y="267"/>
                  <a:pt x="474" y="271"/>
                </a:cubicBezTo>
                <a:cubicBezTo>
                  <a:pt x="477" y="282"/>
                  <a:pt x="477" y="297"/>
                  <a:pt x="478" y="308"/>
                </a:cubicBezTo>
                <a:cubicBezTo>
                  <a:pt x="478" y="310"/>
                  <a:pt x="479" y="313"/>
                  <a:pt x="479" y="314"/>
                </a:cubicBezTo>
                <a:cubicBezTo>
                  <a:pt x="480" y="322"/>
                  <a:pt x="482" y="323"/>
                  <a:pt x="485" y="321"/>
                </a:cubicBezTo>
                <a:cubicBezTo>
                  <a:pt x="488" y="319"/>
                  <a:pt x="489" y="316"/>
                  <a:pt x="491" y="312"/>
                </a:cubicBezTo>
                <a:cubicBezTo>
                  <a:pt x="495" y="304"/>
                  <a:pt x="499" y="300"/>
                  <a:pt x="504" y="300"/>
                </a:cubicBezTo>
                <a:cubicBezTo>
                  <a:pt x="514" y="300"/>
                  <a:pt x="520" y="325"/>
                  <a:pt x="517" y="357"/>
                </a:cubicBezTo>
                <a:cubicBezTo>
                  <a:pt x="513" y="389"/>
                  <a:pt x="502" y="414"/>
                  <a:pt x="492" y="414"/>
                </a:cubicBezTo>
                <a:cubicBezTo>
                  <a:pt x="489" y="414"/>
                  <a:pt x="488" y="415"/>
                  <a:pt x="487" y="418"/>
                </a:cubicBezTo>
                <a:cubicBezTo>
                  <a:pt x="478" y="463"/>
                  <a:pt x="448" y="501"/>
                  <a:pt x="413" y="521"/>
                </a:cubicBezTo>
                <a:cubicBezTo>
                  <a:pt x="383" y="538"/>
                  <a:pt x="365" y="538"/>
                  <a:pt x="333" y="522"/>
                </a:cubicBezTo>
                <a:cubicBezTo>
                  <a:pt x="296" y="504"/>
                  <a:pt x="265" y="464"/>
                  <a:pt x="256" y="418"/>
                </a:cubicBezTo>
                <a:cubicBezTo>
                  <a:pt x="255" y="415"/>
                  <a:pt x="254" y="414"/>
                  <a:pt x="251" y="414"/>
                </a:cubicBezTo>
                <a:cubicBezTo>
                  <a:pt x="241" y="414"/>
                  <a:pt x="230" y="389"/>
                  <a:pt x="226" y="357"/>
                </a:cubicBezTo>
                <a:cubicBezTo>
                  <a:pt x="223" y="325"/>
                  <a:pt x="229" y="300"/>
                  <a:pt x="239" y="300"/>
                </a:cubicBezTo>
                <a:cubicBezTo>
                  <a:pt x="244" y="300"/>
                  <a:pt x="249" y="306"/>
                  <a:pt x="254" y="316"/>
                </a:cubicBezTo>
                <a:cubicBezTo>
                  <a:pt x="256" y="320"/>
                  <a:pt x="261" y="326"/>
                  <a:pt x="263" y="321"/>
                </a:cubicBezTo>
                <a:cubicBezTo>
                  <a:pt x="265" y="318"/>
                  <a:pt x="265" y="300"/>
                  <a:pt x="265" y="296"/>
                </a:cubicBezTo>
                <a:close/>
                <a:moveTo>
                  <a:pt x="527" y="248"/>
                </a:moveTo>
                <a:cubicBezTo>
                  <a:pt x="529" y="261"/>
                  <a:pt x="529" y="275"/>
                  <a:pt x="529" y="288"/>
                </a:cubicBezTo>
                <a:cubicBezTo>
                  <a:pt x="542" y="306"/>
                  <a:pt x="542" y="340"/>
                  <a:pt x="540" y="360"/>
                </a:cubicBezTo>
                <a:cubicBezTo>
                  <a:pt x="538" y="382"/>
                  <a:pt x="530" y="422"/>
                  <a:pt x="508" y="435"/>
                </a:cubicBezTo>
                <a:cubicBezTo>
                  <a:pt x="498" y="478"/>
                  <a:pt x="463" y="518"/>
                  <a:pt x="422" y="542"/>
                </a:cubicBezTo>
                <a:cubicBezTo>
                  <a:pt x="391" y="561"/>
                  <a:pt x="356" y="563"/>
                  <a:pt x="323" y="544"/>
                </a:cubicBezTo>
                <a:cubicBezTo>
                  <a:pt x="281" y="521"/>
                  <a:pt x="246" y="479"/>
                  <a:pt x="235" y="435"/>
                </a:cubicBezTo>
                <a:cubicBezTo>
                  <a:pt x="213" y="422"/>
                  <a:pt x="205" y="382"/>
                  <a:pt x="203" y="360"/>
                </a:cubicBezTo>
                <a:cubicBezTo>
                  <a:pt x="201" y="340"/>
                  <a:pt x="201" y="306"/>
                  <a:pt x="214" y="288"/>
                </a:cubicBezTo>
                <a:cubicBezTo>
                  <a:pt x="214" y="275"/>
                  <a:pt x="214" y="262"/>
                  <a:pt x="215" y="248"/>
                </a:cubicBezTo>
                <a:cubicBezTo>
                  <a:pt x="318" y="224"/>
                  <a:pt x="424" y="224"/>
                  <a:pt x="527" y="248"/>
                </a:cubicBezTo>
                <a:close/>
                <a:moveTo>
                  <a:pt x="0" y="730"/>
                </a:moveTo>
                <a:cubicBezTo>
                  <a:pt x="10" y="707"/>
                  <a:pt x="23" y="686"/>
                  <a:pt x="39" y="665"/>
                </a:cubicBezTo>
                <a:cubicBezTo>
                  <a:pt x="112" y="573"/>
                  <a:pt x="186" y="603"/>
                  <a:pt x="252" y="554"/>
                </a:cubicBezTo>
                <a:cubicBezTo>
                  <a:pt x="276" y="615"/>
                  <a:pt x="294" y="664"/>
                  <a:pt x="338" y="719"/>
                </a:cubicBezTo>
                <a:lnTo>
                  <a:pt x="347" y="644"/>
                </a:lnTo>
                <a:lnTo>
                  <a:pt x="320" y="595"/>
                </a:lnTo>
                <a:cubicBezTo>
                  <a:pt x="317" y="590"/>
                  <a:pt x="316" y="581"/>
                  <a:pt x="319" y="576"/>
                </a:cubicBezTo>
                <a:cubicBezTo>
                  <a:pt x="346" y="589"/>
                  <a:pt x="397" y="589"/>
                  <a:pt x="424" y="576"/>
                </a:cubicBezTo>
                <a:cubicBezTo>
                  <a:pt x="426" y="582"/>
                  <a:pt x="426" y="589"/>
                  <a:pt x="424" y="594"/>
                </a:cubicBezTo>
                <a:lnTo>
                  <a:pt x="396" y="644"/>
                </a:lnTo>
                <a:lnTo>
                  <a:pt x="405" y="719"/>
                </a:lnTo>
                <a:cubicBezTo>
                  <a:pt x="449" y="664"/>
                  <a:pt x="467" y="615"/>
                  <a:pt x="492" y="553"/>
                </a:cubicBezTo>
                <a:cubicBezTo>
                  <a:pt x="554" y="598"/>
                  <a:pt x="632" y="574"/>
                  <a:pt x="704" y="665"/>
                </a:cubicBezTo>
                <a:cubicBezTo>
                  <a:pt x="720" y="686"/>
                  <a:pt x="733" y="707"/>
                  <a:pt x="742" y="730"/>
                </a:cubicBezTo>
                <a:cubicBezTo>
                  <a:pt x="524" y="971"/>
                  <a:pt x="219" y="975"/>
                  <a:pt x="0" y="730"/>
                </a:cubicBezTo>
                <a:close/>
              </a:path>
            </a:pathLst>
          </a:custGeom>
          <a:solidFill>
            <a:srgbClr val="FFFFFF"/>
          </a:solidFill>
          <a:ln>
            <a:noFill/>
          </a:ln>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4" name="矩形: 圆角 103">
            <a:extLst>
              <a:ext uri="{FF2B5EF4-FFF2-40B4-BE49-F238E27FC236}">
                <a16:creationId xmlns="" xmlns:a16="http://schemas.microsoft.com/office/drawing/2014/main" id="{52BE1DBF-6614-4B30-94F6-43989E0CCE52}"/>
              </a:ext>
            </a:extLst>
          </p:cNvPr>
          <p:cNvSpPr/>
          <p:nvPr/>
        </p:nvSpPr>
        <p:spPr>
          <a:xfrm>
            <a:off x="6240649" y="5554931"/>
            <a:ext cx="2212923" cy="440368"/>
          </a:xfrm>
          <a:prstGeom prst="roundRect">
            <a:avLst>
              <a:gd name="adj" fmla="val 50000"/>
            </a:avLst>
          </a:prstGeom>
          <a:solidFill>
            <a:srgbClr val="1A4874"/>
          </a:solidFill>
          <a:ln w="12700">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7" name="文本框 106">
            <a:extLst>
              <a:ext uri="{FF2B5EF4-FFF2-40B4-BE49-F238E27FC236}">
                <a16:creationId xmlns="" xmlns:a16="http://schemas.microsoft.com/office/drawing/2014/main" id="{FC76C2F4-2EFA-4B90-AF7F-DE3BEFCE0DB5}"/>
              </a:ext>
            </a:extLst>
          </p:cNvPr>
          <p:cNvSpPr txBox="1"/>
          <p:nvPr/>
        </p:nvSpPr>
        <p:spPr>
          <a:xfrm>
            <a:off x="6607912" y="5575197"/>
            <a:ext cx="1845660" cy="40011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导师</a:t>
            </a: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：李启雷</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08" name="Group 9">
            <a:extLst>
              <a:ext uri="{FF2B5EF4-FFF2-40B4-BE49-F238E27FC236}">
                <a16:creationId xmlns="" xmlns:a16="http://schemas.microsoft.com/office/drawing/2014/main" id="{601B001F-D94F-469E-AD16-807383A20487}"/>
              </a:ext>
            </a:extLst>
          </p:cNvPr>
          <p:cNvGrpSpPr>
            <a:grpSpLocks noChangeAspect="1"/>
          </p:cNvGrpSpPr>
          <p:nvPr/>
        </p:nvGrpSpPr>
        <p:grpSpPr bwMode="auto">
          <a:xfrm>
            <a:off x="6359560" y="5646790"/>
            <a:ext cx="256195" cy="267599"/>
            <a:chOff x="2419" y="3107"/>
            <a:chExt cx="1685" cy="1760"/>
          </a:xfrm>
          <a:solidFill>
            <a:srgbClr val="FFFFFF"/>
          </a:solidFill>
        </p:grpSpPr>
        <p:sp>
          <p:nvSpPr>
            <p:cNvPr id="109" name="Freeform 10">
              <a:extLst>
                <a:ext uri="{FF2B5EF4-FFF2-40B4-BE49-F238E27FC236}">
                  <a16:creationId xmlns="" xmlns:a16="http://schemas.microsoft.com/office/drawing/2014/main" id="{94C6E3D1-C9CF-41DC-B3D2-B1A96B5BFA6F}"/>
                </a:ext>
              </a:extLst>
            </p:cNvPr>
            <p:cNvSpPr>
              <a:spLocks noEditPoints="1"/>
            </p:cNvSpPr>
            <p:nvPr/>
          </p:nvSpPr>
          <p:spPr bwMode="auto">
            <a:xfrm>
              <a:off x="2733" y="3107"/>
              <a:ext cx="1071" cy="1688"/>
            </a:xfrm>
            <a:custGeom>
              <a:avLst/>
              <a:gdLst>
                <a:gd name="T0" fmla="*/ 1713 w 1784"/>
                <a:gd name="T1" fmla="*/ 740 h 2818"/>
                <a:gd name="T2" fmla="*/ 1296 w 1784"/>
                <a:gd name="T3" fmla="*/ 167 h 2818"/>
                <a:gd name="T4" fmla="*/ 499 w 1784"/>
                <a:gd name="T5" fmla="*/ 215 h 2818"/>
                <a:gd name="T6" fmla="*/ 154 w 1784"/>
                <a:gd name="T7" fmla="*/ 442 h 2818"/>
                <a:gd name="T8" fmla="*/ 35 w 1784"/>
                <a:gd name="T9" fmla="*/ 1278 h 2818"/>
                <a:gd name="T10" fmla="*/ 118 w 1784"/>
                <a:gd name="T11" fmla="*/ 1851 h 2818"/>
                <a:gd name="T12" fmla="*/ 475 w 1784"/>
                <a:gd name="T13" fmla="*/ 1887 h 2818"/>
                <a:gd name="T14" fmla="*/ 880 w 1784"/>
                <a:gd name="T15" fmla="*/ 2042 h 2818"/>
                <a:gd name="T16" fmla="*/ 1320 w 1784"/>
                <a:gd name="T17" fmla="*/ 1875 h 2818"/>
                <a:gd name="T18" fmla="*/ 1665 w 1784"/>
                <a:gd name="T19" fmla="*/ 1839 h 2818"/>
                <a:gd name="T20" fmla="*/ 1724 w 1784"/>
                <a:gd name="T21" fmla="*/ 1409 h 2818"/>
                <a:gd name="T22" fmla="*/ 1713 w 1784"/>
                <a:gd name="T23" fmla="*/ 740 h 2818"/>
                <a:gd name="T24" fmla="*/ 1451 w 1784"/>
                <a:gd name="T25" fmla="*/ 1397 h 2818"/>
                <a:gd name="T26" fmla="*/ 880 w 1784"/>
                <a:gd name="T27" fmla="*/ 1923 h 2818"/>
                <a:gd name="T28" fmla="*/ 250 w 1784"/>
                <a:gd name="T29" fmla="*/ 1003 h 2818"/>
                <a:gd name="T30" fmla="*/ 547 w 1784"/>
                <a:gd name="T31" fmla="*/ 728 h 2818"/>
                <a:gd name="T32" fmla="*/ 773 w 1784"/>
                <a:gd name="T33" fmla="*/ 908 h 2818"/>
                <a:gd name="T34" fmla="*/ 1177 w 1784"/>
                <a:gd name="T35" fmla="*/ 1218 h 2818"/>
                <a:gd name="T36" fmla="*/ 1106 w 1784"/>
                <a:gd name="T37" fmla="*/ 1003 h 2818"/>
                <a:gd name="T38" fmla="*/ 1368 w 1784"/>
                <a:gd name="T39" fmla="*/ 1111 h 2818"/>
                <a:gd name="T40" fmla="*/ 1451 w 1784"/>
                <a:gd name="T41" fmla="*/ 1397 h 2818"/>
                <a:gd name="T42" fmla="*/ 1047 w 1784"/>
                <a:gd name="T43" fmla="*/ 2818 h 2818"/>
                <a:gd name="T44" fmla="*/ 1150 w 1784"/>
                <a:gd name="T45" fmla="*/ 2337 h 2818"/>
                <a:gd name="T46" fmla="*/ 875 w 1784"/>
                <a:gd name="T47" fmla="*/ 2410 h 2818"/>
                <a:gd name="T48" fmla="*/ 586 w 1784"/>
                <a:gd name="T49" fmla="*/ 2316 h 2818"/>
                <a:gd name="T50" fmla="*/ 728 w 1784"/>
                <a:gd name="T51" fmla="*/ 2818 h 2818"/>
                <a:gd name="T52" fmla="*/ 1047 w 1784"/>
                <a:gd name="T53" fmla="*/ 2818 h 2818"/>
                <a:gd name="T54" fmla="*/ 1047 w 1784"/>
                <a:gd name="T55" fmla="*/ 2818 h 2818"/>
                <a:gd name="T56" fmla="*/ 1047 w 1784"/>
                <a:gd name="T57" fmla="*/ 2818 h 2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84" h="2818">
                  <a:moveTo>
                    <a:pt x="1713" y="740"/>
                  </a:moveTo>
                  <a:cubicBezTo>
                    <a:pt x="1641" y="525"/>
                    <a:pt x="1487" y="274"/>
                    <a:pt x="1296" y="167"/>
                  </a:cubicBezTo>
                  <a:cubicBezTo>
                    <a:pt x="1106" y="60"/>
                    <a:pt x="737" y="0"/>
                    <a:pt x="499" y="215"/>
                  </a:cubicBezTo>
                  <a:cubicBezTo>
                    <a:pt x="499" y="215"/>
                    <a:pt x="261" y="263"/>
                    <a:pt x="154" y="442"/>
                  </a:cubicBezTo>
                  <a:cubicBezTo>
                    <a:pt x="47" y="621"/>
                    <a:pt x="0" y="884"/>
                    <a:pt x="35" y="1278"/>
                  </a:cubicBezTo>
                  <a:cubicBezTo>
                    <a:pt x="83" y="1684"/>
                    <a:pt x="118" y="1744"/>
                    <a:pt x="118" y="1851"/>
                  </a:cubicBezTo>
                  <a:cubicBezTo>
                    <a:pt x="118" y="1851"/>
                    <a:pt x="249" y="1911"/>
                    <a:pt x="475" y="1887"/>
                  </a:cubicBezTo>
                  <a:cubicBezTo>
                    <a:pt x="475" y="1887"/>
                    <a:pt x="618" y="2042"/>
                    <a:pt x="880" y="2042"/>
                  </a:cubicBezTo>
                  <a:cubicBezTo>
                    <a:pt x="1141" y="2042"/>
                    <a:pt x="1320" y="1875"/>
                    <a:pt x="1320" y="1875"/>
                  </a:cubicBezTo>
                  <a:cubicBezTo>
                    <a:pt x="1320" y="1875"/>
                    <a:pt x="1498" y="1899"/>
                    <a:pt x="1665" y="1839"/>
                  </a:cubicBezTo>
                  <a:cubicBezTo>
                    <a:pt x="1665" y="1839"/>
                    <a:pt x="1701" y="1552"/>
                    <a:pt x="1724" y="1409"/>
                  </a:cubicBezTo>
                  <a:cubicBezTo>
                    <a:pt x="1749" y="1266"/>
                    <a:pt x="1784" y="955"/>
                    <a:pt x="1713" y="740"/>
                  </a:cubicBezTo>
                  <a:close/>
                  <a:moveTo>
                    <a:pt x="1451" y="1397"/>
                  </a:moveTo>
                  <a:cubicBezTo>
                    <a:pt x="1415" y="1517"/>
                    <a:pt x="1261" y="1911"/>
                    <a:pt x="880" y="1923"/>
                  </a:cubicBezTo>
                  <a:cubicBezTo>
                    <a:pt x="500" y="1935"/>
                    <a:pt x="250" y="1457"/>
                    <a:pt x="250" y="1003"/>
                  </a:cubicBezTo>
                  <a:cubicBezTo>
                    <a:pt x="261" y="1003"/>
                    <a:pt x="392" y="967"/>
                    <a:pt x="547" y="728"/>
                  </a:cubicBezTo>
                  <a:cubicBezTo>
                    <a:pt x="547" y="728"/>
                    <a:pt x="690" y="848"/>
                    <a:pt x="773" y="908"/>
                  </a:cubicBezTo>
                  <a:cubicBezTo>
                    <a:pt x="856" y="955"/>
                    <a:pt x="1070" y="1099"/>
                    <a:pt x="1177" y="1218"/>
                  </a:cubicBezTo>
                  <a:cubicBezTo>
                    <a:pt x="1177" y="1218"/>
                    <a:pt x="1154" y="1051"/>
                    <a:pt x="1106" y="1003"/>
                  </a:cubicBezTo>
                  <a:cubicBezTo>
                    <a:pt x="1106" y="1003"/>
                    <a:pt x="1296" y="1039"/>
                    <a:pt x="1368" y="1111"/>
                  </a:cubicBezTo>
                  <a:cubicBezTo>
                    <a:pt x="1439" y="1183"/>
                    <a:pt x="1499" y="1266"/>
                    <a:pt x="1451" y="1397"/>
                  </a:cubicBezTo>
                  <a:close/>
                  <a:moveTo>
                    <a:pt x="1047" y="2818"/>
                  </a:moveTo>
                  <a:cubicBezTo>
                    <a:pt x="1150" y="2337"/>
                    <a:pt x="1150" y="2337"/>
                    <a:pt x="1150" y="2337"/>
                  </a:cubicBezTo>
                  <a:cubicBezTo>
                    <a:pt x="1057" y="2376"/>
                    <a:pt x="979" y="2411"/>
                    <a:pt x="875" y="2410"/>
                  </a:cubicBezTo>
                  <a:cubicBezTo>
                    <a:pt x="736" y="2410"/>
                    <a:pt x="628" y="2358"/>
                    <a:pt x="586" y="2316"/>
                  </a:cubicBezTo>
                  <a:cubicBezTo>
                    <a:pt x="728" y="2818"/>
                    <a:pt x="728" y="2818"/>
                    <a:pt x="728" y="2818"/>
                  </a:cubicBezTo>
                  <a:cubicBezTo>
                    <a:pt x="1047" y="2818"/>
                    <a:pt x="1047" y="2818"/>
                    <a:pt x="1047" y="2818"/>
                  </a:cubicBezTo>
                  <a:close/>
                  <a:moveTo>
                    <a:pt x="1047" y="2818"/>
                  </a:moveTo>
                  <a:cubicBezTo>
                    <a:pt x="1047" y="2818"/>
                    <a:pt x="1047" y="2818"/>
                    <a:pt x="1047" y="28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10" name="Freeform 11">
              <a:extLst>
                <a:ext uri="{FF2B5EF4-FFF2-40B4-BE49-F238E27FC236}">
                  <a16:creationId xmlns="" xmlns:a16="http://schemas.microsoft.com/office/drawing/2014/main" id="{372ADA98-35E4-41A2-854C-7205B2BBF1B5}"/>
                </a:ext>
              </a:extLst>
            </p:cNvPr>
            <p:cNvSpPr>
              <a:spLocks noEditPoints="1"/>
            </p:cNvSpPr>
            <p:nvPr/>
          </p:nvSpPr>
          <p:spPr bwMode="auto">
            <a:xfrm>
              <a:off x="2419" y="4316"/>
              <a:ext cx="1685" cy="551"/>
            </a:xfrm>
            <a:custGeom>
              <a:avLst/>
              <a:gdLst>
                <a:gd name="T0" fmla="*/ 2747 w 2807"/>
                <a:gd name="T1" fmla="*/ 908 h 920"/>
                <a:gd name="T2" fmla="*/ 2807 w 2807"/>
                <a:gd name="T3" fmla="*/ 848 h 920"/>
                <a:gd name="T4" fmla="*/ 2676 w 2807"/>
                <a:gd name="T5" fmla="*/ 573 h 920"/>
                <a:gd name="T6" fmla="*/ 2176 w 2807"/>
                <a:gd name="T7" fmla="*/ 239 h 920"/>
                <a:gd name="T8" fmla="*/ 1879 w 2807"/>
                <a:gd name="T9" fmla="*/ 48 h 920"/>
                <a:gd name="T10" fmla="*/ 1808 w 2807"/>
                <a:gd name="T11" fmla="*/ 0 h 920"/>
                <a:gd name="T12" fmla="*/ 1784 w 2807"/>
                <a:gd name="T13" fmla="*/ 84 h 920"/>
                <a:gd name="T14" fmla="*/ 1712 w 2807"/>
                <a:gd name="T15" fmla="*/ 287 h 920"/>
                <a:gd name="T16" fmla="*/ 1595 w 2807"/>
                <a:gd name="T17" fmla="*/ 835 h 920"/>
                <a:gd name="T18" fmla="*/ 1231 w 2807"/>
                <a:gd name="T19" fmla="*/ 835 h 920"/>
                <a:gd name="T20" fmla="*/ 1070 w 2807"/>
                <a:gd name="T21" fmla="*/ 263 h 920"/>
                <a:gd name="T22" fmla="*/ 1022 w 2807"/>
                <a:gd name="T23" fmla="*/ 84 h 920"/>
                <a:gd name="T24" fmla="*/ 999 w 2807"/>
                <a:gd name="T25" fmla="*/ 12 h 920"/>
                <a:gd name="T26" fmla="*/ 927 w 2807"/>
                <a:gd name="T27" fmla="*/ 48 h 920"/>
                <a:gd name="T28" fmla="*/ 630 w 2807"/>
                <a:gd name="T29" fmla="*/ 239 h 920"/>
                <a:gd name="T30" fmla="*/ 130 w 2807"/>
                <a:gd name="T31" fmla="*/ 574 h 920"/>
                <a:gd name="T32" fmla="*/ 0 w 2807"/>
                <a:gd name="T33" fmla="*/ 861 h 920"/>
                <a:gd name="T34" fmla="*/ 59 w 2807"/>
                <a:gd name="T35" fmla="*/ 920 h 920"/>
                <a:gd name="T36" fmla="*/ 1641 w 2807"/>
                <a:gd name="T37" fmla="*/ 920 h 920"/>
                <a:gd name="T38" fmla="*/ 2747 w 2807"/>
                <a:gd name="T39" fmla="*/ 908 h 920"/>
                <a:gd name="T40" fmla="*/ 2747 w 2807"/>
                <a:gd name="T41" fmla="*/ 908 h 920"/>
                <a:gd name="T42" fmla="*/ 2747 w 2807"/>
                <a:gd name="T43" fmla="*/ 908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7" h="920">
                  <a:moveTo>
                    <a:pt x="2747" y="908"/>
                  </a:moveTo>
                  <a:cubicBezTo>
                    <a:pt x="2783" y="908"/>
                    <a:pt x="2807" y="884"/>
                    <a:pt x="2807" y="848"/>
                  </a:cubicBezTo>
                  <a:cubicBezTo>
                    <a:pt x="2807" y="848"/>
                    <a:pt x="2807" y="693"/>
                    <a:pt x="2676" y="573"/>
                  </a:cubicBezTo>
                  <a:cubicBezTo>
                    <a:pt x="2569" y="478"/>
                    <a:pt x="2343" y="334"/>
                    <a:pt x="2176" y="239"/>
                  </a:cubicBezTo>
                  <a:cubicBezTo>
                    <a:pt x="2069" y="179"/>
                    <a:pt x="1879" y="48"/>
                    <a:pt x="1879" y="48"/>
                  </a:cubicBezTo>
                  <a:cubicBezTo>
                    <a:pt x="1808" y="0"/>
                    <a:pt x="1808" y="0"/>
                    <a:pt x="1808" y="0"/>
                  </a:cubicBezTo>
                  <a:cubicBezTo>
                    <a:pt x="1784" y="84"/>
                    <a:pt x="1784" y="84"/>
                    <a:pt x="1784" y="84"/>
                  </a:cubicBezTo>
                  <a:cubicBezTo>
                    <a:pt x="1784" y="84"/>
                    <a:pt x="1748" y="203"/>
                    <a:pt x="1712" y="287"/>
                  </a:cubicBezTo>
                  <a:cubicBezTo>
                    <a:pt x="1595" y="835"/>
                    <a:pt x="1595" y="835"/>
                    <a:pt x="1595" y="835"/>
                  </a:cubicBezTo>
                  <a:cubicBezTo>
                    <a:pt x="1231" y="835"/>
                    <a:pt x="1231" y="835"/>
                    <a:pt x="1231" y="835"/>
                  </a:cubicBezTo>
                  <a:cubicBezTo>
                    <a:pt x="1070" y="263"/>
                    <a:pt x="1070" y="263"/>
                    <a:pt x="1070" y="263"/>
                  </a:cubicBezTo>
                  <a:cubicBezTo>
                    <a:pt x="1046" y="179"/>
                    <a:pt x="1022" y="84"/>
                    <a:pt x="1022" y="84"/>
                  </a:cubicBezTo>
                  <a:cubicBezTo>
                    <a:pt x="999" y="12"/>
                    <a:pt x="999" y="12"/>
                    <a:pt x="999" y="12"/>
                  </a:cubicBezTo>
                  <a:cubicBezTo>
                    <a:pt x="927" y="48"/>
                    <a:pt x="927" y="48"/>
                    <a:pt x="927" y="48"/>
                  </a:cubicBezTo>
                  <a:cubicBezTo>
                    <a:pt x="927" y="48"/>
                    <a:pt x="737" y="179"/>
                    <a:pt x="630" y="239"/>
                  </a:cubicBezTo>
                  <a:cubicBezTo>
                    <a:pt x="463" y="335"/>
                    <a:pt x="225" y="478"/>
                    <a:pt x="130" y="574"/>
                  </a:cubicBezTo>
                  <a:cubicBezTo>
                    <a:pt x="0" y="693"/>
                    <a:pt x="0" y="849"/>
                    <a:pt x="0" y="861"/>
                  </a:cubicBezTo>
                  <a:cubicBezTo>
                    <a:pt x="0" y="896"/>
                    <a:pt x="23" y="920"/>
                    <a:pt x="59" y="920"/>
                  </a:cubicBezTo>
                  <a:cubicBezTo>
                    <a:pt x="1641" y="920"/>
                    <a:pt x="1641" y="920"/>
                    <a:pt x="1641" y="920"/>
                  </a:cubicBezTo>
                  <a:lnTo>
                    <a:pt x="2747" y="908"/>
                  </a:lnTo>
                  <a:close/>
                  <a:moveTo>
                    <a:pt x="2747" y="908"/>
                  </a:moveTo>
                  <a:cubicBezTo>
                    <a:pt x="2747" y="908"/>
                    <a:pt x="2747" y="908"/>
                    <a:pt x="2747" y="90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466803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F644A4FE-E885-489F-9586-635E19B6B85C}"/>
              </a:ext>
            </a:extLst>
          </p:cNvPr>
          <p:cNvPicPr>
            <a:picLocks noChangeAspect="1"/>
          </p:cNvPicPr>
          <p:nvPr/>
        </p:nvPicPr>
        <p:blipFill rotWithShape="1">
          <a:blip r:embed="rId3">
            <a:extLst>
              <a:ext uri="{28A0092B-C50C-407E-A947-70E740481C1C}">
                <a14:useLocalDpi xmlns:a14="http://schemas.microsoft.com/office/drawing/2010/main" val="0"/>
              </a:ext>
            </a:extLst>
          </a:blip>
          <a:srcRect l="13140" r="47508" b="14967"/>
          <a:stretch/>
        </p:blipFill>
        <p:spPr>
          <a:xfrm>
            <a:off x="1" y="0"/>
            <a:ext cx="4533900" cy="6858000"/>
          </a:xfrm>
          <a:custGeom>
            <a:avLst/>
            <a:gdLst>
              <a:gd name="connsiteX0" fmla="*/ 0 w 4533900"/>
              <a:gd name="connsiteY0" fmla="*/ 0 h 6858000"/>
              <a:gd name="connsiteX1" fmla="*/ 2774181 w 4533900"/>
              <a:gd name="connsiteY1" fmla="*/ 0 h 6858000"/>
              <a:gd name="connsiteX2" fmla="*/ 2837689 w 4533900"/>
              <a:gd name="connsiteY2" fmla="*/ 45161 h 6858000"/>
              <a:gd name="connsiteX3" fmla="*/ 4533900 w 4533900"/>
              <a:gd name="connsiteY3" fmla="*/ 3429000 h 6858000"/>
              <a:gd name="connsiteX4" fmla="*/ 2837689 w 4533900"/>
              <a:gd name="connsiteY4" fmla="*/ 6812839 h 6858000"/>
              <a:gd name="connsiteX5" fmla="*/ 2774181 w 4533900"/>
              <a:gd name="connsiteY5" fmla="*/ 6858000 h 6858000"/>
              <a:gd name="connsiteX6" fmla="*/ 0 w 45339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3900" h="6858000">
                <a:moveTo>
                  <a:pt x="0" y="0"/>
                </a:moveTo>
                <a:lnTo>
                  <a:pt x="2774181" y="0"/>
                </a:lnTo>
                <a:lnTo>
                  <a:pt x="2837689" y="45161"/>
                </a:lnTo>
                <a:cubicBezTo>
                  <a:pt x="3867393" y="815231"/>
                  <a:pt x="4533900" y="2044280"/>
                  <a:pt x="4533900" y="3429000"/>
                </a:cubicBezTo>
                <a:cubicBezTo>
                  <a:pt x="4533900" y="4813720"/>
                  <a:pt x="3867393" y="6042770"/>
                  <a:pt x="2837689" y="6812839"/>
                </a:cubicBezTo>
                <a:lnTo>
                  <a:pt x="2774181" y="6858000"/>
                </a:lnTo>
                <a:lnTo>
                  <a:pt x="0" y="6858000"/>
                </a:lnTo>
                <a:close/>
              </a:path>
            </a:pathLst>
          </a:custGeom>
        </p:spPr>
      </p:pic>
      <p:sp>
        <p:nvSpPr>
          <p:cNvPr id="10" name="任意多边形: 形状 9">
            <a:extLst>
              <a:ext uri="{FF2B5EF4-FFF2-40B4-BE49-F238E27FC236}">
                <a16:creationId xmlns="" xmlns:a16="http://schemas.microsoft.com/office/drawing/2014/main" id="{2D283C2C-AFED-4A36-8CCD-00B62E32F4A8}"/>
              </a:ext>
            </a:extLst>
          </p:cNvPr>
          <p:cNvSpPr/>
          <p:nvPr/>
        </p:nvSpPr>
        <p:spPr>
          <a:xfrm>
            <a:off x="1" y="0"/>
            <a:ext cx="4533900" cy="6858000"/>
          </a:xfrm>
          <a:custGeom>
            <a:avLst/>
            <a:gdLst>
              <a:gd name="connsiteX0" fmla="*/ 0 w 4533900"/>
              <a:gd name="connsiteY0" fmla="*/ 0 h 6858000"/>
              <a:gd name="connsiteX1" fmla="*/ 2774181 w 4533900"/>
              <a:gd name="connsiteY1" fmla="*/ 0 h 6858000"/>
              <a:gd name="connsiteX2" fmla="*/ 2837689 w 4533900"/>
              <a:gd name="connsiteY2" fmla="*/ 45161 h 6858000"/>
              <a:gd name="connsiteX3" fmla="*/ 4533900 w 4533900"/>
              <a:gd name="connsiteY3" fmla="*/ 3429000 h 6858000"/>
              <a:gd name="connsiteX4" fmla="*/ 2837689 w 4533900"/>
              <a:gd name="connsiteY4" fmla="*/ 6812839 h 6858000"/>
              <a:gd name="connsiteX5" fmla="*/ 2774181 w 4533900"/>
              <a:gd name="connsiteY5" fmla="*/ 6858000 h 6858000"/>
              <a:gd name="connsiteX6" fmla="*/ 0 w 45339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3900" h="6858000">
                <a:moveTo>
                  <a:pt x="0" y="0"/>
                </a:moveTo>
                <a:lnTo>
                  <a:pt x="2774181" y="0"/>
                </a:lnTo>
                <a:lnTo>
                  <a:pt x="2837689" y="45161"/>
                </a:lnTo>
                <a:cubicBezTo>
                  <a:pt x="3867393" y="815231"/>
                  <a:pt x="4533900" y="2044280"/>
                  <a:pt x="4533900" y="3429000"/>
                </a:cubicBezTo>
                <a:cubicBezTo>
                  <a:pt x="4533900" y="4813720"/>
                  <a:pt x="3867393" y="6042770"/>
                  <a:pt x="2837689" y="6812839"/>
                </a:cubicBezTo>
                <a:lnTo>
                  <a:pt x="2774181" y="6858000"/>
                </a:lnTo>
                <a:lnTo>
                  <a:pt x="0" y="6858000"/>
                </a:lnTo>
                <a:close/>
              </a:path>
            </a:pathLst>
          </a:custGeom>
          <a:gradFill flip="none" rotWithShape="1">
            <a:gsLst>
              <a:gs pos="0">
                <a:srgbClr val="003263"/>
              </a:gs>
              <a:gs pos="66000">
                <a:srgbClr val="003466">
                  <a:alpha val="78000"/>
                </a:srgbClr>
              </a:gs>
              <a:gs pos="85000">
                <a:srgbClr val="003466">
                  <a:alpha val="87000"/>
                </a:srgbClr>
              </a:gs>
              <a:gs pos="35000">
                <a:srgbClr val="003465">
                  <a:alpha val="90000"/>
                </a:srgbClr>
              </a:gs>
              <a:gs pos="100000">
                <a:srgbClr val="003466"/>
              </a:gs>
            </a:gsLst>
            <a:lin ang="36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椭圆 10">
            <a:extLst>
              <a:ext uri="{FF2B5EF4-FFF2-40B4-BE49-F238E27FC236}">
                <a16:creationId xmlns="" xmlns:a16="http://schemas.microsoft.com/office/drawing/2014/main" id="{11D42309-6148-4913-BABD-BDF5A2D8B522}"/>
              </a:ext>
            </a:extLst>
          </p:cNvPr>
          <p:cNvSpPr/>
          <p:nvPr/>
        </p:nvSpPr>
        <p:spPr>
          <a:xfrm>
            <a:off x="3543300" y="2438402"/>
            <a:ext cx="1981200" cy="1981199"/>
          </a:xfrm>
          <a:prstGeom prst="ellipse">
            <a:avLst/>
          </a:prstGeom>
          <a:solidFill>
            <a:srgbClr val="1A48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a:extLst>
              <a:ext uri="{FF2B5EF4-FFF2-40B4-BE49-F238E27FC236}">
                <a16:creationId xmlns="" xmlns:a16="http://schemas.microsoft.com/office/drawing/2014/main" id="{1FE2FB99-4CC9-4C33-AC8E-CCD11F54003C}"/>
              </a:ext>
            </a:extLst>
          </p:cNvPr>
          <p:cNvSpPr/>
          <p:nvPr/>
        </p:nvSpPr>
        <p:spPr>
          <a:xfrm>
            <a:off x="3630384" y="2525486"/>
            <a:ext cx="1807032" cy="1807031"/>
          </a:xfrm>
          <a:prstGeom prst="ellipse">
            <a:avLst/>
          </a:prstGeom>
          <a:solidFill>
            <a:schemeClr val="bg1"/>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12">
            <a:extLst>
              <a:ext uri="{FF2B5EF4-FFF2-40B4-BE49-F238E27FC236}">
                <a16:creationId xmlns="" xmlns:a16="http://schemas.microsoft.com/office/drawing/2014/main" id="{16BE33E8-AEBD-431A-8857-DFEE3CBD6B1D}"/>
              </a:ext>
            </a:extLst>
          </p:cNvPr>
          <p:cNvSpPr txBox="1"/>
          <p:nvPr/>
        </p:nvSpPr>
        <p:spPr>
          <a:xfrm>
            <a:off x="3904427" y="2921169"/>
            <a:ext cx="1258948" cy="1015663"/>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rPr>
              <a:t>01</a:t>
            </a:r>
            <a:endParaRPr kumimoji="0" lang="zh-CN" altLang="en-US" sz="60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endParaRPr>
          </a:p>
        </p:txBody>
      </p:sp>
      <p:grpSp>
        <p:nvGrpSpPr>
          <p:cNvPr id="4" name="组合 3">
            <a:extLst>
              <a:ext uri="{FF2B5EF4-FFF2-40B4-BE49-F238E27FC236}">
                <a16:creationId xmlns="" xmlns:a16="http://schemas.microsoft.com/office/drawing/2014/main" id="{93AB6CD6-69D2-4735-85D5-EA7445FAEA03}"/>
              </a:ext>
            </a:extLst>
          </p:cNvPr>
          <p:cNvGrpSpPr/>
          <p:nvPr/>
        </p:nvGrpSpPr>
        <p:grpSpPr>
          <a:xfrm>
            <a:off x="6096001" y="2500553"/>
            <a:ext cx="3783977" cy="1856901"/>
            <a:chOff x="6096000" y="2525485"/>
            <a:chExt cx="3783977" cy="1856900"/>
          </a:xfrm>
        </p:grpSpPr>
        <p:sp>
          <p:nvSpPr>
            <p:cNvPr id="14" name="文本框 13">
              <a:extLst>
                <a:ext uri="{FF2B5EF4-FFF2-40B4-BE49-F238E27FC236}">
                  <a16:creationId xmlns="" xmlns:a16="http://schemas.microsoft.com/office/drawing/2014/main" id="{0C08F948-24D7-4B1B-85E7-463D0940FEA4}"/>
                </a:ext>
              </a:extLst>
            </p:cNvPr>
            <p:cNvSpPr txBox="1"/>
            <p:nvPr/>
          </p:nvSpPr>
          <p:spPr>
            <a:xfrm>
              <a:off x="6096000" y="2525485"/>
              <a:ext cx="3753426" cy="92333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smtClean="0">
                  <a:ln>
                    <a:noFill/>
                  </a:ln>
                  <a:solidFill>
                    <a:srgbClr val="1A4874"/>
                  </a:solidFill>
                  <a:effectLst/>
                  <a:uLnTx/>
                  <a:uFillTx/>
                  <a:latin typeface="微软雅黑" panose="020B0503020204020204" pitchFamily="34" charset="-122"/>
                  <a:ea typeface="微软雅黑" panose="020B0503020204020204" pitchFamily="34" charset="-122"/>
                  <a:cs typeface="+mn-cs"/>
                </a:rPr>
                <a:t>摘要与引言</a:t>
              </a:r>
              <a:endParaRPr kumimoji="0" lang="zh-CN" altLang="en-US" sz="5400" b="1"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a:extLst>
                <a:ext uri="{FF2B5EF4-FFF2-40B4-BE49-F238E27FC236}">
                  <a16:creationId xmlns="" xmlns:a16="http://schemas.microsoft.com/office/drawing/2014/main" id="{DF731159-FE77-41E6-B73E-84E6BD1A1ABE}"/>
                </a:ext>
              </a:extLst>
            </p:cNvPr>
            <p:cNvCxnSpPr>
              <a:cxnSpLocks/>
            </p:cNvCxnSpPr>
            <p:nvPr/>
          </p:nvCxnSpPr>
          <p:spPr>
            <a:xfrm>
              <a:off x="6257925" y="3515490"/>
              <a:ext cx="3591502" cy="0"/>
            </a:xfrm>
            <a:prstGeom prst="line">
              <a:avLst/>
            </a:prstGeom>
            <a:ln>
              <a:solidFill>
                <a:srgbClr val="1A4874"/>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 xmlns:a16="http://schemas.microsoft.com/office/drawing/2014/main" id="{ACE8A0CC-4D2F-40C7-8AF0-543FC5A09113}"/>
                </a:ext>
              </a:extLst>
            </p:cNvPr>
            <p:cNvSpPr txBox="1"/>
            <p:nvPr/>
          </p:nvSpPr>
          <p:spPr>
            <a:xfrm>
              <a:off x="6096000" y="3582166"/>
              <a:ext cx="1907264" cy="400110"/>
            </a:xfrm>
            <a:prstGeom prst="rect">
              <a:avLst/>
            </a:prstGeom>
            <a:noFill/>
          </p:spPr>
          <p:txBody>
            <a:bodyPr wrap="square" rtlCol="0">
              <a:spAutoFit/>
            </a:bodyPr>
            <a:lstStyle/>
            <a:p>
              <a:pPr marL="342891" marR="0" lvl="0" indent="-342891"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smtClean="0">
                  <a:ln>
                    <a:noFill/>
                  </a:ln>
                  <a:solidFill>
                    <a:srgbClr val="1A4874"/>
                  </a:solidFill>
                  <a:effectLst/>
                  <a:uLnTx/>
                  <a:uFillTx/>
                  <a:latin typeface="微软雅黑" panose="020B0503020204020204" pitchFamily="34" charset="-122"/>
                  <a:ea typeface="微软雅黑" panose="020B0503020204020204" pitchFamily="34" charset="-122"/>
                  <a:cs typeface="+mn-cs"/>
                </a:rPr>
                <a:t>摘要</a:t>
              </a:r>
              <a:endParaRPr kumimoji="0" lang="zh-CN" altLang="en-US" sz="20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 xmlns:a16="http://schemas.microsoft.com/office/drawing/2014/main" id="{727438C6-2C3E-4180-8E56-D83D7562E547}"/>
                </a:ext>
              </a:extLst>
            </p:cNvPr>
            <p:cNvSpPr txBox="1"/>
            <p:nvPr/>
          </p:nvSpPr>
          <p:spPr>
            <a:xfrm>
              <a:off x="7972713" y="3582166"/>
              <a:ext cx="1907264" cy="400110"/>
            </a:xfrm>
            <a:prstGeom prst="rect">
              <a:avLst/>
            </a:prstGeom>
            <a:noFill/>
          </p:spPr>
          <p:txBody>
            <a:bodyPr wrap="square" rtlCol="0">
              <a:spAutoFit/>
            </a:bodyPr>
            <a:lstStyle/>
            <a:p>
              <a:pPr marL="342891" marR="0" lvl="0" indent="-342891"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smtClean="0">
                  <a:ln>
                    <a:noFill/>
                  </a:ln>
                  <a:solidFill>
                    <a:srgbClr val="1A4874"/>
                  </a:solidFill>
                  <a:effectLst/>
                  <a:uLnTx/>
                  <a:uFillTx/>
                  <a:latin typeface="微软雅黑" panose="020B0503020204020204" pitchFamily="34" charset="-122"/>
                  <a:ea typeface="微软雅黑" panose="020B0503020204020204" pitchFamily="34" charset="-122"/>
                  <a:cs typeface="+mn-cs"/>
                </a:rPr>
                <a:t>课题背景</a:t>
              </a:r>
              <a:endParaRPr kumimoji="0" lang="zh-CN" altLang="en-US" sz="20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 xmlns:a16="http://schemas.microsoft.com/office/drawing/2014/main" id="{D7008460-BD53-422B-A064-81637435FD6F}"/>
                </a:ext>
              </a:extLst>
            </p:cNvPr>
            <p:cNvSpPr txBox="1"/>
            <p:nvPr/>
          </p:nvSpPr>
          <p:spPr>
            <a:xfrm>
              <a:off x="6096000" y="3982275"/>
              <a:ext cx="1907264" cy="400110"/>
            </a:xfrm>
            <a:prstGeom prst="rect">
              <a:avLst/>
            </a:prstGeom>
            <a:noFill/>
          </p:spPr>
          <p:txBody>
            <a:bodyPr wrap="square" rtlCol="0">
              <a:spAutoFit/>
            </a:bodyPr>
            <a:lstStyle/>
            <a:p>
              <a:pPr marL="342891" marR="0" lvl="0" indent="-342891"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rPr>
                <a:t>研究综述</a:t>
              </a:r>
            </a:p>
          </p:txBody>
        </p:sp>
      </p:grpSp>
    </p:spTree>
    <p:extLst>
      <p:ext uri="{BB962C8B-B14F-4D97-AF65-F5344CB8AC3E}">
        <p14:creationId xmlns:p14="http://schemas.microsoft.com/office/powerpoint/2010/main" val="856865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81040912-18DF-4E4C-96A5-5206406BB19A}"/>
              </a:ext>
            </a:extLst>
          </p:cNvPr>
          <p:cNvGrpSpPr/>
          <p:nvPr/>
        </p:nvGrpSpPr>
        <p:grpSpPr>
          <a:xfrm>
            <a:off x="360610" y="404447"/>
            <a:ext cx="6755120" cy="520662"/>
            <a:chOff x="334001" y="260612"/>
            <a:chExt cx="9939540" cy="520662"/>
          </a:xfrm>
        </p:grpSpPr>
        <p:sp>
          <p:nvSpPr>
            <p:cNvPr id="57" name="矩形: 圆角 56">
              <a:extLst>
                <a:ext uri="{FF2B5EF4-FFF2-40B4-BE49-F238E27FC236}">
                  <a16:creationId xmlns="" xmlns:a16="http://schemas.microsoft.com/office/drawing/2014/main" id="{B2738A0F-2CB2-40AB-AD15-00074C386109}"/>
                </a:ext>
              </a:extLst>
            </p:cNvPr>
            <p:cNvSpPr/>
            <p:nvPr/>
          </p:nvSpPr>
          <p:spPr>
            <a:xfrm>
              <a:off x="334001" y="260612"/>
              <a:ext cx="9939540" cy="520662"/>
            </a:xfrm>
            <a:prstGeom prst="roundRect">
              <a:avLst>
                <a:gd name="adj" fmla="val 50000"/>
              </a:avLst>
            </a:prstGeom>
            <a:solidFill>
              <a:srgbClr val="1A4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 name="组合 1">
              <a:extLst>
                <a:ext uri="{FF2B5EF4-FFF2-40B4-BE49-F238E27FC236}">
                  <a16:creationId xmlns="" xmlns:a16="http://schemas.microsoft.com/office/drawing/2014/main" id="{13C672A9-91E5-4FD6-80AE-B3205485100C}"/>
                </a:ext>
              </a:extLst>
            </p:cNvPr>
            <p:cNvGrpSpPr/>
            <p:nvPr/>
          </p:nvGrpSpPr>
          <p:grpSpPr>
            <a:xfrm>
              <a:off x="362504" y="283741"/>
              <a:ext cx="708003" cy="450242"/>
              <a:chOff x="362504" y="283741"/>
              <a:chExt cx="708003" cy="450242"/>
            </a:xfrm>
          </p:grpSpPr>
          <p:sp>
            <p:nvSpPr>
              <p:cNvPr id="17" name="椭圆 16">
                <a:extLst>
                  <a:ext uri="{FF2B5EF4-FFF2-40B4-BE49-F238E27FC236}">
                    <a16:creationId xmlns="" xmlns:a16="http://schemas.microsoft.com/office/drawing/2014/main" id="{C4F69BAF-1976-4CEF-A6E1-81BACCBAD6B1}"/>
                  </a:ext>
                </a:extLst>
              </p:cNvPr>
              <p:cNvSpPr/>
              <p:nvPr/>
            </p:nvSpPr>
            <p:spPr>
              <a:xfrm>
                <a:off x="539095" y="311421"/>
                <a:ext cx="531412" cy="422562"/>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9" name="Group 4">
                <a:extLst>
                  <a:ext uri="{FF2B5EF4-FFF2-40B4-BE49-F238E27FC236}">
                    <a16:creationId xmlns="" xmlns:a16="http://schemas.microsoft.com/office/drawing/2014/main" id="{39D04D76-1514-48F6-BE7C-7622D29922FD}"/>
                  </a:ext>
                </a:extLst>
              </p:cNvPr>
              <p:cNvGrpSpPr>
                <a:grpSpLocks noChangeAspect="1"/>
              </p:cNvGrpSpPr>
              <p:nvPr/>
            </p:nvGrpSpPr>
            <p:grpSpPr bwMode="auto">
              <a:xfrm>
                <a:off x="362504" y="283741"/>
                <a:ext cx="707814" cy="443684"/>
                <a:chOff x="2377" y="1255"/>
                <a:chExt cx="2235" cy="1401"/>
              </a:xfrm>
              <a:solidFill>
                <a:srgbClr val="014590"/>
              </a:solidFill>
            </p:grpSpPr>
            <p:sp>
              <p:nvSpPr>
                <p:cNvPr id="22" name="Freeform 5">
                  <a:extLst>
                    <a:ext uri="{FF2B5EF4-FFF2-40B4-BE49-F238E27FC236}">
                      <a16:creationId xmlns="" xmlns:a16="http://schemas.microsoft.com/office/drawing/2014/main" id="{1F3DEE1E-BBDC-4614-A7AF-EE1152D2602C}"/>
                    </a:ext>
                  </a:extLst>
                </p:cNvPr>
                <p:cNvSpPr>
                  <a:spLocks noEditPoints="1"/>
                </p:cNvSpPr>
                <p:nvPr/>
              </p:nvSpPr>
              <p:spPr bwMode="auto">
                <a:xfrm>
                  <a:off x="2934" y="1355"/>
                  <a:ext cx="1678" cy="1301"/>
                </a:xfrm>
                <a:custGeom>
                  <a:avLst/>
                  <a:gdLst>
                    <a:gd name="T0" fmla="*/ 624 w 693"/>
                    <a:gd name="T1" fmla="*/ 138 h 677"/>
                    <a:gd name="T2" fmla="*/ 676 w 693"/>
                    <a:gd name="T3" fmla="*/ 240 h 677"/>
                    <a:gd name="T4" fmla="*/ 686 w 693"/>
                    <a:gd name="T5" fmla="*/ 401 h 677"/>
                    <a:gd name="T6" fmla="*/ 646 w 693"/>
                    <a:gd name="T7" fmla="*/ 509 h 677"/>
                    <a:gd name="T8" fmla="*/ 551 w 693"/>
                    <a:gd name="T9" fmla="*/ 613 h 677"/>
                    <a:gd name="T10" fmla="*/ 451 w 693"/>
                    <a:gd name="T11" fmla="*/ 660 h 677"/>
                    <a:gd name="T12" fmla="*/ 269 w 693"/>
                    <a:gd name="T13" fmla="*/ 667 h 677"/>
                    <a:gd name="T14" fmla="*/ 189 w 693"/>
                    <a:gd name="T15" fmla="*/ 639 h 677"/>
                    <a:gd name="T16" fmla="*/ 53 w 693"/>
                    <a:gd name="T17" fmla="*/ 520 h 677"/>
                    <a:gd name="T18" fmla="*/ 10 w 693"/>
                    <a:gd name="T19" fmla="*/ 422 h 677"/>
                    <a:gd name="T20" fmla="*/ 8 w 693"/>
                    <a:gd name="T21" fmla="*/ 272 h 677"/>
                    <a:gd name="T22" fmla="*/ 47 w 693"/>
                    <a:gd name="T23" fmla="*/ 167 h 677"/>
                    <a:gd name="T24" fmla="*/ 154 w 693"/>
                    <a:gd name="T25" fmla="*/ 56 h 677"/>
                    <a:gd name="T26" fmla="*/ 264 w 693"/>
                    <a:gd name="T27" fmla="*/ 9 h 677"/>
                    <a:gd name="T28" fmla="*/ 391 w 693"/>
                    <a:gd name="T29" fmla="*/ 4 h 677"/>
                    <a:gd name="T30" fmla="*/ 514 w 693"/>
                    <a:gd name="T31" fmla="*/ 60 h 677"/>
                    <a:gd name="T32" fmla="*/ 431 w 693"/>
                    <a:gd name="T33" fmla="*/ 25 h 677"/>
                    <a:gd name="T34" fmla="*/ 273 w 693"/>
                    <a:gd name="T35" fmla="*/ 23 h 677"/>
                    <a:gd name="T36" fmla="*/ 174 w 693"/>
                    <a:gd name="T37" fmla="*/ 61 h 677"/>
                    <a:gd name="T38" fmla="*/ 53 w 693"/>
                    <a:gd name="T39" fmla="*/ 189 h 677"/>
                    <a:gd name="T40" fmla="*/ 17 w 693"/>
                    <a:gd name="T41" fmla="*/ 352 h 677"/>
                    <a:gd name="T42" fmla="*/ 41 w 693"/>
                    <a:gd name="T43" fmla="*/ 462 h 677"/>
                    <a:gd name="T44" fmla="*/ 102 w 693"/>
                    <a:gd name="T45" fmla="*/ 557 h 677"/>
                    <a:gd name="T46" fmla="*/ 196 w 693"/>
                    <a:gd name="T47" fmla="*/ 627 h 677"/>
                    <a:gd name="T48" fmla="*/ 302 w 693"/>
                    <a:gd name="T49" fmla="*/ 658 h 677"/>
                    <a:gd name="T50" fmla="*/ 430 w 693"/>
                    <a:gd name="T51" fmla="*/ 651 h 677"/>
                    <a:gd name="T52" fmla="*/ 552 w 693"/>
                    <a:gd name="T53" fmla="*/ 593 h 677"/>
                    <a:gd name="T54" fmla="*/ 637 w 693"/>
                    <a:gd name="T55" fmla="*/ 495 h 677"/>
                    <a:gd name="T56" fmla="*/ 672 w 693"/>
                    <a:gd name="T57" fmla="*/ 397 h 677"/>
                    <a:gd name="T58" fmla="*/ 673 w 693"/>
                    <a:gd name="T59" fmla="*/ 292 h 677"/>
                    <a:gd name="T60" fmla="*/ 638 w 693"/>
                    <a:gd name="T61" fmla="*/ 250 h 677"/>
                    <a:gd name="T62" fmla="*/ 541 w 693"/>
                    <a:gd name="T63" fmla="*/ 289 h 677"/>
                    <a:gd name="T64" fmla="*/ 525 w 693"/>
                    <a:gd name="T65" fmla="*/ 401 h 677"/>
                    <a:gd name="T66" fmla="*/ 468 w 693"/>
                    <a:gd name="T67" fmla="*/ 473 h 677"/>
                    <a:gd name="T68" fmla="*/ 517 w 693"/>
                    <a:gd name="T69" fmla="*/ 399 h 677"/>
                    <a:gd name="T70" fmla="*/ 517 w 693"/>
                    <a:gd name="T71" fmla="*/ 278 h 677"/>
                    <a:gd name="T72" fmla="*/ 482 w 693"/>
                    <a:gd name="T73" fmla="*/ 292 h 677"/>
                    <a:gd name="T74" fmla="*/ 458 w 693"/>
                    <a:gd name="T75" fmla="*/ 332 h 677"/>
                    <a:gd name="T76" fmla="*/ 407 w 693"/>
                    <a:gd name="T77" fmla="*/ 404 h 677"/>
                    <a:gd name="T78" fmla="*/ 370 w 693"/>
                    <a:gd name="T79" fmla="*/ 483 h 677"/>
                    <a:gd name="T80" fmla="*/ 320 w 693"/>
                    <a:gd name="T81" fmla="*/ 466 h 677"/>
                    <a:gd name="T82" fmla="*/ 268 w 693"/>
                    <a:gd name="T83" fmla="*/ 385 h 677"/>
                    <a:gd name="T84" fmla="*/ 263 w 693"/>
                    <a:gd name="T85" fmla="*/ 328 h 677"/>
                    <a:gd name="T86" fmla="*/ 207 w 693"/>
                    <a:gd name="T87" fmla="*/ 282 h 677"/>
                    <a:gd name="T88" fmla="*/ 164 w 693"/>
                    <a:gd name="T89" fmla="*/ 338 h 677"/>
                    <a:gd name="T90" fmla="*/ 208 w 693"/>
                    <a:gd name="T91" fmla="*/ 457 h 677"/>
                    <a:gd name="T92" fmla="*/ 179 w 693"/>
                    <a:gd name="T93" fmla="*/ 430 h 677"/>
                    <a:gd name="T94" fmla="*/ 155 w 693"/>
                    <a:gd name="T95" fmla="*/ 323 h 677"/>
                    <a:gd name="T96" fmla="*/ 201 w 693"/>
                    <a:gd name="T97" fmla="*/ 219 h 677"/>
                    <a:gd name="T98" fmla="*/ 285 w 693"/>
                    <a:gd name="T99" fmla="*/ 162 h 677"/>
                    <a:gd name="T100" fmla="*/ 415 w 693"/>
                    <a:gd name="T101" fmla="*/ 164 h 677"/>
                    <a:gd name="T102" fmla="*/ 497 w 693"/>
                    <a:gd name="T103" fmla="*/ 226 h 677"/>
                    <a:gd name="T104" fmla="*/ 563 w 693"/>
                    <a:gd name="T105" fmla="*/ 236 h 677"/>
                    <a:gd name="T106" fmla="*/ 594 w 693"/>
                    <a:gd name="T107" fmla="*/ 219 h 677"/>
                    <a:gd name="T108" fmla="*/ 617 w 693"/>
                    <a:gd name="T109" fmla="*/ 153 h 677"/>
                    <a:gd name="T110" fmla="*/ 483 w 693"/>
                    <a:gd name="T111" fmla="*/ 223 h 677"/>
                    <a:gd name="T112" fmla="*/ 421 w 693"/>
                    <a:gd name="T113" fmla="*/ 176 h 677"/>
                    <a:gd name="T114" fmla="*/ 319 w 693"/>
                    <a:gd name="T115" fmla="*/ 162 h 677"/>
                    <a:gd name="T116" fmla="*/ 219 w 693"/>
                    <a:gd name="T117" fmla="*/ 212 h 677"/>
                    <a:gd name="T118" fmla="*/ 299 w 693"/>
                    <a:gd name="T119" fmla="*/ 268 h 677"/>
                    <a:gd name="T120" fmla="*/ 367 w 693"/>
                    <a:gd name="T121" fmla="*/ 251 h 677"/>
                    <a:gd name="T122" fmla="*/ 452 w 693"/>
                    <a:gd name="T123" fmla="*/ 253 h 677"/>
                    <a:gd name="T124" fmla="*/ 532 w 693"/>
                    <a:gd name="T125" fmla="*/ 272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3" h="677">
                      <a:moveTo>
                        <a:pt x="528" y="51"/>
                      </a:moveTo>
                      <a:cubicBezTo>
                        <a:pt x="529" y="52"/>
                        <a:pt x="529" y="51"/>
                        <a:pt x="530" y="51"/>
                      </a:cubicBezTo>
                      <a:cubicBezTo>
                        <a:pt x="532" y="54"/>
                        <a:pt x="537" y="54"/>
                        <a:pt x="538" y="57"/>
                      </a:cubicBezTo>
                      <a:cubicBezTo>
                        <a:pt x="541" y="57"/>
                        <a:pt x="542" y="60"/>
                        <a:pt x="544" y="60"/>
                      </a:cubicBezTo>
                      <a:cubicBezTo>
                        <a:pt x="546" y="61"/>
                        <a:pt x="547" y="63"/>
                        <a:pt x="549" y="63"/>
                      </a:cubicBezTo>
                      <a:cubicBezTo>
                        <a:pt x="551" y="66"/>
                        <a:pt x="554" y="67"/>
                        <a:pt x="555" y="70"/>
                      </a:cubicBezTo>
                      <a:cubicBezTo>
                        <a:pt x="558" y="70"/>
                        <a:pt x="560" y="72"/>
                        <a:pt x="562" y="75"/>
                      </a:cubicBezTo>
                      <a:cubicBezTo>
                        <a:pt x="565" y="76"/>
                        <a:pt x="568" y="79"/>
                        <a:pt x="571" y="81"/>
                      </a:cubicBezTo>
                      <a:cubicBezTo>
                        <a:pt x="572" y="82"/>
                        <a:pt x="572" y="83"/>
                        <a:pt x="572" y="84"/>
                      </a:cubicBezTo>
                      <a:cubicBezTo>
                        <a:pt x="573" y="84"/>
                        <a:pt x="574" y="84"/>
                        <a:pt x="574" y="84"/>
                      </a:cubicBezTo>
                      <a:cubicBezTo>
                        <a:pt x="577" y="88"/>
                        <a:pt x="582" y="89"/>
                        <a:pt x="584" y="93"/>
                      </a:cubicBezTo>
                      <a:cubicBezTo>
                        <a:pt x="587" y="94"/>
                        <a:pt x="589" y="97"/>
                        <a:pt x="591" y="100"/>
                      </a:cubicBezTo>
                      <a:cubicBezTo>
                        <a:pt x="594" y="102"/>
                        <a:pt x="597" y="104"/>
                        <a:pt x="598" y="108"/>
                      </a:cubicBezTo>
                      <a:cubicBezTo>
                        <a:pt x="602" y="112"/>
                        <a:pt x="606" y="116"/>
                        <a:pt x="609" y="119"/>
                      </a:cubicBezTo>
                      <a:cubicBezTo>
                        <a:pt x="609" y="120"/>
                        <a:pt x="608" y="120"/>
                        <a:pt x="608" y="121"/>
                      </a:cubicBezTo>
                      <a:cubicBezTo>
                        <a:pt x="609" y="122"/>
                        <a:pt x="610" y="121"/>
                        <a:pt x="611" y="122"/>
                      </a:cubicBezTo>
                      <a:cubicBezTo>
                        <a:pt x="612" y="124"/>
                        <a:pt x="614" y="125"/>
                        <a:pt x="615" y="126"/>
                      </a:cubicBezTo>
                      <a:cubicBezTo>
                        <a:pt x="616" y="127"/>
                        <a:pt x="617" y="128"/>
                        <a:pt x="617" y="129"/>
                      </a:cubicBezTo>
                      <a:cubicBezTo>
                        <a:pt x="618" y="130"/>
                        <a:pt x="618" y="130"/>
                        <a:pt x="618" y="131"/>
                      </a:cubicBezTo>
                      <a:cubicBezTo>
                        <a:pt x="619" y="132"/>
                        <a:pt x="619" y="132"/>
                        <a:pt x="620" y="132"/>
                      </a:cubicBezTo>
                      <a:cubicBezTo>
                        <a:pt x="621" y="133"/>
                        <a:pt x="622" y="136"/>
                        <a:pt x="624" y="138"/>
                      </a:cubicBezTo>
                      <a:cubicBezTo>
                        <a:pt x="624" y="138"/>
                        <a:pt x="625" y="139"/>
                        <a:pt x="626" y="140"/>
                      </a:cubicBezTo>
                      <a:cubicBezTo>
                        <a:pt x="626" y="140"/>
                        <a:pt x="626" y="141"/>
                        <a:pt x="626" y="141"/>
                      </a:cubicBezTo>
                      <a:cubicBezTo>
                        <a:pt x="627" y="142"/>
                        <a:pt x="628" y="142"/>
                        <a:pt x="628" y="142"/>
                      </a:cubicBezTo>
                      <a:cubicBezTo>
                        <a:pt x="629" y="143"/>
                        <a:pt x="629" y="144"/>
                        <a:pt x="630" y="144"/>
                      </a:cubicBezTo>
                      <a:cubicBezTo>
                        <a:pt x="630" y="145"/>
                        <a:pt x="630" y="145"/>
                        <a:pt x="630" y="146"/>
                      </a:cubicBezTo>
                      <a:cubicBezTo>
                        <a:pt x="634" y="151"/>
                        <a:pt x="638" y="156"/>
                        <a:pt x="641" y="162"/>
                      </a:cubicBezTo>
                      <a:cubicBezTo>
                        <a:pt x="642" y="163"/>
                        <a:pt x="642" y="164"/>
                        <a:pt x="643" y="164"/>
                      </a:cubicBezTo>
                      <a:cubicBezTo>
                        <a:pt x="643" y="166"/>
                        <a:pt x="644" y="168"/>
                        <a:pt x="645" y="169"/>
                      </a:cubicBezTo>
                      <a:cubicBezTo>
                        <a:pt x="646" y="172"/>
                        <a:pt x="649" y="174"/>
                        <a:pt x="650" y="177"/>
                      </a:cubicBezTo>
                      <a:cubicBezTo>
                        <a:pt x="650" y="177"/>
                        <a:pt x="650" y="178"/>
                        <a:pt x="650" y="179"/>
                      </a:cubicBezTo>
                      <a:cubicBezTo>
                        <a:pt x="651" y="180"/>
                        <a:pt x="652" y="180"/>
                        <a:pt x="652" y="181"/>
                      </a:cubicBezTo>
                      <a:cubicBezTo>
                        <a:pt x="652" y="182"/>
                        <a:pt x="652" y="182"/>
                        <a:pt x="652" y="183"/>
                      </a:cubicBezTo>
                      <a:cubicBezTo>
                        <a:pt x="654" y="187"/>
                        <a:pt x="656" y="190"/>
                        <a:pt x="658" y="193"/>
                      </a:cubicBezTo>
                      <a:cubicBezTo>
                        <a:pt x="659" y="195"/>
                        <a:pt x="660" y="198"/>
                        <a:pt x="661" y="200"/>
                      </a:cubicBezTo>
                      <a:cubicBezTo>
                        <a:pt x="660" y="202"/>
                        <a:pt x="662" y="202"/>
                        <a:pt x="663" y="204"/>
                      </a:cubicBezTo>
                      <a:cubicBezTo>
                        <a:pt x="663" y="204"/>
                        <a:pt x="663" y="205"/>
                        <a:pt x="664" y="206"/>
                      </a:cubicBezTo>
                      <a:cubicBezTo>
                        <a:pt x="665" y="209"/>
                        <a:pt x="667" y="214"/>
                        <a:pt x="669" y="218"/>
                      </a:cubicBezTo>
                      <a:cubicBezTo>
                        <a:pt x="669" y="218"/>
                        <a:pt x="670" y="219"/>
                        <a:pt x="670" y="220"/>
                      </a:cubicBezTo>
                      <a:cubicBezTo>
                        <a:pt x="671" y="222"/>
                        <a:pt x="671" y="225"/>
                        <a:pt x="673" y="226"/>
                      </a:cubicBezTo>
                      <a:cubicBezTo>
                        <a:pt x="672" y="229"/>
                        <a:pt x="674" y="230"/>
                        <a:pt x="674" y="231"/>
                      </a:cubicBezTo>
                      <a:cubicBezTo>
                        <a:pt x="675" y="234"/>
                        <a:pt x="676" y="237"/>
                        <a:pt x="676" y="240"/>
                      </a:cubicBezTo>
                      <a:cubicBezTo>
                        <a:pt x="677" y="241"/>
                        <a:pt x="678" y="242"/>
                        <a:pt x="678" y="244"/>
                      </a:cubicBezTo>
                      <a:cubicBezTo>
                        <a:pt x="678" y="245"/>
                        <a:pt x="678" y="246"/>
                        <a:pt x="678" y="247"/>
                      </a:cubicBezTo>
                      <a:cubicBezTo>
                        <a:pt x="679" y="248"/>
                        <a:pt x="679" y="248"/>
                        <a:pt x="680" y="249"/>
                      </a:cubicBezTo>
                      <a:cubicBezTo>
                        <a:pt x="680" y="250"/>
                        <a:pt x="680" y="252"/>
                        <a:pt x="680" y="253"/>
                      </a:cubicBezTo>
                      <a:cubicBezTo>
                        <a:pt x="681" y="254"/>
                        <a:pt x="682" y="256"/>
                        <a:pt x="682" y="257"/>
                      </a:cubicBezTo>
                      <a:cubicBezTo>
                        <a:pt x="682" y="258"/>
                        <a:pt x="682" y="259"/>
                        <a:pt x="682" y="260"/>
                      </a:cubicBezTo>
                      <a:cubicBezTo>
                        <a:pt x="683" y="266"/>
                        <a:pt x="685" y="273"/>
                        <a:pt x="686" y="278"/>
                      </a:cubicBezTo>
                      <a:cubicBezTo>
                        <a:pt x="686" y="280"/>
                        <a:pt x="687" y="281"/>
                        <a:pt x="687" y="282"/>
                      </a:cubicBezTo>
                      <a:cubicBezTo>
                        <a:pt x="687" y="283"/>
                        <a:pt x="687" y="284"/>
                        <a:pt x="687" y="286"/>
                      </a:cubicBezTo>
                      <a:cubicBezTo>
                        <a:pt x="687" y="286"/>
                        <a:pt x="688" y="287"/>
                        <a:pt x="688" y="288"/>
                      </a:cubicBezTo>
                      <a:cubicBezTo>
                        <a:pt x="688" y="289"/>
                        <a:pt x="688" y="291"/>
                        <a:pt x="688" y="292"/>
                      </a:cubicBezTo>
                      <a:cubicBezTo>
                        <a:pt x="688" y="294"/>
                        <a:pt x="690" y="296"/>
                        <a:pt x="689" y="298"/>
                      </a:cubicBezTo>
                      <a:cubicBezTo>
                        <a:pt x="691" y="302"/>
                        <a:pt x="689" y="310"/>
                        <a:pt x="691" y="313"/>
                      </a:cubicBezTo>
                      <a:cubicBezTo>
                        <a:pt x="692" y="330"/>
                        <a:pt x="693" y="347"/>
                        <a:pt x="692" y="364"/>
                      </a:cubicBezTo>
                      <a:cubicBezTo>
                        <a:pt x="691" y="366"/>
                        <a:pt x="691" y="368"/>
                        <a:pt x="690" y="370"/>
                      </a:cubicBezTo>
                      <a:cubicBezTo>
                        <a:pt x="690" y="371"/>
                        <a:pt x="690" y="372"/>
                        <a:pt x="690" y="373"/>
                      </a:cubicBezTo>
                      <a:cubicBezTo>
                        <a:pt x="690" y="376"/>
                        <a:pt x="689" y="378"/>
                        <a:pt x="689" y="381"/>
                      </a:cubicBezTo>
                      <a:cubicBezTo>
                        <a:pt x="688" y="385"/>
                        <a:pt x="689" y="389"/>
                        <a:pt x="688" y="392"/>
                      </a:cubicBezTo>
                      <a:cubicBezTo>
                        <a:pt x="688" y="393"/>
                        <a:pt x="687" y="394"/>
                        <a:pt x="687" y="395"/>
                      </a:cubicBezTo>
                      <a:cubicBezTo>
                        <a:pt x="687" y="396"/>
                        <a:pt x="687" y="397"/>
                        <a:pt x="687" y="398"/>
                      </a:cubicBezTo>
                      <a:cubicBezTo>
                        <a:pt x="687" y="399"/>
                        <a:pt x="686" y="400"/>
                        <a:pt x="686" y="401"/>
                      </a:cubicBezTo>
                      <a:cubicBezTo>
                        <a:pt x="685" y="402"/>
                        <a:pt x="686" y="402"/>
                        <a:pt x="686" y="403"/>
                      </a:cubicBezTo>
                      <a:cubicBezTo>
                        <a:pt x="685" y="406"/>
                        <a:pt x="684" y="408"/>
                        <a:pt x="683" y="410"/>
                      </a:cubicBezTo>
                      <a:cubicBezTo>
                        <a:pt x="684" y="412"/>
                        <a:pt x="683" y="413"/>
                        <a:pt x="683" y="415"/>
                      </a:cubicBezTo>
                      <a:cubicBezTo>
                        <a:pt x="682" y="416"/>
                        <a:pt x="683" y="417"/>
                        <a:pt x="683" y="418"/>
                      </a:cubicBezTo>
                      <a:cubicBezTo>
                        <a:pt x="682" y="420"/>
                        <a:pt x="681" y="422"/>
                        <a:pt x="680" y="425"/>
                      </a:cubicBezTo>
                      <a:cubicBezTo>
                        <a:pt x="679" y="428"/>
                        <a:pt x="679" y="431"/>
                        <a:pt x="678" y="434"/>
                      </a:cubicBezTo>
                      <a:cubicBezTo>
                        <a:pt x="678" y="435"/>
                        <a:pt x="677" y="437"/>
                        <a:pt x="676" y="439"/>
                      </a:cubicBezTo>
                      <a:cubicBezTo>
                        <a:pt x="676" y="440"/>
                        <a:pt x="676" y="441"/>
                        <a:pt x="676" y="442"/>
                      </a:cubicBezTo>
                      <a:cubicBezTo>
                        <a:pt x="676" y="443"/>
                        <a:pt x="674" y="446"/>
                        <a:pt x="674" y="448"/>
                      </a:cubicBezTo>
                      <a:cubicBezTo>
                        <a:pt x="672" y="452"/>
                        <a:pt x="671" y="457"/>
                        <a:pt x="669" y="461"/>
                      </a:cubicBezTo>
                      <a:cubicBezTo>
                        <a:pt x="670" y="463"/>
                        <a:pt x="668" y="464"/>
                        <a:pt x="667" y="465"/>
                      </a:cubicBezTo>
                      <a:cubicBezTo>
                        <a:pt x="668" y="468"/>
                        <a:pt x="665" y="470"/>
                        <a:pt x="664" y="472"/>
                      </a:cubicBezTo>
                      <a:cubicBezTo>
                        <a:pt x="663" y="474"/>
                        <a:pt x="663" y="476"/>
                        <a:pt x="663" y="478"/>
                      </a:cubicBezTo>
                      <a:cubicBezTo>
                        <a:pt x="662" y="479"/>
                        <a:pt x="660" y="481"/>
                        <a:pt x="660" y="482"/>
                      </a:cubicBezTo>
                      <a:cubicBezTo>
                        <a:pt x="659" y="485"/>
                        <a:pt x="659" y="487"/>
                        <a:pt x="657" y="488"/>
                      </a:cubicBezTo>
                      <a:cubicBezTo>
                        <a:pt x="657" y="489"/>
                        <a:pt x="657" y="490"/>
                        <a:pt x="657" y="490"/>
                      </a:cubicBezTo>
                      <a:cubicBezTo>
                        <a:pt x="656" y="491"/>
                        <a:pt x="655" y="492"/>
                        <a:pt x="655" y="494"/>
                      </a:cubicBezTo>
                      <a:cubicBezTo>
                        <a:pt x="654" y="494"/>
                        <a:pt x="653" y="494"/>
                        <a:pt x="653" y="495"/>
                      </a:cubicBezTo>
                      <a:cubicBezTo>
                        <a:pt x="653" y="496"/>
                        <a:pt x="653" y="496"/>
                        <a:pt x="652" y="497"/>
                      </a:cubicBezTo>
                      <a:cubicBezTo>
                        <a:pt x="651" y="499"/>
                        <a:pt x="650" y="501"/>
                        <a:pt x="649" y="503"/>
                      </a:cubicBezTo>
                      <a:cubicBezTo>
                        <a:pt x="648" y="505"/>
                        <a:pt x="647" y="507"/>
                        <a:pt x="646" y="509"/>
                      </a:cubicBezTo>
                      <a:cubicBezTo>
                        <a:pt x="644" y="514"/>
                        <a:pt x="639" y="517"/>
                        <a:pt x="638" y="523"/>
                      </a:cubicBezTo>
                      <a:cubicBezTo>
                        <a:pt x="634" y="526"/>
                        <a:pt x="632" y="532"/>
                        <a:pt x="628" y="535"/>
                      </a:cubicBezTo>
                      <a:cubicBezTo>
                        <a:pt x="628" y="537"/>
                        <a:pt x="626" y="539"/>
                        <a:pt x="625" y="540"/>
                      </a:cubicBezTo>
                      <a:cubicBezTo>
                        <a:pt x="622" y="545"/>
                        <a:pt x="617" y="547"/>
                        <a:pt x="615" y="553"/>
                      </a:cubicBezTo>
                      <a:cubicBezTo>
                        <a:pt x="613" y="553"/>
                        <a:pt x="613" y="555"/>
                        <a:pt x="612" y="555"/>
                      </a:cubicBezTo>
                      <a:cubicBezTo>
                        <a:pt x="612" y="557"/>
                        <a:pt x="611" y="557"/>
                        <a:pt x="611" y="558"/>
                      </a:cubicBezTo>
                      <a:cubicBezTo>
                        <a:pt x="610" y="558"/>
                        <a:pt x="610" y="558"/>
                        <a:pt x="609" y="559"/>
                      </a:cubicBezTo>
                      <a:cubicBezTo>
                        <a:pt x="608" y="562"/>
                        <a:pt x="605" y="562"/>
                        <a:pt x="605" y="566"/>
                      </a:cubicBezTo>
                      <a:cubicBezTo>
                        <a:pt x="604" y="566"/>
                        <a:pt x="603" y="567"/>
                        <a:pt x="603" y="568"/>
                      </a:cubicBezTo>
                      <a:cubicBezTo>
                        <a:pt x="601" y="568"/>
                        <a:pt x="599" y="570"/>
                        <a:pt x="598" y="572"/>
                      </a:cubicBezTo>
                      <a:cubicBezTo>
                        <a:pt x="595" y="574"/>
                        <a:pt x="593" y="577"/>
                        <a:pt x="590" y="580"/>
                      </a:cubicBezTo>
                      <a:cubicBezTo>
                        <a:pt x="589" y="581"/>
                        <a:pt x="588" y="581"/>
                        <a:pt x="587" y="583"/>
                      </a:cubicBezTo>
                      <a:cubicBezTo>
                        <a:pt x="586" y="583"/>
                        <a:pt x="586" y="584"/>
                        <a:pt x="585" y="585"/>
                      </a:cubicBezTo>
                      <a:cubicBezTo>
                        <a:pt x="584" y="585"/>
                        <a:pt x="583" y="585"/>
                        <a:pt x="583" y="586"/>
                      </a:cubicBezTo>
                      <a:cubicBezTo>
                        <a:pt x="582" y="586"/>
                        <a:pt x="582" y="587"/>
                        <a:pt x="581" y="588"/>
                      </a:cubicBezTo>
                      <a:cubicBezTo>
                        <a:pt x="580" y="588"/>
                        <a:pt x="579" y="588"/>
                        <a:pt x="579" y="589"/>
                      </a:cubicBezTo>
                      <a:cubicBezTo>
                        <a:pt x="578" y="590"/>
                        <a:pt x="578" y="592"/>
                        <a:pt x="576" y="592"/>
                      </a:cubicBezTo>
                      <a:cubicBezTo>
                        <a:pt x="574" y="595"/>
                        <a:pt x="571" y="596"/>
                        <a:pt x="568" y="598"/>
                      </a:cubicBezTo>
                      <a:cubicBezTo>
                        <a:pt x="566" y="600"/>
                        <a:pt x="565" y="602"/>
                        <a:pt x="563" y="603"/>
                      </a:cubicBezTo>
                      <a:cubicBezTo>
                        <a:pt x="560" y="605"/>
                        <a:pt x="557" y="607"/>
                        <a:pt x="555" y="610"/>
                      </a:cubicBezTo>
                      <a:cubicBezTo>
                        <a:pt x="553" y="610"/>
                        <a:pt x="552" y="611"/>
                        <a:pt x="551" y="613"/>
                      </a:cubicBezTo>
                      <a:cubicBezTo>
                        <a:pt x="550" y="613"/>
                        <a:pt x="550" y="612"/>
                        <a:pt x="549" y="612"/>
                      </a:cubicBezTo>
                      <a:cubicBezTo>
                        <a:pt x="547" y="614"/>
                        <a:pt x="546" y="615"/>
                        <a:pt x="544" y="617"/>
                      </a:cubicBezTo>
                      <a:cubicBezTo>
                        <a:pt x="542" y="617"/>
                        <a:pt x="540" y="618"/>
                        <a:pt x="539" y="619"/>
                      </a:cubicBezTo>
                      <a:cubicBezTo>
                        <a:pt x="538" y="620"/>
                        <a:pt x="537" y="621"/>
                        <a:pt x="536" y="622"/>
                      </a:cubicBezTo>
                      <a:cubicBezTo>
                        <a:pt x="535" y="623"/>
                        <a:pt x="533" y="623"/>
                        <a:pt x="532" y="625"/>
                      </a:cubicBezTo>
                      <a:cubicBezTo>
                        <a:pt x="531" y="625"/>
                        <a:pt x="531" y="625"/>
                        <a:pt x="530" y="625"/>
                      </a:cubicBezTo>
                      <a:cubicBezTo>
                        <a:pt x="528" y="627"/>
                        <a:pt x="525" y="628"/>
                        <a:pt x="523" y="629"/>
                      </a:cubicBezTo>
                      <a:cubicBezTo>
                        <a:pt x="520" y="631"/>
                        <a:pt x="518" y="633"/>
                        <a:pt x="516" y="634"/>
                      </a:cubicBezTo>
                      <a:cubicBezTo>
                        <a:pt x="513" y="635"/>
                        <a:pt x="510" y="636"/>
                        <a:pt x="508" y="637"/>
                      </a:cubicBezTo>
                      <a:cubicBezTo>
                        <a:pt x="507" y="638"/>
                        <a:pt x="507" y="637"/>
                        <a:pt x="506" y="637"/>
                      </a:cubicBezTo>
                      <a:cubicBezTo>
                        <a:pt x="505" y="638"/>
                        <a:pt x="504" y="639"/>
                        <a:pt x="503" y="640"/>
                      </a:cubicBezTo>
                      <a:cubicBezTo>
                        <a:pt x="503" y="640"/>
                        <a:pt x="503" y="640"/>
                        <a:pt x="502" y="640"/>
                      </a:cubicBezTo>
                      <a:cubicBezTo>
                        <a:pt x="500" y="641"/>
                        <a:pt x="498" y="642"/>
                        <a:pt x="497" y="644"/>
                      </a:cubicBezTo>
                      <a:cubicBezTo>
                        <a:pt x="493" y="644"/>
                        <a:pt x="491" y="646"/>
                        <a:pt x="489" y="647"/>
                      </a:cubicBezTo>
                      <a:cubicBezTo>
                        <a:pt x="483" y="647"/>
                        <a:pt x="482" y="651"/>
                        <a:pt x="476" y="650"/>
                      </a:cubicBezTo>
                      <a:cubicBezTo>
                        <a:pt x="475" y="651"/>
                        <a:pt x="474" y="654"/>
                        <a:pt x="472" y="653"/>
                      </a:cubicBezTo>
                      <a:cubicBezTo>
                        <a:pt x="469" y="655"/>
                        <a:pt x="466" y="655"/>
                        <a:pt x="463" y="656"/>
                      </a:cubicBezTo>
                      <a:cubicBezTo>
                        <a:pt x="462" y="656"/>
                        <a:pt x="461" y="657"/>
                        <a:pt x="460" y="657"/>
                      </a:cubicBezTo>
                      <a:cubicBezTo>
                        <a:pt x="460" y="658"/>
                        <a:pt x="458" y="658"/>
                        <a:pt x="457" y="658"/>
                      </a:cubicBezTo>
                      <a:cubicBezTo>
                        <a:pt x="456" y="658"/>
                        <a:pt x="455" y="659"/>
                        <a:pt x="454" y="659"/>
                      </a:cubicBezTo>
                      <a:cubicBezTo>
                        <a:pt x="453" y="660"/>
                        <a:pt x="452" y="659"/>
                        <a:pt x="451" y="660"/>
                      </a:cubicBezTo>
                      <a:cubicBezTo>
                        <a:pt x="449" y="660"/>
                        <a:pt x="447" y="662"/>
                        <a:pt x="445" y="662"/>
                      </a:cubicBezTo>
                      <a:cubicBezTo>
                        <a:pt x="444" y="663"/>
                        <a:pt x="442" y="662"/>
                        <a:pt x="441" y="663"/>
                      </a:cubicBezTo>
                      <a:cubicBezTo>
                        <a:pt x="440" y="663"/>
                        <a:pt x="439" y="664"/>
                        <a:pt x="439" y="664"/>
                      </a:cubicBezTo>
                      <a:cubicBezTo>
                        <a:pt x="437" y="665"/>
                        <a:pt x="436" y="664"/>
                        <a:pt x="435" y="665"/>
                      </a:cubicBezTo>
                      <a:cubicBezTo>
                        <a:pt x="427" y="666"/>
                        <a:pt x="419" y="668"/>
                        <a:pt x="412" y="670"/>
                      </a:cubicBezTo>
                      <a:cubicBezTo>
                        <a:pt x="408" y="671"/>
                        <a:pt x="405" y="671"/>
                        <a:pt x="401" y="672"/>
                      </a:cubicBezTo>
                      <a:cubicBezTo>
                        <a:pt x="398" y="672"/>
                        <a:pt x="396" y="673"/>
                        <a:pt x="393" y="673"/>
                      </a:cubicBezTo>
                      <a:cubicBezTo>
                        <a:pt x="388" y="674"/>
                        <a:pt x="383" y="674"/>
                        <a:pt x="378" y="674"/>
                      </a:cubicBezTo>
                      <a:cubicBezTo>
                        <a:pt x="376" y="674"/>
                        <a:pt x="375" y="675"/>
                        <a:pt x="374" y="675"/>
                      </a:cubicBezTo>
                      <a:cubicBezTo>
                        <a:pt x="369" y="675"/>
                        <a:pt x="365" y="675"/>
                        <a:pt x="360" y="675"/>
                      </a:cubicBezTo>
                      <a:cubicBezTo>
                        <a:pt x="358" y="676"/>
                        <a:pt x="356" y="676"/>
                        <a:pt x="353" y="676"/>
                      </a:cubicBezTo>
                      <a:cubicBezTo>
                        <a:pt x="348" y="676"/>
                        <a:pt x="341" y="677"/>
                        <a:pt x="336" y="675"/>
                      </a:cubicBezTo>
                      <a:cubicBezTo>
                        <a:pt x="333" y="676"/>
                        <a:pt x="330" y="675"/>
                        <a:pt x="326" y="675"/>
                      </a:cubicBezTo>
                      <a:cubicBezTo>
                        <a:pt x="321" y="675"/>
                        <a:pt x="316" y="675"/>
                        <a:pt x="313" y="674"/>
                      </a:cubicBezTo>
                      <a:cubicBezTo>
                        <a:pt x="309" y="675"/>
                        <a:pt x="302" y="673"/>
                        <a:pt x="298" y="672"/>
                      </a:cubicBezTo>
                      <a:cubicBezTo>
                        <a:pt x="296" y="672"/>
                        <a:pt x="293" y="672"/>
                        <a:pt x="290" y="672"/>
                      </a:cubicBezTo>
                      <a:cubicBezTo>
                        <a:pt x="290" y="672"/>
                        <a:pt x="289" y="671"/>
                        <a:pt x="289" y="671"/>
                      </a:cubicBezTo>
                      <a:cubicBezTo>
                        <a:pt x="286" y="670"/>
                        <a:pt x="283" y="671"/>
                        <a:pt x="280" y="670"/>
                      </a:cubicBezTo>
                      <a:cubicBezTo>
                        <a:pt x="279" y="670"/>
                        <a:pt x="278" y="669"/>
                        <a:pt x="278" y="669"/>
                      </a:cubicBezTo>
                      <a:cubicBezTo>
                        <a:pt x="276" y="669"/>
                        <a:pt x="275" y="669"/>
                        <a:pt x="274" y="669"/>
                      </a:cubicBezTo>
                      <a:cubicBezTo>
                        <a:pt x="273" y="669"/>
                        <a:pt x="271" y="668"/>
                        <a:pt x="269" y="667"/>
                      </a:cubicBezTo>
                      <a:cubicBezTo>
                        <a:pt x="268" y="667"/>
                        <a:pt x="267" y="667"/>
                        <a:pt x="266" y="667"/>
                      </a:cubicBezTo>
                      <a:cubicBezTo>
                        <a:pt x="265" y="667"/>
                        <a:pt x="264" y="666"/>
                        <a:pt x="263" y="666"/>
                      </a:cubicBezTo>
                      <a:cubicBezTo>
                        <a:pt x="261" y="665"/>
                        <a:pt x="259" y="665"/>
                        <a:pt x="257" y="665"/>
                      </a:cubicBezTo>
                      <a:cubicBezTo>
                        <a:pt x="256" y="665"/>
                        <a:pt x="255" y="663"/>
                        <a:pt x="253" y="663"/>
                      </a:cubicBezTo>
                      <a:cubicBezTo>
                        <a:pt x="253" y="663"/>
                        <a:pt x="252" y="663"/>
                        <a:pt x="251" y="663"/>
                      </a:cubicBezTo>
                      <a:cubicBezTo>
                        <a:pt x="250" y="663"/>
                        <a:pt x="250" y="662"/>
                        <a:pt x="249" y="662"/>
                      </a:cubicBezTo>
                      <a:cubicBezTo>
                        <a:pt x="247" y="661"/>
                        <a:pt x="244" y="661"/>
                        <a:pt x="241" y="660"/>
                      </a:cubicBezTo>
                      <a:cubicBezTo>
                        <a:pt x="241" y="660"/>
                        <a:pt x="240" y="659"/>
                        <a:pt x="240" y="659"/>
                      </a:cubicBezTo>
                      <a:cubicBezTo>
                        <a:pt x="239" y="659"/>
                        <a:pt x="238" y="659"/>
                        <a:pt x="237" y="659"/>
                      </a:cubicBezTo>
                      <a:cubicBezTo>
                        <a:pt x="236" y="658"/>
                        <a:pt x="235" y="658"/>
                        <a:pt x="234" y="657"/>
                      </a:cubicBezTo>
                      <a:cubicBezTo>
                        <a:pt x="234" y="657"/>
                        <a:pt x="233" y="658"/>
                        <a:pt x="232" y="657"/>
                      </a:cubicBezTo>
                      <a:cubicBezTo>
                        <a:pt x="230" y="657"/>
                        <a:pt x="230" y="654"/>
                        <a:pt x="227" y="656"/>
                      </a:cubicBezTo>
                      <a:cubicBezTo>
                        <a:pt x="227" y="655"/>
                        <a:pt x="226" y="654"/>
                        <a:pt x="226" y="654"/>
                      </a:cubicBezTo>
                      <a:cubicBezTo>
                        <a:pt x="225" y="654"/>
                        <a:pt x="225" y="655"/>
                        <a:pt x="224" y="654"/>
                      </a:cubicBezTo>
                      <a:cubicBezTo>
                        <a:pt x="222" y="652"/>
                        <a:pt x="217" y="652"/>
                        <a:pt x="214" y="651"/>
                      </a:cubicBezTo>
                      <a:cubicBezTo>
                        <a:pt x="213" y="650"/>
                        <a:pt x="213" y="650"/>
                        <a:pt x="212" y="649"/>
                      </a:cubicBezTo>
                      <a:cubicBezTo>
                        <a:pt x="211" y="649"/>
                        <a:pt x="210" y="649"/>
                        <a:pt x="208" y="649"/>
                      </a:cubicBezTo>
                      <a:cubicBezTo>
                        <a:pt x="207" y="648"/>
                        <a:pt x="205" y="647"/>
                        <a:pt x="204" y="646"/>
                      </a:cubicBezTo>
                      <a:cubicBezTo>
                        <a:pt x="202" y="645"/>
                        <a:pt x="201" y="645"/>
                        <a:pt x="199" y="644"/>
                      </a:cubicBezTo>
                      <a:cubicBezTo>
                        <a:pt x="198" y="644"/>
                        <a:pt x="197" y="643"/>
                        <a:pt x="196" y="642"/>
                      </a:cubicBezTo>
                      <a:cubicBezTo>
                        <a:pt x="193" y="642"/>
                        <a:pt x="190" y="641"/>
                        <a:pt x="189" y="639"/>
                      </a:cubicBezTo>
                      <a:cubicBezTo>
                        <a:pt x="185" y="639"/>
                        <a:pt x="182" y="635"/>
                        <a:pt x="179" y="634"/>
                      </a:cubicBezTo>
                      <a:cubicBezTo>
                        <a:pt x="176" y="632"/>
                        <a:pt x="173" y="631"/>
                        <a:pt x="170" y="630"/>
                      </a:cubicBezTo>
                      <a:cubicBezTo>
                        <a:pt x="170" y="629"/>
                        <a:pt x="169" y="629"/>
                        <a:pt x="169" y="628"/>
                      </a:cubicBezTo>
                      <a:cubicBezTo>
                        <a:pt x="163" y="626"/>
                        <a:pt x="159" y="623"/>
                        <a:pt x="154" y="620"/>
                      </a:cubicBezTo>
                      <a:cubicBezTo>
                        <a:pt x="154" y="620"/>
                        <a:pt x="153" y="619"/>
                        <a:pt x="153" y="618"/>
                      </a:cubicBezTo>
                      <a:cubicBezTo>
                        <a:pt x="149" y="618"/>
                        <a:pt x="146" y="615"/>
                        <a:pt x="144" y="612"/>
                      </a:cubicBezTo>
                      <a:cubicBezTo>
                        <a:pt x="141" y="610"/>
                        <a:pt x="137" y="609"/>
                        <a:pt x="135" y="607"/>
                      </a:cubicBezTo>
                      <a:cubicBezTo>
                        <a:pt x="133" y="605"/>
                        <a:pt x="131" y="603"/>
                        <a:pt x="128" y="602"/>
                      </a:cubicBezTo>
                      <a:cubicBezTo>
                        <a:pt x="127" y="600"/>
                        <a:pt x="124" y="597"/>
                        <a:pt x="122" y="596"/>
                      </a:cubicBezTo>
                      <a:cubicBezTo>
                        <a:pt x="120" y="594"/>
                        <a:pt x="119" y="594"/>
                        <a:pt x="118" y="592"/>
                      </a:cubicBezTo>
                      <a:cubicBezTo>
                        <a:pt x="117" y="592"/>
                        <a:pt x="116" y="592"/>
                        <a:pt x="115" y="591"/>
                      </a:cubicBezTo>
                      <a:cubicBezTo>
                        <a:pt x="114" y="590"/>
                        <a:pt x="114" y="589"/>
                        <a:pt x="113" y="588"/>
                      </a:cubicBezTo>
                      <a:cubicBezTo>
                        <a:pt x="112" y="587"/>
                        <a:pt x="110" y="586"/>
                        <a:pt x="109" y="585"/>
                      </a:cubicBezTo>
                      <a:cubicBezTo>
                        <a:pt x="108" y="584"/>
                        <a:pt x="108" y="583"/>
                        <a:pt x="107" y="583"/>
                      </a:cubicBezTo>
                      <a:cubicBezTo>
                        <a:pt x="104" y="580"/>
                        <a:pt x="100" y="577"/>
                        <a:pt x="98" y="574"/>
                      </a:cubicBezTo>
                      <a:cubicBezTo>
                        <a:pt x="94" y="571"/>
                        <a:pt x="91" y="567"/>
                        <a:pt x="87" y="563"/>
                      </a:cubicBezTo>
                      <a:cubicBezTo>
                        <a:pt x="84" y="560"/>
                        <a:pt x="82" y="557"/>
                        <a:pt x="79" y="554"/>
                      </a:cubicBezTo>
                      <a:cubicBezTo>
                        <a:pt x="75" y="547"/>
                        <a:pt x="68" y="543"/>
                        <a:pt x="65" y="535"/>
                      </a:cubicBezTo>
                      <a:cubicBezTo>
                        <a:pt x="65" y="534"/>
                        <a:pt x="64" y="534"/>
                        <a:pt x="63" y="534"/>
                      </a:cubicBezTo>
                      <a:cubicBezTo>
                        <a:pt x="63" y="532"/>
                        <a:pt x="61" y="531"/>
                        <a:pt x="60" y="529"/>
                      </a:cubicBezTo>
                      <a:cubicBezTo>
                        <a:pt x="58" y="526"/>
                        <a:pt x="56" y="522"/>
                        <a:pt x="53" y="520"/>
                      </a:cubicBezTo>
                      <a:cubicBezTo>
                        <a:pt x="54" y="517"/>
                        <a:pt x="51" y="518"/>
                        <a:pt x="51" y="515"/>
                      </a:cubicBezTo>
                      <a:cubicBezTo>
                        <a:pt x="49" y="513"/>
                        <a:pt x="48" y="511"/>
                        <a:pt x="46" y="508"/>
                      </a:cubicBezTo>
                      <a:cubicBezTo>
                        <a:pt x="43" y="504"/>
                        <a:pt x="42" y="500"/>
                        <a:pt x="39" y="496"/>
                      </a:cubicBezTo>
                      <a:cubicBezTo>
                        <a:pt x="39" y="493"/>
                        <a:pt x="37" y="492"/>
                        <a:pt x="36" y="490"/>
                      </a:cubicBezTo>
                      <a:cubicBezTo>
                        <a:pt x="34" y="486"/>
                        <a:pt x="33" y="481"/>
                        <a:pt x="30" y="478"/>
                      </a:cubicBezTo>
                      <a:cubicBezTo>
                        <a:pt x="30" y="477"/>
                        <a:pt x="30" y="477"/>
                        <a:pt x="30" y="476"/>
                      </a:cubicBezTo>
                      <a:cubicBezTo>
                        <a:pt x="30" y="475"/>
                        <a:pt x="29" y="475"/>
                        <a:pt x="28" y="473"/>
                      </a:cubicBezTo>
                      <a:cubicBezTo>
                        <a:pt x="28" y="473"/>
                        <a:pt x="29" y="472"/>
                        <a:pt x="29" y="472"/>
                      </a:cubicBezTo>
                      <a:cubicBezTo>
                        <a:pt x="28" y="471"/>
                        <a:pt x="27" y="470"/>
                        <a:pt x="26" y="470"/>
                      </a:cubicBezTo>
                      <a:cubicBezTo>
                        <a:pt x="26" y="468"/>
                        <a:pt x="26" y="466"/>
                        <a:pt x="25" y="464"/>
                      </a:cubicBezTo>
                      <a:cubicBezTo>
                        <a:pt x="24" y="463"/>
                        <a:pt x="23" y="462"/>
                        <a:pt x="23" y="461"/>
                      </a:cubicBezTo>
                      <a:cubicBezTo>
                        <a:pt x="23" y="460"/>
                        <a:pt x="23" y="459"/>
                        <a:pt x="23" y="458"/>
                      </a:cubicBezTo>
                      <a:cubicBezTo>
                        <a:pt x="22" y="455"/>
                        <a:pt x="19" y="451"/>
                        <a:pt x="18" y="449"/>
                      </a:cubicBezTo>
                      <a:cubicBezTo>
                        <a:pt x="18" y="448"/>
                        <a:pt x="18" y="447"/>
                        <a:pt x="18" y="446"/>
                      </a:cubicBezTo>
                      <a:cubicBezTo>
                        <a:pt x="18" y="445"/>
                        <a:pt x="17" y="444"/>
                        <a:pt x="17" y="443"/>
                      </a:cubicBezTo>
                      <a:cubicBezTo>
                        <a:pt x="17" y="442"/>
                        <a:pt x="17" y="441"/>
                        <a:pt x="16" y="440"/>
                      </a:cubicBezTo>
                      <a:cubicBezTo>
                        <a:pt x="16" y="439"/>
                        <a:pt x="15" y="438"/>
                        <a:pt x="15" y="437"/>
                      </a:cubicBezTo>
                      <a:cubicBezTo>
                        <a:pt x="14" y="435"/>
                        <a:pt x="14" y="433"/>
                        <a:pt x="14" y="431"/>
                      </a:cubicBezTo>
                      <a:cubicBezTo>
                        <a:pt x="13" y="430"/>
                        <a:pt x="12" y="429"/>
                        <a:pt x="12" y="428"/>
                      </a:cubicBezTo>
                      <a:cubicBezTo>
                        <a:pt x="12" y="427"/>
                        <a:pt x="12" y="426"/>
                        <a:pt x="11" y="424"/>
                      </a:cubicBezTo>
                      <a:cubicBezTo>
                        <a:pt x="11" y="424"/>
                        <a:pt x="10" y="423"/>
                        <a:pt x="10" y="422"/>
                      </a:cubicBezTo>
                      <a:cubicBezTo>
                        <a:pt x="10" y="420"/>
                        <a:pt x="10" y="419"/>
                        <a:pt x="10" y="418"/>
                      </a:cubicBezTo>
                      <a:cubicBezTo>
                        <a:pt x="10" y="416"/>
                        <a:pt x="9" y="415"/>
                        <a:pt x="9" y="414"/>
                      </a:cubicBezTo>
                      <a:cubicBezTo>
                        <a:pt x="9" y="413"/>
                        <a:pt x="9" y="412"/>
                        <a:pt x="9" y="411"/>
                      </a:cubicBezTo>
                      <a:cubicBezTo>
                        <a:pt x="8" y="411"/>
                        <a:pt x="8" y="410"/>
                        <a:pt x="7" y="409"/>
                      </a:cubicBezTo>
                      <a:cubicBezTo>
                        <a:pt x="7" y="407"/>
                        <a:pt x="7" y="405"/>
                        <a:pt x="7" y="403"/>
                      </a:cubicBezTo>
                      <a:cubicBezTo>
                        <a:pt x="7" y="402"/>
                        <a:pt x="6" y="401"/>
                        <a:pt x="6" y="401"/>
                      </a:cubicBezTo>
                      <a:cubicBezTo>
                        <a:pt x="5" y="399"/>
                        <a:pt x="6" y="397"/>
                        <a:pt x="5" y="396"/>
                      </a:cubicBezTo>
                      <a:cubicBezTo>
                        <a:pt x="5" y="394"/>
                        <a:pt x="4" y="393"/>
                        <a:pt x="5" y="391"/>
                      </a:cubicBezTo>
                      <a:cubicBezTo>
                        <a:pt x="4" y="389"/>
                        <a:pt x="4" y="386"/>
                        <a:pt x="3" y="385"/>
                      </a:cubicBezTo>
                      <a:cubicBezTo>
                        <a:pt x="3" y="380"/>
                        <a:pt x="3" y="375"/>
                        <a:pt x="2" y="369"/>
                      </a:cubicBezTo>
                      <a:cubicBezTo>
                        <a:pt x="2" y="368"/>
                        <a:pt x="1" y="367"/>
                        <a:pt x="1" y="367"/>
                      </a:cubicBezTo>
                      <a:cubicBezTo>
                        <a:pt x="1" y="366"/>
                        <a:pt x="1" y="364"/>
                        <a:pt x="1" y="363"/>
                      </a:cubicBezTo>
                      <a:cubicBezTo>
                        <a:pt x="1" y="354"/>
                        <a:pt x="0" y="344"/>
                        <a:pt x="1" y="335"/>
                      </a:cubicBezTo>
                      <a:cubicBezTo>
                        <a:pt x="1" y="331"/>
                        <a:pt x="0" y="327"/>
                        <a:pt x="0" y="323"/>
                      </a:cubicBezTo>
                      <a:cubicBezTo>
                        <a:pt x="0" y="322"/>
                        <a:pt x="1" y="321"/>
                        <a:pt x="1" y="320"/>
                      </a:cubicBezTo>
                      <a:cubicBezTo>
                        <a:pt x="2" y="318"/>
                        <a:pt x="1" y="315"/>
                        <a:pt x="1" y="313"/>
                      </a:cubicBezTo>
                      <a:cubicBezTo>
                        <a:pt x="2" y="311"/>
                        <a:pt x="2" y="309"/>
                        <a:pt x="2" y="307"/>
                      </a:cubicBezTo>
                      <a:cubicBezTo>
                        <a:pt x="3" y="304"/>
                        <a:pt x="3" y="301"/>
                        <a:pt x="3" y="298"/>
                      </a:cubicBezTo>
                      <a:cubicBezTo>
                        <a:pt x="4" y="294"/>
                        <a:pt x="4" y="289"/>
                        <a:pt x="5" y="285"/>
                      </a:cubicBezTo>
                      <a:cubicBezTo>
                        <a:pt x="5" y="284"/>
                        <a:pt x="5" y="284"/>
                        <a:pt x="5" y="283"/>
                      </a:cubicBezTo>
                      <a:cubicBezTo>
                        <a:pt x="7" y="279"/>
                        <a:pt x="6" y="275"/>
                        <a:pt x="8" y="272"/>
                      </a:cubicBezTo>
                      <a:cubicBezTo>
                        <a:pt x="8" y="271"/>
                        <a:pt x="7" y="270"/>
                        <a:pt x="7" y="268"/>
                      </a:cubicBezTo>
                      <a:cubicBezTo>
                        <a:pt x="7" y="268"/>
                        <a:pt x="8" y="267"/>
                        <a:pt x="9" y="266"/>
                      </a:cubicBezTo>
                      <a:cubicBezTo>
                        <a:pt x="9" y="265"/>
                        <a:pt x="9" y="264"/>
                        <a:pt x="9" y="263"/>
                      </a:cubicBezTo>
                      <a:cubicBezTo>
                        <a:pt x="9" y="262"/>
                        <a:pt x="10" y="261"/>
                        <a:pt x="10" y="260"/>
                      </a:cubicBezTo>
                      <a:cubicBezTo>
                        <a:pt x="10" y="259"/>
                        <a:pt x="10" y="258"/>
                        <a:pt x="10" y="257"/>
                      </a:cubicBezTo>
                      <a:cubicBezTo>
                        <a:pt x="10" y="256"/>
                        <a:pt x="11" y="255"/>
                        <a:pt x="11" y="255"/>
                      </a:cubicBezTo>
                      <a:cubicBezTo>
                        <a:pt x="13" y="251"/>
                        <a:pt x="13" y="247"/>
                        <a:pt x="14" y="243"/>
                      </a:cubicBezTo>
                      <a:cubicBezTo>
                        <a:pt x="14" y="242"/>
                        <a:pt x="15" y="240"/>
                        <a:pt x="15" y="239"/>
                      </a:cubicBezTo>
                      <a:cubicBezTo>
                        <a:pt x="16" y="237"/>
                        <a:pt x="17" y="235"/>
                        <a:pt x="18" y="234"/>
                      </a:cubicBezTo>
                      <a:cubicBezTo>
                        <a:pt x="19" y="231"/>
                        <a:pt x="19" y="228"/>
                        <a:pt x="20" y="226"/>
                      </a:cubicBezTo>
                      <a:cubicBezTo>
                        <a:pt x="20" y="225"/>
                        <a:pt x="21" y="224"/>
                        <a:pt x="21" y="223"/>
                      </a:cubicBezTo>
                      <a:cubicBezTo>
                        <a:pt x="22" y="222"/>
                        <a:pt x="21" y="221"/>
                        <a:pt x="22" y="220"/>
                      </a:cubicBezTo>
                      <a:cubicBezTo>
                        <a:pt x="22" y="218"/>
                        <a:pt x="24" y="217"/>
                        <a:pt x="25" y="215"/>
                      </a:cubicBezTo>
                      <a:cubicBezTo>
                        <a:pt x="24" y="210"/>
                        <a:pt x="28" y="209"/>
                        <a:pt x="28" y="205"/>
                      </a:cubicBezTo>
                      <a:cubicBezTo>
                        <a:pt x="30" y="204"/>
                        <a:pt x="30" y="201"/>
                        <a:pt x="32" y="200"/>
                      </a:cubicBezTo>
                      <a:cubicBezTo>
                        <a:pt x="31" y="197"/>
                        <a:pt x="33" y="196"/>
                        <a:pt x="34" y="193"/>
                      </a:cubicBezTo>
                      <a:cubicBezTo>
                        <a:pt x="34" y="192"/>
                        <a:pt x="34" y="191"/>
                        <a:pt x="34" y="190"/>
                      </a:cubicBezTo>
                      <a:cubicBezTo>
                        <a:pt x="35" y="190"/>
                        <a:pt x="36" y="189"/>
                        <a:pt x="36" y="188"/>
                      </a:cubicBezTo>
                      <a:cubicBezTo>
                        <a:pt x="37" y="188"/>
                        <a:pt x="37" y="186"/>
                        <a:pt x="37" y="186"/>
                      </a:cubicBezTo>
                      <a:cubicBezTo>
                        <a:pt x="39" y="182"/>
                        <a:pt x="42" y="180"/>
                        <a:pt x="42" y="175"/>
                      </a:cubicBezTo>
                      <a:cubicBezTo>
                        <a:pt x="44" y="173"/>
                        <a:pt x="47" y="171"/>
                        <a:pt x="47" y="167"/>
                      </a:cubicBezTo>
                      <a:cubicBezTo>
                        <a:pt x="48" y="167"/>
                        <a:pt x="49" y="166"/>
                        <a:pt x="49" y="166"/>
                      </a:cubicBezTo>
                      <a:cubicBezTo>
                        <a:pt x="50" y="163"/>
                        <a:pt x="52" y="161"/>
                        <a:pt x="53" y="159"/>
                      </a:cubicBezTo>
                      <a:cubicBezTo>
                        <a:pt x="54" y="156"/>
                        <a:pt x="56" y="153"/>
                        <a:pt x="59" y="152"/>
                      </a:cubicBezTo>
                      <a:cubicBezTo>
                        <a:pt x="59" y="149"/>
                        <a:pt x="60" y="148"/>
                        <a:pt x="62" y="147"/>
                      </a:cubicBezTo>
                      <a:cubicBezTo>
                        <a:pt x="62" y="147"/>
                        <a:pt x="61" y="146"/>
                        <a:pt x="61" y="146"/>
                      </a:cubicBezTo>
                      <a:cubicBezTo>
                        <a:pt x="62" y="145"/>
                        <a:pt x="63" y="144"/>
                        <a:pt x="63" y="142"/>
                      </a:cubicBezTo>
                      <a:cubicBezTo>
                        <a:pt x="64" y="142"/>
                        <a:pt x="65" y="140"/>
                        <a:pt x="66" y="139"/>
                      </a:cubicBezTo>
                      <a:cubicBezTo>
                        <a:pt x="67" y="136"/>
                        <a:pt x="68" y="134"/>
                        <a:pt x="71" y="133"/>
                      </a:cubicBezTo>
                      <a:cubicBezTo>
                        <a:pt x="71" y="133"/>
                        <a:pt x="71" y="133"/>
                        <a:pt x="71" y="132"/>
                      </a:cubicBezTo>
                      <a:cubicBezTo>
                        <a:pt x="73" y="131"/>
                        <a:pt x="74" y="128"/>
                        <a:pt x="76" y="127"/>
                      </a:cubicBezTo>
                      <a:cubicBezTo>
                        <a:pt x="78" y="122"/>
                        <a:pt x="83" y="120"/>
                        <a:pt x="85" y="115"/>
                      </a:cubicBezTo>
                      <a:cubicBezTo>
                        <a:pt x="88" y="112"/>
                        <a:pt x="92" y="108"/>
                        <a:pt x="95" y="104"/>
                      </a:cubicBezTo>
                      <a:cubicBezTo>
                        <a:pt x="95" y="104"/>
                        <a:pt x="96" y="104"/>
                        <a:pt x="96" y="104"/>
                      </a:cubicBezTo>
                      <a:cubicBezTo>
                        <a:pt x="98" y="100"/>
                        <a:pt x="101" y="99"/>
                        <a:pt x="104" y="96"/>
                      </a:cubicBezTo>
                      <a:cubicBezTo>
                        <a:pt x="104" y="95"/>
                        <a:pt x="105" y="95"/>
                        <a:pt x="106" y="95"/>
                      </a:cubicBezTo>
                      <a:cubicBezTo>
                        <a:pt x="107" y="93"/>
                        <a:pt x="108" y="91"/>
                        <a:pt x="110" y="90"/>
                      </a:cubicBezTo>
                      <a:cubicBezTo>
                        <a:pt x="111" y="90"/>
                        <a:pt x="111" y="89"/>
                        <a:pt x="111" y="88"/>
                      </a:cubicBezTo>
                      <a:cubicBezTo>
                        <a:pt x="115" y="86"/>
                        <a:pt x="118" y="82"/>
                        <a:pt x="122" y="79"/>
                      </a:cubicBezTo>
                      <a:cubicBezTo>
                        <a:pt x="129" y="75"/>
                        <a:pt x="133" y="68"/>
                        <a:pt x="141" y="65"/>
                      </a:cubicBezTo>
                      <a:cubicBezTo>
                        <a:pt x="142" y="65"/>
                        <a:pt x="142" y="64"/>
                        <a:pt x="142" y="63"/>
                      </a:cubicBezTo>
                      <a:cubicBezTo>
                        <a:pt x="146" y="61"/>
                        <a:pt x="150" y="59"/>
                        <a:pt x="154" y="56"/>
                      </a:cubicBezTo>
                      <a:cubicBezTo>
                        <a:pt x="155" y="56"/>
                        <a:pt x="155" y="55"/>
                        <a:pt x="156" y="55"/>
                      </a:cubicBezTo>
                      <a:cubicBezTo>
                        <a:pt x="157" y="54"/>
                        <a:pt x="158" y="54"/>
                        <a:pt x="158" y="54"/>
                      </a:cubicBezTo>
                      <a:cubicBezTo>
                        <a:pt x="159" y="53"/>
                        <a:pt x="160" y="52"/>
                        <a:pt x="161" y="51"/>
                      </a:cubicBezTo>
                      <a:cubicBezTo>
                        <a:pt x="162" y="50"/>
                        <a:pt x="164" y="50"/>
                        <a:pt x="166" y="49"/>
                      </a:cubicBezTo>
                      <a:cubicBezTo>
                        <a:pt x="167" y="48"/>
                        <a:pt x="167" y="48"/>
                        <a:pt x="168" y="47"/>
                      </a:cubicBezTo>
                      <a:cubicBezTo>
                        <a:pt x="170" y="46"/>
                        <a:pt x="173" y="45"/>
                        <a:pt x="175" y="44"/>
                      </a:cubicBezTo>
                      <a:cubicBezTo>
                        <a:pt x="176" y="44"/>
                        <a:pt x="176" y="43"/>
                        <a:pt x="177" y="42"/>
                      </a:cubicBezTo>
                      <a:cubicBezTo>
                        <a:pt x="179" y="41"/>
                        <a:pt x="182" y="41"/>
                        <a:pt x="183" y="39"/>
                      </a:cubicBezTo>
                      <a:cubicBezTo>
                        <a:pt x="185" y="38"/>
                        <a:pt x="187" y="37"/>
                        <a:pt x="189" y="36"/>
                      </a:cubicBezTo>
                      <a:cubicBezTo>
                        <a:pt x="190" y="36"/>
                        <a:pt x="191" y="35"/>
                        <a:pt x="192" y="34"/>
                      </a:cubicBezTo>
                      <a:cubicBezTo>
                        <a:pt x="192" y="34"/>
                        <a:pt x="193" y="34"/>
                        <a:pt x="194" y="34"/>
                      </a:cubicBezTo>
                      <a:cubicBezTo>
                        <a:pt x="196" y="33"/>
                        <a:pt x="197" y="32"/>
                        <a:pt x="199" y="31"/>
                      </a:cubicBezTo>
                      <a:cubicBezTo>
                        <a:pt x="201" y="30"/>
                        <a:pt x="202" y="30"/>
                        <a:pt x="204" y="29"/>
                      </a:cubicBezTo>
                      <a:cubicBezTo>
                        <a:pt x="206" y="29"/>
                        <a:pt x="207" y="28"/>
                        <a:pt x="210" y="27"/>
                      </a:cubicBezTo>
                      <a:cubicBezTo>
                        <a:pt x="214" y="26"/>
                        <a:pt x="217" y="24"/>
                        <a:pt x="221" y="23"/>
                      </a:cubicBezTo>
                      <a:cubicBezTo>
                        <a:pt x="225" y="22"/>
                        <a:pt x="228" y="19"/>
                        <a:pt x="231" y="19"/>
                      </a:cubicBezTo>
                      <a:cubicBezTo>
                        <a:pt x="231" y="19"/>
                        <a:pt x="233" y="19"/>
                        <a:pt x="234" y="19"/>
                      </a:cubicBezTo>
                      <a:cubicBezTo>
                        <a:pt x="235" y="18"/>
                        <a:pt x="236" y="17"/>
                        <a:pt x="237" y="17"/>
                      </a:cubicBezTo>
                      <a:cubicBezTo>
                        <a:pt x="238" y="16"/>
                        <a:pt x="240" y="17"/>
                        <a:pt x="241" y="16"/>
                      </a:cubicBezTo>
                      <a:cubicBezTo>
                        <a:pt x="245" y="15"/>
                        <a:pt x="250" y="13"/>
                        <a:pt x="254" y="13"/>
                      </a:cubicBezTo>
                      <a:cubicBezTo>
                        <a:pt x="258" y="12"/>
                        <a:pt x="261" y="11"/>
                        <a:pt x="264" y="9"/>
                      </a:cubicBezTo>
                      <a:cubicBezTo>
                        <a:pt x="265" y="9"/>
                        <a:pt x="268" y="10"/>
                        <a:pt x="270" y="8"/>
                      </a:cubicBezTo>
                      <a:cubicBezTo>
                        <a:pt x="272" y="8"/>
                        <a:pt x="273" y="8"/>
                        <a:pt x="274" y="7"/>
                      </a:cubicBezTo>
                      <a:cubicBezTo>
                        <a:pt x="281" y="6"/>
                        <a:pt x="288" y="5"/>
                        <a:pt x="295" y="4"/>
                      </a:cubicBezTo>
                      <a:cubicBezTo>
                        <a:pt x="297" y="4"/>
                        <a:pt x="299" y="3"/>
                        <a:pt x="300" y="3"/>
                      </a:cubicBezTo>
                      <a:cubicBezTo>
                        <a:pt x="303" y="3"/>
                        <a:pt x="305" y="3"/>
                        <a:pt x="307" y="3"/>
                      </a:cubicBezTo>
                      <a:cubicBezTo>
                        <a:pt x="309" y="2"/>
                        <a:pt x="312" y="1"/>
                        <a:pt x="314" y="1"/>
                      </a:cubicBezTo>
                      <a:cubicBezTo>
                        <a:pt x="317" y="1"/>
                        <a:pt x="320" y="2"/>
                        <a:pt x="323" y="1"/>
                      </a:cubicBezTo>
                      <a:cubicBezTo>
                        <a:pt x="323" y="1"/>
                        <a:pt x="324" y="1"/>
                        <a:pt x="325" y="0"/>
                      </a:cubicBezTo>
                      <a:cubicBezTo>
                        <a:pt x="327" y="0"/>
                        <a:pt x="328" y="1"/>
                        <a:pt x="330" y="1"/>
                      </a:cubicBezTo>
                      <a:cubicBezTo>
                        <a:pt x="330" y="1"/>
                        <a:pt x="331" y="0"/>
                        <a:pt x="332" y="0"/>
                      </a:cubicBezTo>
                      <a:cubicBezTo>
                        <a:pt x="334" y="0"/>
                        <a:pt x="336" y="1"/>
                        <a:pt x="337" y="1"/>
                      </a:cubicBezTo>
                      <a:cubicBezTo>
                        <a:pt x="339" y="1"/>
                        <a:pt x="340" y="0"/>
                        <a:pt x="341" y="0"/>
                      </a:cubicBezTo>
                      <a:cubicBezTo>
                        <a:pt x="343" y="0"/>
                        <a:pt x="344" y="0"/>
                        <a:pt x="345" y="0"/>
                      </a:cubicBezTo>
                      <a:cubicBezTo>
                        <a:pt x="346" y="0"/>
                        <a:pt x="346" y="0"/>
                        <a:pt x="347" y="0"/>
                      </a:cubicBezTo>
                      <a:cubicBezTo>
                        <a:pt x="350" y="0"/>
                        <a:pt x="353" y="1"/>
                        <a:pt x="355" y="1"/>
                      </a:cubicBezTo>
                      <a:cubicBezTo>
                        <a:pt x="356" y="1"/>
                        <a:pt x="357" y="0"/>
                        <a:pt x="358" y="0"/>
                      </a:cubicBezTo>
                      <a:cubicBezTo>
                        <a:pt x="359" y="0"/>
                        <a:pt x="359" y="1"/>
                        <a:pt x="360" y="1"/>
                      </a:cubicBezTo>
                      <a:cubicBezTo>
                        <a:pt x="365" y="2"/>
                        <a:pt x="372" y="1"/>
                        <a:pt x="378" y="1"/>
                      </a:cubicBezTo>
                      <a:cubicBezTo>
                        <a:pt x="380" y="1"/>
                        <a:pt x="383" y="2"/>
                        <a:pt x="385" y="3"/>
                      </a:cubicBezTo>
                      <a:cubicBezTo>
                        <a:pt x="386" y="3"/>
                        <a:pt x="387" y="3"/>
                        <a:pt x="388" y="3"/>
                      </a:cubicBezTo>
                      <a:cubicBezTo>
                        <a:pt x="389" y="3"/>
                        <a:pt x="390" y="3"/>
                        <a:pt x="391" y="4"/>
                      </a:cubicBezTo>
                      <a:cubicBezTo>
                        <a:pt x="393" y="4"/>
                        <a:pt x="395" y="3"/>
                        <a:pt x="396" y="4"/>
                      </a:cubicBezTo>
                      <a:cubicBezTo>
                        <a:pt x="407" y="4"/>
                        <a:pt x="414" y="7"/>
                        <a:pt x="422" y="9"/>
                      </a:cubicBezTo>
                      <a:cubicBezTo>
                        <a:pt x="423" y="9"/>
                        <a:pt x="424" y="10"/>
                        <a:pt x="425" y="10"/>
                      </a:cubicBezTo>
                      <a:cubicBezTo>
                        <a:pt x="429" y="9"/>
                        <a:pt x="435" y="11"/>
                        <a:pt x="439" y="13"/>
                      </a:cubicBezTo>
                      <a:cubicBezTo>
                        <a:pt x="443" y="14"/>
                        <a:pt x="447" y="14"/>
                        <a:pt x="450" y="16"/>
                      </a:cubicBezTo>
                      <a:cubicBezTo>
                        <a:pt x="455" y="16"/>
                        <a:pt x="460" y="18"/>
                        <a:pt x="463" y="20"/>
                      </a:cubicBezTo>
                      <a:cubicBezTo>
                        <a:pt x="472" y="22"/>
                        <a:pt x="477" y="26"/>
                        <a:pt x="486" y="28"/>
                      </a:cubicBezTo>
                      <a:cubicBezTo>
                        <a:pt x="486" y="29"/>
                        <a:pt x="487" y="30"/>
                        <a:pt x="488" y="30"/>
                      </a:cubicBezTo>
                      <a:cubicBezTo>
                        <a:pt x="495" y="31"/>
                        <a:pt x="499" y="35"/>
                        <a:pt x="505" y="37"/>
                      </a:cubicBezTo>
                      <a:cubicBezTo>
                        <a:pt x="509" y="41"/>
                        <a:pt x="515" y="43"/>
                        <a:pt x="520" y="45"/>
                      </a:cubicBezTo>
                      <a:cubicBezTo>
                        <a:pt x="522" y="46"/>
                        <a:pt x="523" y="46"/>
                        <a:pt x="524" y="48"/>
                      </a:cubicBezTo>
                      <a:cubicBezTo>
                        <a:pt x="526" y="48"/>
                        <a:pt x="526" y="49"/>
                        <a:pt x="528" y="50"/>
                      </a:cubicBezTo>
                      <a:cubicBezTo>
                        <a:pt x="528" y="50"/>
                        <a:pt x="528" y="51"/>
                        <a:pt x="528" y="51"/>
                      </a:cubicBezTo>
                      <a:close/>
                      <a:moveTo>
                        <a:pt x="543" y="78"/>
                      </a:moveTo>
                      <a:cubicBezTo>
                        <a:pt x="538" y="76"/>
                        <a:pt x="536" y="73"/>
                        <a:pt x="532" y="70"/>
                      </a:cubicBezTo>
                      <a:cubicBezTo>
                        <a:pt x="529" y="71"/>
                        <a:pt x="529" y="68"/>
                        <a:pt x="527" y="67"/>
                      </a:cubicBezTo>
                      <a:cubicBezTo>
                        <a:pt x="526" y="67"/>
                        <a:pt x="525" y="67"/>
                        <a:pt x="524" y="66"/>
                      </a:cubicBezTo>
                      <a:cubicBezTo>
                        <a:pt x="523" y="65"/>
                        <a:pt x="523" y="64"/>
                        <a:pt x="522" y="63"/>
                      </a:cubicBezTo>
                      <a:cubicBezTo>
                        <a:pt x="521" y="63"/>
                        <a:pt x="520" y="63"/>
                        <a:pt x="519" y="63"/>
                      </a:cubicBezTo>
                      <a:cubicBezTo>
                        <a:pt x="519" y="63"/>
                        <a:pt x="518" y="62"/>
                        <a:pt x="517" y="61"/>
                      </a:cubicBezTo>
                      <a:cubicBezTo>
                        <a:pt x="517" y="61"/>
                        <a:pt x="515" y="60"/>
                        <a:pt x="514" y="60"/>
                      </a:cubicBezTo>
                      <a:cubicBezTo>
                        <a:pt x="514" y="59"/>
                        <a:pt x="513" y="58"/>
                        <a:pt x="512" y="58"/>
                      </a:cubicBezTo>
                      <a:cubicBezTo>
                        <a:pt x="510" y="57"/>
                        <a:pt x="508" y="56"/>
                        <a:pt x="506" y="55"/>
                      </a:cubicBezTo>
                      <a:cubicBezTo>
                        <a:pt x="505" y="54"/>
                        <a:pt x="504" y="53"/>
                        <a:pt x="503" y="53"/>
                      </a:cubicBezTo>
                      <a:cubicBezTo>
                        <a:pt x="502" y="52"/>
                        <a:pt x="501" y="52"/>
                        <a:pt x="500" y="52"/>
                      </a:cubicBezTo>
                      <a:cubicBezTo>
                        <a:pt x="500" y="52"/>
                        <a:pt x="499" y="50"/>
                        <a:pt x="499" y="50"/>
                      </a:cubicBezTo>
                      <a:cubicBezTo>
                        <a:pt x="498" y="50"/>
                        <a:pt x="497" y="50"/>
                        <a:pt x="496" y="50"/>
                      </a:cubicBezTo>
                      <a:cubicBezTo>
                        <a:pt x="494" y="49"/>
                        <a:pt x="492" y="47"/>
                        <a:pt x="491" y="46"/>
                      </a:cubicBezTo>
                      <a:cubicBezTo>
                        <a:pt x="490" y="46"/>
                        <a:pt x="489" y="46"/>
                        <a:pt x="488" y="46"/>
                      </a:cubicBezTo>
                      <a:cubicBezTo>
                        <a:pt x="487" y="45"/>
                        <a:pt x="486" y="44"/>
                        <a:pt x="484" y="43"/>
                      </a:cubicBezTo>
                      <a:cubicBezTo>
                        <a:pt x="483" y="43"/>
                        <a:pt x="483" y="43"/>
                        <a:pt x="482" y="43"/>
                      </a:cubicBezTo>
                      <a:cubicBezTo>
                        <a:pt x="480" y="42"/>
                        <a:pt x="478" y="41"/>
                        <a:pt x="476" y="40"/>
                      </a:cubicBezTo>
                      <a:cubicBezTo>
                        <a:pt x="476" y="40"/>
                        <a:pt x="475" y="40"/>
                        <a:pt x="474" y="40"/>
                      </a:cubicBezTo>
                      <a:cubicBezTo>
                        <a:pt x="473" y="39"/>
                        <a:pt x="473" y="39"/>
                        <a:pt x="472" y="38"/>
                      </a:cubicBezTo>
                      <a:cubicBezTo>
                        <a:pt x="471" y="38"/>
                        <a:pt x="470" y="38"/>
                        <a:pt x="469" y="38"/>
                      </a:cubicBezTo>
                      <a:cubicBezTo>
                        <a:pt x="467" y="37"/>
                        <a:pt x="465" y="35"/>
                        <a:pt x="463" y="35"/>
                      </a:cubicBezTo>
                      <a:cubicBezTo>
                        <a:pt x="463" y="35"/>
                        <a:pt x="462" y="35"/>
                        <a:pt x="461" y="35"/>
                      </a:cubicBezTo>
                      <a:cubicBezTo>
                        <a:pt x="460" y="35"/>
                        <a:pt x="459" y="34"/>
                        <a:pt x="459" y="34"/>
                      </a:cubicBezTo>
                      <a:cubicBezTo>
                        <a:pt x="457" y="33"/>
                        <a:pt x="455" y="33"/>
                        <a:pt x="453" y="32"/>
                      </a:cubicBezTo>
                      <a:cubicBezTo>
                        <a:pt x="452" y="31"/>
                        <a:pt x="450" y="30"/>
                        <a:pt x="448" y="30"/>
                      </a:cubicBezTo>
                      <a:cubicBezTo>
                        <a:pt x="447" y="29"/>
                        <a:pt x="445" y="30"/>
                        <a:pt x="444" y="29"/>
                      </a:cubicBezTo>
                      <a:cubicBezTo>
                        <a:pt x="440" y="28"/>
                        <a:pt x="435" y="26"/>
                        <a:pt x="431" y="25"/>
                      </a:cubicBezTo>
                      <a:cubicBezTo>
                        <a:pt x="429" y="24"/>
                        <a:pt x="426" y="23"/>
                        <a:pt x="424" y="23"/>
                      </a:cubicBezTo>
                      <a:cubicBezTo>
                        <a:pt x="423" y="23"/>
                        <a:pt x="422" y="23"/>
                        <a:pt x="422" y="23"/>
                      </a:cubicBezTo>
                      <a:cubicBezTo>
                        <a:pt x="421" y="23"/>
                        <a:pt x="419" y="22"/>
                        <a:pt x="419" y="22"/>
                      </a:cubicBezTo>
                      <a:cubicBezTo>
                        <a:pt x="416" y="22"/>
                        <a:pt x="413" y="21"/>
                        <a:pt x="410" y="20"/>
                      </a:cubicBezTo>
                      <a:cubicBezTo>
                        <a:pt x="408" y="20"/>
                        <a:pt x="406" y="20"/>
                        <a:pt x="404" y="20"/>
                      </a:cubicBezTo>
                      <a:cubicBezTo>
                        <a:pt x="401" y="19"/>
                        <a:pt x="399" y="18"/>
                        <a:pt x="396" y="18"/>
                      </a:cubicBezTo>
                      <a:cubicBezTo>
                        <a:pt x="395" y="18"/>
                        <a:pt x="394" y="17"/>
                        <a:pt x="392" y="17"/>
                      </a:cubicBezTo>
                      <a:cubicBezTo>
                        <a:pt x="388" y="17"/>
                        <a:pt x="383" y="17"/>
                        <a:pt x="378" y="16"/>
                      </a:cubicBezTo>
                      <a:cubicBezTo>
                        <a:pt x="377" y="16"/>
                        <a:pt x="376" y="16"/>
                        <a:pt x="375" y="15"/>
                      </a:cubicBezTo>
                      <a:cubicBezTo>
                        <a:pt x="365" y="14"/>
                        <a:pt x="353" y="15"/>
                        <a:pt x="345" y="14"/>
                      </a:cubicBezTo>
                      <a:cubicBezTo>
                        <a:pt x="344" y="15"/>
                        <a:pt x="341" y="15"/>
                        <a:pt x="339" y="14"/>
                      </a:cubicBezTo>
                      <a:cubicBezTo>
                        <a:pt x="338" y="15"/>
                        <a:pt x="336" y="14"/>
                        <a:pt x="335" y="14"/>
                      </a:cubicBezTo>
                      <a:cubicBezTo>
                        <a:pt x="334" y="14"/>
                        <a:pt x="333" y="15"/>
                        <a:pt x="333" y="15"/>
                      </a:cubicBezTo>
                      <a:cubicBezTo>
                        <a:pt x="330" y="16"/>
                        <a:pt x="327" y="15"/>
                        <a:pt x="324" y="15"/>
                      </a:cubicBezTo>
                      <a:cubicBezTo>
                        <a:pt x="319" y="16"/>
                        <a:pt x="315" y="16"/>
                        <a:pt x="311" y="16"/>
                      </a:cubicBezTo>
                      <a:cubicBezTo>
                        <a:pt x="307" y="17"/>
                        <a:pt x="302" y="17"/>
                        <a:pt x="297" y="18"/>
                      </a:cubicBezTo>
                      <a:cubicBezTo>
                        <a:pt x="292" y="18"/>
                        <a:pt x="288" y="21"/>
                        <a:pt x="284" y="21"/>
                      </a:cubicBezTo>
                      <a:cubicBezTo>
                        <a:pt x="283" y="21"/>
                        <a:pt x="282" y="20"/>
                        <a:pt x="281" y="20"/>
                      </a:cubicBezTo>
                      <a:cubicBezTo>
                        <a:pt x="281" y="20"/>
                        <a:pt x="280" y="21"/>
                        <a:pt x="279" y="21"/>
                      </a:cubicBezTo>
                      <a:cubicBezTo>
                        <a:pt x="278" y="21"/>
                        <a:pt x="277" y="21"/>
                        <a:pt x="276" y="22"/>
                      </a:cubicBezTo>
                      <a:cubicBezTo>
                        <a:pt x="275" y="22"/>
                        <a:pt x="274" y="23"/>
                        <a:pt x="273" y="23"/>
                      </a:cubicBezTo>
                      <a:cubicBezTo>
                        <a:pt x="271" y="23"/>
                        <a:pt x="270" y="23"/>
                        <a:pt x="268" y="23"/>
                      </a:cubicBezTo>
                      <a:cubicBezTo>
                        <a:pt x="268" y="23"/>
                        <a:pt x="267" y="24"/>
                        <a:pt x="267" y="24"/>
                      </a:cubicBezTo>
                      <a:cubicBezTo>
                        <a:pt x="265" y="24"/>
                        <a:pt x="263" y="24"/>
                        <a:pt x="262" y="25"/>
                      </a:cubicBezTo>
                      <a:cubicBezTo>
                        <a:pt x="260" y="25"/>
                        <a:pt x="259" y="26"/>
                        <a:pt x="257" y="26"/>
                      </a:cubicBezTo>
                      <a:cubicBezTo>
                        <a:pt x="255" y="27"/>
                        <a:pt x="254" y="27"/>
                        <a:pt x="252" y="28"/>
                      </a:cubicBezTo>
                      <a:cubicBezTo>
                        <a:pt x="251" y="28"/>
                        <a:pt x="250" y="28"/>
                        <a:pt x="249" y="28"/>
                      </a:cubicBezTo>
                      <a:cubicBezTo>
                        <a:pt x="247" y="29"/>
                        <a:pt x="245" y="31"/>
                        <a:pt x="242" y="30"/>
                      </a:cubicBezTo>
                      <a:cubicBezTo>
                        <a:pt x="241" y="31"/>
                        <a:pt x="241" y="32"/>
                        <a:pt x="240" y="32"/>
                      </a:cubicBezTo>
                      <a:cubicBezTo>
                        <a:pt x="239" y="32"/>
                        <a:pt x="239" y="31"/>
                        <a:pt x="238" y="31"/>
                      </a:cubicBezTo>
                      <a:cubicBezTo>
                        <a:pt x="237" y="31"/>
                        <a:pt x="237" y="32"/>
                        <a:pt x="237" y="32"/>
                      </a:cubicBezTo>
                      <a:cubicBezTo>
                        <a:pt x="232" y="34"/>
                        <a:pt x="228" y="35"/>
                        <a:pt x="224" y="36"/>
                      </a:cubicBezTo>
                      <a:cubicBezTo>
                        <a:pt x="222" y="38"/>
                        <a:pt x="220" y="39"/>
                        <a:pt x="217" y="40"/>
                      </a:cubicBezTo>
                      <a:cubicBezTo>
                        <a:pt x="216" y="40"/>
                        <a:pt x="215" y="41"/>
                        <a:pt x="214" y="41"/>
                      </a:cubicBezTo>
                      <a:cubicBezTo>
                        <a:pt x="205" y="44"/>
                        <a:pt x="197" y="49"/>
                        <a:pt x="189" y="53"/>
                      </a:cubicBezTo>
                      <a:cubicBezTo>
                        <a:pt x="189" y="53"/>
                        <a:pt x="188" y="53"/>
                        <a:pt x="188" y="53"/>
                      </a:cubicBezTo>
                      <a:cubicBezTo>
                        <a:pt x="187" y="54"/>
                        <a:pt x="187" y="55"/>
                        <a:pt x="186" y="55"/>
                      </a:cubicBezTo>
                      <a:cubicBezTo>
                        <a:pt x="185" y="56"/>
                        <a:pt x="184" y="56"/>
                        <a:pt x="183" y="56"/>
                      </a:cubicBezTo>
                      <a:cubicBezTo>
                        <a:pt x="182" y="56"/>
                        <a:pt x="182" y="57"/>
                        <a:pt x="181" y="57"/>
                      </a:cubicBezTo>
                      <a:cubicBezTo>
                        <a:pt x="181" y="58"/>
                        <a:pt x="180" y="57"/>
                        <a:pt x="180" y="58"/>
                      </a:cubicBezTo>
                      <a:cubicBezTo>
                        <a:pt x="178" y="58"/>
                        <a:pt x="178" y="59"/>
                        <a:pt x="176" y="60"/>
                      </a:cubicBezTo>
                      <a:cubicBezTo>
                        <a:pt x="176" y="60"/>
                        <a:pt x="175" y="60"/>
                        <a:pt x="174" y="61"/>
                      </a:cubicBezTo>
                      <a:cubicBezTo>
                        <a:pt x="173" y="61"/>
                        <a:pt x="172" y="62"/>
                        <a:pt x="171" y="63"/>
                      </a:cubicBezTo>
                      <a:cubicBezTo>
                        <a:pt x="170" y="64"/>
                        <a:pt x="167" y="65"/>
                        <a:pt x="165" y="66"/>
                      </a:cubicBezTo>
                      <a:cubicBezTo>
                        <a:pt x="163" y="67"/>
                        <a:pt x="161" y="70"/>
                        <a:pt x="158" y="70"/>
                      </a:cubicBezTo>
                      <a:cubicBezTo>
                        <a:pt x="155" y="75"/>
                        <a:pt x="147" y="76"/>
                        <a:pt x="143" y="82"/>
                      </a:cubicBezTo>
                      <a:cubicBezTo>
                        <a:pt x="138" y="85"/>
                        <a:pt x="133" y="89"/>
                        <a:pt x="129" y="93"/>
                      </a:cubicBezTo>
                      <a:cubicBezTo>
                        <a:pt x="127" y="94"/>
                        <a:pt x="125" y="95"/>
                        <a:pt x="124" y="97"/>
                      </a:cubicBezTo>
                      <a:cubicBezTo>
                        <a:pt x="124" y="98"/>
                        <a:pt x="123" y="99"/>
                        <a:pt x="123" y="99"/>
                      </a:cubicBezTo>
                      <a:cubicBezTo>
                        <a:pt x="122" y="99"/>
                        <a:pt x="122" y="100"/>
                        <a:pt x="121" y="100"/>
                      </a:cubicBezTo>
                      <a:cubicBezTo>
                        <a:pt x="120" y="101"/>
                        <a:pt x="119" y="103"/>
                        <a:pt x="118" y="104"/>
                      </a:cubicBezTo>
                      <a:cubicBezTo>
                        <a:pt x="117" y="104"/>
                        <a:pt x="116" y="105"/>
                        <a:pt x="115" y="106"/>
                      </a:cubicBezTo>
                      <a:cubicBezTo>
                        <a:pt x="112" y="108"/>
                        <a:pt x="110" y="111"/>
                        <a:pt x="107" y="114"/>
                      </a:cubicBezTo>
                      <a:cubicBezTo>
                        <a:pt x="107" y="114"/>
                        <a:pt x="106" y="114"/>
                        <a:pt x="105" y="115"/>
                      </a:cubicBezTo>
                      <a:cubicBezTo>
                        <a:pt x="105" y="117"/>
                        <a:pt x="102" y="119"/>
                        <a:pt x="101" y="121"/>
                      </a:cubicBezTo>
                      <a:cubicBezTo>
                        <a:pt x="99" y="121"/>
                        <a:pt x="99" y="122"/>
                        <a:pt x="97" y="122"/>
                      </a:cubicBezTo>
                      <a:cubicBezTo>
                        <a:pt x="96" y="125"/>
                        <a:pt x="94" y="128"/>
                        <a:pt x="92" y="129"/>
                      </a:cubicBezTo>
                      <a:cubicBezTo>
                        <a:pt x="88" y="135"/>
                        <a:pt x="84" y="140"/>
                        <a:pt x="80" y="145"/>
                      </a:cubicBezTo>
                      <a:cubicBezTo>
                        <a:pt x="79" y="146"/>
                        <a:pt x="78" y="148"/>
                        <a:pt x="77" y="149"/>
                      </a:cubicBezTo>
                      <a:cubicBezTo>
                        <a:pt x="75" y="155"/>
                        <a:pt x="70" y="157"/>
                        <a:pt x="69" y="163"/>
                      </a:cubicBezTo>
                      <a:cubicBezTo>
                        <a:pt x="68" y="163"/>
                        <a:pt x="67" y="164"/>
                        <a:pt x="67" y="164"/>
                      </a:cubicBezTo>
                      <a:cubicBezTo>
                        <a:pt x="66" y="168"/>
                        <a:pt x="64" y="169"/>
                        <a:pt x="62" y="172"/>
                      </a:cubicBezTo>
                      <a:cubicBezTo>
                        <a:pt x="60" y="179"/>
                        <a:pt x="56" y="183"/>
                        <a:pt x="53" y="189"/>
                      </a:cubicBezTo>
                      <a:cubicBezTo>
                        <a:pt x="53" y="195"/>
                        <a:pt x="48" y="196"/>
                        <a:pt x="47" y="201"/>
                      </a:cubicBezTo>
                      <a:cubicBezTo>
                        <a:pt x="47" y="202"/>
                        <a:pt x="46" y="203"/>
                        <a:pt x="45" y="203"/>
                      </a:cubicBezTo>
                      <a:cubicBezTo>
                        <a:pt x="45" y="207"/>
                        <a:pt x="43" y="209"/>
                        <a:pt x="42" y="213"/>
                      </a:cubicBezTo>
                      <a:cubicBezTo>
                        <a:pt x="41" y="217"/>
                        <a:pt x="39" y="221"/>
                        <a:pt x="38" y="224"/>
                      </a:cubicBezTo>
                      <a:cubicBezTo>
                        <a:pt x="37" y="227"/>
                        <a:pt x="37" y="229"/>
                        <a:pt x="35" y="231"/>
                      </a:cubicBezTo>
                      <a:cubicBezTo>
                        <a:pt x="36" y="234"/>
                        <a:pt x="32" y="234"/>
                        <a:pt x="33" y="237"/>
                      </a:cubicBezTo>
                      <a:cubicBezTo>
                        <a:pt x="31" y="241"/>
                        <a:pt x="31" y="245"/>
                        <a:pt x="30" y="249"/>
                      </a:cubicBezTo>
                      <a:cubicBezTo>
                        <a:pt x="29" y="252"/>
                        <a:pt x="27" y="254"/>
                        <a:pt x="26" y="257"/>
                      </a:cubicBezTo>
                      <a:cubicBezTo>
                        <a:pt x="26" y="258"/>
                        <a:pt x="26" y="259"/>
                        <a:pt x="26" y="260"/>
                      </a:cubicBezTo>
                      <a:cubicBezTo>
                        <a:pt x="26" y="260"/>
                        <a:pt x="25" y="261"/>
                        <a:pt x="25" y="262"/>
                      </a:cubicBezTo>
                      <a:cubicBezTo>
                        <a:pt x="24" y="264"/>
                        <a:pt x="25" y="267"/>
                        <a:pt x="24" y="270"/>
                      </a:cubicBezTo>
                      <a:cubicBezTo>
                        <a:pt x="23" y="274"/>
                        <a:pt x="22" y="278"/>
                        <a:pt x="21" y="282"/>
                      </a:cubicBezTo>
                      <a:cubicBezTo>
                        <a:pt x="21" y="283"/>
                        <a:pt x="22" y="285"/>
                        <a:pt x="21" y="287"/>
                      </a:cubicBezTo>
                      <a:cubicBezTo>
                        <a:pt x="21" y="289"/>
                        <a:pt x="20" y="293"/>
                        <a:pt x="20" y="296"/>
                      </a:cubicBezTo>
                      <a:cubicBezTo>
                        <a:pt x="19" y="299"/>
                        <a:pt x="19" y="301"/>
                        <a:pt x="18" y="304"/>
                      </a:cubicBezTo>
                      <a:cubicBezTo>
                        <a:pt x="18" y="305"/>
                        <a:pt x="18" y="306"/>
                        <a:pt x="18" y="308"/>
                      </a:cubicBezTo>
                      <a:cubicBezTo>
                        <a:pt x="18" y="310"/>
                        <a:pt x="17" y="312"/>
                        <a:pt x="17" y="314"/>
                      </a:cubicBezTo>
                      <a:cubicBezTo>
                        <a:pt x="16" y="318"/>
                        <a:pt x="17" y="321"/>
                        <a:pt x="17" y="324"/>
                      </a:cubicBezTo>
                      <a:cubicBezTo>
                        <a:pt x="16" y="327"/>
                        <a:pt x="17" y="330"/>
                        <a:pt x="17" y="333"/>
                      </a:cubicBezTo>
                      <a:cubicBezTo>
                        <a:pt x="16" y="338"/>
                        <a:pt x="17" y="341"/>
                        <a:pt x="17" y="345"/>
                      </a:cubicBezTo>
                      <a:cubicBezTo>
                        <a:pt x="16" y="347"/>
                        <a:pt x="17" y="350"/>
                        <a:pt x="17" y="352"/>
                      </a:cubicBezTo>
                      <a:cubicBezTo>
                        <a:pt x="17" y="355"/>
                        <a:pt x="17" y="358"/>
                        <a:pt x="17" y="360"/>
                      </a:cubicBezTo>
                      <a:cubicBezTo>
                        <a:pt x="17" y="361"/>
                        <a:pt x="18" y="362"/>
                        <a:pt x="18" y="362"/>
                      </a:cubicBezTo>
                      <a:cubicBezTo>
                        <a:pt x="17" y="367"/>
                        <a:pt x="18" y="370"/>
                        <a:pt x="18" y="374"/>
                      </a:cubicBezTo>
                      <a:cubicBezTo>
                        <a:pt x="18" y="376"/>
                        <a:pt x="19" y="378"/>
                        <a:pt x="19" y="379"/>
                      </a:cubicBezTo>
                      <a:cubicBezTo>
                        <a:pt x="19" y="382"/>
                        <a:pt x="20" y="383"/>
                        <a:pt x="20" y="384"/>
                      </a:cubicBezTo>
                      <a:cubicBezTo>
                        <a:pt x="20" y="385"/>
                        <a:pt x="20" y="387"/>
                        <a:pt x="20" y="388"/>
                      </a:cubicBezTo>
                      <a:cubicBezTo>
                        <a:pt x="20" y="389"/>
                        <a:pt x="21" y="391"/>
                        <a:pt x="21" y="392"/>
                      </a:cubicBezTo>
                      <a:cubicBezTo>
                        <a:pt x="22" y="395"/>
                        <a:pt x="22" y="398"/>
                        <a:pt x="22" y="400"/>
                      </a:cubicBezTo>
                      <a:cubicBezTo>
                        <a:pt x="23" y="401"/>
                        <a:pt x="23" y="402"/>
                        <a:pt x="23" y="402"/>
                      </a:cubicBezTo>
                      <a:cubicBezTo>
                        <a:pt x="24" y="405"/>
                        <a:pt x="23" y="408"/>
                        <a:pt x="24" y="410"/>
                      </a:cubicBezTo>
                      <a:cubicBezTo>
                        <a:pt x="24" y="411"/>
                        <a:pt x="25" y="412"/>
                        <a:pt x="25" y="413"/>
                      </a:cubicBezTo>
                      <a:cubicBezTo>
                        <a:pt x="26" y="416"/>
                        <a:pt x="27" y="418"/>
                        <a:pt x="27" y="421"/>
                      </a:cubicBezTo>
                      <a:cubicBezTo>
                        <a:pt x="28" y="422"/>
                        <a:pt x="27" y="423"/>
                        <a:pt x="28" y="424"/>
                      </a:cubicBezTo>
                      <a:cubicBezTo>
                        <a:pt x="28" y="424"/>
                        <a:pt x="29" y="425"/>
                        <a:pt x="29" y="426"/>
                      </a:cubicBezTo>
                      <a:cubicBezTo>
                        <a:pt x="30" y="429"/>
                        <a:pt x="31" y="434"/>
                        <a:pt x="32" y="437"/>
                      </a:cubicBezTo>
                      <a:cubicBezTo>
                        <a:pt x="33" y="438"/>
                        <a:pt x="34" y="439"/>
                        <a:pt x="34" y="440"/>
                      </a:cubicBezTo>
                      <a:cubicBezTo>
                        <a:pt x="34" y="443"/>
                        <a:pt x="35" y="444"/>
                        <a:pt x="35" y="446"/>
                      </a:cubicBezTo>
                      <a:cubicBezTo>
                        <a:pt x="35" y="447"/>
                        <a:pt x="35" y="447"/>
                        <a:pt x="35" y="448"/>
                      </a:cubicBezTo>
                      <a:cubicBezTo>
                        <a:pt x="36" y="449"/>
                        <a:pt x="37" y="450"/>
                        <a:pt x="37" y="451"/>
                      </a:cubicBezTo>
                      <a:cubicBezTo>
                        <a:pt x="37" y="452"/>
                        <a:pt x="37" y="453"/>
                        <a:pt x="37" y="454"/>
                      </a:cubicBezTo>
                      <a:cubicBezTo>
                        <a:pt x="38" y="456"/>
                        <a:pt x="41" y="459"/>
                        <a:pt x="41" y="462"/>
                      </a:cubicBezTo>
                      <a:cubicBezTo>
                        <a:pt x="43" y="464"/>
                        <a:pt x="42" y="466"/>
                        <a:pt x="43" y="468"/>
                      </a:cubicBezTo>
                      <a:cubicBezTo>
                        <a:pt x="43" y="470"/>
                        <a:pt x="46" y="471"/>
                        <a:pt x="46" y="473"/>
                      </a:cubicBezTo>
                      <a:cubicBezTo>
                        <a:pt x="46" y="474"/>
                        <a:pt x="45" y="474"/>
                        <a:pt x="45" y="475"/>
                      </a:cubicBezTo>
                      <a:cubicBezTo>
                        <a:pt x="47" y="477"/>
                        <a:pt x="51" y="479"/>
                        <a:pt x="51" y="483"/>
                      </a:cubicBezTo>
                      <a:cubicBezTo>
                        <a:pt x="52" y="484"/>
                        <a:pt x="51" y="485"/>
                        <a:pt x="51" y="486"/>
                      </a:cubicBezTo>
                      <a:cubicBezTo>
                        <a:pt x="52" y="489"/>
                        <a:pt x="55" y="492"/>
                        <a:pt x="57" y="495"/>
                      </a:cubicBezTo>
                      <a:cubicBezTo>
                        <a:pt x="58" y="497"/>
                        <a:pt x="60" y="499"/>
                        <a:pt x="61" y="501"/>
                      </a:cubicBezTo>
                      <a:cubicBezTo>
                        <a:pt x="61" y="503"/>
                        <a:pt x="62" y="504"/>
                        <a:pt x="63" y="505"/>
                      </a:cubicBezTo>
                      <a:cubicBezTo>
                        <a:pt x="63" y="506"/>
                        <a:pt x="63" y="506"/>
                        <a:pt x="63" y="507"/>
                      </a:cubicBezTo>
                      <a:cubicBezTo>
                        <a:pt x="64" y="508"/>
                        <a:pt x="66" y="509"/>
                        <a:pt x="66" y="511"/>
                      </a:cubicBezTo>
                      <a:cubicBezTo>
                        <a:pt x="68" y="513"/>
                        <a:pt x="68" y="516"/>
                        <a:pt x="70" y="517"/>
                      </a:cubicBezTo>
                      <a:cubicBezTo>
                        <a:pt x="71" y="518"/>
                        <a:pt x="71" y="518"/>
                        <a:pt x="71" y="519"/>
                      </a:cubicBezTo>
                      <a:cubicBezTo>
                        <a:pt x="74" y="522"/>
                        <a:pt x="77" y="526"/>
                        <a:pt x="79" y="529"/>
                      </a:cubicBezTo>
                      <a:cubicBezTo>
                        <a:pt x="80" y="530"/>
                        <a:pt x="81" y="532"/>
                        <a:pt x="82" y="533"/>
                      </a:cubicBezTo>
                      <a:cubicBezTo>
                        <a:pt x="83" y="535"/>
                        <a:pt x="85" y="536"/>
                        <a:pt x="85" y="538"/>
                      </a:cubicBezTo>
                      <a:cubicBezTo>
                        <a:pt x="86" y="539"/>
                        <a:pt x="87" y="539"/>
                        <a:pt x="88" y="540"/>
                      </a:cubicBezTo>
                      <a:cubicBezTo>
                        <a:pt x="88" y="541"/>
                        <a:pt x="88" y="541"/>
                        <a:pt x="88" y="542"/>
                      </a:cubicBezTo>
                      <a:cubicBezTo>
                        <a:pt x="91" y="543"/>
                        <a:pt x="92" y="546"/>
                        <a:pt x="93" y="548"/>
                      </a:cubicBezTo>
                      <a:cubicBezTo>
                        <a:pt x="94" y="548"/>
                        <a:pt x="95" y="548"/>
                        <a:pt x="95" y="549"/>
                      </a:cubicBezTo>
                      <a:cubicBezTo>
                        <a:pt x="96" y="549"/>
                        <a:pt x="96" y="550"/>
                        <a:pt x="97" y="551"/>
                      </a:cubicBezTo>
                      <a:cubicBezTo>
                        <a:pt x="99" y="553"/>
                        <a:pt x="101" y="554"/>
                        <a:pt x="102" y="557"/>
                      </a:cubicBezTo>
                      <a:cubicBezTo>
                        <a:pt x="102" y="557"/>
                        <a:pt x="102" y="558"/>
                        <a:pt x="102" y="558"/>
                      </a:cubicBezTo>
                      <a:cubicBezTo>
                        <a:pt x="107" y="562"/>
                        <a:pt x="114" y="565"/>
                        <a:pt x="117" y="572"/>
                      </a:cubicBezTo>
                      <a:cubicBezTo>
                        <a:pt x="122" y="575"/>
                        <a:pt x="126" y="580"/>
                        <a:pt x="130" y="584"/>
                      </a:cubicBezTo>
                      <a:cubicBezTo>
                        <a:pt x="132" y="586"/>
                        <a:pt x="135" y="586"/>
                        <a:pt x="136" y="589"/>
                      </a:cubicBezTo>
                      <a:cubicBezTo>
                        <a:pt x="139" y="589"/>
                        <a:pt x="139" y="591"/>
                        <a:pt x="140" y="593"/>
                      </a:cubicBezTo>
                      <a:cubicBezTo>
                        <a:pt x="145" y="593"/>
                        <a:pt x="146" y="597"/>
                        <a:pt x="150" y="598"/>
                      </a:cubicBezTo>
                      <a:cubicBezTo>
                        <a:pt x="150" y="599"/>
                        <a:pt x="150" y="599"/>
                        <a:pt x="150" y="600"/>
                      </a:cubicBezTo>
                      <a:cubicBezTo>
                        <a:pt x="153" y="599"/>
                        <a:pt x="152" y="602"/>
                        <a:pt x="155" y="601"/>
                      </a:cubicBezTo>
                      <a:cubicBezTo>
                        <a:pt x="155" y="602"/>
                        <a:pt x="156" y="603"/>
                        <a:pt x="156" y="604"/>
                      </a:cubicBezTo>
                      <a:cubicBezTo>
                        <a:pt x="158" y="604"/>
                        <a:pt x="158" y="604"/>
                        <a:pt x="159" y="604"/>
                      </a:cubicBezTo>
                      <a:cubicBezTo>
                        <a:pt x="160" y="608"/>
                        <a:pt x="165" y="608"/>
                        <a:pt x="167" y="610"/>
                      </a:cubicBezTo>
                      <a:cubicBezTo>
                        <a:pt x="168" y="611"/>
                        <a:pt x="169" y="610"/>
                        <a:pt x="169" y="611"/>
                      </a:cubicBezTo>
                      <a:cubicBezTo>
                        <a:pt x="170" y="612"/>
                        <a:pt x="171" y="614"/>
                        <a:pt x="174" y="614"/>
                      </a:cubicBezTo>
                      <a:cubicBezTo>
                        <a:pt x="175" y="615"/>
                        <a:pt x="176" y="616"/>
                        <a:pt x="177" y="617"/>
                      </a:cubicBezTo>
                      <a:cubicBezTo>
                        <a:pt x="179" y="617"/>
                        <a:pt x="180" y="618"/>
                        <a:pt x="181" y="619"/>
                      </a:cubicBezTo>
                      <a:cubicBezTo>
                        <a:pt x="182" y="619"/>
                        <a:pt x="183" y="619"/>
                        <a:pt x="184" y="620"/>
                      </a:cubicBezTo>
                      <a:cubicBezTo>
                        <a:pt x="185" y="620"/>
                        <a:pt x="186" y="622"/>
                        <a:pt x="187" y="622"/>
                      </a:cubicBezTo>
                      <a:cubicBezTo>
                        <a:pt x="188" y="623"/>
                        <a:pt x="189" y="623"/>
                        <a:pt x="190" y="623"/>
                      </a:cubicBezTo>
                      <a:cubicBezTo>
                        <a:pt x="190" y="623"/>
                        <a:pt x="191" y="625"/>
                        <a:pt x="192" y="625"/>
                      </a:cubicBezTo>
                      <a:cubicBezTo>
                        <a:pt x="192" y="625"/>
                        <a:pt x="193" y="625"/>
                        <a:pt x="194" y="625"/>
                      </a:cubicBezTo>
                      <a:cubicBezTo>
                        <a:pt x="195" y="626"/>
                        <a:pt x="195" y="627"/>
                        <a:pt x="196" y="627"/>
                      </a:cubicBezTo>
                      <a:cubicBezTo>
                        <a:pt x="197" y="627"/>
                        <a:pt x="198" y="627"/>
                        <a:pt x="198" y="627"/>
                      </a:cubicBezTo>
                      <a:cubicBezTo>
                        <a:pt x="202" y="628"/>
                        <a:pt x="206" y="630"/>
                        <a:pt x="209" y="632"/>
                      </a:cubicBezTo>
                      <a:cubicBezTo>
                        <a:pt x="210" y="632"/>
                        <a:pt x="212" y="633"/>
                        <a:pt x="213" y="633"/>
                      </a:cubicBezTo>
                      <a:cubicBezTo>
                        <a:pt x="214" y="634"/>
                        <a:pt x="214" y="635"/>
                        <a:pt x="215" y="635"/>
                      </a:cubicBezTo>
                      <a:cubicBezTo>
                        <a:pt x="216" y="636"/>
                        <a:pt x="218" y="636"/>
                        <a:pt x="219" y="636"/>
                      </a:cubicBezTo>
                      <a:cubicBezTo>
                        <a:pt x="222" y="637"/>
                        <a:pt x="224" y="639"/>
                        <a:pt x="227" y="640"/>
                      </a:cubicBezTo>
                      <a:cubicBezTo>
                        <a:pt x="227" y="641"/>
                        <a:pt x="228" y="640"/>
                        <a:pt x="229" y="641"/>
                      </a:cubicBezTo>
                      <a:cubicBezTo>
                        <a:pt x="230" y="641"/>
                        <a:pt x="230" y="642"/>
                        <a:pt x="231" y="642"/>
                      </a:cubicBezTo>
                      <a:cubicBezTo>
                        <a:pt x="232" y="642"/>
                        <a:pt x="233" y="642"/>
                        <a:pt x="234" y="643"/>
                      </a:cubicBezTo>
                      <a:cubicBezTo>
                        <a:pt x="235" y="643"/>
                        <a:pt x="236" y="644"/>
                        <a:pt x="237" y="644"/>
                      </a:cubicBezTo>
                      <a:cubicBezTo>
                        <a:pt x="238" y="644"/>
                        <a:pt x="239" y="644"/>
                        <a:pt x="240" y="644"/>
                      </a:cubicBezTo>
                      <a:cubicBezTo>
                        <a:pt x="240" y="644"/>
                        <a:pt x="241" y="645"/>
                        <a:pt x="242" y="645"/>
                      </a:cubicBezTo>
                      <a:cubicBezTo>
                        <a:pt x="243" y="646"/>
                        <a:pt x="244" y="645"/>
                        <a:pt x="245" y="646"/>
                      </a:cubicBezTo>
                      <a:cubicBezTo>
                        <a:pt x="246" y="646"/>
                        <a:pt x="248" y="647"/>
                        <a:pt x="249" y="648"/>
                      </a:cubicBezTo>
                      <a:cubicBezTo>
                        <a:pt x="251" y="648"/>
                        <a:pt x="253" y="648"/>
                        <a:pt x="255" y="649"/>
                      </a:cubicBezTo>
                      <a:cubicBezTo>
                        <a:pt x="260" y="650"/>
                        <a:pt x="266" y="653"/>
                        <a:pt x="271" y="653"/>
                      </a:cubicBezTo>
                      <a:cubicBezTo>
                        <a:pt x="275" y="654"/>
                        <a:pt x="279" y="653"/>
                        <a:pt x="282" y="655"/>
                      </a:cubicBezTo>
                      <a:cubicBezTo>
                        <a:pt x="283" y="655"/>
                        <a:pt x="283" y="656"/>
                        <a:pt x="284" y="656"/>
                      </a:cubicBezTo>
                      <a:cubicBezTo>
                        <a:pt x="286" y="656"/>
                        <a:pt x="288" y="656"/>
                        <a:pt x="289" y="656"/>
                      </a:cubicBezTo>
                      <a:cubicBezTo>
                        <a:pt x="291" y="656"/>
                        <a:pt x="292" y="657"/>
                        <a:pt x="293" y="657"/>
                      </a:cubicBezTo>
                      <a:cubicBezTo>
                        <a:pt x="296" y="658"/>
                        <a:pt x="299" y="658"/>
                        <a:pt x="302" y="658"/>
                      </a:cubicBezTo>
                      <a:cubicBezTo>
                        <a:pt x="304" y="658"/>
                        <a:pt x="307" y="659"/>
                        <a:pt x="309" y="659"/>
                      </a:cubicBezTo>
                      <a:cubicBezTo>
                        <a:pt x="313" y="660"/>
                        <a:pt x="317" y="660"/>
                        <a:pt x="320" y="660"/>
                      </a:cubicBezTo>
                      <a:cubicBezTo>
                        <a:pt x="326" y="661"/>
                        <a:pt x="334" y="661"/>
                        <a:pt x="340" y="661"/>
                      </a:cubicBezTo>
                      <a:cubicBezTo>
                        <a:pt x="341" y="661"/>
                        <a:pt x="342" y="662"/>
                        <a:pt x="343" y="662"/>
                      </a:cubicBezTo>
                      <a:cubicBezTo>
                        <a:pt x="345" y="662"/>
                        <a:pt x="348" y="661"/>
                        <a:pt x="351" y="661"/>
                      </a:cubicBezTo>
                      <a:cubicBezTo>
                        <a:pt x="351" y="661"/>
                        <a:pt x="352" y="662"/>
                        <a:pt x="353" y="662"/>
                      </a:cubicBezTo>
                      <a:cubicBezTo>
                        <a:pt x="355" y="662"/>
                        <a:pt x="357" y="661"/>
                        <a:pt x="359" y="661"/>
                      </a:cubicBezTo>
                      <a:cubicBezTo>
                        <a:pt x="363" y="661"/>
                        <a:pt x="369" y="661"/>
                        <a:pt x="372" y="661"/>
                      </a:cubicBezTo>
                      <a:cubicBezTo>
                        <a:pt x="373" y="661"/>
                        <a:pt x="374" y="660"/>
                        <a:pt x="375" y="660"/>
                      </a:cubicBezTo>
                      <a:cubicBezTo>
                        <a:pt x="376" y="660"/>
                        <a:pt x="377" y="660"/>
                        <a:pt x="377" y="660"/>
                      </a:cubicBezTo>
                      <a:cubicBezTo>
                        <a:pt x="378" y="660"/>
                        <a:pt x="379" y="660"/>
                        <a:pt x="380" y="659"/>
                      </a:cubicBezTo>
                      <a:cubicBezTo>
                        <a:pt x="382" y="659"/>
                        <a:pt x="384" y="660"/>
                        <a:pt x="386" y="659"/>
                      </a:cubicBezTo>
                      <a:cubicBezTo>
                        <a:pt x="387" y="659"/>
                        <a:pt x="388" y="658"/>
                        <a:pt x="389" y="658"/>
                      </a:cubicBezTo>
                      <a:cubicBezTo>
                        <a:pt x="391" y="658"/>
                        <a:pt x="392" y="659"/>
                        <a:pt x="393" y="659"/>
                      </a:cubicBezTo>
                      <a:cubicBezTo>
                        <a:pt x="394" y="659"/>
                        <a:pt x="395" y="658"/>
                        <a:pt x="396" y="658"/>
                      </a:cubicBezTo>
                      <a:cubicBezTo>
                        <a:pt x="397" y="658"/>
                        <a:pt x="399" y="658"/>
                        <a:pt x="401" y="657"/>
                      </a:cubicBezTo>
                      <a:cubicBezTo>
                        <a:pt x="402" y="657"/>
                        <a:pt x="402" y="657"/>
                        <a:pt x="402" y="657"/>
                      </a:cubicBezTo>
                      <a:cubicBezTo>
                        <a:pt x="409" y="655"/>
                        <a:pt x="416" y="655"/>
                        <a:pt x="423" y="653"/>
                      </a:cubicBezTo>
                      <a:cubicBezTo>
                        <a:pt x="423" y="653"/>
                        <a:pt x="424" y="652"/>
                        <a:pt x="425" y="652"/>
                      </a:cubicBezTo>
                      <a:cubicBezTo>
                        <a:pt x="426" y="652"/>
                        <a:pt x="426" y="652"/>
                        <a:pt x="427" y="652"/>
                      </a:cubicBezTo>
                      <a:cubicBezTo>
                        <a:pt x="428" y="652"/>
                        <a:pt x="429" y="651"/>
                        <a:pt x="430" y="651"/>
                      </a:cubicBezTo>
                      <a:cubicBezTo>
                        <a:pt x="431" y="650"/>
                        <a:pt x="432" y="651"/>
                        <a:pt x="433" y="650"/>
                      </a:cubicBezTo>
                      <a:cubicBezTo>
                        <a:pt x="434" y="650"/>
                        <a:pt x="435" y="649"/>
                        <a:pt x="436" y="649"/>
                      </a:cubicBezTo>
                      <a:cubicBezTo>
                        <a:pt x="436" y="649"/>
                        <a:pt x="437" y="649"/>
                        <a:pt x="438" y="649"/>
                      </a:cubicBezTo>
                      <a:cubicBezTo>
                        <a:pt x="442" y="648"/>
                        <a:pt x="445" y="645"/>
                        <a:pt x="448" y="647"/>
                      </a:cubicBezTo>
                      <a:cubicBezTo>
                        <a:pt x="450" y="646"/>
                        <a:pt x="452" y="645"/>
                        <a:pt x="453" y="644"/>
                      </a:cubicBezTo>
                      <a:cubicBezTo>
                        <a:pt x="460" y="643"/>
                        <a:pt x="465" y="639"/>
                        <a:pt x="471" y="639"/>
                      </a:cubicBezTo>
                      <a:cubicBezTo>
                        <a:pt x="476" y="636"/>
                        <a:pt x="482" y="635"/>
                        <a:pt x="486" y="632"/>
                      </a:cubicBezTo>
                      <a:cubicBezTo>
                        <a:pt x="492" y="630"/>
                        <a:pt x="496" y="627"/>
                        <a:pt x="502" y="625"/>
                      </a:cubicBezTo>
                      <a:cubicBezTo>
                        <a:pt x="502" y="624"/>
                        <a:pt x="503" y="623"/>
                        <a:pt x="503" y="623"/>
                      </a:cubicBezTo>
                      <a:cubicBezTo>
                        <a:pt x="504" y="623"/>
                        <a:pt x="505" y="623"/>
                        <a:pt x="505" y="623"/>
                      </a:cubicBezTo>
                      <a:cubicBezTo>
                        <a:pt x="507" y="621"/>
                        <a:pt x="509" y="621"/>
                        <a:pt x="511" y="620"/>
                      </a:cubicBezTo>
                      <a:cubicBezTo>
                        <a:pt x="514" y="619"/>
                        <a:pt x="515" y="615"/>
                        <a:pt x="519" y="616"/>
                      </a:cubicBezTo>
                      <a:cubicBezTo>
                        <a:pt x="520" y="616"/>
                        <a:pt x="520" y="614"/>
                        <a:pt x="521" y="614"/>
                      </a:cubicBezTo>
                      <a:cubicBezTo>
                        <a:pt x="523" y="614"/>
                        <a:pt x="523" y="612"/>
                        <a:pt x="525" y="612"/>
                      </a:cubicBezTo>
                      <a:cubicBezTo>
                        <a:pt x="529" y="608"/>
                        <a:pt x="536" y="605"/>
                        <a:pt x="541" y="602"/>
                      </a:cubicBezTo>
                      <a:cubicBezTo>
                        <a:pt x="541" y="601"/>
                        <a:pt x="542" y="601"/>
                        <a:pt x="542" y="601"/>
                      </a:cubicBezTo>
                      <a:cubicBezTo>
                        <a:pt x="543" y="600"/>
                        <a:pt x="543" y="600"/>
                        <a:pt x="543" y="599"/>
                      </a:cubicBezTo>
                      <a:cubicBezTo>
                        <a:pt x="544" y="598"/>
                        <a:pt x="546" y="598"/>
                        <a:pt x="547" y="597"/>
                      </a:cubicBezTo>
                      <a:cubicBezTo>
                        <a:pt x="548" y="597"/>
                        <a:pt x="548" y="596"/>
                        <a:pt x="549" y="595"/>
                      </a:cubicBezTo>
                      <a:cubicBezTo>
                        <a:pt x="549" y="595"/>
                        <a:pt x="550" y="595"/>
                        <a:pt x="550" y="595"/>
                      </a:cubicBezTo>
                      <a:cubicBezTo>
                        <a:pt x="551" y="595"/>
                        <a:pt x="552" y="593"/>
                        <a:pt x="552" y="593"/>
                      </a:cubicBezTo>
                      <a:cubicBezTo>
                        <a:pt x="553" y="592"/>
                        <a:pt x="553" y="592"/>
                        <a:pt x="554" y="591"/>
                      </a:cubicBezTo>
                      <a:cubicBezTo>
                        <a:pt x="556" y="590"/>
                        <a:pt x="559" y="589"/>
                        <a:pt x="560" y="588"/>
                      </a:cubicBezTo>
                      <a:cubicBezTo>
                        <a:pt x="562" y="586"/>
                        <a:pt x="563" y="583"/>
                        <a:pt x="566" y="583"/>
                      </a:cubicBezTo>
                      <a:cubicBezTo>
                        <a:pt x="567" y="583"/>
                        <a:pt x="566" y="582"/>
                        <a:pt x="566" y="581"/>
                      </a:cubicBezTo>
                      <a:cubicBezTo>
                        <a:pt x="567" y="581"/>
                        <a:pt x="568" y="580"/>
                        <a:pt x="569" y="580"/>
                      </a:cubicBezTo>
                      <a:cubicBezTo>
                        <a:pt x="570" y="580"/>
                        <a:pt x="570" y="579"/>
                        <a:pt x="570" y="578"/>
                      </a:cubicBezTo>
                      <a:cubicBezTo>
                        <a:pt x="575" y="574"/>
                        <a:pt x="581" y="569"/>
                        <a:pt x="585" y="564"/>
                      </a:cubicBezTo>
                      <a:cubicBezTo>
                        <a:pt x="589" y="563"/>
                        <a:pt x="588" y="559"/>
                        <a:pt x="592" y="558"/>
                      </a:cubicBezTo>
                      <a:cubicBezTo>
                        <a:pt x="594" y="553"/>
                        <a:pt x="597" y="550"/>
                        <a:pt x="601" y="548"/>
                      </a:cubicBezTo>
                      <a:cubicBezTo>
                        <a:pt x="601" y="547"/>
                        <a:pt x="601" y="546"/>
                        <a:pt x="601" y="546"/>
                      </a:cubicBezTo>
                      <a:cubicBezTo>
                        <a:pt x="603" y="543"/>
                        <a:pt x="606" y="542"/>
                        <a:pt x="607" y="539"/>
                      </a:cubicBezTo>
                      <a:cubicBezTo>
                        <a:pt x="609" y="537"/>
                        <a:pt x="609" y="534"/>
                        <a:pt x="612" y="533"/>
                      </a:cubicBezTo>
                      <a:cubicBezTo>
                        <a:pt x="612" y="531"/>
                        <a:pt x="615" y="530"/>
                        <a:pt x="615" y="527"/>
                      </a:cubicBezTo>
                      <a:cubicBezTo>
                        <a:pt x="615" y="527"/>
                        <a:pt x="616" y="526"/>
                        <a:pt x="617" y="526"/>
                      </a:cubicBezTo>
                      <a:cubicBezTo>
                        <a:pt x="617" y="523"/>
                        <a:pt x="620" y="523"/>
                        <a:pt x="620" y="520"/>
                      </a:cubicBezTo>
                      <a:cubicBezTo>
                        <a:pt x="622" y="518"/>
                        <a:pt x="623" y="516"/>
                        <a:pt x="625" y="515"/>
                      </a:cubicBezTo>
                      <a:cubicBezTo>
                        <a:pt x="625" y="513"/>
                        <a:pt x="627" y="512"/>
                        <a:pt x="627" y="511"/>
                      </a:cubicBezTo>
                      <a:cubicBezTo>
                        <a:pt x="628" y="510"/>
                        <a:pt x="627" y="509"/>
                        <a:pt x="628" y="509"/>
                      </a:cubicBezTo>
                      <a:cubicBezTo>
                        <a:pt x="628" y="507"/>
                        <a:pt x="631" y="506"/>
                        <a:pt x="632" y="504"/>
                      </a:cubicBezTo>
                      <a:cubicBezTo>
                        <a:pt x="632" y="503"/>
                        <a:pt x="632" y="502"/>
                        <a:pt x="632" y="501"/>
                      </a:cubicBezTo>
                      <a:cubicBezTo>
                        <a:pt x="633" y="499"/>
                        <a:pt x="636" y="497"/>
                        <a:pt x="637" y="495"/>
                      </a:cubicBezTo>
                      <a:cubicBezTo>
                        <a:pt x="638" y="493"/>
                        <a:pt x="638" y="491"/>
                        <a:pt x="638" y="489"/>
                      </a:cubicBezTo>
                      <a:cubicBezTo>
                        <a:pt x="639" y="488"/>
                        <a:pt x="640" y="487"/>
                        <a:pt x="641" y="487"/>
                      </a:cubicBezTo>
                      <a:cubicBezTo>
                        <a:pt x="641" y="486"/>
                        <a:pt x="641" y="485"/>
                        <a:pt x="642" y="484"/>
                      </a:cubicBezTo>
                      <a:cubicBezTo>
                        <a:pt x="645" y="480"/>
                        <a:pt x="647" y="474"/>
                        <a:pt x="650" y="469"/>
                      </a:cubicBezTo>
                      <a:cubicBezTo>
                        <a:pt x="650" y="468"/>
                        <a:pt x="650" y="468"/>
                        <a:pt x="650" y="467"/>
                      </a:cubicBezTo>
                      <a:cubicBezTo>
                        <a:pt x="650" y="466"/>
                        <a:pt x="652" y="466"/>
                        <a:pt x="652" y="465"/>
                      </a:cubicBezTo>
                      <a:cubicBezTo>
                        <a:pt x="652" y="465"/>
                        <a:pt x="651" y="464"/>
                        <a:pt x="652" y="464"/>
                      </a:cubicBezTo>
                      <a:cubicBezTo>
                        <a:pt x="653" y="462"/>
                        <a:pt x="653" y="461"/>
                        <a:pt x="654" y="458"/>
                      </a:cubicBezTo>
                      <a:cubicBezTo>
                        <a:pt x="655" y="455"/>
                        <a:pt x="658" y="453"/>
                        <a:pt x="658" y="449"/>
                      </a:cubicBezTo>
                      <a:cubicBezTo>
                        <a:pt x="659" y="446"/>
                        <a:pt x="660" y="443"/>
                        <a:pt x="661" y="439"/>
                      </a:cubicBezTo>
                      <a:cubicBezTo>
                        <a:pt x="662" y="439"/>
                        <a:pt x="663" y="438"/>
                        <a:pt x="663" y="438"/>
                      </a:cubicBezTo>
                      <a:cubicBezTo>
                        <a:pt x="663" y="437"/>
                        <a:pt x="662" y="436"/>
                        <a:pt x="662" y="435"/>
                      </a:cubicBezTo>
                      <a:cubicBezTo>
                        <a:pt x="663" y="434"/>
                        <a:pt x="664" y="433"/>
                        <a:pt x="664" y="431"/>
                      </a:cubicBezTo>
                      <a:cubicBezTo>
                        <a:pt x="665" y="429"/>
                        <a:pt x="665" y="425"/>
                        <a:pt x="666" y="423"/>
                      </a:cubicBezTo>
                      <a:cubicBezTo>
                        <a:pt x="667" y="422"/>
                        <a:pt x="667" y="421"/>
                        <a:pt x="667" y="421"/>
                      </a:cubicBezTo>
                      <a:cubicBezTo>
                        <a:pt x="668" y="419"/>
                        <a:pt x="668" y="418"/>
                        <a:pt x="668" y="416"/>
                      </a:cubicBezTo>
                      <a:cubicBezTo>
                        <a:pt x="668" y="415"/>
                        <a:pt x="669" y="414"/>
                        <a:pt x="669" y="412"/>
                      </a:cubicBezTo>
                      <a:cubicBezTo>
                        <a:pt x="669" y="411"/>
                        <a:pt x="669" y="410"/>
                        <a:pt x="669" y="409"/>
                      </a:cubicBezTo>
                      <a:cubicBezTo>
                        <a:pt x="669" y="408"/>
                        <a:pt x="670" y="407"/>
                        <a:pt x="670" y="406"/>
                      </a:cubicBezTo>
                      <a:cubicBezTo>
                        <a:pt x="671" y="404"/>
                        <a:pt x="671" y="402"/>
                        <a:pt x="671" y="399"/>
                      </a:cubicBezTo>
                      <a:cubicBezTo>
                        <a:pt x="671" y="398"/>
                        <a:pt x="672" y="398"/>
                        <a:pt x="672" y="397"/>
                      </a:cubicBezTo>
                      <a:cubicBezTo>
                        <a:pt x="673" y="394"/>
                        <a:pt x="672" y="390"/>
                        <a:pt x="673" y="387"/>
                      </a:cubicBezTo>
                      <a:cubicBezTo>
                        <a:pt x="673" y="386"/>
                        <a:pt x="674" y="386"/>
                        <a:pt x="674" y="385"/>
                      </a:cubicBezTo>
                      <a:cubicBezTo>
                        <a:pt x="674" y="384"/>
                        <a:pt x="674" y="383"/>
                        <a:pt x="674" y="383"/>
                      </a:cubicBezTo>
                      <a:cubicBezTo>
                        <a:pt x="674" y="380"/>
                        <a:pt x="675" y="377"/>
                        <a:pt x="675" y="374"/>
                      </a:cubicBezTo>
                      <a:cubicBezTo>
                        <a:pt x="675" y="373"/>
                        <a:pt x="675" y="372"/>
                        <a:pt x="675" y="371"/>
                      </a:cubicBezTo>
                      <a:cubicBezTo>
                        <a:pt x="675" y="370"/>
                        <a:pt x="675" y="369"/>
                        <a:pt x="676" y="368"/>
                      </a:cubicBezTo>
                      <a:cubicBezTo>
                        <a:pt x="676" y="366"/>
                        <a:pt x="675" y="364"/>
                        <a:pt x="675" y="363"/>
                      </a:cubicBezTo>
                      <a:cubicBezTo>
                        <a:pt x="675" y="362"/>
                        <a:pt x="676" y="361"/>
                        <a:pt x="676" y="361"/>
                      </a:cubicBezTo>
                      <a:cubicBezTo>
                        <a:pt x="676" y="359"/>
                        <a:pt x="676" y="357"/>
                        <a:pt x="676" y="355"/>
                      </a:cubicBezTo>
                      <a:cubicBezTo>
                        <a:pt x="676" y="352"/>
                        <a:pt x="678" y="351"/>
                        <a:pt x="676" y="350"/>
                      </a:cubicBezTo>
                      <a:cubicBezTo>
                        <a:pt x="678" y="347"/>
                        <a:pt x="676" y="342"/>
                        <a:pt x="676" y="338"/>
                      </a:cubicBezTo>
                      <a:cubicBezTo>
                        <a:pt x="676" y="337"/>
                        <a:pt x="677" y="336"/>
                        <a:pt x="677" y="336"/>
                      </a:cubicBezTo>
                      <a:cubicBezTo>
                        <a:pt x="677" y="335"/>
                        <a:pt x="676" y="334"/>
                        <a:pt x="676" y="333"/>
                      </a:cubicBezTo>
                      <a:cubicBezTo>
                        <a:pt x="676" y="331"/>
                        <a:pt x="677" y="330"/>
                        <a:pt x="677" y="329"/>
                      </a:cubicBezTo>
                      <a:cubicBezTo>
                        <a:pt x="677" y="327"/>
                        <a:pt x="676" y="326"/>
                        <a:pt x="676" y="325"/>
                      </a:cubicBezTo>
                      <a:cubicBezTo>
                        <a:pt x="676" y="324"/>
                        <a:pt x="677" y="323"/>
                        <a:pt x="677" y="322"/>
                      </a:cubicBezTo>
                      <a:cubicBezTo>
                        <a:pt x="677" y="320"/>
                        <a:pt x="676" y="318"/>
                        <a:pt x="676" y="315"/>
                      </a:cubicBezTo>
                      <a:cubicBezTo>
                        <a:pt x="676" y="313"/>
                        <a:pt x="676" y="311"/>
                        <a:pt x="676" y="309"/>
                      </a:cubicBezTo>
                      <a:cubicBezTo>
                        <a:pt x="676" y="308"/>
                        <a:pt x="675" y="307"/>
                        <a:pt x="675" y="306"/>
                      </a:cubicBezTo>
                      <a:cubicBezTo>
                        <a:pt x="675" y="305"/>
                        <a:pt x="675" y="304"/>
                        <a:pt x="675" y="302"/>
                      </a:cubicBezTo>
                      <a:cubicBezTo>
                        <a:pt x="675" y="299"/>
                        <a:pt x="673" y="295"/>
                        <a:pt x="673" y="292"/>
                      </a:cubicBezTo>
                      <a:cubicBezTo>
                        <a:pt x="672" y="289"/>
                        <a:pt x="673" y="286"/>
                        <a:pt x="672" y="283"/>
                      </a:cubicBezTo>
                      <a:cubicBezTo>
                        <a:pt x="672" y="281"/>
                        <a:pt x="671" y="279"/>
                        <a:pt x="670" y="277"/>
                      </a:cubicBezTo>
                      <a:cubicBezTo>
                        <a:pt x="670" y="275"/>
                        <a:pt x="669" y="275"/>
                        <a:pt x="669" y="274"/>
                      </a:cubicBezTo>
                      <a:cubicBezTo>
                        <a:pt x="668" y="269"/>
                        <a:pt x="668" y="264"/>
                        <a:pt x="666" y="260"/>
                      </a:cubicBezTo>
                      <a:cubicBezTo>
                        <a:pt x="666" y="259"/>
                        <a:pt x="665" y="259"/>
                        <a:pt x="665" y="258"/>
                      </a:cubicBezTo>
                      <a:cubicBezTo>
                        <a:pt x="665" y="256"/>
                        <a:pt x="665" y="255"/>
                        <a:pt x="665" y="254"/>
                      </a:cubicBezTo>
                      <a:cubicBezTo>
                        <a:pt x="665" y="253"/>
                        <a:pt x="664" y="252"/>
                        <a:pt x="664" y="252"/>
                      </a:cubicBezTo>
                      <a:cubicBezTo>
                        <a:pt x="662" y="247"/>
                        <a:pt x="661" y="242"/>
                        <a:pt x="659" y="238"/>
                      </a:cubicBezTo>
                      <a:cubicBezTo>
                        <a:pt x="659" y="238"/>
                        <a:pt x="660" y="237"/>
                        <a:pt x="659" y="237"/>
                      </a:cubicBezTo>
                      <a:cubicBezTo>
                        <a:pt x="657" y="236"/>
                        <a:pt x="658" y="233"/>
                        <a:pt x="657" y="231"/>
                      </a:cubicBezTo>
                      <a:cubicBezTo>
                        <a:pt x="656" y="230"/>
                        <a:pt x="655" y="228"/>
                        <a:pt x="655" y="226"/>
                      </a:cubicBezTo>
                      <a:cubicBezTo>
                        <a:pt x="653" y="224"/>
                        <a:pt x="652" y="216"/>
                        <a:pt x="649" y="216"/>
                      </a:cubicBezTo>
                      <a:cubicBezTo>
                        <a:pt x="646" y="216"/>
                        <a:pt x="645" y="219"/>
                        <a:pt x="644" y="221"/>
                      </a:cubicBezTo>
                      <a:cubicBezTo>
                        <a:pt x="643" y="222"/>
                        <a:pt x="641" y="223"/>
                        <a:pt x="641" y="225"/>
                      </a:cubicBezTo>
                      <a:cubicBezTo>
                        <a:pt x="640" y="227"/>
                        <a:pt x="644" y="229"/>
                        <a:pt x="645" y="232"/>
                      </a:cubicBezTo>
                      <a:cubicBezTo>
                        <a:pt x="645" y="234"/>
                        <a:pt x="645" y="236"/>
                        <a:pt x="646" y="238"/>
                      </a:cubicBezTo>
                      <a:cubicBezTo>
                        <a:pt x="646" y="239"/>
                        <a:pt x="645" y="239"/>
                        <a:pt x="645" y="240"/>
                      </a:cubicBezTo>
                      <a:cubicBezTo>
                        <a:pt x="645" y="241"/>
                        <a:pt x="646" y="241"/>
                        <a:pt x="646" y="242"/>
                      </a:cubicBezTo>
                      <a:cubicBezTo>
                        <a:pt x="645" y="243"/>
                        <a:pt x="645" y="245"/>
                        <a:pt x="644" y="246"/>
                      </a:cubicBezTo>
                      <a:cubicBezTo>
                        <a:pt x="642" y="247"/>
                        <a:pt x="640" y="249"/>
                        <a:pt x="639" y="248"/>
                      </a:cubicBezTo>
                      <a:cubicBezTo>
                        <a:pt x="638" y="248"/>
                        <a:pt x="638" y="249"/>
                        <a:pt x="638" y="250"/>
                      </a:cubicBezTo>
                      <a:cubicBezTo>
                        <a:pt x="637" y="250"/>
                        <a:pt x="636" y="249"/>
                        <a:pt x="635" y="250"/>
                      </a:cubicBezTo>
                      <a:cubicBezTo>
                        <a:pt x="631" y="252"/>
                        <a:pt x="626" y="254"/>
                        <a:pt x="620" y="255"/>
                      </a:cubicBezTo>
                      <a:cubicBezTo>
                        <a:pt x="620" y="256"/>
                        <a:pt x="619" y="257"/>
                        <a:pt x="619" y="257"/>
                      </a:cubicBezTo>
                      <a:cubicBezTo>
                        <a:pt x="618" y="261"/>
                        <a:pt x="616" y="263"/>
                        <a:pt x="614" y="265"/>
                      </a:cubicBezTo>
                      <a:cubicBezTo>
                        <a:pt x="613" y="267"/>
                        <a:pt x="611" y="268"/>
                        <a:pt x="610" y="268"/>
                      </a:cubicBezTo>
                      <a:cubicBezTo>
                        <a:pt x="604" y="270"/>
                        <a:pt x="600" y="265"/>
                        <a:pt x="594" y="264"/>
                      </a:cubicBezTo>
                      <a:cubicBezTo>
                        <a:pt x="593" y="264"/>
                        <a:pt x="593" y="264"/>
                        <a:pt x="592" y="264"/>
                      </a:cubicBezTo>
                      <a:cubicBezTo>
                        <a:pt x="590" y="264"/>
                        <a:pt x="589" y="263"/>
                        <a:pt x="587" y="262"/>
                      </a:cubicBezTo>
                      <a:cubicBezTo>
                        <a:pt x="585" y="262"/>
                        <a:pt x="584" y="263"/>
                        <a:pt x="582" y="262"/>
                      </a:cubicBezTo>
                      <a:cubicBezTo>
                        <a:pt x="581" y="263"/>
                        <a:pt x="580" y="265"/>
                        <a:pt x="581" y="266"/>
                      </a:cubicBezTo>
                      <a:cubicBezTo>
                        <a:pt x="581" y="267"/>
                        <a:pt x="582" y="268"/>
                        <a:pt x="583" y="269"/>
                      </a:cubicBezTo>
                      <a:cubicBezTo>
                        <a:pt x="583" y="270"/>
                        <a:pt x="583" y="271"/>
                        <a:pt x="582" y="272"/>
                      </a:cubicBezTo>
                      <a:cubicBezTo>
                        <a:pt x="582" y="273"/>
                        <a:pt x="581" y="273"/>
                        <a:pt x="581" y="274"/>
                      </a:cubicBezTo>
                      <a:cubicBezTo>
                        <a:pt x="580" y="274"/>
                        <a:pt x="580" y="275"/>
                        <a:pt x="580" y="275"/>
                      </a:cubicBezTo>
                      <a:cubicBezTo>
                        <a:pt x="579" y="277"/>
                        <a:pt x="576" y="278"/>
                        <a:pt x="573" y="278"/>
                      </a:cubicBezTo>
                      <a:cubicBezTo>
                        <a:pt x="572" y="277"/>
                        <a:pt x="571" y="276"/>
                        <a:pt x="570" y="276"/>
                      </a:cubicBezTo>
                      <a:cubicBezTo>
                        <a:pt x="567" y="276"/>
                        <a:pt x="563" y="278"/>
                        <a:pt x="562" y="280"/>
                      </a:cubicBezTo>
                      <a:cubicBezTo>
                        <a:pt x="562" y="281"/>
                        <a:pt x="561" y="282"/>
                        <a:pt x="561" y="282"/>
                      </a:cubicBezTo>
                      <a:cubicBezTo>
                        <a:pt x="559" y="285"/>
                        <a:pt x="558" y="286"/>
                        <a:pt x="555" y="287"/>
                      </a:cubicBezTo>
                      <a:cubicBezTo>
                        <a:pt x="555" y="288"/>
                        <a:pt x="554" y="287"/>
                        <a:pt x="554" y="287"/>
                      </a:cubicBezTo>
                      <a:cubicBezTo>
                        <a:pt x="553" y="292"/>
                        <a:pt x="543" y="294"/>
                        <a:pt x="541" y="289"/>
                      </a:cubicBezTo>
                      <a:cubicBezTo>
                        <a:pt x="537" y="288"/>
                        <a:pt x="536" y="285"/>
                        <a:pt x="531" y="285"/>
                      </a:cubicBezTo>
                      <a:cubicBezTo>
                        <a:pt x="531" y="286"/>
                        <a:pt x="531" y="288"/>
                        <a:pt x="530" y="290"/>
                      </a:cubicBezTo>
                      <a:cubicBezTo>
                        <a:pt x="531" y="293"/>
                        <a:pt x="532" y="295"/>
                        <a:pt x="533" y="299"/>
                      </a:cubicBezTo>
                      <a:cubicBezTo>
                        <a:pt x="535" y="302"/>
                        <a:pt x="534" y="305"/>
                        <a:pt x="534" y="309"/>
                      </a:cubicBezTo>
                      <a:cubicBezTo>
                        <a:pt x="534" y="310"/>
                        <a:pt x="535" y="311"/>
                        <a:pt x="535" y="312"/>
                      </a:cubicBezTo>
                      <a:cubicBezTo>
                        <a:pt x="536" y="314"/>
                        <a:pt x="536" y="316"/>
                        <a:pt x="537" y="318"/>
                      </a:cubicBezTo>
                      <a:cubicBezTo>
                        <a:pt x="537" y="320"/>
                        <a:pt x="536" y="323"/>
                        <a:pt x="536" y="326"/>
                      </a:cubicBezTo>
                      <a:cubicBezTo>
                        <a:pt x="536" y="327"/>
                        <a:pt x="537" y="328"/>
                        <a:pt x="537" y="329"/>
                      </a:cubicBezTo>
                      <a:cubicBezTo>
                        <a:pt x="538" y="336"/>
                        <a:pt x="536" y="345"/>
                        <a:pt x="537" y="350"/>
                      </a:cubicBezTo>
                      <a:cubicBezTo>
                        <a:pt x="536" y="351"/>
                        <a:pt x="537" y="353"/>
                        <a:pt x="537" y="355"/>
                      </a:cubicBezTo>
                      <a:cubicBezTo>
                        <a:pt x="537" y="356"/>
                        <a:pt x="536" y="357"/>
                        <a:pt x="536" y="358"/>
                      </a:cubicBezTo>
                      <a:cubicBezTo>
                        <a:pt x="535" y="359"/>
                        <a:pt x="535" y="362"/>
                        <a:pt x="534" y="364"/>
                      </a:cubicBezTo>
                      <a:cubicBezTo>
                        <a:pt x="534" y="366"/>
                        <a:pt x="535" y="367"/>
                        <a:pt x="535" y="369"/>
                      </a:cubicBezTo>
                      <a:cubicBezTo>
                        <a:pt x="535" y="369"/>
                        <a:pt x="534" y="370"/>
                        <a:pt x="534" y="371"/>
                      </a:cubicBezTo>
                      <a:cubicBezTo>
                        <a:pt x="534" y="372"/>
                        <a:pt x="534" y="373"/>
                        <a:pt x="534" y="374"/>
                      </a:cubicBezTo>
                      <a:cubicBezTo>
                        <a:pt x="533" y="377"/>
                        <a:pt x="531" y="379"/>
                        <a:pt x="532" y="382"/>
                      </a:cubicBezTo>
                      <a:cubicBezTo>
                        <a:pt x="532" y="384"/>
                        <a:pt x="530" y="386"/>
                        <a:pt x="530" y="387"/>
                      </a:cubicBezTo>
                      <a:cubicBezTo>
                        <a:pt x="530" y="388"/>
                        <a:pt x="530" y="388"/>
                        <a:pt x="530" y="389"/>
                      </a:cubicBezTo>
                      <a:cubicBezTo>
                        <a:pt x="530" y="391"/>
                        <a:pt x="528" y="392"/>
                        <a:pt x="528" y="394"/>
                      </a:cubicBezTo>
                      <a:cubicBezTo>
                        <a:pt x="527" y="396"/>
                        <a:pt x="526" y="398"/>
                        <a:pt x="525" y="399"/>
                      </a:cubicBezTo>
                      <a:cubicBezTo>
                        <a:pt x="525" y="400"/>
                        <a:pt x="525" y="401"/>
                        <a:pt x="525" y="401"/>
                      </a:cubicBezTo>
                      <a:cubicBezTo>
                        <a:pt x="525" y="403"/>
                        <a:pt x="523" y="405"/>
                        <a:pt x="523" y="407"/>
                      </a:cubicBezTo>
                      <a:cubicBezTo>
                        <a:pt x="522" y="407"/>
                        <a:pt x="523" y="408"/>
                        <a:pt x="523" y="408"/>
                      </a:cubicBezTo>
                      <a:cubicBezTo>
                        <a:pt x="522" y="410"/>
                        <a:pt x="521" y="411"/>
                        <a:pt x="520" y="412"/>
                      </a:cubicBezTo>
                      <a:cubicBezTo>
                        <a:pt x="520" y="413"/>
                        <a:pt x="520" y="414"/>
                        <a:pt x="520" y="415"/>
                      </a:cubicBezTo>
                      <a:cubicBezTo>
                        <a:pt x="519" y="416"/>
                        <a:pt x="517" y="417"/>
                        <a:pt x="518" y="419"/>
                      </a:cubicBezTo>
                      <a:cubicBezTo>
                        <a:pt x="515" y="421"/>
                        <a:pt x="516" y="426"/>
                        <a:pt x="513" y="427"/>
                      </a:cubicBezTo>
                      <a:cubicBezTo>
                        <a:pt x="513" y="431"/>
                        <a:pt x="511" y="432"/>
                        <a:pt x="509" y="435"/>
                      </a:cubicBezTo>
                      <a:cubicBezTo>
                        <a:pt x="508" y="437"/>
                        <a:pt x="507" y="438"/>
                        <a:pt x="506" y="439"/>
                      </a:cubicBezTo>
                      <a:cubicBezTo>
                        <a:pt x="505" y="441"/>
                        <a:pt x="504" y="444"/>
                        <a:pt x="503" y="445"/>
                      </a:cubicBezTo>
                      <a:cubicBezTo>
                        <a:pt x="501" y="447"/>
                        <a:pt x="499" y="449"/>
                        <a:pt x="499" y="451"/>
                      </a:cubicBezTo>
                      <a:cubicBezTo>
                        <a:pt x="498" y="451"/>
                        <a:pt x="497" y="451"/>
                        <a:pt x="497" y="451"/>
                      </a:cubicBezTo>
                      <a:cubicBezTo>
                        <a:pt x="497" y="452"/>
                        <a:pt x="496" y="453"/>
                        <a:pt x="496" y="454"/>
                      </a:cubicBezTo>
                      <a:cubicBezTo>
                        <a:pt x="495" y="455"/>
                        <a:pt x="495" y="456"/>
                        <a:pt x="493" y="456"/>
                      </a:cubicBezTo>
                      <a:cubicBezTo>
                        <a:pt x="492" y="461"/>
                        <a:pt x="488" y="463"/>
                        <a:pt x="485" y="466"/>
                      </a:cubicBezTo>
                      <a:cubicBezTo>
                        <a:pt x="484" y="467"/>
                        <a:pt x="484" y="468"/>
                        <a:pt x="483" y="469"/>
                      </a:cubicBezTo>
                      <a:cubicBezTo>
                        <a:pt x="483" y="469"/>
                        <a:pt x="482" y="469"/>
                        <a:pt x="482" y="470"/>
                      </a:cubicBezTo>
                      <a:cubicBezTo>
                        <a:pt x="480" y="471"/>
                        <a:pt x="480" y="472"/>
                        <a:pt x="479" y="473"/>
                      </a:cubicBezTo>
                      <a:cubicBezTo>
                        <a:pt x="476" y="474"/>
                        <a:pt x="476" y="477"/>
                        <a:pt x="473" y="478"/>
                      </a:cubicBezTo>
                      <a:cubicBezTo>
                        <a:pt x="471" y="478"/>
                        <a:pt x="471" y="479"/>
                        <a:pt x="470" y="479"/>
                      </a:cubicBezTo>
                      <a:cubicBezTo>
                        <a:pt x="469" y="478"/>
                        <a:pt x="467" y="478"/>
                        <a:pt x="467" y="477"/>
                      </a:cubicBezTo>
                      <a:cubicBezTo>
                        <a:pt x="467" y="476"/>
                        <a:pt x="467" y="474"/>
                        <a:pt x="468" y="473"/>
                      </a:cubicBezTo>
                      <a:cubicBezTo>
                        <a:pt x="468" y="472"/>
                        <a:pt x="469" y="472"/>
                        <a:pt x="470" y="472"/>
                      </a:cubicBezTo>
                      <a:cubicBezTo>
                        <a:pt x="471" y="471"/>
                        <a:pt x="471" y="470"/>
                        <a:pt x="472" y="469"/>
                      </a:cubicBezTo>
                      <a:cubicBezTo>
                        <a:pt x="473" y="468"/>
                        <a:pt x="475" y="466"/>
                        <a:pt x="477" y="465"/>
                      </a:cubicBezTo>
                      <a:cubicBezTo>
                        <a:pt x="477" y="463"/>
                        <a:pt x="479" y="463"/>
                        <a:pt x="480" y="462"/>
                      </a:cubicBezTo>
                      <a:cubicBezTo>
                        <a:pt x="480" y="461"/>
                        <a:pt x="480" y="461"/>
                        <a:pt x="480" y="460"/>
                      </a:cubicBezTo>
                      <a:cubicBezTo>
                        <a:pt x="486" y="456"/>
                        <a:pt x="487" y="450"/>
                        <a:pt x="493" y="447"/>
                      </a:cubicBezTo>
                      <a:cubicBezTo>
                        <a:pt x="493" y="445"/>
                        <a:pt x="494" y="443"/>
                        <a:pt x="496" y="442"/>
                      </a:cubicBezTo>
                      <a:cubicBezTo>
                        <a:pt x="496" y="441"/>
                        <a:pt x="496" y="440"/>
                        <a:pt x="496" y="439"/>
                      </a:cubicBezTo>
                      <a:cubicBezTo>
                        <a:pt x="497" y="439"/>
                        <a:pt x="498" y="438"/>
                        <a:pt x="499" y="437"/>
                      </a:cubicBezTo>
                      <a:cubicBezTo>
                        <a:pt x="500" y="436"/>
                        <a:pt x="500" y="434"/>
                        <a:pt x="501" y="432"/>
                      </a:cubicBezTo>
                      <a:cubicBezTo>
                        <a:pt x="502" y="431"/>
                        <a:pt x="503" y="430"/>
                        <a:pt x="504" y="428"/>
                      </a:cubicBezTo>
                      <a:cubicBezTo>
                        <a:pt x="505" y="427"/>
                        <a:pt x="506" y="425"/>
                        <a:pt x="507" y="423"/>
                      </a:cubicBezTo>
                      <a:cubicBezTo>
                        <a:pt x="507" y="423"/>
                        <a:pt x="507" y="422"/>
                        <a:pt x="507" y="421"/>
                      </a:cubicBezTo>
                      <a:cubicBezTo>
                        <a:pt x="508" y="420"/>
                        <a:pt x="508" y="419"/>
                        <a:pt x="509" y="419"/>
                      </a:cubicBezTo>
                      <a:cubicBezTo>
                        <a:pt x="509" y="418"/>
                        <a:pt x="509" y="417"/>
                        <a:pt x="510" y="416"/>
                      </a:cubicBezTo>
                      <a:cubicBezTo>
                        <a:pt x="510" y="415"/>
                        <a:pt x="511" y="414"/>
                        <a:pt x="512" y="413"/>
                      </a:cubicBezTo>
                      <a:cubicBezTo>
                        <a:pt x="512" y="413"/>
                        <a:pt x="512" y="412"/>
                        <a:pt x="512" y="411"/>
                      </a:cubicBezTo>
                      <a:cubicBezTo>
                        <a:pt x="513" y="409"/>
                        <a:pt x="515" y="407"/>
                        <a:pt x="515" y="405"/>
                      </a:cubicBezTo>
                      <a:cubicBezTo>
                        <a:pt x="515" y="404"/>
                        <a:pt x="515" y="404"/>
                        <a:pt x="515" y="403"/>
                      </a:cubicBezTo>
                      <a:cubicBezTo>
                        <a:pt x="516" y="402"/>
                        <a:pt x="516" y="401"/>
                        <a:pt x="517" y="401"/>
                      </a:cubicBezTo>
                      <a:cubicBezTo>
                        <a:pt x="517" y="400"/>
                        <a:pt x="517" y="399"/>
                        <a:pt x="517" y="399"/>
                      </a:cubicBezTo>
                      <a:cubicBezTo>
                        <a:pt x="517" y="398"/>
                        <a:pt x="518" y="398"/>
                        <a:pt x="518" y="397"/>
                      </a:cubicBezTo>
                      <a:cubicBezTo>
                        <a:pt x="519" y="396"/>
                        <a:pt x="518" y="394"/>
                        <a:pt x="519" y="392"/>
                      </a:cubicBezTo>
                      <a:cubicBezTo>
                        <a:pt x="519" y="391"/>
                        <a:pt x="520" y="390"/>
                        <a:pt x="520" y="389"/>
                      </a:cubicBezTo>
                      <a:cubicBezTo>
                        <a:pt x="520" y="389"/>
                        <a:pt x="520" y="388"/>
                        <a:pt x="520" y="387"/>
                      </a:cubicBezTo>
                      <a:cubicBezTo>
                        <a:pt x="520" y="385"/>
                        <a:pt x="522" y="384"/>
                        <a:pt x="523" y="382"/>
                      </a:cubicBezTo>
                      <a:cubicBezTo>
                        <a:pt x="523" y="380"/>
                        <a:pt x="523" y="377"/>
                        <a:pt x="523" y="374"/>
                      </a:cubicBezTo>
                      <a:cubicBezTo>
                        <a:pt x="524" y="373"/>
                        <a:pt x="524" y="372"/>
                        <a:pt x="524" y="370"/>
                      </a:cubicBezTo>
                      <a:cubicBezTo>
                        <a:pt x="525" y="368"/>
                        <a:pt x="526" y="364"/>
                        <a:pt x="526" y="362"/>
                      </a:cubicBezTo>
                      <a:cubicBezTo>
                        <a:pt x="526" y="360"/>
                        <a:pt x="525" y="357"/>
                        <a:pt x="527" y="356"/>
                      </a:cubicBezTo>
                      <a:cubicBezTo>
                        <a:pt x="527" y="355"/>
                        <a:pt x="526" y="355"/>
                        <a:pt x="526" y="354"/>
                      </a:cubicBezTo>
                      <a:cubicBezTo>
                        <a:pt x="526" y="353"/>
                        <a:pt x="527" y="353"/>
                        <a:pt x="527" y="352"/>
                      </a:cubicBezTo>
                      <a:cubicBezTo>
                        <a:pt x="526" y="347"/>
                        <a:pt x="527" y="341"/>
                        <a:pt x="528" y="335"/>
                      </a:cubicBezTo>
                      <a:cubicBezTo>
                        <a:pt x="528" y="331"/>
                        <a:pt x="526" y="327"/>
                        <a:pt x="526" y="322"/>
                      </a:cubicBezTo>
                      <a:cubicBezTo>
                        <a:pt x="526" y="319"/>
                        <a:pt x="526" y="316"/>
                        <a:pt x="526" y="313"/>
                      </a:cubicBezTo>
                      <a:cubicBezTo>
                        <a:pt x="526" y="310"/>
                        <a:pt x="523" y="307"/>
                        <a:pt x="524" y="303"/>
                      </a:cubicBezTo>
                      <a:cubicBezTo>
                        <a:pt x="524" y="302"/>
                        <a:pt x="523" y="300"/>
                        <a:pt x="522" y="298"/>
                      </a:cubicBezTo>
                      <a:cubicBezTo>
                        <a:pt x="522" y="297"/>
                        <a:pt x="522" y="296"/>
                        <a:pt x="522" y="295"/>
                      </a:cubicBezTo>
                      <a:cubicBezTo>
                        <a:pt x="522" y="294"/>
                        <a:pt x="521" y="293"/>
                        <a:pt x="520" y="292"/>
                      </a:cubicBezTo>
                      <a:cubicBezTo>
                        <a:pt x="520" y="291"/>
                        <a:pt x="521" y="290"/>
                        <a:pt x="520" y="290"/>
                      </a:cubicBezTo>
                      <a:cubicBezTo>
                        <a:pt x="520" y="286"/>
                        <a:pt x="518" y="284"/>
                        <a:pt x="517" y="281"/>
                      </a:cubicBezTo>
                      <a:cubicBezTo>
                        <a:pt x="517" y="280"/>
                        <a:pt x="517" y="279"/>
                        <a:pt x="517" y="278"/>
                      </a:cubicBezTo>
                      <a:cubicBezTo>
                        <a:pt x="516" y="275"/>
                        <a:pt x="513" y="273"/>
                        <a:pt x="513" y="270"/>
                      </a:cubicBezTo>
                      <a:cubicBezTo>
                        <a:pt x="511" y="268"/>
                        <a:pt x="511" y="267"/>
                        <a:pt x="510" y="265"/>
                      </a:cubicBezTo>
                      <a:cubicBezTo>
                        <a:pt x="509" y="263"/>
                        <a:pt x="507" y="262"/>
                        <a:pt x="506" y="260"/>
                      </a:cubicBezTo>
                      <a:cubicBezTo>
                        <a:pt x="502" y="260"/>
                        <a:pt x="502" y="264"/>
                        <a:pt x="499" y="265"/>
                      </a:cubicBezTo>
                      <a:cubicBezTo>
                        <a:pt x="497" y="267"/>
                        <a:pt x="496" y="270"/>
                        <a:pt x="494" y="271"/>
                      </a:cubicBezTo>
                      <a:cubicBezTo>
                        <a:pt x="493" y="271"/>
                        <a:pt x="493" y="271"/>
                        <a:pt x="492" y="271"/>
                      </a:cubicBezTo>
                      <a:cubicBezTo>
                        <a:pt x="492" y="272"/>
                        <a:pt x="491" y="273"/>
                        <a:pt x="491" y="273"/>
                      </a:cubicBezTo>
                      <a:cubicBezTo>
                        <a:pt x="488" y="274"/>
                        <a:pt x="487" y="275"/>
                        <a:pt x="484" y="276"/>
                      </a:cubicBezTo>
                      <a:cubicBezTo>
                        <a:pt x="483" y="276"/>
                        <a:pt x="481" y="276"/>
                        <a:pt x="480" y="276"/>
                      </a:cubicBezTo>
                      <a:cubicBezTo>
                        <a:pt x="478" y="277"/>
                        <a:pt x="477" y="278"/>
                        <a:pt x="476" y="278"/>
                      </a:cubicBezTo>
                      <a:cubicBezTo>
                        <a:pt x="474" y="278"/>
                        <a:pt x="472" y="278"/>
                        <a:pt x="469" y="278"/>
                      </a:cubicBezTo>
                      <a:cubicBezTo>
                        <a:pt x="466" y="278"/>
                        <a:pt x="463" y="280"/>
                        <a:pt x="461" y="278"/>
                      </a:cubicBezTo>
                      <a:cubicBezTo>
                        <a:pt x="460" y="278"/>
                        <a:pt x="460" y="279"/>
                        <a:pt x="459" y="279"/>
                      </a:cubicBezTo>
                      <a:cubicBezTo>
                        <a:pt x="458" y="279"/>
                        <a:pt x="457" y="278"/>
                        <a:pt x="456" y="278"/>
                      </a:cubicBezTo>
                      <a:cubicBezTo>
                        <a:pt x="455" y="278"/>
                        <a:pt x="454" y="279"/>
                        <a:pt x="453" y="278"/>
                      </a:cubicBezTo>
                      <a:cubicBezTo>
                        <a:pt x="452" y="278"/>
                        <a:pt x="452" y="279"/>
                        <a:pt x="451" y="279"/>
                      </a:cubicBezTo>
                      <a:cubicBezTo>
                        <a:pt x="446" y="278"/>
                        <a:pt x="445" y="282"/>
                        <a:pt x="443" y="285"/>
                      </a:cubicBezTo>
                      <a:cubicBezTo>
                        <a:pt x="443" y="286"/>
                        <a:pt x="442" y="287"/>
                        <a:pt x="443" y="288"/>
                      </a:cubicBezTo>
                      <a:cubicBezTo>
                        <a:pt x="446" y="292"/>
                        <a:pt x="457" y="289"/>
                        <a:pt x="462" y="291"/>
                      </a:cubicBezTo>
                      <a:cubicBezTo>
                        <a:pt x="465" y="289"/>
                        <a:pt x="472" y="291"/>
                        <a:pt x="475" y="291"/>
                      </a:cubicBezTo>
                      <a:cubicBezTo>
                        <a:pt x="478" y="292"/>
                        <a:pt x="481" y="292"/>
                        <a:pt x="482" y="292"/>
                      </a:cubicBezTo>
                      <a:cubicBezTo>
                        <a:pt x="484" y="295"/>
                        <a:pt x="481" y="297"/>
                        <a:pt x="480" y="299"/>
                      </a:cubicBezTo>
                      <a:cubicBezTo>
                        <a:pt x="480" y="299"/>
                        <a:pt x="480" y="300"/>
                        <a:pt x="480" y="300"/>
                      </a:cubicBezTo>
                      <a:cubicBezTo>
                        <a:pt x="479" y="302"/>
                        <a:pt x="476" y="304"/>
                        <a:pt x="474" y="306"/>
                      </a:cubicBezTo>
                      <a:cubicBezTo>
                        <a:pt x="474" y="307"/>
                        <a:pt x="474" y="308"/>
                        <a:pt x="473" y="308"/>
                      </a:cubicBezTo>
                      <a:cubicBezTo>
                        <a:pt x="472" y="309"/>
                        <a:pt x="471" y="309"/>
                        <a:pt x="470" y="309"/>
                      </a:cubicBezTo>
                      <a:cubicBezTo>
                        <a:pt x="469" y="310"/>
                        <a:pt x="469" y="311"/>
                        <a:pt x="469" y="312"/>
                      </a:cubicBezTo>
                      <a:cubicBezTo>
                        <a:pt x="467" y="312"/>
                        <a:pt x="466" y="313"/>
                        <a:pt x="465" y="313"/>
                      </a:cubicBezTo>
                      <a:cubicBezTo>
                        <a:pt x="464" y="314"/>
                        <a:pt x="462" y="314"/>
                        <a:pt x="461" y="315"/>
                      </a:cubicBezTo>
                      <a:cubicBezTo>
                        <a:pt x="460" y="315"/>
                        <a:pt x="459" y="316"/>
                        <a:pt x="459" y="316"/>
                      </a:cubicBezTo>
                      <a:cubicBezTo>
                        <a:pt x="457" y="316"/>
                        <a:pt x="456" y="315"/>
                        <a:pt x="454" y="315"/>
                      </a:cubicBezTo>
                      <a:cubicBezTo>
                        <a:pt x="453" y="315"/>
                        <a:pt x="451" y="316"/>
                        <a:pt x="449" y="316"/>
                      </a:cubicBezTo>
                      <a:cubicBezTo>
                        <a:pt x="448" y="316"/>
                        <a:pt x="447" y="316"/>
                        <a:pt x="446" y="316"/>
                      </a:cubicBezTo>
                      <a:cubicBezTo>
                        <a:pt x="445" y="316"/>
                        <a:pt x="444" y="316"/>
                        <a:pt x="443" y="316"/>
                      </a:cubicBezTo>
                      <a:cubicBezTo>
                        <a:pt x="440" y="317"/>
                        <a:pt x="437" y="316"/>
                        <a:pt x="435" y="317"/>
                      </a:cubicBezTo>
                      <a:cubicBezTo>
                        <a:pt x="432" y="317"/>
                        <a:pt x="431" y="320"/>
                        <a:pt x="429" y="320"/>
                      </a:cubicBezTo>
                      <a:cubicBezTo>
                        <a:pt x="429" y="323"/>
                        <a:pt x="428" y="324"/>
                        <a:pt x="427" y="326"/>
                      </a:cubicBezTo>
                      <a:cubicBezTo>
                        <a:pt x="427" y="327"/>
                        <a:pt x="428" y="328"/>
                        <a:pt x="429" y="329"/>
                      </a:cubicBezTo>
                      <a:cubicBezTo>
                        <a:pt x="430" y="329"/>
                        <a:pt x="432" y="330"/>
                        <a:pt x="433" y="330"/>
                      </a:cubicBezTo>
                      <a:cubicBezTo>
                        <a:pt x="438" y="330"/>
                        <a:pt x="444" y="329"/>
                        <a:pt x="448" y="329"/>
                      </a:cubicBezTo>
                      <a:cubicBezTo>
                        <a:pt x="449" y="330"/>
                        <a:pt x="450" y="330"/>
                        <a:pt x="451" y="330"/>
                      </a:cubicBezTo>
                      <a:cubicBezTo>
                        <a:pt x="454" y="331"/>
                        <a:pt x="456" y="330"/>
                        <a:pt x="458" y="332"/>
                      </a:cubicBezTo>
                      <a:cubicBezTo>
                        <a:pt x="458" y="333"/>
                        <a:pt x="458" y="335"/>
                        <a:pt x="458" y="336"/>
                      </a:cubicBezTo>
                      <a:cubicBezTo>
                        <a:pt x="455" y="337"/>
                        <a:pt x="454" y="340"/>
                        <a:pt x="452" y="343"/>
                      </a:cubicBezTo>
                      <a:cubicBezTo>
                        <a:pt x="451" y="345"/>
                        <a:pt x="448" y="346"/>
                        <a:pt x="447" y="348"/>
                      </a:cubicBezTo>
                      <a:cubicBezTo>
                        <a:pt x="446" y="349"/>
                        <a:pt x="446" y="348"/>
                        <a:pt x="445" y="348"/>
                      </a:cubicBezTo>
                      <a:cubicBezTo>
                        <a:pt x="445" y="352"/>
                        <a:pt x="441" y="351"/>
                        <a:pt x="439" y="352"/>
                      </a:cubicBezTo>
                      <a:cubicBezTo>
                        <a:pt x="437" y="353"/>
                        <a:pt x="436" y="354"/>
                        <a:pt x="434" y="355"/>
                      </a:cubicBezTo>
                      <a:cubicBezTo>
                        <a:pt x="432" y="354"/>
                        <a:pt x="429" y="356"/>
                        <a:pt x="426" y="356"/>
                      </a:cubicBezTo>
                      <a:cubicBezTo>
                        <a:pt x="425" y="356"/>
                        <a:pt x="425" y="355"/>
                        <a:pt x="424" y="355"/>
                      </a:cubicBezTo>
                      <a:cubicBezTo>
                        <a:pt x="421" y="355"/>
                        <a:pt x="419" y="356"/>
                        <a:pt x="416" y="356"/>
                      </a:cubicBezTo>
                      <a:cubicBezTo>
                        <a:pt x="415" y="358"/>
                        <a:pt x="414" y="360"/>
                        <a:pt x="414" y="364"/>
                      </a:cubicBezTo>
                      <a:cubicBezTo>
                        <a:pt x="417" y="369"/>
                        <a:pt x="427" y="366"/>
                        <a:pt x="434" y="368"/>
                      </a:cubicBezTo>
                      <a:cubicBezTo>
                        <a:pt x="435" y="369"/>
                        <a:pt x="435" y="371"/>
                        <a:pt x="436" y="373"/>
                      </a:cubicBezTo>
                      <a:cubicBezTo>
                        <a:pt x="434" y="375"/>
                        <a:pt x="433" y="378"/>
                        <a:pt x="432" y="380"/>
                      </a:cubicBezTo>
                      <a:cubicBezTo>
                        <a:pt x="431" y="381"/>
                        <a:pt x="430" y="381"/>
                        <a:pt x="429" y="382"/>
                      </a:cubicBezTo>
                      <a:cubicBezTo>
                        <a:pt x="426" y="384"/>
                        <a:pt x="424" y="389"/>
                        <a:pt x="421" y="390"/>
                      </a:cubicBezTo>
                      <a:cubicBezTo>
                        <a:pt x="420" y="391"/>
                        <a:pt x="419" y="390"/>
                        <a:pt x="419" y="391"/>
                      </a:cubicBezTo>
                      <a:cubicBezTo>
                        <a:pt x="417" y="391"/>
                        <a:pt x="416" y="392"/>
                        <a:pt x="414" y="392"/>
                      </a:cubicBezTo>
                      <a:cubicBezTo>
                        <a:pt x="411" y="392"/>
                        <a:pt x="407" y="392"/>
                        <a:pt x="404" y="392"/>
                      </a:cubicBezTo>
                      <a:cubicBezTo>
                        <a:pt x="400" y="393"/>
                        <a:pt x="397" y="398"/>
                        <a:pt x="399" y="403"/>
                      </a:cubicBezTo>
                      <a:cubicBezTo>
                        <a:pt x="400" y="403"/>
                        <a:pt x="401" y="404"/>
                        <a:pt x="403" y="404"/>
                      </a:cubicBezTo>
                      <a:cubicBezTo>
                        <a:pt x="404" y="404"/>
                        <a:pt x="405" y="404"/>
                        <a:pt x="407" y="404"/>
                      </a:cubicBezTo>
                      <a:cubicBezTo>
                        <a:pt x="408" y="404"/>
                        <a:pt x="409" y="405"/>
                        <a:pt x="410" y="405"/>
                      </a:cubicBezTo>
                      <a:cubicBezTo>
                        <a:pt x="414" y="406"/>
                        <a:pt x="413" y="407"/>
                        <a:pt x="413" y="410"/>
                      </a:cubicBezTo>
                      <a:cubicBezTo>
                        <a:pt x="413" y="411"/>
                        <a:pt x="412" y="411"/>
                        <a:pt x="411" y="412"/>
                      </a:cubicBezTo>
                      <a:cubicBezTo>
                        <a:pt x="412" y="415"/>
                        <a:pt x="409" y="415"/>
                        <a:pt x="409" y="418"/>
                      </a:cubicBezTo>
                      <a:cubicBezTo>
                        <a:pt x="405" y="421"/>
                        <a:pt x="402" y="426"/>
                        <a:pt x="396" y="427"/>
                      </a:cubicBezTo>
                      <a:cubicBezTo>
                        <a:pt x="395" y="427"/>
                        <a:pt x="393" y="427"/>
                        <a:pt x="392" y="427"/>
                      </a:cubicBezTo>
                      <a:cubicBezTo>
                        <a:pt x="391" y="427"/>
                        <a:pt x="390" y="428"/>
                        <a:pt x="389" y="428"/>
                      </a:cubicBezTo>
                      <a:cubicBezTo>
                        <a:pt x="386" y="429"/>
                        <a:pt x="384" y="429"/>
                        <a:pt x="382" y="430"/>
                      </a:cubicBezTo>
                      <a:cubicBezTo>
                        <a:pt x="380" y="434"/>
                        <a:pt x="378" y="437"/>
                        <a:pt x="380" y="441"/>
                      </a:cubicBezTo>
                      <a:cubicBezTo>
                        <a:pt x="381" y="442"/>
                        <a:pt x="383" y="443"/>
                        <a:pt x="384" y="444"/>
                      </a:cubicBezTo>
                      <a:cubicBezTo>
                        <a:pt x="384" y="445"/>
                        <a:pt x="385" y="447"/>
                        <a:pt x="386" y="448"/>
                      </a:cubicBezTo>
                      <a:cubicBezTo>
                        <a:pt x="387" y="450"/>
                        <a:pt x="389" y="451"/>
                        <a:pt x="387" y="455"/>
                      </a:cubicBezTo>
                      <a:cubicBezTo>
                        <a:pt x="387" y="457"/>
                        <a:pt x="384" y="459"/>
                        <a:pt x="383" y="461"/>
                      </a:cubicBezTo>
                      <a:cubicBezTo>
                        <a:pt x="383" y="462"/>
                        <a:pt x="383" y="463"/>
                        <a:pt x="382" y="464"/>
                      </a:cubicBezTo>
                      <a:cubicBezTo>
                        <a:pt x="382" y="464"/>
                        <a:pt x="381" y="465"/>
                        <a:pt x="380" y="466"/>
                      </a:cubicBezTo>
                      <a:cubicBezTo>
                        <a:pt x="379" y="468"/>
                        <a:pt x="378" y="470"/>
                        <a:pt x="376" y="472"/>
                      </a:cubicBezTo>
                      <a:cubicBezTo>
                        <a:pt x="376" y="472"/>
                        <a:pt x="376" y="473"/>
                        <a:pt x="376" y="473"/>
                      </a:cubicBezTo>
                      <a:cubicBezTo>
                        <a:pt x="375" y="474"/>
                        <a:pt x="374" y="475"/>
                        <a:pt x="374" y="476"/>
                      </a:cubicBezTo>
                      <a:cubicBezTo>
                        <a:pt x="373" y="477"/>
                        <a:pt x="372" y="478"/>
                        <a:pt x="372" y="480"/>
                      </a:cubicBezTo>
                      <a:cubicBezTo>
                        <a:pt x="372" y="480"/>
                        <a:pt x="371" y="480"/>
                        <a:pt x="370" y="481"/>
                      </a:cubicBezTo>
                      <a:cubicBezTo>
                        <a:pt x="370" y="482"/>
                        <a:pt x="370" y="483"/>
                        <a:pt x="370" y="483"/>
                      </a:cubicBezTo>
                      <a:cubicBezTo>
                        <a:pt x="369" y="484"/>
                        <a:pt x="368" y="484"/>
                        <a:pt x="368" y="484"/>
                      </a:cubicBezTo>
                      <a:cubicBezTo>
                        <a:pt x="366" y="487"/>
                        <a:pt x="365" y="489"/>
                        <a:pt x="364" y="491"/>
                      </a:cubicBezTo>
                      <a:cubicBezTo>
                        <a:pt x="363" y="492"/>
                        <a:pt x="362" y="494"/>
                        <a:pt x="362" y="495"/>
                      </a:cubicBezTo>
                      <a:cubicBezTo>
                        <a:pt x="361" y="496"/>
                        <a:pt x="360" y="496"/>
                        <a:pt x="359" y="498"/>
                      </a:cubicBezTo>
                      <a:cubicBezTo>
                        <a:pt x="359" y="498"/>
                        <a:pt x="359" y="499"/>
                        <a:pt x="358" y="499"/>
                      </a:cubicBezTo>
                      <a:cubicBezTo>
                        <a:pt x="358" y="500"/>
                        <a:pt x="358" y="500"/>
                        <a:pt x="357" y="501"/>
                      </a:cubicBezTo>
                      <a:cubicBezTo>
                        <a:pt x="357" y="501"/>
                        <a:pt x="356" y="502"/>
                        <a:pt x="356" y="503"/>
                      </a:cubicBezTo>
                      <a:cubicBezTo>
                        <a:pt x="356" y="503"/>
                        <a:pt x="354" y="503"/>
                        <a:pt x="354" y="504"/>
                      </a:cubicBezTo>
                      <a:cubicBezTo>
                        <a:pt x="353" y="505"/>
                        <a:pt x="353" y="506"/>
                        <a:pt x="353" y="506"/>
                      </a:cubicBezTo>
                      <a:cubicBezTo>
                        <a:pt x="350" y="508"/>
                        <a:pt x="349" y="505"/>
                        <a:pt x="347" y="504"/>
                      </a:cubicBezTo>
                      <a:cubicBezTo>
                        <a:pt x="346" y="503"/>
                        <a:pt x="344" y="502"/>
                        <a:pt x="344" y="501"/>
                      </a:cubicBezTo>
                      <a:cubicBezTo>
                        <a:pt x="343" y="500"/>
                        <a:pt x="343" y="499"/>
                        <a:pt x="342" y="498"/>
                      </a:cubicBezTo>
                      <a:cubicBezTo>
                        <a:pt x="341" y="496"/>
                        <a:pt x="339" y="494"/>
                        <a:pt x="338" y="492"/>
                      </a:cubicBezTo>
                      <a:cubicBezTo>
                        <a:pt x="336" y="490"/>
                        <a:pt x="334" y="488"/>
                        <a:pt x="333" y="486"/>
                      </a:cubicBezTo>
                      <a:cubicBezTo>
                        <a:pt x="333" y="485"/>
                        <a:pt x="333" y="485"/>
                        <a:pt x="333" y="484"/>
                      </a:cubicBezTo>
                      <a:cubicBezTo>
                        <a:pt x="331" y="483"/>
                        <a:pt x="330" y="482"/>
                        <a:pt x="330" y="480"/>
                      </a:cubicBezTo>
                      <a:cubicBezTo>
                        <a:pt x="329" y="479"/>
                        <a:pt x="328" y="479"/>
                        <a:pt x="327" y="478"/>
                      </a:cubicBezTo>
                      <a:cubicBezTo>
                        <a:pt x="328" y="476"/>
                        <a:pt x="326" y="475"/>
                        <a:pt x="326" y="473"/>
                      </a:cubicBezTo>
                      <a:cubicBezTo>
                        <a:pt x="325" y="473"/>
                        <a:pt x="326" y="472"/>
                        <a:pt x="326" y="471"/>
                      </a:cubicBezTo>
                      <a:cubicBezTo>
                        <a:pt x="325" y="470"/>
                        <a:pt x="324" y="471"/>
                        <a:pt x="323" y="471"/>
                      </a:cubicBezTo>
                      <a:cubicBezTo>
                        <a:pt x="322" y="470"/>
                        <a:pt x="321" y="468"/>
                        <a:pt x="320" y="466"/>
                      </a:cubicBezTo>
                      <a:cubicBezTo>
                        <a:pt x="319" y="465"/>
                        <a:pt x="317" y="463"/>
                        <a:pt x="317" y="462"/>
                      </a:cubicBezTo>
                      <a:cubicBezTo>
                        <a:pt x="316" y="462"/>
                        <a:pt x="317" y="461"/>
                        <a:pt x="316" y="461"/>
                      </a:cubicBezTo>
                      <a:cubicBezTo>
                        <a:pt x="316" y="459"/>
                        <a:pt x="314" y="457"/>
                        <a:pt x="313" y="456"/>
                      </a:cubicBezTo>
                      <a:cubicBezTo>
                        <a:pt x="312" y="453"/>
                        <a:pt x="311" y="449"/>
                        <a:pt x="314" y="449"/>
                      </a:cubicBezTo>
                      <a:cubicBezTo>
                        <a:pt x="314" y="447"/>
                        <a:pt x="316" y="446"/>
                        <a:pt x="317" y="445"/>
                      </a:cubicBezTo>
                      <a:cubicBezTo>
                        <a:pt x="319" y="443"/>
                        <a:pt x="317" y="439"/>
                        <a:pt x="319" y="436"/>
                      </a:cubicBezTo>
                      <a:cubicBezTo>
                        <a:pt x="318" y="434"/>
                        <a:pt x="316" y="433"/>
                        <a:pt x="316" y="431"/>
                      </a:cubicBezTo>
                      <a:cubicBezTo>
                        <a:pt x="314" y="431"/>
                        <a:pt x="313" y="429"/>
                        <a:pt x="311" y="428"/>
                      </a:cubicBezTo>
                      <a:cubicBezTo>
                        <a:pt x="309" y="429"/>
                        <a:pt x="307" y="429"/>
                        <a:pt x="305" y="428"/>
                      </a:cubicBezTo>
                      <a:cubicBezTo>
                        <a:pt x="301" y="427"/>
                        <a:pt x="299" y="427"/>
                        <a:pt x="296" y="426"/>
                      </a:cubicBezTo>
                      <a:cubicBezTo>
                        <a:pt x="296" y="425"/>
                        <a:pt x="295" y="424"/>
                        <a:pt x="295" y="424"/>
                      </a:cubicBezTo>
                      <a:cubicBezTo>
                        <a:pt x="292" y="423"/>
                        <a:pt x="290" y="420"/>
                        <a:pt x="287" y="418"/>
                      </a:cubicBezTo>
                      <a:cubicBezTo>
                        <a:pt x="287" y="417"/>
                        <a:pt x="287" y="416"/>
                        <a:pt x="287" y="416"/>
                      </a:cubicBezTo>
                      <a:cubicBezTo>
                        <a:pt x="284" y="416"/>
                        <a:pt x="285" y="412"/>
                        <a:pt x="284" y="410"/>
                      </a:cubicBezTo>
                      <a:cubicBezTo>
                        <a:pt x="286" y="405"/>
                        <a:pt x="294" y="407"/>
                        <a:pt x="299" y="405"/>
                      </a:cubicBezTo>
                      <a:cubicBezTo>
                        <a:pt x="299" y="402"/>
                        <a:pt x="297" y="397"/>
                        <a:pt x="295" y="396"/>
                      </a:cubicBezTo>
                      <a:cubicBezTo>
                        <a:pt x="294" y="395"/>
                        <a:pt x="293" y="395"/>
                        <a:pt x="291" y="395"/>
                      </a:cubicBezTo>
                      <a:cubicBezTo>
                        <a:pt x="290" y="394"/>
                        <a:pt x="289" y="394"/>
                        <a:pt x="288" y="394"/>
                      </a:cubicBezTo>
                      <a:cubicBezTo>
                        <a:pt x="287" y="393"/>
                        <a:pt x="285" y="394"/>
                        <a:pt x="284" y="394"/>
                      </a:cubicBezTo>
                      <a:cubicBezTo>
                        <a:pt x="277" y="393"/>
                        <a:pt x="274" y="390"/>
                        <a:pt x="269" y="387"/>
                      </a:cubicBezTo>
                      <a:cubicBezTo>
                        <a:pt x="269" y="386"/>
                        <a:pt x="268" y="386"/>
                        <a:pt x="268" y="385"/>
                      </a:cubicBezTo>
                      <a:cubicBezTo>
                        <a:pt x="268" y="385"/>
                        <a:pt x="267" y="385"/>
                        <a:pt x="266" y="384"/>
                      </a:cubicBezTo>
                      <a:cubicBezTo>
                        <a:pt x="264" y="382"/>
                        <a:pt x="257" y="373"/>
                        <a:pt x="264" y="372"/>
                      </a:cubicBezTo>
                      <a:cubicBezTo>
                        <a:pt x="265" y="371"/>
                        <a:pt x="268" y="372"/>
                        <a:pt x="269" y="372"/>
                      </a:cubicBezTo>
                      <a:cubicBezTo>
                        <a:pt x="270" y="372"/>
                        <a:pt x="271" y="371"/>
                        <a:pt x="272" y="370"/>
                      </a:cubicBezTo>
                      <a:cubicBezTo>
                        <a:pt x="275" y="370"/>
                        <a:pt x="277" y="371"/>
                        <a:pt x="279" y="370"/>
                      </a:cubicBezTo>
                      <a:cubicBezTo>
                        <a:pt x="282" y="369"/>
                        <a:pt x="281" y="366"/>
                        <a:pt x="280" y="364"/>
                      </a:cubicBezTo>
                      <a:cubicBezTo>
                        <a:pt x="279" y="362"/>
                        <a:pt x="279" y="360"/>
                        <a:pt x="277" y="359"/>
                      </a:cubicBezTo>
                      <a:cubicBezTo>
                        <a:pt x="275" y="357"/>
                        <a:pt x="270" y="359"/>
                        <a:pt x="267" y="359"/>
                      </a:cubicBezTo>
                      <a:cubicBezTo>
                        <a:pt x="266" y="359"/>
                        <a:pt x="265" y="358"/>
                        <a:pt x="264" y="358"/>
                      </a:cubicBezTo>
                      <a:cubicBezTo>
                        <a:pt x="263" y="358"/>
                        <a:pt x="262" y="358"/>
                        <a:pt x="261" y="358"/>
                      </a:cubicBezTo>
                      <a:cubicBezTo>
                        <a:pt x="258" y="358"/>
                        <a:pt x="256" y="356"/>
                        <a:pt x="252" y="357"/>
                      </a:cubicBezTo>
                      <a:cubicBezTo>
                        <a:pt x="251" y="356"/>
                        <a:pt x="251" y="355"/>
                        <a:pt x="249" y="355"/>
                      </a:cubicBezTo>
                      <a:cubicBezTo>
                        <a:pt x="245" y="351"/>
                        <a:pt x="242" y="348"/>
                        <a:pt x="239" y="344"/>
                      </a:cubicBezTo>
                      <a:cubicBezTo>
                        <a:pt x="237" y="343"/>
                        <a:pt x="235" y="340"/>
                        <a:pt x="235" y="339"/>
                      </a:cubicBezTo>
                      <a:cubicBezTo>
                        <a:pt x="235" y="338"/>
                        <a:pt x="236" y="336"/>
                        <a:pt x="237" y="336"/>
                      </a:cubicBezTo>
                      <a:cubicBezTo>
                        <a:pt x="237" y="336"/>
                        <a:pt x="238" y="336"/>
                        <a:pt x="239" y="336"/>
                      </a:cubicBezTo>
                      <a:cubicBezTo>
                        <a:pt x="239" y="335"/>
                        <a:pt x="239" y="335"/>
                        <a:pt x="240" y="335"/>
                      </a:cubicBezTo>
                      <a:cubicBezTo>
                        <a:pt x="240" y="335"/>
                        <a:pt x="241" y="335"/>
                        <a:pt x="242" y="335"/>
                      </a:cubicBezTo>
                      <a:cubicBezTo>
                        <a:pt x="243" y="335"/>
                        <a:pt x="245" y="335"/>
                        <a:pt x="246" y="335"/>
                      </a:cubicBezTo>
                      <a:cubicBezTo>
                        <a:pt x="247" y="335"/>
                        <a:pt x="249" y="334"/>
                        <a:pt x="250" y="334"/>
                      </a:cubicBezTo>
                      <a:cubicBezTo>
                        <a:pt x="256" y="332"/>
                        <a:pt x="264" y="336"/>
                        <a:pt x="263" y="328"/>
                      </a:cubicBezTo>
                      <a:cubicBezTo>
                        <a:pt x="263" y="327"/>
                        <a:pt x="262" y="327"/>
                        <a:pt x="261" y="326"/>
                      </a:cubicBezTo>
                      <a:cubicBezTo>
                        <a:pt x="261" y="325"/>
                        <a:pt x="261" y="324"/>
                        <a:pt x="261" y="323"/>
                      </a:cubicBezTo>
                      <a:cubicBezTo>
                        <a:pt x="259" y="320"/>
                        <a:pt x="254" y="321"/>
                        <a:pt x="250" y="320"/>
                      </a:cubicBezTo>
                      <a:cubicBezTo>
                        <a:pt x="247" y="320"/>
                        <a:pt x="246" y="321"/>
                        <a:pt x="244" y="321"/>
                      </a:cubicBezTo>
                      <a:cubicBezTo>
                        <a:pt x="242" y="321"/>
                        <a:pt x="240" y="320"/>
                        <a:pt x="238" y="320"/>
                      </a:cubicBezTo>
                      <a:cubicBezTo>
                        <a:pt x="236" y="319"/>
                        <a:pt x="233" y="320"/>
                        <a:pt x="231" y="319"/>
                      </a:cubicBezTo>
                      <a:cubicBezTo>
                        <a:pt x="230" y="319"/>
                        <a:pt x="229" y="318"/>
                        <a:pt x="228" y="318"/>
                      </a:cubicBezTo>
                      <a:cubicBezTo>
                        <a:pt x="228" y="318"/>
                        <a:pt x="227" y="318"/>
                        <a:pt x="226" y="318"/>
                      </a:cubicBezTo>
                      <a:cubicBezTo>
                        <a:pt x="225" y="317"/>
                        <a:pt x="225" y="317"/>
                        <a:pt x="224" y="316"/>
                      </a:cubicBezTo>
                      <a:cubicBezTo>
                        <a:pt x="223" y="315"/>
                        <a:pt x="221" y="315"/>
                        <a:pt x="219" y="314"/>
                      </a:cubicBezTo>
                      <a:cubicBezTo>
                        <a:pt x="218" y="311"/>
                        <a:pt x="215" y="310"/>
                        <a:pt x="213" y="307"/>
                      </a:cubicBezTo>
                      <a:cubicBezTo>
                        <a:pt x="212" y="306"/>
                        <a:pt x="212" y="305"/>
                        <a:pt x="211" y="304"/>
                      </a:cubicBezTo>
                      <a:cubicBezTo>
                        <a:pt x="209" y="301"/>
                        <a:pt x="208" y="299"/>
                        <a:pt x="212" y="298"/>
                      </a:cubicBezTo>
                      <a:cubicBezTo>
                        <a:pt x="217" y="296"/>
                        <a:pt x="227" y="297"/>
                        <a:pt x="233" y="296"/>
                      </a:cubicBezTo>
                      <a:cubicBezTo>
                        <a:pt x="235" y="296"/>
                        <a:pt x="236" y="295"/>
                        <a:pt x="237" y="295"/>
                      </a:cubicBezTo>
                      <a:cubicBezTo>
                        <a:pt x="240" y="295"/>
                        <a:pt x="244" y="296"/>
                        <a:pt x="245" y="293"/>
                      </a:cubicBezTo>
                      <a:cubicBezTo>
                        <a:pt x="245" y="290"/>
                        <a:pt x="244" y="288"/>
                        <a:pt x="242" y="285"/>
                      </a:cubicBezTo>
                      <a:cubicBezTo>
                        <a:pt x="240" y="284"/>
                        <a:pt x="238" y="283"/>
                        <a:pt x="236" y="283"/>
                      </a:cubicBezTo>
                      <a:cubicBezTo>
                        <a:pt x="233" y="282"/>
                        <a:pt x="231" y="283"/>
                        <a:pt x="229" y="283"/>
                      </a:cubicBezTo>
                      <a:cubicBezTo>
                        <a:pt x="226" y="283"/>
                        <a:pt x="222" y="282"/>
                        <a:pt x="219" y="282"/>
                      </a:cubicBezTo>
                      <a:cubicBezTo>
                        <a:pt x="215" y="282"/>
                        <a:pt x="210" y="283"/>
                        <a:pt x="207" y="282"/>
                      </a:cubicBezTo>
                      <a:cubicBezTo>
                        <a:pt x="205" y="281"/>
                        <a:pt x="203" y="280"/>
                        <a:pt x="201" y="279"/>
                      </a:cubicBezTo>
                      <a:cubicBezTo>
                        <a:pt x="200" y="279"/>
                        <a:pt x="199" y="278"/>
                        <a:pt x="198" y="277"/>
                      </a:cubicBezTo>
                      <a:cubicBezTo>
                        <a:pt x="195" y="276"/>
                        <a:pt x="193" y="274"/>
                        <a:pt x="191" y="272"/>
                      </a:cubicBezTo>
                      <a:cubicBezTo>
                        <a:pt x="190" y="271"/>
                        <a:pt x="184" y="266"/>
                        <a:pt x="182" y="266"/>
                      </a:cubicBezTo>
                      <a:cubicBezTo>
                        <a:pt x="179" y="266"/>
                        <a:pt x="179" y="273"/>
                        <a:pt x="177" y="274"/>
                      </a:cubicBezTo>
                      <a:cubicBezTo>
                        <a:pt x="176" y="275"/>
                        <a:pt x="177" y="275"/>
                        <a:pt x="177" y="276"/>
                      </a:cubicBezTo>
                      <a:cubicBezTo>
                        <a:pt x="177" y="276"/>
                        <a:pt x="176" y="276"/>
                        <a:pt x="175" y="277"/>
                      </a:cubicBezTo>
                      <a:cubicBezTo>
                        <a:pt x="176" y="281"/>
                        <a:pt x="174" y="282"/>
                        <a:pt x="173" y="285"/>
                      </a:cubicBezTo>
                      <a:cubicBezTo>
                        <a:pt x="172" y="286"/>
                        <a:pt x="173" y="287"/>
                        <a:pt x="172" y="288"/>
                      </a:cubicBezTo>
                      <a:cubicBezTo>
                        <a:pt x="172" y="290"/>
                        <a:pt x="170" y="294"/>
                        <a:pt x="169" y="296"/>
                      </a:cubicBezTo>
                      <a:cubicBezTo>
                        <a:pt x="169" y="297"/>
                        <a:pt x="169" y="297"/>
                        <a:pt x="169" y="298"/>
                      </a:cubicBezTo>
                      <a:cubicBezTo>
                        <a:pt x="169" y="299"/>
                        <a:pt x="169" y="299"/>
                        <a:pt x="168" y="300"/>
                      </a:cubicBezTo>
                      <a:cubicBezTo>
                        <a:pt x="168" y="301"/>
                        <a:pt x="168" y="301"/>
                        <a:pt x="168" y="302"/>
                      </a:cubicBezTo>
                      <a:cubicBezTo>
                        <a:pt x="168" y="303"/>
                        <a:pt x="167" y="303"/>
                        <a:pt x="167" y="304"/>
                      </a:cubicBezTo>
                      <a:cubicBezTo>
                        <a:pt x="167" y="307"/>
                        <a:pt x="167" y="309"/>
                        <a:pt x="167" y="311"/>
                      </a:cubicBezTo>
                      <a:cubicBezTo>
                        <a:pt x="166" y="312"/>
                        <a:pt x="165" y="312"/>
                        <a:pt x="165" y="313"/>
                      </a:cubicBezTo>
                      <a:cubicBezTo>
                        <a:pt x="165" y="314"/>
                        <a:pt x="166" y="315"/>
                        <a:pt x="166" y="316"/>
                      </a:cubicBezTo>
                      <a:cubicBezTo>
                        <a:pt x="166" y="317"/>
                        <a:pt x="165" y="318"/>
                        <a:pt x="165" y="319"/>
                      </a:cubicBezTo>
                      <a:cubicBezTo>
                        <a:pt x="165" y="323"/>
                        <a:pt x="165" y="326"/>
                        <a:pt x="165" y="330"/>
                      </a:cubicBezTo>
                      <a:cubicBezTo>
                        <a:pt x="165" y="331"/>
                        <a:pt x="164" y="331"/>
                        <a:pt x="164" y="332"/>
                      </a:cubicBezTo>
                      <a:cubicBezTo>
                        <a:pt x="164" y="334"/>
                        <a:pt x="164" y="336"/>
                        <a:pt x="164" y="338"/>
                      </a:cubicBezTo>
                      <a:cubicBezTo>
                        <a:pt x="165" y="341"/>
                        <a:pt x="164" y="344"/>
                        <a:pt x="164" y="347"/>
                      </a:cubicBezTo>
                      <a:cubicBezTo>
                        <a:pt x="164" y="349"/>
                        <a:pt x="165" y="351"/>
                        <a:pt x="165" y="354"/>
                      </a:cubicBezTo>
                      <a:cubicBezTo>
                        <a:pt x="165" y="355"/>
                        <a:pt x="165" y="357"/>
                        <a:pt x="165" y="358"/>
                      </a:cubicBezTo>
                      <a:cubicBezTo>
                        <a:pt x="165" y="359"/>
                        <a:pt x="166" y="360"/>
                        <a:pt x="166" y="361"/>
                      </a:cubicBezTo>
                      <a:cubicBezTo>
                        <a:pt x="166" y="365"/>
                        <a:pt x="166" y="369"/>
                        <a:pt x="167" y="372"/>
                      </a:cubicBezTo>
                      <a:cubicBezTo>
                        <a:pt x="168" y="373"/>
                        <a:pt x="168" y="375"/>
                        <a:pt x="168" y="377"/>
                      </a:cubicBezTo>
                      <a:cubicBezTo>
                        <a:pt x="169" y="381"/>
                        <a:pt x="171" y="384"/>
                        <a:pt x="171" y="387"/>
                      </a:cubicBezTo>
                      <a:cubicBezTo>
                        <a:pt x="172" y="389"/>
                        <a:pt x="172" y="391"/>
                        <a:pt x="173" y="394"/>
                      </a:cubicBezTo>
                      <a:cubicBezTo>
                        <a:pt x="173" y="395"/>
                        <a:pt x="174" y="397"/>
                        <a:pt x="174" y="398"/>
                      </a:cubicBezTo>
                      <a:cubicBezTo>
                        <a:pt x="175" y="400"/>
                        <a:pt x="175" y="402"/>
                        <a:pt x="175" y="403"/>
                      </a:cubicBezTo>
                      <a:cubicBezTo>
                        <a:pt x="176" y="404"/>
                        <a:pt x="177" y="405"/>
                        <a:pt x="177" y="406"/>
                      </a:cubicBezTo>
                      <a:cubicBezTo>
                        <a:pt x="179" y="409"/>
                        <a:pt x="180" y="413"/>
                        <a:pt x="181" y="415"/>
                      </a:cubicBezTo>
                      <a:cubicBezTo>
                        <a:pt x="182" y="416"/>
                        <a:pt x="182" y="417"/>
                        <a:pt x="182" y="417"/>
                      </a:cubicBezTo>
                      <a:cubicBezTo>
                        <a:pt x="183" y="419"/>
                        <a:pt x="184" y="419"/>
                        <a:pt x="185" y="421"/>
                      </a:cubicBezTo>
                      <a:cubicBezTo>
                        <a:pt x="185" y="422"/>
                        <a:pt x="185" y="424"/>
                        <a:pt x="186" y="425"/>
                      </a:cubicBezTo>
                      <a:cubicBezTo>
                        <a:pt x="187" y="428"/>
                        <a:pt x="189" y="430"/>
                        <a:pt x="190" y="432"/>
                      </a:cubicBezTo>
                      <a:cubicBezTo>
                        <a:pt x="190" y="433"/>
                        <a:pt x="190" y="434"/>
                        <a:pt x="191" y="434"/>
                      </a:cubicBezTo>
                      <a:cubicBezTo>
                        <a:pt x="192" y="437"/>
                        <a:pt x="194" y="439"/>
                        <a:pt x="196" y="441"/>
                      </a:cubicBezTo>
                      <a:cubicBezTo>
                        <a:pt x="198" y="443"/>
                        <a:pt x="199" y="445"/>
                        <a:pt x="201" y="447"/>
                      </a:cubicBezTo>
                      <a:cubicBezTo>
                        <a:pt x="201" y="448"/>
                        <a:pt x="200" y="448"/>
                        <a:pt x="200" y="449"/>
                      </a:cubicBezTo>
                      <a:cubicBezTo>
                        <a:pt x="203" y="451"/>
                        <a:pt x="207" y="453"/>
                        <a:pt x="208" y="457"/>
                      </a:cubicBezTo>
                      <a:cubicBezTo>
                        <a:pt x="209" y="458"/>
                        <a:pt x="210" y="459"/>
                        <a:pt x="211" y="461"/>
                      </a:cubicBezTo>
                      <a:cubicBezTo>
                        <a:pt x="212" y="462"/>
                        <a:pt x="213" y="463"/>
                        <a:pt x="215" y="463"/>
                      </a:cubicBezTo>
                      <a:cubicBezTo>
                        <a:pt x="218" y="468"/>
                        <a:pt x="223" y="471"/>
                        <a:pt x="227" y="475"/>
                      </a:cubicBezTo>
                      <a:cubicBezTo>
                        <a:pt x="227" y="476"/>
                        <a:pt x="227" y="476"/>
                        <a:pt x="227" y="476"/>
                      </a:cubicBezTo>
                      <a:cubicBezTo>
                        <a:pt x="228" y="477"/>
                        <a:pt x="230" y="478"/>
                        <a:pt x="231" y="480"/>
                      </a:cubicBezTo>
                      <a:cubicBezTo>
                        <a:pt x="231" y="482"/>
                        <a:pt x="227" y="485"/>
                        <a:pt x="224" y="483"/>
                      </a:cubicBezTo>
                      <a:cubicBezTo>
                        <a:pt x="220" y="480"/>
                        <a:pt x="216" y="477"/>
                        <a:pt x="213" y="473"/>
                      </a:cubicBezTo>
                      <a:cubicBezTo>
                        <a:pt x="212" y="473"/>
                        <a:pt x="211" y="472"/>
                        <a:pt x="211" y="472"/>
                      </a:cubicBezTo>
                      <a:cubicBezTo>
                        <a:pt x="210" y="472"/>
                        <a:pt x="210" y="471"/>
                        <a:pt x="210" y="471"/>
                      </a:cubicBezTo>
                      <a:cubicBezTo>
                        <a:pt x="210" y="470"/>
                        <a:pt x="208" y="471"/>
                        <a:pt x="208" y="470"/>
                      </a:cubicBezTo>
                      <a:cubicBezTo>
                        <a:pt x="207" y="468"/>
                        <a:pt x="205" y="467"/>
                        <a:pt x="204" y="465"/>
                      </a:cubicBezTo>
                      <a:cubicBezTo>
                        <a:pt x="202" y="463"/>
                        <a:pt x="201" y="461"/>
                        <a:pt x="199" y="459"/>
                      </a:cubicBezTo>
                      <a:cubicBezTo>
                        <a:pt x="199" y="458"/>
                        <a:pt x="199" y="458"/>
                        <a:pt x="199" y="458"/>
                      </a:cubicBezTo>
                      <a:cubicBezTo>
                        <a:pt x="198" y="456"/>
                        <a:pt x="195" y="455"/>
                        <a:pt x="194" y="453"/>
                      </a:cubicBezTo>
                      <a:cubicBezTo>
                        <a:pt x="193" y="452"/>
                        <a:pt x="193" y="451"/>
                        <a:pt x="193" y="450"/>
                      </a:cubicBezTo>
                      <a:cubicBezTo>
                        <a:pt x="192" y="450"/>
                        <a:pt x="192" y="449"/>
                        <a:pt x="191" y="449"/>
                      </a:cubicBezTo>
                      <a:cubicBezTo>
                        <a:pt x="190" y="447"/>
                        <a:pt x="189" y="445"/>
                        <a:pt x="188" y="443"/>
                      </a:cubicBezTo>
                      <a:cubicBezTo>
                        <a:pt x="187" y="442"/>
                        <a:pt x="186" y="441"/>
                        <a:pt x="185" y="440"/>
                      </a:cubicBezTo>
                      <a:cubicBezTo>
                        <a:pt x="184" y="439"/>
                        <a:pt x="184" y="437"/>
                        <a:pt x="183" y="436"/>
                      </a:cubicBezTo>
                      <a:cubicBezTo>
                        <a:pt x="183" y="436"/>
                        <a:pt x="183" y="435"/>
                        <a:pt x="183" y="435"/>
                      </a:cubicBezTo>
                      <a:cubicBezTo>
                        <a:pt x="181" y="434"/>
                        <a:pt x="180" y="432"/>
                        <a:pt x="179" y="430"/>
                      </a:cubicBezTo>
                      <a:cubicBezTo>
                        <a:pt x="178" y="429"/>
                        <a:pt x="177" y="427"/>
                        <a:pt x="177" y="425"/>
                      </a:cubicBezTo>
                      <a:cubicBezTo>
                        <a:pt x="176" y="425"/>
                        <a:pt x="177" y="425"/>
                        <a:pt x="177" y="424"/>
                      </a:cubicBezTo>
                      <a:cubicBezTo>
                        <a:pt x="174" y="421"/>
                        <a:pt x="173" y="416"/>
                        <a:pt x="170" y="413"/>
                      </a:cubicBezTo>
                      <a:cubicBezTo>
                        <a:pt x="170" y="412"/>
                        <a:pt x="170" y="412"/>
                        <a:pt x="170" y="411"/>
                      </a:cubicBezTo>
                      <a:cubicBezTo>
                        <a:pt x="168" y="411"/>
                        <a:pt x="169" y="408"/>
                        <a:pt x="168" y="406"/>
                      </a:cubicBezTo>
                      <a:cubicBezTo>
                        <a:pt x="168" y="405"/>
                        <a:pt x="167" y="404"/>
                        <a:pt x="167" y="403"/>
                      </a:cubicBezTo>
                      <a:cubicBezTo>
                        <a:pt x="166" y="401"/>
                        <a:pt x="166" y="399"/>
                        <a:pt x="165" y="397"/>
                      </a:cubicBezTo>
                      <a:cubicBezTo>
                        <a:pt x="164" y="395"/>
                        <a:pt x="163" y="393"/>
                        <a:pt x="162" y="391"/>
                      </a:cubicBezTo>
                      <a:cubicBezTo>
                        <a:pt x="162" y="390"/>
                        <a:pt x="162" y="389"/>
                        <a:pt x="161" y="387"/>
                      </a:cubicBezTo>
                      <a:cubicBezTo>
                        <a:pt x="161" y="387"/>
                        <a:pt x="160" y="386"/>
                        <a:pt x="160" y="385"/>
                      </a:cubicBezTo>
                      <a:cubicBezTo>
                        <a:pt x="160" y="384"/>
                        <a:pt x="160" y="382"/>
                        <a:pt x="160" y="380"/>
                      </a:cubicBezTo>
                      <a:cubicBezTo>
                        <a:pt x="160" y="379"/>
                        <a:pt x="159" y="379"/>
                        <a:pt x="158" y="378"/>
                      </a:cubicBezTo>
                      <a:cubicBezTo>
                        <a:pt x="158" y="375"/>
                        <a:pt x="159" y="373"/>
                        <a:pt x="158" y="370"/>
                      </a:cubicBezTo>
                      <a:cubicBezTo>
                        <a:pt x="158" y="369"/>
                        <a:pt x="157" y="369"/>
                        <a:pt x="157" y="368"/>
                      </a:cubicBezTo>
                      <a:cubicBezTo>
                        <a:pt x="156" y="365"/>
                        <a:pt x="157" y="363"/>
                        <a:pt x="156" y="360"/>
                      </a:cubicBezTo>
                      <a:cubicBezTo>
                        <a:pt x="156" y="358"/>
                        <a:pt x="154" y="356"/>
                        <a:pt x="154" y="354"/>
                      </a:cubicBezTo>
                      <a:cubicBezTo>
                        <a:pt x="154" y="352"/>
                        <a:pt x="155" y="351"/>
                        <a:pt x="155" y="349"/>
                      </a:cubicBezTo>
                      <a:cubicBezTo>
                        <a:pt x="155" y="348"/>
                        <a:pt x="155" y="347"/>
                        <a:pt x="155" y="347"/>
                      </a:cubicBezTo>
                      <a:cubicBezTo>
                        <a:pt x="154" y="342"/>
                        <a:pt x="154" y="335"/>
                        <a:pt x="154" y="331"/>
                      </a:cubicBezTo>
                      <a:cubicBezTo>
                        <a:pt x="154" y="330"/>
                        <a:pt x="155" y="329"/>
                        <a:pt x="155" y="328"/>
                      </a:cubicBezTo>
                      <a:cubicBezTo>
                        <a:pt x="156" y="326"/>
                        <a:pt x="155" y="325"/>
                        <a:pt x="155" y="323"/>
                      </a:cubicBezTo>
                      <a:cubicBezTo>
                        <a:pt x="155" y="321"/>
                        <a:pt x="156" y="319"/>
                        <a:pt x="156" y="317"/>
                      </a:cubicBezTo>
                      <a:cubicBezTo>
                        <a:pt x="156" y="315"/>
                        <a:pt x="155" y="314"/>
                        <a:pt x="156" y="313"/>
                      </a:cubicBezTo>
                      <a:cubicBezTo>
                        <a:pt x="156" y="312"/>
                        <a:pt x="157" y="312"/>
                        <a:pt x="157" y="311"/>
                      </a:cubicBezTo>
                      <a:cubicBezTo>
                        <a:pt x="157" y="309"/>
                        <a:pt x="157" y="307"/>
                        <a:pt x="157" y="305"/>
                      </a:cubicBezTo>
                      <a:cubicBezTo>
                        <a:pt x="157" y="304"/>
                        <a:pt x="158" y="304"/>
                        <a:pt x="158" y="303"/>
                      </a:cubicBezTo>
                      <a:cubicBezTo>
                        <a:pt x="159" y="301"/>
                        <a:pt x="158" y="299"/>
                        <a:pt x="159" y="298"/>
                      </a:cubicBezTo>
                      <a:cubicBezTo>
                        <a:pt x="159" y="297"/>
                        <a:pt x="160" y="296"/>
                        <a:pt x="160" y="295"/>
                      </a:cubicBezTo>
                      <a:cubicBezTo>
                        <a:pt x="160" y="294"/>
                        <a:pt x="160" y="293"/>
                        <a:pt x="160" y="292"/>
                      </a:cubicBezTo>
                      <a:cubicBezTo>
                        <a:pt x="161" y="289"/>
                        <a:pt x="163" y="286"/>
                        <a:pt x="163" y="283"/>
                      </a:cubicBezTo>
                      <a:cubicBezTo>
                        <a:pt x="164" y="282"/>
                        <a:pt x="163" y="281"/>
                        <a:pt x="164" y="280"/>
                      </a:cubicBezTo>
                      <a:cubicBezTo>
                        <a:pt x="164" y="280"/>
                        <a:pt x="165" y="279"/>
                        <a:pt x="165" y="278"/>
                      </a:cubicBezTo>
                      <a:cubicBezTo>
                        <a:pt x="167" y="274"/>
                        <a:pt x="169" y="269"/>
                        <a:pt x="170" y="265"/>
                      </a:cubicBezTo>
                      <a:cubicBezTo>
                        <a:pt x="171" y="263"/>
                        <a:pt x="172" y="261"/>
                        <a:pt x="173" y="260"/>
                      </a:cubicBezTo>
                      <a:cubicBezTo>
                        <a:pt x="173" y="255"/>
                        <a:pt x="177" y="253"/>
                        <a:pt x="178" y="249"/>
                      </a:cubicBezTo>
                      <a:cubicBezTo>
                        <a:pt x="179" y="249"/>
                        <a:pt x="180" y="248"/>
                        <a:pt x="180" y="248"/>
                      </a:cubicBezTo>
                      <a:cubicBezTo>
                        <a:pt x="179" y="245"/>
                        <a:pt x="182" y="246"/>
                        <a:pt x="181" y="243"/>
                      </a:cubicBezTo>
                      <a:cubicBezTo>
                        <a:pt x="183" y="242"/>
                        <a:pt x="185" y="239"/>
                        <a:pt x="185" y="237"/>
                      </a:cubicBezTo>
                      <a:cubicBezTo>
                        <a:pt x="186" y="236"/>
                        <a:pt x="187" y="236"/>
                        <a:pt x="188" y="235"/>
                      </a:cubicBezTo>
                      <a:cubicBezTo>
                        <a:pt x="190" y="231"/>
                        <a:pt x="193" y="226"/>
                        <a:pt x="197" y="223"/>
                      </a:cubicBezTo>
                      <a:cubicBezTo>
                        <a:pt x="197" y="222"/>
                        <a:pt x="198" y="221"/>
                        <a:pt x="199" y="220"/>
                      </a:cubicBezTo>
                      <a:cubicBezTo>
                        <a:pt x="200" y="219"/>
                        <a:pt x="200" y="220"/>
                        <a:pt x="201" y="219"/>
                      </a:cubicBezTo>
                      <a:cubicBezTo>
                        <a:pt x="202" y="218"/>
                        <a:pt x="201" y="218"/>
                        <a:pt x="202" y="217"/>
                      </a:cubicBezTo>
                      <a:cubicBezTo>
                        <a:pt x="203" y="215"/>
                        <a:pt x="205" y="213"/>
                        <a:pt x="207" y="211"/>
                      </a:cubicBezTo>
                      <a:cubicBezTo>
                        <a:pt x="209" y="209"/>
                        <a:pt x="211" y="208"/>
                        <a:pt x="213" y="206"/>
                      </a:cubicBezTo>
                      <a:cubicBezTo>
                        <a:pt x="214" y="204"/>
                        <a:pt x="217" y="202"/>
                        <a:pt x="219" y="200"/>
                      </a:cubicBezTo>
                      <a:cubicBezTo>
                        <a:pt x="220" y="198"/>
                        <a:pt x="221" y="197"/>
                        <a:pt x="222" y="196"/>
                      </a:cubicBezTo>
                      <a:cubicBezTo>
                        <a:pt x="223" y="196"/>
                        <a:pt x="223" y="197"/>
                        <a:pt x="224" y="197"/>
                      </a:cubicBezTo>
                      <a:cubicBezTo>
                        <a:pt x="226" y="195"/>
                        <a:pt x="228" y="190"/>
                        <a:pt x="232" y="191"/>
                      </a:cubicBezTo>
                      <a:cubicBezTo>
                        <a:pt x="233" y="188"/>
                        <a:pt x="235" y="187"/>
                        <a:pt x="238" y="186"/>
                      </a:cubicBezTo>
                      <a:cubicBezTo>
                        <a:pt x="240" y="185"/>
                        <a:pt x="240" y="183"/>
                        <a:pt x="243" y="182"/>
                      </a:cubicBezTo>
                      <a:cubicBezTo>
                        <a:pt x="245" y="179"/>
                        <a:pt x="249" y="178"/>
                        <a:pt x="252" y="177"/>
                      </a:cubicBezTo>
                      <a:cubicBezTo>
                        <a:pt x="253" y="175"/>
                        <a:pt x="254" y="175"/>
                        <a:pt x="256" y="174"/>
                      </a:cubicBezTo>
                      <a:cubicBezTo>
                        <a:pt x="257" y="174"/>
                        <a:pt x="257" y="173"/>
                        <a:pt x="258" y="173"/>
                      </a:cubicBezTo>
                      <a:cubicBezTo>
                        <a:pt x="259" y="172"/>
                        <a:pt x="261" y="172"/>
                        <a:pt x="262" y="172"/>
                      </a:cubicBezTo>
                      <a:cubicBezTo>
                        <a:pt x="263" y="171"/>
                        <a:pt x="263" y="170"/>
                        <a:pt x="264" y="170"/>
                      </a:cubicBezTo>
                      <a:cubicBezTo>
                        <a:pt x="264" y="170"/>
                        <a:pt x="265" y="170"/>
                        <a:pt x="265" y="170"/>
                      </a:cubicBezTo>
                      <a:cubicBezTo>
                        <a:pt x="267" y="169"/>
                        <a:pt x="269" y="168"/>
                        <a:pt x="271" y="167"/>
                      </a:cubicBezTo>
                      <a:cubicBezTo>
                        <a:pt x="272" y="167"/>
                        <a:pt x="273" y="168"/>
                        <a:pt x="273" y="167"/>
                      </a:cubicBezTo>
                      <a:cubicBezTo>
                        <a:pt x="274" y="167"/>
                        <a:pt x="274" y="166"/>
                        <a:pt x="274" y="165"/>
                      </a:cubicBezTo>
                      <a:cubicBezTo>
                        <a:pt x="275" y="165"/>
                        <a:pt x="275" y="166"/>
                        <a:pt x="276" y="166"/>
                      </a:cubicBezTo>
                      <a:cubicBezTo>
                        <a:pt x="277" y="165"/>
                        <a:pt x="277" y="164"/>
                        <a:pt x="278" y="164"/>
                      </a:cubicBezTo>
                      <a:cubicBezTo>
                        <a:pt x="281" y="165"/>
                        <a:pt x="282" y="163"/>
                        <a:pt x="285" y="162"/>
                      </a:cubicBezTo>
                      <a:cubicBezTo>
                        <a:pt x="286" y="162"/>
                        <a:pt x="289" y="162"/>
                        <a:pt x="290" y="161"/>
                      </a:cubicBezTo>
                      <a:cubicBezTo>
                        <a:pt x="292" y="161"/>
                        <a:pt x="293" y="159"/>
                        <a:pt x="295" y="160"/>
                      </a:cubicBezTo>
                      <a:cubicBezTo>
                        <a:pt x="296" y="160"/>
                        <a:pt x="296" y="158"/>
                        <a:pt x="297" y="158"/>
                      </a:cubicBezTo>
                      <a:cubicBezTo>
                        <a:pt x="300" y="158"/>
                        <a:pt x="302" y="157"/>
                        <a:pt x="305" y="156"/>
                      </a:cubicBezTo>
                      <a:cubicBezTo>
                        <a:pt x="307" y="156"/>
                        <a:pt x="309" y="156"/>
                        <a:pt x="310" y="155"/>
                      </a:cubicBezTo>
                      <a:cubicBezTo>
                        <a:pt x="312" y="155"/>
                        <a:pt x="314" y="154"/>
                        <a:pt x="315" y="154"/>
                      </a:cubicBezTo>
                      <a:cubicBezTo>
                        <a:pt x="317" y="154"/>
                        <a:pt x="318" y="154"/>
                        <a:pt x="320" y="154"/>
                      </a:cubicBezTo>
                      <a:cubicBezTo>
                        <a:pt x="322" y="154"/>
                        <a:pt x="323" y="153"/>
                        <a:pt x="325" y="153"/>
                      </a:cubicBezTo>
                      <a:cubicBezTo>
                        <a:pt x="327" y="152"/>
                        <a:pt x="328" y="153"/>
                        <a:pt x="329" y="153"/>
                      </a:cubicBezTo>
                      <a:cubicBezTo>
                        <a:pt x="333" y="152"/>
                        <a:pt x="337" y="151"/>
                        <a:pt x="341" y="152"/>
                      </a:cubicBezTo>
                      <a:cubicBezTo>
                        <a:pt x="343" y="152"/>
                        <a:pt x="344" y="152"/>
                        <a:pt x="346" y="151"/>
                      </a:cubicBezTo>
                      <a:cubicBezTo>
                        <a:pt x="350" y="151"/>
                        <a:pt x="355" y="152"/>
                        <a:pt x="359" y="151"/>
                      </a:cubicBezTo>
                      <a:cubicBezTo>
                        <a:pt x="360" y="152"/>
                        <a:pt x="361" y="152"/>
                        <a:pt x="362" y="152"/>
                      </a:cubicBezTo>
                      <a:cubicBezTo>
                        <a:pt x="363" y="152"/>
                        <a:pt x="365" y="152"/>
                        <a:pt x="366" y="152"/>
                      </a:cubicBezTo>
                      <a:cubicBezTo>
                        <a:pt x="367" y="153"/>
                        <a:pt x="371" y="152"/>
                        <a:pt x="374" y="153"/>
                      </a:cubicBezTo>
                      <a:cubicBezTo>
                        <a:pt x="376" y="153"/>
                        <a:pt x="379" y="155"/>
                        <a:pt x="383" y="154"/>
                      </a:cubicBezTo>
                      <a:cubicBezTo>
                        <a:pt x="386" y="157"/>
                        <a:pt x="392" y="156"/>
                        <a:pt x="396" y="158"/>
                      </a:cubicBezTo>
                      <a:cubicBezTo>
                        <a:pt x="396" y="158"/>
                        <a:pt x="397" y="158"/>
                        <a:pt x="398" y="159"/>
                      </a:cubicBezTo>
                      <a:cubicBezTo>
                        <a:pt x="400" y="160"/>
                        <a:pt x="403" y="160"/>
                        <a:pt x="406" y="160"/>
                      </a:cubicBezTo>
                      <a:cubicBezTo>
                        <a:pt x="407" y="161"/>
                        <a:pt x="409" y="162"/>
                        <a:pt x="410" y="162"/>
                      </a:cubicBezTo>
                      <a:cubicBezTo>
                        <a:pt x="412" y="163"/>
                        <a:pt x="413" y="163"/>
                        <a:pt x="415" y="164"/>
                      </a:cubicBezTo>
                      <a:cubicBezTo>
                        <a:pt x="416" y="164"/>
                        <a:pt x="416" y="165"/>
                        <a:pt x="417" y="165"/>
                      </a:cubicBezTo>
                      <a:cubicBezTo>
                        <a:pt x="418" y="165"/>
                        <a:pt x="419" y="165"/>
                        <a:pt x="419" y="165"/>
                      </a:cubicBezTo>
                      <a:cubicBezTo>
                        <a:pt x="422" y="166"/>
                        <a:pt x="424" y="168"/>
                        <a:pt x="426" y="169"/>
                      </a:cubicBezTo>
                      <a:cubicBezTo>
                        <a:pt x="430" y="171"/>
                        <a:pt x="435" y="172"/>
                        <a:pt x="438" y="175"/>
                      </a:cubicBezTo>
                      <a:cubicBezTo>
                        <a:pt x="438" y="175"/>
                        <a:pt x="439" y="175"/>
                        <a:pt x="439" y="175"/>
                      </a:cubicBezTo>
                      <a:cubicBezTo>
                        <a:pt x="440" y="176"/>
                        <a:pt x="440" y="176"/>
                        <a:pt x="440" y="177"/>
                      </a:cubicBezTo>
                      <a:cubicBezTo>
                        <a:pt x="443" y="177"/>
                        <a:pt x="444" y="178"/>
                        <a:pt x="445" y="179"/>
                      </a:cubicBezTo>
                      <a:cubicBezTo>
                        <a:pt x="445" y="179"/>
                        <a:pt x="446" y="179"/>
                        <a:pt x="447" y="179"/>
                      </a:cubicBezTo>
                      <a:cubicBezTo>
                        <a:pt x="448" y="180"/>
                        <a:pt x="450" y="182"/>
                        <a:pt x="451" y="183"/>
                      </a:cubicBezTo>
                      <a:cubicBezTo>
                        <a:pt x="452" y="183"/>
                        <a:pt x="453" y="183"/>
                        <a:pt x="454" y="184"/>
                      </a:cubicBezTo>
                      <a:cubicBezTo>
                        <a:pt x="454" y="185"/>
                        <a:pt x="454" y="186"/>
                        <a:pt x="455" y="186"/>
                      </a:cubicBezTo>
                      <a:cubicBezTo>
                        <a:pt x="456" y="187"/>
                        <a:pt x="457" y="187"/>
                        <a:pt x="458" y="187"/>
                      </a:cubicBezTo>
                      <a:cubicBezTo>
                        <a:pt x="459" y="188"/>
                        <a:pt x="459" y="190"/>
                        <a:pt x="461" y="190"/>
                      </a:cubicBezTo>
                      <a:cubicBezTo>
                        <a:pt x="461" y="190"/>
                        <a:pt x="462" y="190"/>
                        <a:pt x="462" y="190"/>
                      </a:cubicBezTo>
                      <a:cubicBezTo>
                        <a:pt x="464" y="191"/>
                        <a:pt x="465" y="193"/>
                        <a:pt x="467" y="194"/>
                      </a:cubicBezTo>
                      <a:cubicBezTo>
                        <a:pt x="468" y="195"/>
                        <a:pt x="470" y="197"/>
                        <a:pt x="471" y="199"/>
                      </a:cubicBezTo>
                      <a:cubicBezTo>
                        <a:pt x="474" y="200"/>
                        <a:pt x="476" y="202"/>
                        <a:pt x="478" y="205"/>
                      </a:cubicBezTo>
                      <a:cubicBezTo>
                        <a:pt x="481" y="206"/>
                        <a:pt x="482" y="209"/>
                        <a:pt x="485" y="211"/>
                      </a:cubicBezTo>
                      <a:cubicBezTo>
                        <a:pt x="487" y="213"/>
                        <a:pt x="489" y="214"/>
                        <a:pt x="489" y="216"/>
                      </a:cubicBezTo>
                      <a:cubicBezTo>
                        <a:pt x="491" y="218"/>
                        <a:pt x="493" y="220"/>
                        <a:pt x="494" y="222"/>
                      </a:cubicBezTo>
                      <a:cubicBezTo>
                        <a:pt x="496" y="223"/>
                        <a:pt x="496" y="224"/>
                        <a:pt x="497" y="226"/>
                      </a:cubicBezTo>
                      <a:cubicBezTo>
                        <a:pt x="499" y="227"/>
                        <a:pt x="501" y="229"/>
                        <a:pt x="502" y="232"/>
                      </a:cubicBezTo>
                      <a:cubicBezTo>
                        <a:pt x="504" y="235"/>
                        <a:pt x="507" y="237"/>
                        <a:pt x="508" y="241"/>
                      </a:cubicBezTo>
                      <a:cubicBezTo>
                        <a:pt x="510" y="242"/>
                        <a:pt x="511" y="244"/>
                        <a:pt x="512" y="245"/>
                      </a:cubicBezTo>
                      <a:cubicBezTo>
                        <a:pt x="513" y="247"/>
                        <a:pt x="515" y="249"/>
                        <a:pt x="515" y="252"/>
                      </a:cubicBezTo>
                      <a:cubicBezTo>
                        <a:pt x="516" y="253"/>
                        <a:pt x="518" y="255"/>
                        <a:pt x="520" y="254"/>
                      </a:cubicBezTo>
                      <a:cubicBezTo>
                        <a:pt x="521" y="249"/>
                        <a:pt x="517" y="245"/>
                        <a:pt x="519" y="240"/>
                      </a:cubicBezTo>
                      <a:cubicBezTo>
                        <a:pt x="520" y="240"/>
                        <a:pt x="521" y="238"/>
                        <a:pt x="522" y="238"/>
                      </a:cubicBezTo>
                      <a:cubicBezTo>
                        <a:pt x="526" y="237"/>
                        <a:pt x="528" y="241"/>
                        <a:pt x="531" y="243"/>
                      </a:cubicBezTo>
                      <a:cubicBezTo>
                        <a:pt x="531" y="243"/>
                        <a:pt x="532" y="243"/>
                        <a:pt x="533" y="244"/>
                      </a:cubicBezTo>
                      <a:cubicBezTo>
                        <a:pt x="535" y="245"/>
                        <a:pt x="537" y="246"/>
                        <a:pt x="538" y="247"/>
                      </a:cubicBezTo>
                      <a:cubicBezTo>
                        <a:pt x="539" y="247"/>
                        <a:pt x="541" y="247"/>
                        <a:pt x="542" y="247"/>
                      </a:cubicBezTo>
                      <a:cubicBezTo>
                        <a:pt x="543" y="248"/>
                        <a:pt x="543" y="248"/>
                        <a:pt x="544" y="249"/>
                      </a:cubicBezTo>
                      <a:cubicBezTo>
                        <a:pt x="545" y="249"/>
                        <a:pt x="546" y="248"/>
                        <a:pt x="547" y="249"/>
                      </a:cubicBezTo>
                      <a:cubicBezTo>
                        <a:pt x="548" y="249"/>
                        <a:pt x="549" y="250"/>
                        <a:pt x="549" y="250"/>
                      </a:cubicBezTo>
                      <a:cubicBezTo>
                        <a:pt x="550" y="250"/>
                        <a:pt x="551" y="250"/>
                        <a:pt x="552" y="250"/>
                      </a:cubicBezTo>
                      <a:cubicBezTo>
                        <a:pt x="556" y="252"/>
                        <a:pt x="559" y="254"/>
                        <a:pt x="563" y="253"/>
                      </a:cubicBezTo>
                      <a:cubicBezTo>
                        <a:pt x="566" y="249"/>
                        <a:pt x="560" y="249"/>
                        <a:pt x="557" y="248"/>
                      </a:cubicBezTo>
                      <a:cubicBezTo>
                        <a:pt x="556" y="246"/>
                        <a:pt x="555" y="244"/>
                        <a:pt x="552" y="244"/>
                      </a:cubicBezTo>
                      <a:cubicBezTo>
                        <a:pt x="552" y="241"/>
                        <a:pt x="544" y="237"/>
                        <a:pt x="547" y="234"/>
                      </a:cubicBezTo>
                      <a:cubicBezTo>
                        <a:pt x="551" y="234"/>
                        <a:pt x="554" y="234"/>
                        <a:pt x="558" y="235"/>
                      </a:cubicBezTo>
                      <a:cubicBezTo>
                        <a:pt x="560" y="235"/>
                        <a:pt x="561" y="236"/>
                        <a:pt x="563" y="236"/>
                      </a:cubicBezTo>
                      <a:cubicBezTo>
                        <a:pt x="567" y="236"/>
                        <a:pt x="569" y="238"/>
                        <a:pt x="572" y="238"/>
                      </a:cubicBezTo>
                      <a:cubicBezTo>
                        <a:pt x="573" y="238"/>
                        <a:pt x="574" y="238"/>
                        <a:pt x="575" y="238"/>
                      </a:cubicBezTo>
                      <a:cubicBezTo>
                        <a:pt x="578" y="239"/>
                        <a:pt x="585" y="241"/>
                        <a:pt x="587" y="241"/>
                      </a:cubicBezTo>
                      <a:cubicBezTo>
                        <a:pt x="588" y="241"/>
                        <a:pt x="591" y="239"/>
                        <a:pt x="591" y="238"/>
                      </a:cubicBezTo>
                      <a:cubicBezTo>
                        <a:pt x="591" y="236"/>
                        <a:pt x="590" y="236"/>
                        <a:pt x="588" y="236"/>
                      </a:cubicBezTo>
                      <a:cubicBezTo>
                        <a:pt x="587" y="235"/>
                        <a:pt x="585" y="235"/>
                        <a:pt x="583" y="234"/>
                      </a:cubicBezTo>
                      <a:cubicBezTo>
                        <a:pt x="582" y="234"/>
                        <a:pt x="580" y="232"/>
                        <a:pt x="579" y="231"/>
                      </a:cubicBezTo>
                      <a:cubicBezTo>
                        <a:pt x="577" y="231"/>
                        <a:pt x="575" y="232"/>
                        <a:pt x="573" y="231"/>
                      </a:cubicBezTo>
                      <a:cubicBezTo>
                        <a:pt x="572" y="231"/>
                        <a:pt x="569" y="230"/>
                        <a:pt x="568" y="230"/>
                      </a:cubicBezTo>
                      <a:cubicBezTo>
                        <a:pt x="567" y="229"/>
                        <a:pt x="565" y="225"/>
                        <a:pt x="565" y="223"/>
                      </a:cubicBezTo>
                      <a:cubicBezTo>
                        <a:pt x="566" y="222"/>
                        <a:pt x="568" y="220"/>
                        <a:pt x="570" y="220"/>
                      </a:cubicBezTo>
                      <a:cubicBezTo>
                        <a:pt x="570" y="219"/>
                        <a:pt x="569" y="219"/>
                        <a:pt x="569" y="218"/>
                      </a:cubicBezTo>
                      <a:cubicBezTo>
                        <a:pt x="569" y="217"/>
                        <a:pt x="571" y="217"/>
                        <a:pt x="571" y="217"/>
                      </a:cubicBezTo>
                      <a:cubicBezTo>
                        <a:pt x="572" y="216"/>
                        <a:pt x="571" y="216"/>
                        <a:pt x="571" y="215"/>
                      </a:cubicBezTo>
                      <a:cubicBezTo>
                        <a:pt x="574" y="212"/>
                        <a:pt x="576" y="206"/>
                        <a:pt x="577" y="201"/>
                      </a:cubicBezTo>
                      <a:cubicBezTo>
                        <a:pt x="579" y="198"/>
                        <a:pt x="579" y="194"/>
                        <a:pt x="584" y="194"/>
                      </a:cubicBezTo>
                      <a:cubicBezTo>
                        <a:pt x="588" y="194"/>
                        <a:pt x="587" y="198"/>
                        <a:pt x="589" y="201"/>
                      </a:cubicBezTo>
                      <a:cubicBezTo>
                        <a:pt x="586" y="204"/>
                        <a:pt x="591" y="208"/>
                        <a:pt x="588" y="211"/>
                      </a:cubicBezTo>
                      <a:cubicBezTo>
                        <a:pt x="589" y="213"/>
                        <a:pt x="589" y="217"/>
                        <a:pt x="589" y="219"/>
                      </a:cubicBezTo>
                      <a:cubicBezTo>
                        <a:pt x="588" y="220"/>
                        <a:pt x="587" y="221"/>
                        <a:pt x="588" y="222"/>
                      </a:cubicBezTo>
                      <a:cubicBezTo>
                        <a:pt x="591" y="224"/>
                        <a:pt x="591" y="220"/>
                        <a:pt x="594" y="219"/>
                      </a:cubicBezTo>
                      <a:cubicBezTo>
                        <a:pt x="596" y="219"/>
                        <a:pt x="599" y="220"/>
                        <a:pt x="601" y="219"/>
                      </a:cubicBezTo>
                      <a:cubicBezTo>
                        <a:pt x="602" y="217"/>
                        <a:pt x="604" y="214"/>
                        <a:pt x="602" y="212"/>
                      </a:cubicBezTo>
                      <a:cubicBezTo>
                        <a:pt x="604" y="211"/>
                        <a:pt x="604" y="208"/>
                        <a:pt x="606" y="208"/>
                      </a:cubicBezTo>
                      <a:cubicBezTo>
                        <a:pt x="607" y="207"/>
                        <a:pt x="608" y="208"/>
                        <a:pt x="609" y="207"/>
                      </a:cubicBezTo>
                      <a:cubicBezTo>
                        <a:pt x="611" y="208"/>
                        <a:pt x="612" y="208"/>
                        <a:pt x="614" y="209"/>
                      </a:cubicBezTo>
                      <a:cubicBezTo>
                        <a:pt x="618" y="210"/>
                        <a:pt x="621" y="214"/>
                        <a:pt x="628" y="213"/>
                      </a:cubicBezTo>
                      <a:cubicBezTo>
                        <a:pt x="629" y="211"/>
                        <a:pt x="634" y="212"/>
                        <a:pt x="636" y="210"/>
                      </a:cubicBezTo>
                      <a:cubicBezTo>
                        <a:pt x="637" y="210"/>
                        <a:pt x="637" y="211"/>
                        <a:pt x="638" y="211"/>
                      </a:cubicBezTo>
                      <a:cubicBezTo>
                        <a:pt x="639" y="208"/>
                        <a:pt x="643" y="211"/>
                        <a:pt x="645" y="209"/>
                      </a:cubicBezTo>
                      <a:cubicBezTo>
                        <a:pt x="647" y="208"/>
                        <a:pt x="645" y="205"/>
                        <a:pt x="645" y="204"/>
                      </a:cubicBezTo>
                      <a:cubicBezTo>
                        <a:pt x="644" y="201"/>
                        <a:pt x="644" y="199"/>
                        <a:pt x="642" y="198"/>
                      </a:cubicBezTo>
                      <a:cubicBezTo>
                        <a:pt x="643" y="196"/>
                        <a:pt x="641" y="195"/>
                        <a:pt x="641" y="194"/>
                      </a:cubicBezTo>
                      <a:cubicBezTo>
                        <a:pt x="640" y="193"/>
                        <a:pt x="641" y="192"/>
                        <a:pt x="640" y="191"/>
                      </a:cubicBezTo>
                      <a:cubicBezTo>
                        <a:pt x="640" y="190"/>
                        <a:pt x="638" y="189"/>
                        <a:pt x="637" y="187"/>
                      </a:cubicBezTo>
                      <a:cubicBezTo>
                        <a:pt x="637" y="186"/>
                        <a:pt x="637" y="186"/>
                        <a:pt x="637" y="185"/>
                      </a:cubicBezTo>
                      <a:cubicBezTo>
                        <a:pt x="635" y="182"/>
                        <a:pt x="632" y="179"/>
                        <a:pt x="631" y="176"/>
                      </a:cubicBezTo>
                      <a:cubicBezTo>
                        <a:pt x="629" y="173"/>
                        <a:pt x="628" y="171"/>
                        <a:pt x="627" y="168"/>
                      </a:cubicBezTo>
                      <a:cubicBezTo>
                        <a:pt x="626" y="167"/>
                        <a:pt x="625" y="165"/>
                        <a:pt x="624" y="163"/>
                      </a:cubicBezTo>
                      <a:cubicBezTo>
                        <a:pt x="622" y="161"/>
                        <a:pt x="620" y="159"/>
                        <a:pt x="620" y="157"/>
                      </a:cubicBezTo>
                      <a:cubicBezTo>
                        <a:pt x="619" y="156"/>
                        <a:pt x="618" y="156"/>
                        <a:pt x="618" y="155"/>
                      </a:cubicBezTo>
                      <a:cubicBezTo>
                        <a:pt x="617" y="154"/>
                        <a:pt x="617" y="154"/>
                        <a:pt x="617" y="153"/>
                      </a:cubicBezTo>
                      <a:cubicBezTo>
                        <a:pt x="615" y="152"/>
                        <a:pt x="614" y="150"/>
                        <a:pt x="612" y="148"/>
                      </a:cubicBezTo>
                      <a:cubicBezTo>
                        <a:pt x="612" y="147"/>
                        <a:pt x="611" y="145"/>
                        <a:pt x="610" y="144"/>
                      </a:cubicBezTo>
                      <a:cubicBezTo>
                        <a:pt x="610" y="143"/>
                        <a:pt x="608" y="143"/>
                        <a:pt x="608" y="142"/>
                      </a:cubicBezTo>
                      <a:cubicBezTo>
                        <a:pt x="607" y="140"/>
                        <a:pt x="606" y="138"/>
                        <a:pt x="605" y="137"/>
                      </a:cubicBezTo>
                      <a:cubicBezTo>
                        <a:pt x="604" y="136"/>
                        <a:pt x="602" y="134"/>
                        <a:pt x="601" y="133"/>
                      </a:cubicBezTo>
                      <a:cubicBezTo>
                        <a:pt x="600" y="132"/>
                        <a:pt x="600" y="131"/>
                        <a:pt x="599" y="130"/>
                      </a:cubicBezTo>
                      <a:cubicBezTo>
                        <a:pt x="598" y="128"/>
                        <a:pt x="596" y="127"/>
                        <a:pt x="595" y="125"/>
                      </a:cubicBezTo>
                      <a:cubicBezTo>
                        <a:pt x="591" y="122"/>
                        <a:pt x="588" y="118"/>
                        <a:pt x="586" y="115"/>
                      </a:cubicBezTo>
                      <a:cubicBezTo>
                        <a:pt x="581" y="111"/>
                        <a:pt x="577" y="107"/>
                        <a:pt x="573" y="102"/>
                      </a:cubicBezTo>
                      <a:cubicBezTo>
                        <a:pt x="570" y="101"/>
                        <a:pt x="568" y="99"/>
                        <a:pt x="567" y="96"/>
                      </a:cubicBezTo>
                      <a:cubicBezTo>
                        <a:pt x="566" y="96"/>
                        <a:pt x="565" y="96"/>
                        <a:pt x="565" y="96"/>
                      </a:cubicBezTo>
                      <a:cubicBezTo>
                        <a:pt x="562" y="93"/>
                        <a:pt x="560" y="90"/>
                        <a:pt x="556" y="88"/>
                      </a:cubicBezTo>
                      <a:cubicBezTo>
                        <a:pt x="553" y="85"/>
                        <a:pt x="550" y="83"/>
                        <a:pt x="547" y="81"/>
                      </a:cubicBezTo>
                      <a:cubicBezTo>
                        <a:pt x="546" y="80"/>
                        <a:pt x="546" y="80"/>
                        <a:pt x="546" y="79"/>
                      </a:cubicBezTo>
                      <a:cubicBezTo>
                        <a:pt x="545" y="79"/>
                        <a:pt x="545" y="80"/>
                        <a:pt x="544" y="80"/>
                      </a:cubicBezTo>
                      <a:cubicBezTo>
                        <a:pt x="543" y="79"/>
                        <a:pt x="543" y="78"/>
                        <a:pt x="543" y="78"/>
                      </a:cubicBezTo>
                      <a:close/>
                      <a:moveTo>
                        <a:pt x="492" y="233"/>
                      </a:moveTo>
                      <a:cubicBezTo>
                        <a:pt x="491" y="231"/>
                        <a:pt x="489" y="231"/>
                        <a:pt x="489" y="229"/>
                      </a:cubicBezTo>
                      <a:cubicBezTo>
                        <a:pt x="488" y="228"/>
                        <a:pt x="487" y="228"/>
                        <a:pt x="487" y="226"/>
                      </a:cubicBezTo>
                      <a:cubicBezTo>
                        <a:pt x="486" y="226"/>
                        <a:pt x="486" y="226"/>
                        <a:pt x="486" y="225"/>
                      </a:cubicBezTo>
                      <a:cubicBezTo>
                        <a:pt x="485" y="224"/>
                        <a:pt x="484" y="224"/>
                        <a:pt x="483" y="223"/>
                      </a:cubicBezTo>
                      <a:cubicBezTo>
                        <a:pt x="483" y="222"/>
                        <a:pt x="483" y="221"/>
                        <a:pt x="482" y="221"/>
                      </a:cubicBezTo>
                      <a:cubicBezTo>
                        <a:pt x="482" y="220"/>
                        <a:pt x="481" y="220"/>
                        <a:pt x="481" y="220"/>
                      </a:cubicBezTo>
                      <a:cubicBezTo>
                        <a:pt x="479" y="218"/>
                        <a:pt x="479" y="216"/>
                        <a:pt x="477" y="215"/>
                      </a:cubicBezTo>
                      <a:cubicBezTo>
                        <a:pt x="477" y="215"/>
                        <a:pt x="476" y="214"/>
                        <a:pt x="475" y="214"/>
                      </a:cubicBezTo>
                      <a:cubicBezTo>
                        <a:pt x="474" y="213"/>
                        <a:pt x="472" y="212"/>
                        <a:pt x="471" y="211"/>
                      </a:cubicBezTo>
                      <a:cubicBezTo>
                        <a:pt x="471" y="210"/>
                        <a:pt x="471" y="209"/>
                        <a:pt x="470" y="209"/>
                      </a:cubicBezTo>
                      <a:cubicBezTo>
                        <a:pt x="470" y="208"/>
                        <a:pt x="469" y="208"/>
                        <a:pt x="468" y="208"/>
                      </a:cubicBezTo>
                      <a:cubicBezTo>
                        <a:pt x="468" y="207"/>
                        <a:pt x="467" y="206"/>
                        <a:pt x="467" y="206"/>
                      </a:cubicBezTo>
                      <a:cubicBezTo>
                        <a:pt x="466" y="205"/>
                        <a:pt x="466" y="205"/>
                        <a:pt x="465" y="205"/>
                      </a:cubicBezTo>
                      <a:cubicBezTo>
                        <a:pt x="464" y="204"/>
                        <a:pt x="463" y="203"/>
                        <a:pt x="462" y="202"/>
                      </a:cubicBezTo>
                      <a:cubicBezTo>
                        <a:pt x="460" y="201"/>
                        <a:pt x="459" y="199"/>
                        <a:pt x="458" y="198"/>
                      </a:cubicBezTo>
                      <a:cubicBezTo>
                        <a:pt x="455" y="198"/>
                        <a:pt x="454" y="195"/>
                        <a:pt x="453" y="194"/>
                      </a:cubicBezTo>
                      <a:cubicBezTo>
                        <a:pt x="452" y="194"/>
                        <a:pt x="452" y="194"/>
                        <a:pt x="451" y="194"/>
                      </a:cubicBezTo>
                      <a:cubicBezTo>
                        <a:pt x="451" y="194"/>
                        <a:pt x="450" y="193"/>
                        <a:pt x="450" y="192"/>
                      </a:cubicBezTo>
                      <a:cubicBezTo>
                        <a:pt x="449" y="192"/>
                        <a:pt x="448" y="192"/>
                        <a:pt x="448" y="191"/>
                      </a:cubicBezTo>
                      <a:cubicBezTo>
                        <a:pt x="446" y="191"/>
                        <a:pt x="446" y="189"/>
                        <a:pt x="445" y="188"/>
                      </a:cubicBezTo>
                      <a:cubicBezTo>
                        <a:pt x="444" y="188"/>
                        <a:pt x="444" y="189"/>
                        <a:pt x="443" y="189"/>
                      </a:cubicBezTo>
                      <a:cubicBezTo>
                        <a:pt x="442" y="187"/>
                        <a:pt x="441" y="186"/>
                        <a:pt x="440" y="185"/>
                      </a:cubicBezTo>
                      <a:cubicBezTo>
                        <a:pt x="437" y="186"/>
                        <a:pt x="437" y="184"/>
                        <a:pt x="436" y="183"/>
                      </a:cubicBezTo>
                      <a:cubicBezTo>
                        <a:pt x="435" y="183"/>
                        <a:pt x="434" y="183"/>
                        <a:pt x="434" y="183"/>
                      </a:cubicBezTo>
                      <a:cubicBezTo>
                        <a:pt x="429" y="181"/>
                        <a:pt x="425" y="178"/>
                        <a:pt x="421" y="176"/>
                      </a:cubicBezTo>
                      <a:cubicBezTo>
                        <a:pt x="417" y="176"/>
                        <a:pt x="415" y="173"/>
                        <a:pt x="412" y="173"/>
                      </a:cubicBezTo>
                      <a:cubicBezTo>
                        <a:pt x="412" y="172"/>
                        <a:pt x="411" y="173"/>
                        <a:pt x="410" y="172"/>
                      </a:cubicBezTo>
                      <a:cubicBezTo>
                        <a:pt x="409" y="172"/>
                        <a:pt x="407" y="170"/>
                        <a:pt x="406" y="170"/>
                      </a:cubicBezTo>
                      <a:cubicBezTo>
                        <a:pt x="405" y="169"/>
                        <a:pt x="404" y="170"/>
                        <a:pt x="404" y="170"/>
                      </a:cubicBezTo>
                      <a:cubicBezTo>
                        <a:pt x="403" y="168"/>
                        <a:pt x="401" y="169"/>
                        <a:pt x="399" y="168"/>
                      </a:cubicBezTo>
                      <a:cubicBezTo>
                        <a:pt x="398" y="168"/>
                        <a:pt x="397" y="167"/>
                        <a:pt x="396" y="167"/>
                      </a:cubicBezTo>
                      <a:cubicBezTo>
                        <a:pt x="395" y="166"/>
                        <a:pt x="394" y="167"/>
                        <a:pt x="392" y="167"/>
                      </a:cubicBezTo>
                      <a:cubicBezTo>
                        <a:pt x="391" y="166"/>
                        <a:pt x="390" y="166"/>
                        <a:pt x="389" y="165"/>
                      </a:cubicBezTo>
                      <a:cubicBezTo>
                        <a:pt x="387" y="165"/>
                        <a:pt x="385" y="165"/>
                        <a:pt x="383" y="165"/>
                      </a:cubicBezTo>
                      <a:cubicBezTo>
                        <a:pt x="382" y="164"/>
                        <a:pt x="381" y="164"/>
                        <a:pt x="380" y="164"/>
                      </a:cubicBezTo>
                      <a:cubicBezTo>
                        <a:pt x="379" y="163"/>
                        <a:pt x="378" y="164"/>
                        <a:pt x="377" y="163"/>
                      </a:cubicBezTo>
                      <a:cubicBezTo>
                        <a:pt x="376" y="163"/>
                        <a:pt x="374" y="161"/>
                        <a:pt x="372" y="163"/>
                      </a:cubicBezTo>
                      <a:cubicBezTo>
                        <a:pt x="370" y="162"/>
                        <a:pt x="367" y="162"/>
                        <a:pt x="365" y="161"/>
                      </a:cubicBezTo>
                      <a:cubicBezTo>
                        <a:pt x="363" y="161"/>
                        <a:pt x="361" y="162"/>
                        <a:pt x="360" y="161"/>
                      </a:cubicBezTo>
                      <a:cubicBezTo>
                        <a:pt x="359" y="161"/>
                        <a:pt x="359" y="161"/>
                        <a:pt x="358" y="160"/>
                      </a:cubicBezTo>
                      <a:cubicBezTo>
                        <a:pt x="354" y="160"/>
                        <a:pt x="348" y="160"/>
                        <a:pt x="344" y="160"/>
                      </a:cubicBezTo>
                      <a:cubicBezTo>
                        <a:pt x="340" y="160"/>
                        <a:pt x="335" y="160"/>
                        <a:pt x="331" y="161"/>
                      </a:cubicBezTo>
                      <a:cubicBezTo>
                        <a:pt x="330" y="161"/>
                        <a:pt x="330" y="162"/>
                        <a:pt x="329" y="162"/>
                      </a:cubicBezTo>
                      <a:cubicBezTo>
                        <a:pt x="328" y="162"/>
                        <a:pt x="327" y="161"/>
                        <a:pt x="326" y="161"/>
                      </a:cubicBezTo>
                      <a:cubicBezTo>
                        <a:pt x="325" y="161"/>
                        <a:pt x="324" y="162"/>
                        <a:pt x="323" y="162"/>
                      </a:cubicBezTo>
                      <a:cubicBezTo>
                        <a:pt x="322" y="162"/>
                        <a:pt x="320" y="162"/>
                        <a:pt x="319" y="162"/>
                      </a:cubicBezTo>
                      <a:cubicBezTo>
                        <a:pt x="316" y="162"/>
                        <a:pt x="313" y="164"/>
                        <a:pt x="309" y="164"/>
                      </a:cubicBezTo>
                      <a:cubicBezTo>
                        <a:pt x="308" y="165"/>
                        <a:pt x="306" y="164"/>
                        <a:pt x="304" y="165"/>
                      </a:cubicBezTo>
                      <a:cubicBezTo>
                        <a:pt x="303" y="165"/>
                        <a:pt x="302" y="166"/>
                        <a:pt x="300" y="166"/>
                      </a:cubicBezTo>
                      <a:cubicBezTo>
                        <a:pt x="299" y="167"/>
                        <a:pt x="297" y="166"/>
                        <a:pt x="296" y="167"/>
                      </a:cubicBezTo>
                      <a:cubicBezTo>
                        <a:pt x="295" y="167"/>
                        <a:pt x="294" y="168"/>
                        <a:pt x="293" y="168"/>
                      </a:cubicBezTo>
                      <a:cubicBezTo>
                        <a:pt x="292" y="168"/>
                        <a:pt x="290" y="168"/>
                        <a:pt x="290" y="169"/>
                      </a:cubicBezTo>
                      <a:cubicBezTo>
                        <a:pt x="287" y="170"/>
                        <a:pt x="285" y="172"/>
                        <a:pt x="282" y="172"/>
                      </a:cubicBezTo>
                      <a:cubicBezTo>
                        <a:pt x="281" y="172"/>
                        <a:pt x="280" y="172"/>
                        <a:pt x="280" y="172"/>
                      </a:cubicBezTo>
                      <a:cubicBezTo>
                        <a:pt x="279" y="172"/>
                        <a:pt x="279" y="173"/>
                        <a:pt x="278" y="173"/>
                      </a:cubicBezTo>
                      <a:cubicBezTo>
                        <a:pt x="277" y="173"/>
                        <a:pt x="276" y="173"/>
                        <a:pt x="276" y="173"/>
                      </a:cubicBezTo>
                      <a:cubicBezTo>
                        <a:pt x="275" y="174"/>
                        <a:pt x="275" y="175"/>
                        <a:pt x="275" y="175"/>
                      </a:cubicBezTo>
                      <a:cubicBezTo>
                        <a:pt x="272" y="175"/>
                        <a:pt x="271" y="177"/>
                        <a:pt x="270" y="177"/>
                      </a:cubicBezTo>
                      <a:cubicBezTo>
                        <a:pt x="267" y="178"/>
                        <a:pt x="264" y="179"/>
                        <a:pt x="261" y="180"/>
                      </a:cubicBezTo>
                      <a:cubicBezTo>
                        <a:pt x="260" y="181"/>
                        <a:pt x="260" y="182"/>
                        <a:pt x="259" y="182"/>
                      </a:cubicBezTo>
                      <a:cubicBezTo>
                        <a:pt x="257" y="184"/>
                        <a:pt x="254" y="184"/>
                        <a:pt x="251" y="186"/>
                      </a:cubicBezTo>
                      <a:cubicBezTo>
                        <a:pt x="249" y="187"/>
                        <a:pt x="247" y="189"/>
                        <a:pt x="246" y="190"/>
                      </a:cubicBezTo>
                      <a:cubicBezTo>
                        <a:pt x="243" y="191"/>
                        <a:pt x="242" y="192"/>
                        <a:pt x="241" y="193"/>
                      </a:cubicBezTo>
                      <a:cubicBezTo>
                        <a:pt x="239" y="194"/>
                        <a:pt x="238" y="194"/>
                        <a:pt x="237" y="195"/>
                      </a:cubicBezTo>
                      <a:cubicBezTo>
                        <a:pt x="235" y="197"/>
                        <a:pt x="232" y="200"/>
                        <a:pt x="229" y="201"/>
                      </a:cubicBezTo>
                      <a:cubicBezTo>
                        <a:pt x="227" y="204"/>
                        <a:pt x="225" y="206"/>
                        <a:pt x="222" y="208"/>
                      </a:cubicBezTo>
                      <a:cubicBezTo>
                        <a:pt x="222" y="210"/>
                        <a:pt x="220" y="211"/>
                        <a:pt x="219" y="212"/>
                      </a:cubicBezTo>
                      <a:cubicBezTo>
                        <a:pt x="217" y="214"/>
                        <a:pt x="216" y="217"/>
                        <a:pt x="213" y="217"/>
                      </a:cubicBezTo>
                      <a:cubicBezTo>
                        <a:pt x="212" y="218"/>
                        <a:pt x="212" y="219"/>
                        <a:pt x="212" y="220"/>
                      </a:cubicBezTo>
                      <a:cubicBezTo>
                        <a:pt x="209" y="221"/>
                        <a:pt x="209" y="225"/>
                        <a:pt x="205" y="226"/>
                      </a:cubicBezTo>
                      <a:cubicBezTo>
                        <a:pt x="203" y="229"/>
                        <a:pt x="202" y="232"/>
                        <a:pt x="199" y="234"/>
                      </a:cubicBezTo>
                      <a:cubicBezTo>
                        <a:pt x="197" y="236"/>
                        <a:pt x="197" y="239"/>
                        <a:pt x="195" y="241"/>
                      </a:cubicBezTo>
                      <a:cubicBezTo>
                        <a:pt x="194" y="242"/>
                        <a:pt x="193" y="243"/>
                        <a:pt x="193" y="243"/>
                      </a:cubicBezTo>
                      <a:cubicBezTo>
                        <a:pt x="192" y="244"/>
                        <a:pt x="192" y="245"/>
                        <a:pt x="192" y="246"/>
                      </a:cubicBezTo>
                      <a:cubicBezTo>
                        <a:pt x="191" y="247"/>
                        <a:pt x="191" y="247"/>
                        <a:pt x="190" y="248"/>
                      </a:cubicBezTo>
                      <a:cubicBezTo>
                        <a:pt x="190" y="249"/>
                        <a:pt x="189" y="250"/>
                        <a:pt x="188" y="252"/>
                      </a:cubicBezTo>
                      <a:cubicBezTo>
                        <a:pt x="187" y="254"/>
                        <a:pt x="186" y="256"/>
                        <a:pt x="187" y="259"/>
                      </a:cubicBezTo>
                      <a:cubicBezTo>
                        <a:pt x="190" y="261"/>
                        <a:pt x="193" y="260"/>
                        <a:pt x="195" y="259"/>
                      </a:cubicBezTo>
                      <a:cubicBezTo>
                        <a:pt x="198" y="259"/>
                        <a:pt x="201" y="259"/>
                        <a:pt x="204" y="259"/>
                      </a:cubicBezTo>
                      <a:cubicBezTo>
                        <a:pt x="213" y="259"/>
                        <a:pt x="223" y="259"/>
                        <a:pt x="232" y="259"/>
                      </a:cubicBezTo>
                      <a:cubicBezTo>
                        <a:pt x="234" y="257"/>
                        <a:pt x="237" y="258"/>
                        <a:pt x="240" y="258"/>
                      </a:cubicBezTo>
                      <a:cubicBezTo>
                        <a:pt x="245" y="258"/>
                        <a:pt x="250" y="258"/>
                        <a:pt x="255" y="258"/>
                      </a:cubicBezTo>
                      <a:cubicBezTo>
                        <a:pt x="256" y="258"/>
                        <a:pt x="258" y="257"/>
                        <a:pt x="259" y="257"/>
                      </a:cubicBezTo>
                      <a:cubicBezTo>
                        <a:pt x="260" y="257"/>
                        <a:pt x="261" y="258"/>
                        <a:pt x="262" y="258"/>
                      </a:cubicBezTo>
                      <a:cubicBezTo>
                        <a:pt x="263" y="258"/>
                        <a:pt x="265" y="257"/>
                        <a:pt x="266" y="257"/>
                      </a:cubicBezTo>
                      <a:cubicBezTo>
                        <a:pt x="273" y="257"/>
                        <a:pt x="277" y="257"/>
                        <a:pt x="282" y="258"/>
                      </a:cubicBezTo>
                      <a:cubicBezTo>
                        <a:pt x="285" y="259"/>
                        <a:pt x="288" y="260"/>
                        <a:pt x="290" y="262"/>
                      </a:cubicBezTo>
                      <a:cubicBezTo>
                        <a:pt x="294" y="263"/>
                        <a:pt x="296" y="265"/>
                        <a:pt x="299" y="268"/>
                      </a:cubicBezTo>
                      <a:cubicBezTo>
                        <a:pt x="299" y="270"/>
                        <a:pt x="302" y="272"/>
                        <a:pt x="303" y="274"/>
                      </a:cubicBezTo>
                      <a:cubicBezTo>
                        <a:pt x="304" y="276"/>
                        <a:pt x="305" y="278"/>
                        <a:pt x="306" y="280"/>
                      </a:cubicBezTo>
                      <a:cubicBezTo>
                        <a:pt x="306" y="281"/>
                        <a:pt x="308" y="281"/>
                        <a:pt x="308" y="282"/>
                      </a:cubicBezTo>
                      <a:cubicBezTo>
                        <a:pt x="308" y="283"/>
                        <a:pt x="308" y="284"/>
                        <a:pt x="309" y="284"/>
                      </a:cubicBezTo>
                      <a:cubicBezTo>
                        <a:pt x="309" y="286"/>
                        <a:pt x="312" y="289"/>
                        <a:pt x="314" y="289"/>
                      </a:cubicBezTo>
                      <a:cubicBezTo>
                        <a:pt x="317" y="289"/>
                        <a:pt x="317" y="283"/>
                        <a:pt x="318" y="279"/>
                      </a:cubicBezTo>
                      <a:cubicBezTo>
                        <a:pt x="318" y="278"/>
                        <a:pt x="319" y="277"/>
                        <a:pt x="319" y="276"/>
                      </a:cubicBezTo>
                      <a:cubicBezTo>
                        <a:pt x="320" y="275"/>
                        <a:pt x="319" y="274"/>
                        <a:pt x="319" y="274"/>
                      </a:cubicBezTo>
                      <a:cubicBezTo>
                        <a:pt x="320" y="273"/>
                        <a:pt x="321" y="272"/>
                        <a:pt x="321" y="271"/>
                      </a:cubicBezTo>
                      <a:cubicBezTo>
                        <a:pt x="321" y="270"/>
                        <a:pt x="321" y="268"/>
                        <a:pt x="321" y="267"/>
                      </a:cubicBezTo>
                      <a:cubicBezTo>
                        <a:pt x="322" y="265"/>
                        <a:pt x="324" y="264"/>
                        <a:pt x="323" y="262"/>
                      </a:cubicBezTo>
                      <a:cubicBezTo>
                        <a:pt x="324" y="261"/>
                        <a:pt x="325" y="260"/>
                        <a:pt x="324" y="258"/>
                      </a:cubicBezTo>
                      <a:cubicBezTo>
                        <a:pt x="326" y="256"/>
                        <a:pt x="328" y="256"/>
                        <a:pt x="330" y="254"/>
                      </a:cubicBezTo>
                      <a:cubicBezTo>
                        <a:pt x="331" y="253"/>
                        <a:pt x="331" y="252"/>
                        <a:pt x="332" y="251"/>
                      </a:cubicBezTo>
                      <a:cubicBezTo>
                        <a:pt x="332" y="251"/>
                        <a:pt x="333" y="252"/>
                        <a:pt x="334" y="251"/>
                      </a:cubicBezTo>
                      <a:cubicBezTo>
                        <a:pt x="335" y="251"/>
                        <a:pt x="336" y="250"/>
                        <a:pt x="337" y="250"/>
                      </a:cubicBezTo>
                      <a:cubicBezTo>
                        <a:pt x="340" y="249"/>
                        <a:pt x="343" y="248"/>
                        <a:pt x="347" y="249"/>
                      </a:cubicBezTo>
                      <a:cubicBezTo>
                        <a:pt x="349" y="249"/>
                        <a:pt x="352" y="248"/>
                        <a:pt x="355" y="249"/>
                      </a:cubicBezTo>
                      <a:cubicBezTo>
                        <a:pt x="355" y="249"/>
                        <a:pt x="356" y="249"/>
                        <a:pt x="357" y="249"/>
                      </a:cubicBezTo>
                      <a:cubicBezTo>
                        <a:pt x="359" y="250"/>
                        <a:pt x="362" y="250"/>
                        <a:pt x="364" y="250"/>
                      </a:cubicBezTo>
                      <a:cubicBezTo>
                        <a:pt x="365" y="250"/>
                        <a:pt x="366" y="251"/>
                        <a:pt x="367" y="251"/>
                      </a:cubicBezTo>
                      <a:cubicBezTo>
                        <a:pt x="369" y="252"/>
                        <a:pt x="371" y="252"/>
                        <a:pt x="372" y="253"/>
                      </a:cubicBezTo>
                      <a:cubicBezTo>
                        <a:pt x="377" y="253"/>
                        <a:pt x="379" y="256"/>
                        <a:pt x="383" y="256"/>
                      </a:cubicBezTo>
                      <a:cubicBezTo>
                        <a:pt x="387" y="258"/>
                        <a:pt x="386" y="262"/>
                        <a:pt x="383" y="264"/>
                      </a:cubicBezTo>
                      <a:cubicBezTo>
                        <a:pt x="379" y="266"/>
                        <a:pt x="373" y="267"/>
                        <a:pt x="369" y="270"/>
                      </a:cubicBezTo>
                      <a:cubicBezTo>
                        <a:pt x="366" y="270"/>
                        <a:pt x="364" y="272"/>
                        <a:pt x="364" y="274"/>
                      </a:cubicBezTo>
                      <a:cubicBezTo>
                        <a:pt x="364" y="274"/>
                        <a:pt x="365" y="275"/>
                        <a:pt x="365" y="276"/>
                      </a:cubicBezTo>
                      <a:cubicBezTo>
                        <a:pt x="366" y="277"/>
                        <a:pt x="366" y="278"/>
                        <a:pt x="366" y="279"/>
                      </a:cubicBezTo>
                      <a:cubicBezTo>
                        <a:pt x="366" y="280"/>
                        <a:pt x="367" y="281"/>
                        <a:pt x="368" y="282"/>
                      </a:cubicBezTo>
                      <a:cubicBezTo>
                        <a:pt x="368" y="282"/>
                        <a:pt x="368" y="283"/>
                        <a:pt x="368" y="283"/>
                      </a:cubicBezTo>
                      <a:cubicBezTo>
                        <a:pt x="369" y="284"/>
                        <a:pt x="369" y="285"/>
                        <a:pt x="370" y="285"/>
                      </a:cubicBezTo>
                      <a:cubicBezTo>
                        <a:pt x="371" y="288"/>
                        <a:pt x="372" y="292"/>
                        <a:pt x="374" y="293"/>
                      </a:cubicBezTo>
                      <a:cubicBezTo>
                        <a:pt x="377" y="293"/>
                        <a:pt x="378" y="291"/>
                        <a:pt x="378" y="288"/>
                      </a:cubicBezTo>
                      <a:cubicBezTo>
                        <a:pt x="380" y="286"/>
                        <a:pt x="381" y="284"/>
                        <a:pt x="382" y="282"/>
                      </a:cubicBezTo>
                      <a:cubicBezTo>
                        <a:pt x="384" y="281"/>
                        <a:pt x="384" y="278"/>
                        <a:pt x="384" y="276"/>
                      </a:cubicBezTo>
                      <a:cubicBezTo>
                        <a:pt x="388" y="273"/>
                        <a:pt x="389" y="267"/>
                        <a:pt x="393" y="264"/>
                      </a:cubicBezTo>
                      <a:cubicBezTo>
                        <a:pt x="393" y="264"/>
                        <a:pt x="394" y="264"/>
                        <a:pt x="395" y="264"/>
                      </a:cubicBezTo>
                      <a:cubicBezTo>
                        <a:pt x="397" y="260"/>
                        <a:pt x="402" y="258"/>
                        <a:pt x="407" y="257"/>
                      </a:cubicBezTo>
                      <a:cubicBezTo>
                        <a:pt x="415" y="254"/>
                        <a:pt x="424" y="252"/>
                        <a:pt x="434" y="254"/>
                      </a:cubicBezTo>
                      <a:cubicBezTo>
                        <a:pt x="436" y="252"/>
                        <a:pt x="441" y="254"/>
                        <a:pt x="446" y="254"/>
                      </a:cubicBezTo>
                      <a:cubicBezTo>
                        <a:pt x="448" y="254"/>
                        <a:pt x="449" y="254"/>
                        <a:pt x="450" y="254"/>
                      </a:cubicBezTo>
                      <a:cubicBezTo>
                        <a:pt x="450" y="254"/>
                        <a:pt x="451" y="253"/>
                        <a:pt x="452" y="253"/>
                      </a:cubicBezTo>
                      <a:cubicBezTo>
                        <a:pt x="456" y="253"/>
                        <a:pt x="462" y="253"/>
                        <a:pt x="468" y="253"/>
                      </a:cubicBezTo>
                      <a:cubicBezTo>
                        <a:pt x="469" y="253"/>
                        <a:pt x="470" y="253"/>
                        <a:pt x="471" y="253"/>
                      </a:cubicBezTo>
                      <a:cubicBezTo>
                        <a:pt x="473" y="253"/>
                        <a:pt x="475" y="252"/>
                        <a:pt x="476" y="252"/>
                      </a:cubicBezTo>
                      <a:cubicBezTo>
                        <a:pt x="478" y="252"/>
                        <a:pt x="480" y="253"/>
                        <a:pt x="481" y="253"/>
                      </a:cubicBezTo>
                      <a:cubicBezTo>
                        <a:pt x="482" y="253"/>
                        <a:pt x="483" y="252"/>
                        <a:pt x="484" y="252"/>
                      </a:cubicBezTo>
                      <a:cubicBezTo>
                        <a:pt x="489" y="252"/>
                        <a:pt x="494" y="253"/>
                        <a:pt x="499" y="252"/>
                      </a:cubicBezTo>
                      <a:cubicBezTo>
                        <a:pt x="503" y="247"/>
                        <a:pt x="496" y="242"/>
                        <a:pt x="496" y="237"/>
                      </a:cubicBezTo>
                      <a:cubicBezTo>
                        <a:pt x="494" y="236"/>
                        <a:pt x="493" y="234"/>
                        <a:pt x="492" y="233"/>
                      </a:cubicBezTo>
                      <a:close/>
                      <a:moveTo>
                        <a:pt x="614" y="234"/>
                      </a:moveTo>
                      <a:cubicBezTo>
                        <a:pt x="614" y="237"/>
                        <a:pt x="616" y="237"/>
                        <a:pt x="615" y="240"/>
                      </a:cubicBezTo>
                      <a:cubicBezTo>
                        <a:pt x="616" y="243"/>
                        <a:pt x="620" y="242"/>
                        <a:pt x="621" y="240"/>
                      </a:cubicBezTo>
                      <a:cubicBezTo>
                        <a:pt x="621" y="237"/>
                        <a:pt x="620" y="235"/>
                        <a:pt x="619" y="233"/>
                      </a:cubicBezTo>
                      <a:cubicBezTo>
                        <a:pt x="617" y="233"/>
                        <a:pt x="615" y="232"/>
                        <a:pt x="614" y="234"/>
                      </a:cubicBezTo>
                      <a:close/>
                      <a:moveTo>
                        <a:pt x="536" y="262"/>
                      </a:moveTo>
                      <a:cubicBezTo>
                        <a:pt x="534" y="263"/>
                        <a:pt x="532" y="262"/>
                        <a:pt x="530" y="261"/>
                      </a:cubicBezTo>
                      <a:cubicBezTo>
                        <a:pt x="529" y="261"/>
                        <a:pt x="528" y="261"/>
                        <a:pt x="527" y="261"/>
                      </a:cubicBezTo>
                      <a:cubicBezTo>
                        <a:pt x="525" y="260"/>
                        <a:pt x="524" y="257"/>
                        <a:pt x="522" y="256"/>
                      </a:cubicBezTo>
                      <a:cubicBezTo>
                        <a:pt x="517" y="256"/>
                        <a:pt x="519" y="258"/>
                        <a:pt x="520" y="260"/>
                      </a:cubicBezTo>
                      <a:cubicBezTo>
                        <a:pt x="520" y="261"/>
                        <a:pt x="521" y="263"/>
                        <a:pt x="522" y="265"/>
                      </a:cubicBezTo>
                      <a:cubicBezTo>
                        <a:pt x="524" y="268"/>
                        <a:pt x="525" y="268"/>
                        <a:pt x="528" y="270"/>
                      </a:cubicBezTo>
                      <a:cubicBezTo>
                        <a:pt x="529" y="271"/>
                        <a:pt x="531" y="272"/>
                        <a:pt x="532" y="272"/>
                      </a:cubicBezTo>
                      <a:cubicBezTo>
                        <a:pt x="534" y="273"/>
                        <a:pt x="537" y="273"/>
                        <a:pt x="538" y="274"/>
                      </a:cubicBezTo>
                      <a:cubicBezTo>
                        <a:pt x="540" y="273"/>
                        <a:pt x="542" y="274"/>
                        <a:pt x="543" y="274"/>
                      </a:cubicBezTo>
                      <a:cubicBezTo>
                        <a:pt x="544" y="273"/>
                        <a:pt x="546" y="272"/>
                        <a:pt x="546" y="270"/>
                      </a:cubicBezTo>
                      <a:cubicBezTo>
                        <a:pt x="546" y="269"/>
                        <a:pt x="545" y="268"/>
                        <a:pt x="545" y="266"/>
                      </a:cubicBezTo>
                      <a:cubicBezTo>
                        <a:pt x="543" y="264"/>
                        <a:pt x="539" y="264"/>
                        <a:pt x="536" y="2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Freeform 6">
                  <a:extLst>
                    <a:ext uri="{FF2B5EF4-FFF2-40B4-BE49-F238E27FC236}">
                      <a16:creationId xmlns="" xmlns:a16="http://schemas.microsoft.com/office/drawing/2014/main" id="{79A8FAAE-197A-4747-969C-1EADF2EB2BF0}"/>
                    </a:ext>
                  </a:extLst>
                </p:cNvPr>
                <p:cNvSpPr>
                  <a:spLocks/>
                </p:cNvSpPr>
                <p:nvPr/>
              </p:nvSpPr>
              <p:spPr bwMode="auto">
                <a:xfrm>
                  <a:off x="2883" y="1255"/>
                  <a:ext cx="73" cy="75"/>
                </a:xfrm>
                <a:custGeom>
                  <a:avLst/>
                  <a:gdLst>
                    <a:gd name="T0" fmla="*/ 17 w 35"/>
                    <a:gd name="T1" fmla="*/ 35 h 36"/>
                    <a:gd name="T2" fmla="*/ 15 w 35"/>
                    <a:gd name="T3" fmla="*/ 26 h 36"/>
                    <a:gd name="T4" fmla="*/ 11 w 35"/>
                    <a:gd name="T5" fmla="*/ 25 h 36"/>
                    <a:gd name="T6" fmla="*/ 9 w 35"/>
                    <a:gd name="T7" fmla="*/ 26 h 36"/>
                    <a:gd name="T8" fmla="*/ 3 w 35"/>
                    <a:gd name="T9" fmla="*/ 23 h 36"/>
                    <a:gd name="T10" fmla="*/ 0 w 35"/>
                    <a:gd name="T11" fmla="*/ 20 h 36"/>
                    <a:gd name="T12" fmla="*/ 0 w 35"/>
                    <a:gd name="T13" fmla="*/ 15 h 36"/>
                    <a:gd name="T14" fmla="*/ 4 w 35"/>
                    <a:gd name="T15" fmla="*/ 12 h 36"/>
                    <a:gd name="T16" fmla="*/ 6 w 35"/>
                    <a:gd name="T17" fmla="*/ 10 h 36"/>
                    <a:gd name="T18" fmla="*/ 10 w 35"/>
                    <a:gd name="T19" fmla="*/ 8 h 36"/>
                    <a:gd name="T20" fmla="*/ 14 w 35"/>
                    <a:gd name="T21" fmla="*/ 4 h 36"/>
                    <a:gd name="T22" fmla="*/ 15 w 35"/>
                    <a:gd name="T23" fmla="*/ 4 h 36"/>
                    <a:gd name="T24" fmla="*/ 18 w 35"/>
                    <a:gd name="T25" fmla="*/ 1 h 36"/>
                    <a:gd name="T26" fmla="*/ 24 w 35"/>
                    <a:gd name="T27" fmla="*/ 0 h 36"/>
                    <a:gd name="T28" fmla="*/ 33 w 35"/>
                    <a:gd name="T29" fmla="*/ 4 h 36"/>
                    <a:gd name="T30" fmla="*/ 33 w 35"/>
                    <a:gd name="T31" fmla="*/ 6 h 36"/>
                    <a:gd name="T32" fmla="*/ 34 w 35"/>
                    <a:gd name="T33" fmla="*/ 14 h 36"/>
                    <a:gd name="T34" fmla="*/ 33 w 35"/>
                    <a:gd name="T35" fmla="*/ 17 h 36"/>
                    <a:gd name="T36" fmla="*/ 33 w 35"/>
                    <a:gd name="T37" fmla="*/ 18 h 36"/>
                    <a:gd name="T38" fmla="*/ 31 w 35"/>
                    <a:gd name="T39" fmla="*/ 20 h 36"/>
                    <a:gd name="T40" fmla="*/ 30 w 35"/>
                    <a:gd name="T41" fmla="*/ 24 h 36"/>
                    <a:gd name="T42" fmla="*/ 23 w 35"/>
                    <a:gd name="T43" fmla="*/ 31 h 36"/>
                    <a:gd name="T44" fmla="*/ 17 w 35"/>
                    <a:gd name="T45"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6">
                      <a:moveTo>
                        <a:pt x="17" y="35"/>
                      </a:moveTo>
                      <a:cubicBezTo>
                        <a:pt x="16" y="32"/>
                        <a:pt x="16" y="29"/>
                        <a:pt x="15" y="26"/>
                      </a:cubicBezTo>
                      <a:cubicBezTo>
                        <a:pt x="14" y="26"/>
                        <a:pt x="13" y="25"/>
                        <a:pt x="11" y="25"/>
                      </a:cubicBezTo>
                      <a:cubicBezTo>
                        <a:pt x="10" y="25"/>
                        <a:pt x="10" y="26"/>
                        <a:pt x="9" y="26"/>
                      </a:cubicBezTo>
                      <a:cubicBezTo>
                        <a:pt x="6" y="26"/>
                        <a:pt x="5" y="24"/>
                        <a:pt x="3" y="23"/>
                      </a:cubicBezTo>
                      <a:cubicBezTo>
                        <a:pt x="2" y="21"/>
                        <a:pt x="1" y="21"/>
                        <a:pt x="0" y="20"/>
                      </a:cubicBezTo>
                      <a:cubicBezTo>
                        <a:pt x="0" y="18"/>
                        <a:pt x="0" y="17"/>
                        <a:pt x="0" y="15"/>
                      </a:cubicBezTo>
                      <a:cubicBezTo>
                        <a:pt x="0" y="13"/>
                        <a:pt x="2" y="13"/>
                        <a:pt x="4" y="12"/>
                      </a:cubicBezTo>
                      <a:cubicBezTo>
                        <a:pt x="5" y="12"/>
                        <a:pt x="5" y="11"/>
                        <a:pt x="6" y="10"/>
                      </a:cubicBezTo>
                      <a:cubicBezTo>
                        <a:pt x="7" y="9"/>
                        <a:pt x="9" y="9"/>
                        <a:pt x="10" y="8"/>
                      </a:cubicBezTo>
                      <a:cubicBezTo>
                        <a:pt x="12" y="7"/>
                        <a:pt x="12" y="5"/>
                        <a:pt x="14" y="4"/>
                      </a:cubicBezTo>
                      <a:cubicBezTo>
                        <a:pt x="14" y="4"/>
                        <a:pt x="15" y="4"/>
                        <a:pt x="15" y="4"/>
                      </a:cubicBezTo>
                      <a:cubicBezTo>
                        <a:pt x="16" y="3"/>
                        <a:pt x="17" y="2"/>
                        <a:pt x="18" y="1"/>
                      </a:cubicBezTo>
                      <a:cubicBezTo>
                        <a:pt x="21" y="1"/>
                        <a:pt x="22" y="0"/>
                        <a:pt x="24" y="0"/>
                      </a:cubicBezTo>
                      <a:cubicBezTo>
                        <a:pt x="28" y="0"/>
                        <a:pt x="31" y="2"/>
                        <a:pt x="33" y="4"/>
                      </a:cubicBezTo>
                      <a:cubicBezTo>
                        <a:pt x="33" y="5"/>
                        <a:pt x="33" y="5"/>
                        <a:pt x="33" y="6"/>
                      </a:cubicBezTo>
                      <a:cubicBezTo>
                        <a:pt x="35" y="8"/>
                        <a:pt x="35" y="11"/>
                        <a:pt x="34" y="14"/>
                      </a:cubicBezTo>
                      <a:cubicBezTo>
                        <a:pt x="34" y="14"/>
                        <a:pt x="33" y="15"/>
                        <a:pt x="33" y="17"/>
                      </a:cubicBezTo>
                      <a:cubicBezTo>
                        <a:pt x="33" y="17"/>
                        <a:pt x="33" y="18"/>
                        <a:pt x="33" y="18"/>
                      </a:cubicBezTo>
                      <a:cubicBezTo>
                        <a:pt x="32" y="19"/>
                        <a:pt x="32" y="19"/>
                        <a:pt x="31" y="20"/>
                      </a:cubicBezTo>
                      <a:cubicBezTo>
                        <a:pt x="31" y="21"/>
                        <a:pt x="31" y="23"/>
                        <a:pt x="30" y="24"/>
                      </a:cubicBezTo>
                      <a:cubicBezTo>
                        <a:pt x="29" y="26"/>
                        <a:pt x="25" y="29"/>
                        <a:pt x="23" y="31"/>
                      </a:cubicBezTo>
                      <a:cubicBezTo>
                        <a:pt x="23" y="34"/>
                        <a:pt x="20" y="36"/>
                        <a:pt x="1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Freeform 7">
                  <a:extLst>
                    <a:ext uri="{FF2B5EF4-FFF2-40B4-BE49-F238E27FC236}">
                      <a16:creationId xmlns="" xmlns:a16="http://schemas.microsoft.com/office/drawing/2014/main" id="{6452BB79-258E-46C5-8957-69AB37CE5A54}"/>
                    </a:ext>
                  </a:extLst>
                </p:cNvPr>
                <p:cNvSpPr>
                  <a:spLocks/>
                </p:cNvSpPr>
                <p:nvPr/>
              </p:nvSpPr>
              <p:spPr bwMode="auto">
                <a:xfrm>
                  <a:off x="2787" y="1255"/>
                  <a:ext cx="44" cy="48"/>
                </a:xfrm>
                <a:custGeom>
                  <a:avLst/>
                  <a:gdLst>
                    <a:gd name="T0" fmla="*/ 17 w 21"/>
                    <a:gd name="T1" fmla="*/ 5 h 23"/>
                    <a:gd name="T2" fmla="*/ 20 w 21"/>
                    <a:gd name="T3" fmla="*/ 9 h 23"/>
                    <a:gd name="T4" fmla="*/ 19 w 21"/>
                    <a:gd name="T5" fmla="*/ 16 h 23"/>
                    <a:gd name="T6" fmla="*/ 18 w 21"/>
                    <a:gd name="T7" fmla="*/ 17 h 23"/>
                    <a:gd name="T8" fmla="*/ 16 w 21"/>
                    <a:gd name="T9" fmla="*/ 18 h 23"/>
                    <a:gd name="T10" fmla="*/ 11 w 21"/>
                    <a:gd name="T11" fmla="*/ 21 h 23"/>
                    <a:gd name="T12" fmla="*/ 7 w 21"/>
                    <a:gd name="T13" fmla="*/ 22 h 23"/>
                    <a:gd name="T14" fmla="*/ 6 w 21"/>
                    <a:gd name="T15" fmla="*/ 20 h 23"/>
                    <a:gd name="T16" fmla="*/ 4 w 21"/>
                    <a:gd name="T17" fmla="*/ 18 h 23"/>
                    <a:gd name="T18" fmla="*/ 3 w 21"/>
                    <a:gd name="T19" fmla="*/ 16 h 23"/>
                    <a:gd name="T20" fmla="*/ 2 w 21"/>
                    <a:gd name="T21" fmla="*/ 14 h 23"/>
                    <a:gd name="T22" fmla="*/ 1 w 21"/>
                    <a:gd name="T23" fmla="*/ 4 h 23"/>
                    <a:gd name="T24" fmla="*/ 11 w 21"/>
                    <a:gd name="T25" fmla="*/ 3 h 23"/>
                    <a:gd name="T26" fmla="*/ 12 w 21"/>
                    <a:gd name="T27" fmla="*/ 3 h 23"/>
                    <a:gd name="T28" fmla="*/ 14 w 21"/>
                    <a:gd name="T29" fmla="*/ 5 h 23"/>
                    <a:gd name="T30" fmla="*/ 17 w 21"/>
                    <a:gd name="T31"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23">
                      <a:moveTo>
                        <a:pt x="17" y="5"/>
                      </a:moveTo>
                      <a:cubicBezTo>
                        <a:pt x="19" y="6"/>
                        <a:pt x="20" y="7"/>
                        <a:pt x="20" y="9"/>
                      </a:cubicBezTo>
                      <a:cubicBezTo>
                        <a:pt x="21" y="11"/>
                        <a:pt x="20" y="15"/>
                        <a:pt x="19" y="16"/>
                      </a:cubicBezTo>
                      <a:cubicBezTo>
                        <a:pt x="19" y="16"/>
                        <a:pt x="18" y="16"/>
                        <a:pt x="18" y="17"/>
                      </a:cubicBezTo>
                      <a:cubicBezTo>
                        <a:pt x="17" y="17"/>
                        <a:pt x="17" y="18"/>
                        <a:pt x="16" y="18"/>
                      </a:cubicBezTo>
                      <a:cubicBezTo>
                        <a:pt x="15" y="20"/>
                        <a:pt x="13" y="20"/>
                        <a:pt x="11" y="21"/>
                      </a:cubicBezTo>
                      <a:cubicBezTo>
                        <a:pt x="10" y="22"/>
                        <a:pt x="9" y="23"/>
                        <a:pt x="7" y="22"/>
                      </a:cubicBezTo>
                      <a:cubicBezTo>
                        <a:pt x="6" y="22"/>
                        <a:pt x="6" y="21"/>
                        <a:pt x="6" y="20"/>
                      </a:cubicBezTo>
                      <a:cubicBezTo>
                        <a:pt x="5" y="19"/>
                        <a:pt x="4" y="19"/>
                        <a:pt x="4" y="18"/>
                      </a:cubicBezTo>
                      <a:cubicBezTo>
                        <a:pt x="4" y="17"/>
                        <a:pt x="3" y="16"/>
                        <a:pt x="3" y="16"/>
                      </a:cubicBezTo>
                      <a:cubicBezTo>
                        <a:pt x="3" y="15"/>
                        <a:pt x="2" y="14"/>
                        <a:pt x="2" y="14"/>
                      </a:cubicBezTo>
                      <a:cubicBezTo>
                        <a:pt x="0" y="11"/>
                        <a:pt x="1" y="7"/>
                        <a:pt x="1" y="4"/>
                      </a:cubicBezTo>
                      <a:cubicBezTo>
                        <a:pt x="2" y="1"/>
                        <a:pt x="8" y="0"/>
                        <a:pt x="11" y="3"/>
                      </a:cubicBezTo>
                      <a:cubicBezTo>
                        <a:pt x="12" y="3"/>
                        <a:pt x="12" y="2"/>
                        <a:pt x="12" y="3"/>
                      </a:cubicBezTo>
                      <a:cubicBezTo>
                        <a:pt x="13" y="3"/>
                        <a:pt x="13" y="4"/>
                        <a:pt x="14" y="5"/>
                      </a:cubicBezTo>
                      <a:cubicBezTo>
                        <a:pt x="15" y="5"/>
                        <a:pt x="16"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Freeform 8">
                  <a:extLst>
                    <a:ext uri="{FF2B5EF4-FFF2-40B4-BE49-F238E27FC236}">
                      <a16:creationId xmlns="" xmlns:a16="http://schemas.microsoft.com/office/drawing/2014/main" id="{D0A41CB3-B3A0-45F2-AE4C-057A40E39401}"/>
                    </a:ext>
                  </a:extLst>
                </p:cNvPr>
                <p:cNvSpPr>
                  <a:spLocks/>
                </p:cNvSpPr>
                <p:nvPr/>
              </p:nvSpPr>
              <p:spPr bwMode="auto">
                <a:xfrm>
                  <a:off x="3137" y="1312"/>
                  <a:ext cx="200" cy="153"/>
                </a:xfrm>
                <a:custGeom>
                  <a:avLst/>
                  <a:gdLst>
                    <a:gd name="T0" fmla="*/ 82 w 96"/>
                    <a:gd name="T1" fmla="*/ 2 h 74"/>
                    <a:gd name="T2" fmla="*/ 84 w 96"/>
                    <a:gd name="T3" fmla="*/ 5 h 74"/>
                    <a:gd name="T4" fmla="*/ 84 w 96"/>
                    <a:gd name="T5" fmla="*/ 7 h 74"/>
                    <a:gd name="T6" fmla="*/ 88 w 96"/>
                    <a:gd name="T7" fmla="*/ 11 h 74"/>
                    <a:gd name="T8" fmla="*/ 88 w 96"/>
                    <a:gd name="T9" fmla="*/ 13 h 74"/>
                    <a:gd name="T10" fmla="*/ 89 w 96"/>
                    <a:gd name="T11" fmla="*/ 15 h 74"/>
                    <a:gd name="T12" fmla="*/ 88 w 96"/>
                    <a:gd name="T13" fmla="*/ 22 h 74"/>
                    <a:gd name="T14" fmla="*/ 81 w 96"/>
                    <a:gd name="T15" fmla="*/ 28 h 74"/>
                    <a:gd name="T16" fmla="*/ 81 w 96"/>
                    <a:gd name="T17" fmla="*/ 30 h 74"/>
                    <a:gd name="T18" fmla="*/ 78 w 96"/>
                    <a:gd name="T19" fmla="*/ 33 h 74"/>
                    <a:gd name="T20" fmla="*/ 78 w 96"/>
                    <a:gd name="T21" fmla="*/ 36 h 74"/>
                    <a:gd name="T22" fmla="*/ 76 w 96"/>
                    <a:gd name="T23" fmla="*/ 42 h 74"/>
                    <a:gd name="T24" fmla="*/ 94 w 96"/>
                    <a:gd name="T25" fmla="*/ 43 h 74"/>
                    <a:gd name="T26" fmla="*/ 94 w 96"/>
                    <a:gd name="T27" fmla="*/ 49 h 74"/>
                    <a:gd name="T28" fmla="*/ 88 w 96"/>
                    <a:gd name="T29" fmla="*/ 51 h 74"/>
                    <a:gd name="T30" fmla="*/ 86 w 96"/>
                    <a:gd name="T31" fmla="*/ 52 h 74"/>
                    <a:gd name="T32" fmla="*/ 82 w 96"/>
                    <a:gd name="T33" fmla="*/ 52 h 74"/>
                    <a:gd name="T34" fmla="*/ 69 w 96"/>
                    <a:gd name="T35" fmla="*/ 53 h 74"/>
                    <a:gd name="T36" fmla="*/ 59 w 96"/>
                    <a:gd name="T37" fmla="*/ 64 h 74"/>
                    <a:gd name="T38" fmla="*/ 53 w 96"/>
                    <a:gd name="T39" fmla="*/ 69 h 74"/>
                    <a:gd name="T40" fmla="*/ 46 w 96"/>
                    <a:gd name="T41" fmla="*/ 72 h 74"/>
                    <a:gd name="T42" fmla="*/ 40 w 96"/>
                    <a:gd name="T43" fmla="*/ 74 h 74"/>
                    <a:gd name="T44" fmla="*/ 38 w 96"/>
                    <a:gd name="T45" fmla="*/ 74 h 74"/>
                    <a:gd name="T46" fmla="*/ 25 w 96"/>
                    <a:gd name="T47" fmla="*/ 74 h 74"/>
                    <a:gd name="T48" fmla="*/ 19 w 96"/>
                    <a:gd name="T49" fmla="*/ 71 h 74"/>
                    <a:gd name="T50" fmla="*/ 29 w 96"/>
                    <a:gd name="T51" fmla="*/ 67 h 74"/>
                    <a:gd name="T52" fmla="*/ 36 w 96"/>
                    <a:gd name="T53" fmla="*/ 65 h 74"/>
                    <a:gd name="T54" fmla="*/ 40 w 96"/>
                    <a:gd name="T55" fmla="*/ 62 h 74"/>
                    <a:gd name="T56" fmla="*/ 35 w 96"/>
                    <a:gd name="T57" fmla="*/ 58 h 74"/>
                    <a:gd name="T58" fmla="*/ 26 w 96"/>
                    <a:gd name="T59" fmla="*/ 58 h 74"/>
                    <a:gd name="T60" fmla="*/ 23 w 96"/>
                    <a:gd name="T61" fmla="*/ 58 h 74"/>
                    <a:gd name="T62" fmla="*/ 19 w 96"/>
                    <a:gd name="T63" fmla="*/ 58 h 74"/>
                    <a:gd name="T64" fmla="*/ 14 w 96"/>
                    <a:gd name="T65" fmla="*/ 57 h 74"/>
                    <a:gd name="T66" fmla="*/ 4 w 96"/>
                    <a:gd name="T67" fmla="*/ 50 h 74"/>
                    <a:gd name="T68" fmla="*/ 4 w 96"/>
                    <a:gd name="T69" fmla="*/ 49 h 74"/>
                    <a:gd name="T70" fmla="*/ 0 w 96"/>
                    <a:gd name="T71" fmla="*/ 45 h 74"/>
                    <a:gd name="T72" fmla="*/ 2 w 96"/>
                    <a:gd name="T73" fmla="*/ 40 h 74"/>
                    <a:gd name="T74" fmla="*/ 8 w 96"/>
                    <a:gd name="T75" fmla="*/ 41 h 74"/>
                    <a:gd name="T76" fmla="*/ 11 w 96"/>
                    <a:gd name="T77" fmla="*/ 42 h 74"/>
                    <a:gd name="T78" fmla="*/ 14 w 96"/>
                    <a:gd name="T79" fmla="*/ 43 h 74"/>
                    <a:gd name="T80" fmla="*/ 27 w 96"/>
                    <a:gd name="T81" fmla="*/ 43 h 74"/>
                    <a:gd name="T82" fmla="*/ 32 w 96"/>
                    <a:gd name="T83" fmla="*/ 43 h 74"/>
                    <a:gd name="T84" fmla="*/ 55 w 96"/>
                    <a:gd name="T85" fmla="*/ 42 h 74"/>
                    <a:gd name="T86" fmla="*/ 59 w 96"/>
                    <a:gd name="T87" fmla="*/ 38 h 74"/>
                    <a:gd name="T88" fmla="*/ 63 w 96"/>
                    <a:gd name="T89" fmla="*/ 30 h 74"/>
                    <a:gd name="T90" fmla="*/ 65 w 96"/>
                    <a:gd name="T91" fmla="*/ 24 h 74"/>
                    <a:gd name="T92" fmla="*/ 66 w 96"/>
                    <a:gd name="T93" fmla="*/ 19 h 74"/>
                    <a:gd name="T94" fmla="*/ 71 w 96"/>
                    <a:gd name="T95" fmla="*/ 12 h 74"/>
                    <a:gd name="T96" fmla="*/ 72 w 96"/>
                    <a:gd name="T97" fmla="*/ 7 h 74"/>
                    <a:gd name="T98" fmla="*/ 73 w 96"/>
                    <a:gd name="T99" fmla="*/ 5 h 74"/>
                    <a:gd name="T100" fmla="*/ 74 w 96"/>
                    <a:gd name="T101" fmla="*/ 3 h 74"/>
                    <a:gd name="T102" fmla="*/ 82 w 96"/>
                    <a:gd name="T103"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6" h="74">
                      <a:moveTo>
                        <a:pt x="82" y="2"/>
                      </a:moveTo>
                      <a:cubicBezTo>
                        <a:pt x="82" y="3"/>
                        <a:pt x="84" y="4"/>
                        <a:pt x="84" y="5"/>
                      </a:cubicBezTo>
                      <a:cubicBezTo>
                        <a:pt x="84" y="6"/>
                        <a:pt x="84" y="6"/>
                        <a:pt x="84" y="7"/>
                      </a:cubicBezTo>
                      <a:cubicBezTo>
                        <a:pt x="85" y="8"/>
                        <a:pt x="87" y="9"/>
                        <a:pt x="88" y="11"/>
                      </a:cubicBezTo>
                      <a:cubicBezTo>
                        <a:pt x="88" y="11"/>
                        <a:pt x="88" y="12"/>
                        <a:pt x="88" y="13"/>
                      </a:cubicBezTo>
                      <a:cubicBezTo>
                        <a:pt x="89" y="14"/>
                        <a:pt x="89" y="15"/>
                        <a:pt x="89" y="15"/>
                      </a:cubicBezTo>
                      <a:cubicBezTo>
                        <a:pt x="90" y="18"/>
                        <a:pt x="88" y="19"/>
                        <a:pt x="88" y="22"/>
                      </a:cubicBezTo>
                      <a:cubicBezTo>
                        <a:pt x="86" y="23"/>
                        <a:pt x="82" y="25"/>
                        <a:pt x="81" y="28"/>
                      </a:cubicBezTo>
                      <a:cubicBezTo>
                        <a:pt x="81" y="29"/>
                        <a:pt x="81" y="29"/>
                        <a:pt x="81" y="30"/>
                      </a:cubicBezTo>
                      <a:cubicBezTo>
                        <a:pt x="81" y="31"/>
                        <a:pt x="79" y="32"/>
                        <a:pt x="78" y="33"/>
                      </a:cubicBezTo>
                      <a:cubicBezTo>
                        <a:pt x="78" y="34"/>
                        <a:pt x="78" y="35"/>
                        <a:pt x="78" y="36"/>
                      </a:cubicBezTo>
                      <a:cubicBezTo>
                        <a:pt x="77" y="38"/>
                        <a:pt x="76" y="39"/>
                        <a:pt x="76" y="42"/>
                      </a:cubicBezTo>
                      <a:cubicBezTo>
                        <a:pt x="80" y="46"/>
                        <a:pt x="88" y="42"/>
                        <a:pt x="94" y="43"/>
                      </a:cubicBezTo>
                      <a:cubicBezTo>
                        <a:pt x="96" y="45"/>
                        <a:pt x="95" y="48"/>
                        <a:pt x="94" y="49"/>
                      </a:cubicBezTo>
                      <a:cubicBezTo>
                        <a:pt x="93" y="50"/>
                        <a:pt x="90" y="50"/>
                        <a:pt x="88" y="51"/>
                      </a:cubicBezTo>
                      <a:cubicBezTo>
                        <a:pt x="87" y="51"/>
                        <a:pt x="86" y="52"/>
                        <a:pt x="86" y="52"/>
                      </a:cubicBezTo>
                      <a:cubicBezTo>
                        <a:pt x="84" y="52"/>
                        <a:pt x="83" y="52"/>
                        <a:pt x="82" y="52"/>
                      </a:cubicBezTo>
                      <a:cubicBezTo>
                        <a:pt x="77" y="52"/>
                        <a:pt x="73" y="52"/>
                        <a:pt x="69" y="53"/>
                      </a:cubicBezTo>
                      <a:cubicBezTo>
                        <a:pt x="65" y="57"/>
                        <a:pt x="63" y="60"/>
                        <a:pt x="59" y="64"/>
                      </a:cubicBezTo>
                      <a:cubicBezTo>
                        <a:pt x="57" y="66"/>
                        <a:pt x="55" y="68"/>
                        <a:pt x="53" y="69"/>
                      </a:cubicBezTo>
                      <a:cubicBezTo>
                        <a:pt x="50" y="70"/>
                        <a:pt x="47" y="69"/>
                        <a:pt x="46" y="72"/>
                      </a:cubicBezTo>
                      <a:cubicBezTo>
                        <a:pt x="44" y="71"/>
                        <a:pt x="42" y="74"/>
                        <a:pt x="40" y="74"/>
                      </a:cubicBezTo>
                      <a:cubicBezTo>
                        <a:pt x="40" y="74"/>
                        <a:pt x="39" y="74"/>
                        <a:pt x="38" y="74"/>
                      </a:cubicBezTo>
                      <a:cubicBezTo>
                        <a:pt x="34" y="74"/>
                        <a:pt x="29" y="74"/>
                        <a:pt x="25" y="74"/>
                      </a:cubicBezTo>
                      <a:cubicBezTo>
                        <a:pt x="23" y="74"/>
                        <a:pt x="20" y="72"/>
                        <a:pt x="19" y="71"/>
                      </a:cubicBezTo>
                      <a:cubicBezTo>
                        <a:pt x="20" y="68"/>
                        <a:pt x="26" y="69"/>
                        <a:pt x="29" y="67"/>
                      </a:cubicBezTo>
                      <a:cubicBezTo>
                        <a:pt x="32" y="67"/>
                        <a:pt x="33" y="65"/>
                        <a:pt x="36" y="65"/>
                      </a:cubicBezTo>
                      <a:cubicBezTo>
                        <a:pt x="37" y="64"/>
                        <a:pt x="38" y="63"/>
                        <a:pt x="40" y="62"/>
                      </a:cubicBezTo>
                      <a:cubicBezTo>
                        <a:pt x="41" y="59"/>
                        <a:pt x="38" y="57"/>
                        <a:pt x="35" y="58"/>
                      </a:cubicBezTo>
                      <a:cubicBezTo>
                        <a:pt x="33" y="56"/>
                        <a:pt x="29" y="59"/>
                        <a:pt x="26" y="58"/>
                      </a:cubicBezTo>
                      <a:cubicBezTo>
                        <a:pt x="25" y="58"/>
                        <a:pt x="24" y="58"/>
                        <a:pt x="23" y="58"/>
                      </a:cubicBezTo>
                      <a:cubicBezTo>
                        <a:pt x="21" y="58"/>
                        <a:pt x="20" y="58"/>
                        <a:pt x="19" y="58"/>
                      </a:cubicBezTo>
                      <a:cubicBezTo>
                        <a:pt x="17" y="58"/>
                        <a:pt x="15" y="58"/>
                        <a:pt x="14" y="57"/>
                      </a:cubicBezTo>
                      <a:cubicBezTo>
                        <a:pt x="10" y="56"/>
                        <a:pt x="7" y="53"/>
                        <a:pt x="4" y="50"/>
                      </a:cubicBezTo>
                      <a:cubicBezTo>
                        <a:pt x="4" y="50"/>
                        <a:pt x="3" y="50"/>
                        <a:pt x="4" y="49"/>
                      </a:cubicBezTo>
                      <a:cubicBezTo>
                        <a:pt x="2" y="48"/>
                        <a:pt x="1" y="47"/>
                        <a:pt x="0" y="45"/>
                      </a:cubicBezTo>
                      <a:cubicBezTo>
                        <a:pt x="1" y="44"/>
                        <a:pt x="1" y="41"/>
                        <a:pt x="2" y="40"/>
                      </a:cubicBezTo>
                      <a:cubicBezTo>
                        <a:pt x="4" y="39"/>
                        <a:pt x="6" y="41"/>
                        <a:pt x="8" y="41"/>
                      </a:cubicBezTo>
                      <a:cubicBezTo>
                        <a:pt x="9" y="41"/>
                        <a:pt x="10" y="41"/>
                        <a:pt x="11" y="42"/>
                      </a:cubicBezTo>
                      <a:cubicBezTo>
                        <a:pt x="12" y="42"/>
                        <a:pt x="13" y="42"/>
                        <a:pt x="14" y="43"/>
                      </a:cubicBezTo>
                      <a:cubicBezTo>
                        <a:pt x="17" y="44"/>
                        <a:pt x="23" y="43"/>
                        <a:pt x="27" y="43"/>
                      </a:cubicBezTo>
                      <a:cubicBezTo>
                        <a:pt x="29" y="43"/>
                        <a:pt x="30" y="43"/>
                        <a:pt x="32" y="43"/>
                      </a:cubicBezTo>
                      <a:cubicBezTo>
                        <a:pt x="40" y="43"/>
                        <a:pt x="48" y="45"/>
                        <a:pt x="55" y="42"/>
                      </a:cubicBezTo>
                      <a:cubicBezTo>
                        <a:pt x="56" y="41"/>
                        <a:pt x="57" y="39"/>
                        <a:pt x="59" y="38"/>
                      </a:cubicBezTo>
                      <a:cubicBezTo>
                        <a:pt x="59" y="35"/>
                        <a:pt x="61" y="32"/>
                        <a:pt x="63" y="30"/>
                      </a:cubicBezTo>
                      <a:cubicBezTo>
                        <a:pt x="62" y="27"/>
                        <a:pt x="64" y="26"/>
                        <a:pt x="65" y="24"/>
                      </a:cubicBezTo>
                      <a:cubicBezTo>
                        <a:pt x="66" y="22"/>
                        <a:pt x="66" y="21"/>
                        <a:pt x="66" y="19"/>
                      </a:cubicBezTo>
                      <a:cubicBezTo>
                        <a:pt x="67" y="17"/>
                        <a:pt x="70" y="14"/>
                        <a:pt x="71" y="12"/>
                      </a:cubicBezTo>
                      <a:cubicBezTo>
                        <a:pt x="71" y="10"/>
                        <a:pt x="71" y="8"/>
                        <a:pt x="72" y="7"/>
                      </a:cubicBezTo>
                      <a:cubicBezTo>
                        <a:pt x="72" y="6"/>
                        <a:pt x="73" y="6"/>
                        <a:pt x="73" y="5"/>
                      </a:cubicBezTo>
                      <a:cubicBezTo>
                        <a:pt x="74" y="4"/>
                        <a:pt x="73" y="3"/>
                        <a:pt x="74" y="3"/>
                      </a:cubicBezTo>
                      <a:cubicBezTo>
                        <a:pt x="75" y="0"/>
                        <a:pt x="79" y="1"/>
                        <a:pt x="8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Freeform 9">
                  <a:extLst>
                    <a:ext uri="{FF2B5EF4-FFF2-40B4-BE49-F238E27FC236}">
                      <a16:creationId xmlns="" xmlns:a16="http://schemas.microsoft.com/office/drawing/2014/main" id="{48D07CC7-AD57-44D0-8E45-8B90CDABAEC6}"/>
                    </a:ext>
                  </a:extLst>
                </p:cNvPr>
                <p:cNvSpPr>
                  <a:spLocks/>
                </p:cNvSpPr>
                <p:nvPr/>
              </p:nvSpPr>
              <p:spPr bwMode="auto">
                <a:xfrm>
                  <a:off x="2897" y="1322"/>
                  <a:ext cx="61" cy="56"/>
                </a:xfrm>
                <a:custGeom>
                  <a:avLst/>
                  <a:gdLst>
                    <a:gd name="T0" fmla="*/ 14 w 29"/>
                    <a:gd name="T1" fmla="*/ 27 h 27"/>
                    <a:gd name="T2" fmla="*/ 4 w 29"/>
                    <a:gd name="T3" fmla="*/ 22 h 27"/>
                    <a:gd name="T4" fmla="*/ 2 w 29"/>
                    <a:gd name="T5" fmla="*/ 22 h 27"/>
                    <a:gd name="T6" fmla="*/ 2 w 29"/>
                    <a:gd name="T7" fmla="*/ 20 h 27"/>
                    <a:gd name="T8" fmla="*/ 0 w 29"/>
                    <a:gd name="T9" fmla="*/ 19 h 27"/>
                    <a:gd name="T10" fmla="*/ 2 w 29"/>
                    <a:gd name="T11" fmla="*/ 16 h 27"/>
                    <a:gd name="T12" fmla="*/ 15 w 29"/>
                    <a:gd name="T13" fmla="*/ 6 h 27"/>
                    <a:gd name="T14" fmla="*/ 17 w 29"/>
                    <a:gd name="T15" fmla="*/ 6 h 27"/>
                    <a:gd name="T16" fmla="*/ 28 w 29"/>
                    <a:gd name="T17" fmla="*/ 4 h 27"/>
                    <a:gd name="T18" fmla="*/ 29 w 29"/>
                    <a:gd name="T19" fmla="*/ 5 h 27"/>
                    <a:gd name="T20" fmla="*/ 28 w 29"/>
                    <a:gd name="T21" fmla="*/ 12 h 27"/>
                    <a:gd name="T22" fmla="*/ 26 w 29"/>
                    <a:gd name="T23" fmla="*/ 14 h 27"/>
                    <a:gd name="T24" fmla="*/ 24 w 29"/>
                    <a:gd name="T25" fmla="*/ 19 h 27"/>
                    <a:gd name="T26" fmla="*/ 23 w 29"/>
                    <a:gd name="T27" fmla="*/ 19 h 27"/>
                    <a:gd name="T28" fmla="*/ 21 w 29"/>
                    <a:gd name="T29" fmla="*/ 22 h 27"/>
                    <a:gd name="T30" fmla="*/ 18 w 29"/>
                    <a:gd name="T31" fmla="*/ 25 h 27"/>
                    <a:gd name="T32" fmla="*/ 14 w 29"/>
                    <a:gd name="T3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7">
                      <a:moveTo>
                        <a:pt x="14" y="27"/>
                      </a:moveTo>
                      <a:cubicBezTo>
                        <a:pt x="10" y="26"/>
                        <a:pt x="5" y="26"/>
                        <a:pt x="4" y="22"/>
                      </a:cubicBezTo>
                      <a:cubicBezTo>
                        <a:pt x="3" y="22"/>
                        <a:pt x="3" y="22"/>
                        <a:pt x="2" y="22"/>
                      </a:cubicBezTo>
                      <a:cubicBezTo>
                        <a:pt x="2" y="21"/>
                        <a:pt x="2" y="21"/>
                        <a:pt x="2" y="20"/>
                      </a:cubicBezTo>
                      <a:cubicBezTo>
                        <a:pt x="2" y="20"/>
                        <a:pt x="0" y="20"/>
                        <a:pt x="0" y="19"/>
                      </a:cubicBezTo>
                      <a:cubicBezTo>
                        <a:pt x="0" y="18"/>
                        <a:pt x="2" y="18"/>
                        <a:pt x="2" y="16"/>
                      </a:cubicBezTo>
                      <a:cubicBezTo>
                        <a:pt x="6" y="12"/>
                        <a:pt x="13" y="12"/>
                        <a:pt x="15" y="6"/>
                      </a:cubicBezTo>
                      <a:cubicBezTo>
                        <a:pt x="16" y="6"/>
                        <a:pt x="17" y="6"/>
                        <a:pt x="17" y="6"/>
                      </a:cubicBezTo>
                      <a:cubicBezTo>
                        <a:pt x="20" y="4"/>
                        <a:pt x="26" y="0"/>
                        <a:pt x="28" y="4"/>
                      </a:cubicBezTo>
                      <a:cubicBezTo>
                        <a:pt x="28" y="5"/>
                        <a:pt x="29" y="5"/>
                        <a:pt x="29" y="5"/>
                      </a:cubicBezTo>
                      <a:cubicBezTo>
                        <a:pt x="28" y="7"/>
                        <a:pt x="29" y="10"/>
                        <a:pt x="28" y="12"/>
                      </a:cubicBezTo>
                      <a:cubicBezTo>
                        <a:pt x="27" y="13"/>
                        <a:pt x="26" y="13"/>
                        <a:pt x="26" y="14"/>
                      </a:cubicBezTo>
                      <a:cubicBezTo>
                        <a:pt x="25" y="16"/>
                        <a:pt x="25" y="17"/>
                        <a:pt x="24" y="19"/>
                      </a:cubicBezTo>
                      <a:cubicBezTo>
                        <a:pt x="24" y="19"/>
                        <a:pt x="23" y="19"/>
                        <a:pt x="23" y="19"/>
                      </a:cubicBezTo>
                      <a:cubicBezTo>
                        <a:pt x="22" y="20"/>
                        <a:pt x="22" y="21"/>
                        <a:pt x="21" y="22"/>
                      </a:cubicBezTo>
                      <a:cubicBezTo>
                        <a:pt x="20" y="23"/>
                        <a:pt x="18" y="24"/>
                        <a:pt x="18" y="25"/>
                      </a:cubicBezTo>
                      <a:cubicBezTo>
                        <a:pt x="16" y="25"/>
                        <a:pt x="15" y="26"/>
                        <a:pt x="1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Freeform 10">
                  <a:extLst>
                    <a:ext uri="{FF2B5EF4-FFF2-40B4-BE49-F238E27FC236}">
                      <a16:creationId xmlns="" xmlns:a16="http://schemas.microsoft.com/office/drawing/2014/main" id="{E181439D-560D-4CB0-9B17-0EA03444A756}"/>
                    </a:ext>
                  </a:extLst>
                </p:cNvPr>
                <p:cNvSpPr>
                  <a:spLocks/>
                </p:cNvSpPr>
                <p:nvPr/>
              </p:nvSpPr>
              <p:spPr bwMode="auto">
                <a:xfrm>
                  <a:off x="2781" y="1326"/>
                  <a:ext cx="48" cy="48"/>
                </a:xfrm>
                <a:custGeom>
                  <a:avLst/>
                  <a:gdLst>
                    <a:gd name="T0" fmla="*/ 17 w 23"/>
                    <a:gd name="T1" fmla="*/ 4 h 23"/>
                    <a:gd name="T2" fmla="*/ 17 w 23"/>
                    <a:gd name="T3" fmla="*/ 6 h 23"/>
                    <a:gd name="T4" fmla="*/ 19 w 23"/>
                    <a:gd name="T5" fmla="*/ 6 h 23"/>
                    <a:gd name="T6" fmla="*/ 20 w 23"/>
                    <a:gd name="T7" fmla="*/ 14 h 23"/>
                    <a:gd name="T8" fmla="*/ 16 w 23"/>
                    <a:gd name="T9" fmla="*/ 20 h 23"/>
                    <a:gd name="T10" fmla="*/ 11 w 23"/>
                    <a:gd name="T11" fmla="*/ 23 h 23"/>
                    <a:gd name="T12" fmla="*/ 6 w 23"/>
                    <a:gd name="T13" fmla="*/ 21 h 23"/>
                    <a:gd name="T14" fmla="*/ 2 w 23"/>
                    <a:gd name="T15" fmla="*/ 15 h 23"/>
                    <a:gd name="T16" fmla="*/ 2 w 23"/>
                    <a:gd name="T17" fmla="*/ 11 h 23"/>
                    <a:gd name="T18" fmla="*/ 1 w 23"/>
                    <a:gd name="T19" fmla="*/ 5 h 23"/>
                    <a:gd name="T20" fmla="*/ 5 w 23"/>
                    <a:gd name="T21" fmla="*/ 2 h 23"/>
                    <a:gd name="T22" fmla="*/ 15 w 23"/>
                    <a:gd name="T23" fmla="*/ 4 h 23"/>
                    <a:gd name="T24" fmla="*/ 17 w 23"/>
                    <a:gd name="T25"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17" y="4"/>
                      </a:moveTo>
                      <a:cubicBezTo>
                        <a:pt x="17" y="5"/>
                        <a:pt x="17" y="5"/>
                        <a:pt x="17" y="6"/>
                      </a:cubicBezTo>
                      <a:cubicBezTo>
                        <a:pt x="17" y="7"/>
                        <a:pt x="18" y="5"/>
                        <a:pt x="19" y="6"/>
                      </a:cubicBezTo>
                      <a:cubicBezTo>
                        <a:pt x="18" y="9"/>
                        <a:pt x="23" y="11"/>
                        <a:pt x="20" y="14"/>
                      </a:cubicBezTo>
                      <a:cubicBezTo>
                        <a:pt x="22" y="18"/>
                        <a:pt x="18" y="18"/>
                        <a:pt x="16" y="20"/>
                      </a:cubicBezTo>
                      <a:cubicBezTo>
                        <a:pt x="14" y="21"/>
                        <a:pt x="12" y="23"/>
                        <a:pt x="11" y="23"/>
                      </a:cubicBezTo>
                      <a:cubicBezTo>
                        <a:pt x="9" y="23"/>
                        <a:pt x="8" y="22"/>
                        <a:pt x="6" y="21"/>
                      </a:cubicBezTo>
                      <a:cubicBezTo>
                        <a:pt x="6" y="19"/>
                        <a:pt x="3" y="17"/>
                        <a:pt x="2" y="15"/>
                      </a:cubicBezTo>
                      <a:cubicBezTo>
                        <a:pt x="2" y="14"/>
                        <a:pt x="2" y="12"/>
                        <a:pt x="2" y="11"/>
                      </a:cubicBezTo>
                      <a:cubicBezTo>
                        <a:pt x="1" y="10"/>
                        <a:pt x="0" y="6"/>
                        <a:pt x="1" y="5"/>
                      </a:cubicBezTo>
                      <a:cubicBezTo>
                        <a:pt x="3" y="4"/>
                        <a:pt x="4" y="3"/>
                        <a:pt x="5" y="2"/>
                      </a:cubicBezTo>
                      <a:cubicBezTo>
                        <a:pt x="9" y="0"/>
                        <a:pt x="13" y="1"/>
                        <a:pt x="15" y="4"/>
                      </a:cubicBezTo>
                      <a:cubicBezTo>
                        <a:pt x="16" y="4"/>
                        <a:pt x="17"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Freeform 11">
                  <a:extLst>
                    <a:ext uri="{FF2B5EF4-FFF2-40B4-BE49-F238E27FC236}">
                      <a16:creationId xmlns="" xmlns:a16="http://schemas.microsoft.com/office/drawing/2014/main" id="{2142FEEC-24E1-4EDD-8271-08031F310A1E}"/>
                    </a:ext>
                  </a:extLst>
                </p:cNvPr>
                <p:cNvSpPr>
                  <a:spLocks/>
                </p:cNvSpPr>
                <p:nvPr/>
              </p:nvSpPr>
              <p:spPr bwMode="auto">
                <a:xfrm>
                  <a:off x="2766" y="1355"/>
                  <a:ext cx="92" cy="154"/>
                </a:xfrm>
                <a:custGeom>
                  <a:avLst/>
                  <a:gdLst>
                    <a:gd name="T0" fmla="*/ 43 w 44"/>
                    <a:gd name="T1" fmla="*/ 1 h 74"/>
                    <a:gd name="T2" fmla="*/ 43 w 44"/>
                    <a:gd name="T3" fmla="*/ 6 h 74"/>
                    <a:gd name="T4" fmla="*/ 41 w 44"/>
                    <a:gd name="T5" fmla="*/ 8 h 74"/>
                    <a:gd name="T6" fmla="*/ 40 w 44"/>
                    <a:gd name="T7" fmla="*/ 10 h 74"/>
                    <a:gd name="T8" fmla="*/ 39 w 44"/>
                    <a:gd name="T9" fmla="*/ 13 h 74"/>
                    <a:gd name="T10" fmla="*/ 39 w 44"/>
                    <a:gd name="T11" fmla="*/ 15 h 74"/>
                    <a:gd name="T12" fmla="*/ 38 w 44"/>
                    <a:gd name="T13" fmla="*/ 18 h 74"/>
                    <a:gd name="T14" fmla="*/ 36 w 44"/>
                    <a:gd name="T15" fmla="*/ 25 h 74"/>
                    <a:gd name="T16" fmla="*/ 35 w 44"/>
                    <a:gd name="T17" fmla="*/ 32 h 74"/>
                    <a:gd name="T18" fmla="*/ 35 w 44"/>
                    <a:gd name="T19" fmla="*/ 34 h 74"/>
                    <a:gd name="T20" fmla="*/ 33 w 44"/>
                    <a:gd name="T21" fmla="*/ 41 h 74"/>
                    <a:gd name="T22" fmla="*/ 31 w 44"/>
                    <a:gd name="T23" fmla="*/ 46 h 74"/>
                    <a:gd name="T24" fmla="*/ 29 w 44"/>
                    <a:gd name="T25" fmla="*/ 49 h 74"/>
                    <a:gd name="T26" fmla="*/ 27 w 44"/>
                    <a:gd name="T27" fmla="*/ 54 h 74"/>
                    <a:gd name="T28" fmla="*/ 24 w 44"/>
                    <a:gd name="T29" fmla="*/ 64 h 74"/>
                    <a:gd name="T30" fmla="*/ 22 w 44"/>
                    <a:gd name="T31" fmla="*/ 66 h 74"/>
                    <a:gd name="T32" fmla="*/ 22 w 44"/>
                    <a:gd name="T33" fmla="*/ 69 h 74"/>
                    <a:gd name="T34" fmla="*/ 18 w 44"/>
                    <a:gd name="T35" fmla="*/ 73 h 74"/>
                    <a:gd name="T36" fmla="*/ 13 w 44"/>
                    <a:gd name="T37" fmla="*/ 73 h 74"/>
                    <a:gd name="T38" fmla="*/ 10 w 44"/>
                    <a:gd name="T39" fmla="*/ 71 h 74"/>
                    <a:gd name="T40" fmla="*/ 8 w 44"/>
                    <a:gd name="T41" fmla="*/ 71 h 74"/>
                    <a:gd name="T42" fmla="*/ 7 w 44"/>
                    <a:gd name="T43" fmla="*/ 69 h 74"/>
                    <a:gd name="T44" fmla="*/ 4 w 44"/>
                    <a:gd name="T45" fmla="*/ 68 h 74"/>
                    <a:gd name="T46" fmla="*/ 0 w 44"/>
                    <a:gd name="T47" fmla="*/ 63 h 74"/>
                    <a:gd name="T48" fmla="*/ 3 w 44"/>
                    <a:gd name="T49" fmla="*/ 56 h 74"/>
                    <a:gd name="T50" fmla="*/ 6 w 44"/>
                    <a:gd name="T51" fmla="*/ 55 h 74"/>
                    <a:gd name="T52" fmla="*/ 6 w 44"/>
                    <a:gd name="T53" fmla="*/ 53 h 74"/>
                    <a:gd name="T54" fmla="*/ 8 w 44"/>
                    <a:gd name="T55" fmla="*/ 52 h 74"/>
                    <a:gd name="T56" fmla="*/ 11 w 44"/>
                    <a:gd name="T57" fmla="*/ 46 h 74"/>
                    <a:gd name="T58" fmla="*/ 16 w 44"/>
                    <a:gd name="T59" fmla="*/ 40 h 74"/>
                    <a:gd name="T60" fmla="*/ 19 w 44"/>
                    <a:gd name="T61" fmla="*/ 39 h 74"/>
                    <a:gd name="T62" fmla="*/ 19 w 44"/>
                    <a:gd name="T63" fmla="*/ 37 h 74"/>
                    <a:gd name="T64" fmla="*/ 22 w 44"/>
                    <a:gd name="T65" fmla="*/ 34 h 74"/>
                    <a:gd name="T66" fmla="*/ 26 w 44"/>
                    <a:gd name="T67" fmla="*/ 29 h 74"/>
                    <a:gd name="T68" fmla="*/ 26 w 44"/>
                    <a:gd name="T69" fmla="*/ 27 h 74"/>
                    <a:gd name="T70" fmla="*/ 31 w 44"/>
                    <a:gd name="T71" fmla="*/ 18 h 74"/>
                    <a:gd name="T72" fmla="*/ 31 w 44"/>
                    <a:gd name="T73" fmla="*/ 16 h 74"/>
                    <a:gd name="T74" fmla="*/ 33 w 44"/>
                    <a:gd name="T75" fmla="*/ 12 h 74"/>
                    <a:gd name="T76" fmla="*/ 35 w 44"/>
                    <a:gd name="T77" fmla="*/ 6 h 74"/>
                    <a:gd name="T78" fmla="*/ 36 w 44"/>
                    <a:gd name="T79" fmla="*/ 4 h 74"/>
                    <a:gd name="T80" fmla="*/ 37 w 44"/>
                    <a:gd name="T81" fmla="*/ 3 h 74"/>
                    <a:gd name="T82" fmla="*/ 38 w 44"/>
                    <a:gd name="T83" fmla="*/ 3 h 74"/>
                    <a:gd name="T84" fmla="*/ 40 w 44"/>
                    <a:gd name="T85" fmla="*/ 0 h 74"/>
                    <a:gd name="T86" fmla="*/ 43 w 44"/>
                    <a:gd name="T8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 h="74">
                      <a:moveTo>
                        <a:pt x="43" y="1"/>
                      </a:moveTo>
                      <a:cubicBezTo>
                        <a:pt x="43" y="3"/>
                        <a:pt x="44" y="4"/>
                        <a:pt x="43" y="6"/>
                      </a:cubicBezTo>
                      <a:cubicBezTo>
                        <a:pt x="42" y="7"/>
                        <a:pt x="41" y="7"/>
                        <a:pt x="41" y="8"/>
                      </a:cubicBezTo>
                      <a:cubicBezTo>
                        <a:pt x="41" y="9"/>
                        <a:pt x="41" y="10"/>
                        <a:pt x="40" y="10"/>
                      </a:cubicBezTo>
                      <a:cubicBezTo>
                        <a:pt x="40" y="11"/>
                        <a:pt x="39" y="12"/>
                        <a:pt x="39" y="13"/>
                      </a:cubicBezTo>
                      <a:cubicBezTo>
                        <a:pt x="39" y="14"/>
                        <a:pt x="39" y="15"/>
                        <a:pt x="39" y="15"/>
                      </a:cubicBezTo>
                      <a:cubicBezTo>
                        <a:pt x="39" y="16"/>
                        <a:pt x="38" y="17"/>
                        <a:pt x="38" y="18"/>
                      </a:cubicBezTo>
                      <a:cubicBezTo>
                        <a:pt x="37" y="20"/>
                        <a:pt x="38" y="23"/>
                        <a:pt x="36" y="25"/>
                      </a:cubicBezTo>
                      <a:cubicBezTo>
                        <a:pt x="37" y="28"/>
                        <a:pt x="36" y="29"/>
                        <a:pt x="35" y="32"/>
                      </a:cubicBezTo>
                      <a:cubicBezTo>
                        <a:pt x="35" y="32"/>
                        <a:pt x="35" y="33"/>
                        <a:pt x="35" y="34"/>
                      </a:cubicBezTo>
                      <a:cubicBezTo>
                        <a:pt x="34" y="36"/>
                        <a:pt x="34" y="38"/>
                        <a:pt x="33" y="41"/>
                      </a:cubicBezTo>
                      <a:cubicBezTo>
                        <a:pt x="33" y="42"/>
                        <a:pt x="30" y="44"/>
                        <a:pt x="31" y="46"/>
                      </a:cubicBezTo>
                      <a:cubicBezTo>
                        <a:pt x="30" y="47"/>
                        <a:pt x="29" y="48"/>
                        <a:pt x="29" y="49"/>
                      </a:cubicBezTo>
                      <a:cubicBezTo>
                        <a:pt x="30" y="52"/>
                        <a:pt x="28" y="53"/>
                        <a:pt x="27" y="54"/>
                      </a:cubicBezTo>
                      <a:cubicBezTo>
                        <a:pt x="26" y="57"/>
                        <a:pt x="25" y="62"/>
                        <a:pt x="24" y="64"/>
                      </a:cubicBezTo>
                      <a:cubicBezTo>
                        <a:pt x="24" y="65"/>
                        <a:pt x="23" y="65"/>
                        <a:pt x="22" y="66"/>
                      </a:cubicBezTo>
                      <a:cubicBezTo>
                        <a:pt x="22" y="67"/>
                        <a:pt x="22" y="68"/>
                        <a:pt x="22" y="69"/>
                      </a:cubicBezTo>
                      <a:cubicBezTo>
                        <a:pt x="21" y="71"/>
                        <a:pt x="19" y="72"/>
                        <a:pt x="18" y="73"/>
                      </a:cubicBezTo>
                      <a:cubicBezTo>
                        <a:pt x="17" y="73"/>
                        <a:pt x="14" y="74"/>
                        <a:pt x="13" y="73"/>
                      </a:cubicBezTo>
                      <a:cubicBezTo>
                        <a:pt x="12" y="73"/>
                        <a:pt x="11" y="72"/>
                        <a:pt x="10" y="71"/>
                      </a:cubicBezTo>
                      <a:cubicBezTo>
                        <a:pt x="9" y="71"/>
                        <a:pt x="9" y="71"/>
                        <a:pt x="8" y="71"/>
                      </a:cubicBezTo>
                      <a:cubicBezTo>
                        <a:pt x="8" y="71"/>
                        <a:pt x="7" y="70"/>
                        <a:pt x="7" y="69"/>
                      </a:cubicBezTo>
                      <a:cubicBezTo>
                        <a:pt x="6" y="69"/>
                        <a:pt x="4" y="68"/>
                        <a:pt x="4" y="68"/>
                      </a:cubicBezTo>
                      <a:cubicBezTo>
                        <a:pt x="2" y="67"/>
                        <a:pt x="0" y="64"/>
                        <a:pt x="0" y="63"/>
                      </a:cubicBezTo>
                      <a:cubicBezTo>
                        <a:pt x="0" y="62"/>
                        <a:pt x="2" y="58"/>
                        <a:pt x="3" y="56"/>
                      </a:cubicBezTo>
                      <a:cubicBezTo>
                        <a:pt x="4" y="56"/>
                        <a:pt x="5" y="56"/>
                        <a:pt x="6" y="55"/>
                      </a:cubicBezTo>
                      <a:cubicBezTo>
                        <a:pt x="5" y="54"/>
                        <a:pt x="6" y="54"/>
                        <a:pt x="6" y="53"/>
                      </a:cubicBezTo>
                      <a:cubicBezTo>
                        <a:pt x="7" y="52"/>
                        <a:pt x="7" y="52"/>
                        <a:pt x="8" y="52"/>
                      </a:cubicBezTo>
                      <a:cubicBezTo>
                        <a:pt x="9" y="50"/>
                        <a:pt x="11" y="49"/>
                        <a:pt x="11" y="46"/>
                      </a:cubicBezTo>
                      <a:cubicBezTo>
                        <a:pt x="13" y="44"/>
                        <a:pt x="16" y="43"/>
                        <a:pt x="16" y="40"/>
                      </a:cubicBezTo>
                      <a:cubicBezTo>
                        <a:pt x="18" y="40"/>
                        <a:pt x="18" y="39"/>
                        <a:pt x="19" y="39"/>
                      </a:cubicBezTo>
                      <a:cubicBezTo>
                        <a:pt x="20" y="38"/>
                        <a:pt x="19" y="37"/>
                        <a:pt x="19" y="37"/>
                      </a:cubicBezTo>
                      <a:cubicBezTo>
                        <a:pt x="20" y="36"/>
                        <a:pt x="21" y="35"/>
                        <a:pt x="22" y="34"/>
                      </a:cubicBezTo>
                      <a:cubicBezTo>
                        <a:pt x="22" y="32"/>
                        <a:pt x="24" y="31"/>
                        <a:pt x="26" y="29"/>
                      </a:cubicBezTo>
                      <a:cubicBezTo>
                        <a:pt x="26" y="28"/>
                        <a:pt x="25" y="28"/>
                        <a:pt x="26" y="27"/>
                      </a:cubicBezTo>
                      <a:cubicBezTo>
                        <a:pt x="28" y="25"/>
                        <a:pt x="29" y="21"/>
                        <a:pt x="31" y="18"/>
                      </a:cubicBezTo>
                      <a:cubicBezTo>
                        <a:pt x="31" y="17"/>
                        <a:pt x="31" y="17"/>
                        <a:pt x="31" y="16"/>
                      </a:cubicBezTo>
                      <a:cubicBezTo>
                        <a:pt x="32" y="15"/>
                        <a:pt x="33" y="14"/>
                        <a:pt x="33" y="12"/>
                      </a:cubicBezTo>
                      <a:cubicBezTo>
                        <a:pt x="34" y="10"/>
                        <a:pt x="34" y="8"/>
                        <a:pt x="35" y="6"/>
                      </a:cubicBezTo>
                      <a:cubicBezTo>
                        <a:pt x="35" y="6"/>
                        <a:pt x="36" y="5"/>
                        <a:pt x="36" y="4"/>
                      </a:cubicBezTo>
                      <a:cubicBezTo>
                        <a:pt x="37" y="4"/>
                        <a:pt x="37" y="3"/>
                        <a:pt x="37" y="3"/>
                      </a:cubicBezTo>
                      <a:cubicBezTo>
                        <a:pt x="37" y="3"/>
                        <a:pt x="38" y="3"/>
                        <a:pt x="38" y="3"/>
                      </a:cubicBezTo>
                      <a:cubicBezTo>
                        <a:pt x="39" y="2"/>
                        <a:pt x="38" y="1"/>
                        <a:pt x="40" y="0"/>
                      </a:cubicBezTo>
                      <a:cubicBezTo>
                        <a:pt x="41" y="0"/>
                        <a:pt x="42" y="0"/>
                        <a:pt x="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Freeform 12">
                  <a:extLst>
                    <a:ext uri="{FF2B5EF4-FFF2-40B4-BE49-F238E27FC236}">
                      <a16:creationId xmlns="" xmlns:a16="http://schemas.microsoft.com/office/drawing/2014/main" id="{CC44AF47-EAF8-477B-9E47-BBF1D02076BD}"/>
                    </a:ext>
                  </a:extLst>
                </p:cNvPr>
                <p:cNvSpPr>
                  <a:spLocks/>
                </p:cNvSpPr>
                <p:nvPr/>
              </p:nvSpPr>
              <p:spPr bwMode="auto">
                <a:xfrm>
                  <a:off x="3270" y="1478"/>
                  <a:ext cx="44" cy="50"/>
                </a:xfrm>
                <a:custGeom>
                  <a:avLst/>
                  <a:gdLst>
                    <a:gd name="T0" fmla="*/ 20 w 21"/>
                    <a:gd name="T1" fmla="*/ 19 h 24"/>
                    <a:gd name="T2" fmla="*/ 16 w 21"/>
                    <a:gd name="T3" fmla="*/ 22 h 24"/>
                    <a:gd name="T4" fmla="*/ 12 w 21"/>
                    <a:gd name="T5" fmla="*/ 23 h 24"/>
                    <a:gd name="T6" fmla="*/ 7 w 21"/>
                    <a:gd name="T7" fmla="*/ 22 h 24"/>
                    <a:gd name="T8" fmla="*/ 1 w 21"/>
                    <a:gd name="T9" fmla="*/ 19 h 24"/>
                    <a:gd name="T10" fmla="*/ 0 w 21"/>
                    <a:gd name="T11" fmla="*/ 16 h 24"/>
                    <a:gd name="T12" fmla="*/ 1 w 21"/>
                    <a:gd name="T13" fmla="*/ 10 h 24"/>
                    <a:gd name="T14" fmla="*/ 1 w 21"/>
                    <a:gd name="T15" fmla="*/ 4 h 24"/>
                    <a:gd name="T16" fmla="*/ 4 w 21"/>
                    <a:gd name="T17" fmla="*/ 1 h 24"/>
                    <a:gd name="T18" fmla="*/ 12 w 21"/>
                    <a:gd name="T19" fmla="*/ 1 h 24"/>
                    <a:gd name="T20" fmla="*/ 17 w 21"/>
                    <a:gd name="T21" fmla="*/ 4 h 24"/>
                    <a:gd name="T22" fmla="*/ 20 w 21"/>
                    <a:gd name="T23" fmla="*/ 11 h 24"/>
                    <a:gd name="T24" fmla="*/ 21 w 21"/>
                    <a:gd name="T25" fmla="*/ 13 h 24"/>
                    <a:gd name="T26" fmla="*/ 20 w 21"/>
                    <a:gd name="T27"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4">
                      <a:moveTo>
                        <a:pt x="20" y="19"/>
                      </a:moveTo>
                      <a:cubicBezTo>
                        <a:pt x="19" y="21"/>
                        <a:pt x="17" y="21"/>
                        <a:pt x="16" y="22"/>
                      </a:cubicBezTo>
                      <a:cubicBezTo>
                        <a:pt x="14" y="21"/>
                        <a:pt x="14" y="23"/>
                        <a:pt x="12" y="23"/>
                      </a:cubicBezTo>
                      <a:cubicBezTo>
                        <a:pt x="11" y="24"/>
                        <a:pt x="9" y="22"/>
                        <a:pt x="7" y="22"/>
                      </a:cubicBezTo>
                      <a:cubicBezTo>
                        <a:pt x="5" y="21"/>
                        <a:pt x="2" y="22"/>
                        <a:pt x="1" y="19"/>
                      </a:cubicBezTo>
                      <a:cubicBezTo>
                        <a:pt x="2" y="18"/>
                        <a:pt x="1" y="17"/>
                        <a:pt x="0" y="16"/>
                      </a:cubicBezTo>
                      <a:cubicBezTo>
                        <a:pt x="0" y="14"/>
                        <a:pt x="1" y="12"/>
                        <a:pt x="1" y="10"/>
                      </a:cubicBezTo>
                      <a:cubicBezTo>
                        <a:pt x="2" y="8"/>
                        <a:pt x="1" y="6"/>
                        <a:pt x="1" y="4"/>
                      </a:cubicBezTo>
                      <a:cubicBezTo>
                        <a:pt x="2" y="3"/>
                        <a:pt x="4" y="2"/>
                        <a:pt x="4" y="1"/>
                      </a:cubicBezTo>
                      <a:cubicBezTo>
                        <a:pt x="7" y="0"/>
                        <a:pt x="10" y="0"/>
                        <a:pt x="12" y="1"/>
                      </a:cubicBezTo>
                      <a:cubicBezTo>
                        <a:pt x="14" y="2"/>
                        <a:pt x="15" y="4"/>
                        <a:pt x="17" y="4"/>
                      </a:cubicBezTo>
                      <a:cubicBezTo>
                        <a:pt x="19" y="6"/>
                        <a:pt x="19" y="9"/>
                        <a:pt x="20" y="11"/>
                      </a:cubicBezTo>
                      <a:cubicBezTo>
                        <a:pt x="20" y="12"/>
                        <a:pt x="21" y="13"/>
                        <a:pt x="21" y="13"/>
                      </a:cubicBezTo>
                      <a:cubicBezTo>
                        <a:pt x="21" y="15"/>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Freeform 13">
                  <a:extLst>
                    <a:ext uri="{FF2B5EF4-FFF2-40B4-BE49-F238E27FC236}">
                      <a16:creationId xmlns="" xmlns:a16="http://schemas.microsoft.com/office/drawing/2014/main" id="{EA6A0387-C828-4CC5-B94B-37DE28B6C64F}"/>
                    </a:ext>
                  </a:extLst>
                </p:cNvPr>
                <p:cNvSpPr>
                  <a:spLocks/>
                </p:cNvSpPr>
                <p:nvPr/>
              </p:nvSpPr>
              <p:spPr bwMode="auto">
                <a:xfrm>
                  <a:off x="2454" y="1499"/>
                  <a:ext cx="196" cy="326"/>
                </a:xfrm>
                <a:custGeom>
                  <a:avLst/>
                  <a:gdLst>
                    <a:gd name="T0" fmla="*/ 62 w 94"/>
                    <a:gd name="T1" fmla="*/ 17 h 157"/>
                    <a:gd name="T2" fmla="*/ 81 w 94"/>
                    <a:gd name="T3" fmla="*/ 29 h 157"/>
                    <a:gd name="T4" fmla="*/ 89 w 94"/>
                    <a:gd name="T5" fmla="*/ 35 h 157"/>
                    <a:gd name="T6" fmla="*/ 92 w 94"/>
                    <a:gd name="T7" fmla="*/ 42 h 157"/>
                    <a:gd name="T8" fmla="*/ 89 w 94"/>
                    <a:gd name="T9" fmla="*/ 53 h 157"/>
                    <a:gd name="T10" fmla="*/ 84 w 94"/>
                    <a:gd name="T11" fmla="*/ 52 h 157"/>
                    <a:gd name="T12" fmla="*/ 76 w 94"/>
                    <a:gd name="T13" fmla="*/ 47 h 157"/>
                    <a:gd name="T14" fmla="*/ 70 w 94"/>
                    <a:gd name="T15" fmla="*/ 42 h 157"/>
                    <a:gd name="T16" fmla="*/ 63 w 94"/>
                    <a:gd name="T17" fmla="*/ 42 h 157"/>
                    <a:gd name="T18" fmla="*/ 71 w 94"/>
                    <a:gd name="T19" fmla="*/ 57 h 157"/>
                    <a:gd name="T20" fmla="*/ 48 w 94"/>
                    <a:gd name="T21" fmla="*/ 54 h 157"/>
                    <a:gd name="T22" fmla="*/ 39 w 94"/>
                    <a:gd name="T23" fmla="*/ 53 h 157"/>
                    <a:gd name="T24" fmla="*/ 43 w 94"/>
                    <a:gd name="T25" fmla="*/ 68 h 157"/>
                    <a:gd name="T26" fmla="*/ 44 w 94"/>
                    <a:gd name="T27" fmla="*/ 71 h 157"/>
                    <a:gd name="T28" fmla="*/ 51 w 94"/>
                    <a:gd name="T29" fmla="*/ 82 h 157"/>
                    <a:gd name="T30" fmla="*/ 59 w 94"/>
                    <a:gd name="T31" fmla="*/ 104 h 157"/>
                    <a:gd name="T32" fmla="*/ 45 w 94"/>
                    <a:gd name="T33" fmla="*/ 98 h 157"/>
                    <a:gd name="T34" fmla="*/ 42 w 94"/>
                    <a:gd name="T35" fmla="*/ 109 h 157"/>
                    <a:gd name="T36" fmla="*/ 39 w 94"/>
                    <a:gd name="T37" fmla="*/ 118 h 157"/>
                    <a:gd name="T38" fmla="*/ 43 w 94"/>
                    <a:gd name="T39" fmla="*/ 127 h 157"/>
                    <a:gd name="T40" fmla="*/ 46 w 94"/>
                    <a:gd name="T41" fmla="*/ 131 h 157"/>
                    <a:gd name="T42" fmla="*/ 53 w 94"/>
                    <a:gd name="T43" fmla="*/ 139 h 157"/>
                    <a:gd name="T44" fmla="*/ 60 w 94"/>
                    <a:gd name="T45" fmla="*/ 148 h 157"/>
                    <a:gd name="T46" fmla="*/ 57 w 94"/>
                    <a:gd name="T47" fmla="*/ 157 h 157"/>
                    <a:gd name="T48" fmla="*/ 52 w 94"/>
                    <a:gd name="T49" fmla="*/ 157 h 157"/>
                    <a:gd name="T50" fmla="*/ 43 w 94"/>
                    <a:gd name="T51" fmla="*/ 152 h 157"/>
                    <a:gd name="T52" fmla="*/ 36 w 94"/>
                    <a:gd name="T53" fmla="*/ 137 h 157"/>
                    <a:gd name="T54" fmla="*/ 30 w 94"/>
                    <a:gd name="T55" fmla="*/ 125 h 157"/>
                    <a:gd name="T56" fmla="*/ 26 w 94"/>
                    <a:gd name="T57" fmla="*/ 115 h 157"/>
                    <a:gd name="T58" fmla="*/ 24 w 94"/>
                    <a:gd name="T59" fmla="*/ 111 h 157"/>
                    <a:gd name="T60" fmla="*/ 29 w 94"/>
                    <a:gd name="T61" fmla="*/ 104 h 157"/>
                    <a:gd name="T62" fmla="*/ 30 w 94"/>
                    <a:gd name="T63" fmla="*/ 98 h 157"/>
                    <a:gd name="T64" fmla="*/ 29 w 94"/>
                    <a:gd name="T65" fmla="*/ 81 h 157"/>
                    <a:gd name="T66" fmla="*/ 14 w 94"/>
                    <a:gd name="T67" fmla="*/ 82 h 157"/>
                    <a:gd name="T68" fmla="*/ 10 w 94"/>
                    <a:gd name="T69" fmla="*/ 65 h 157"/>
                    <a:gd name="T70" fmla="*/ 9 w 94"/>
                    <a:gd name="T71" fmla="*/ 49 h 157"/>
                    <a:gd name="T72" fmla="*/ 21 w 94"/>
                    <a:gd name="T73" fmla="*/ 50 h 157"/>
                    <a:gd name="T74" fmla="*/ 27 w 94"/>
                    <a:gd name="T75" fmla="*/ 56 h 157"/>
                    <a:gd name="T76" fmla="*/ 28 w 94"/>
                    <a:gd name="T77" fmla="*/ 45 h 157"/>
                    <a:gd name="T78" fmla="*/ 24 w 94"/>
                    <a:gd name="T79" fmla="*/ 35 h 157"/>
                    <a:gd name="T80" fmla="*/ 16 w 94"/>
                    <a:gd name="T81" fmla="*/ 24 h 157"/>
                    <a:gd name="T82" fmla="*/ 21 w 94"/>
                    <a:gd name="T83" fmla="*/ 17 h 157"/>
                    <a:gd name="T84" fmla="*/ 30 w 94"/>
                    <a:gd name="T85" fmla="*/ 9 h 157"/>
                    <a:gd name="T86" fmla="*/ 38 w 94"/>
                    <a:gd name="T87" fmla="*/ 5 h 157"/>
                    <a:gd name="T88" fmla="*/ 41 w 94"/>
                    <a:gd name="T89" fmla="*/ 12 h 157"/>
                    <a:gd name="T90" fmla="*/ 58 w 94"/>
                    <a:gd name="T91" fmla="*/ 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4" h="157">
                      <a:moveTo>
                        <a:pt x="58" y="6"/>
                      </a:moveTo>
                      <a:cubicBezTo>
                        <a:pt x="60" y="9"/>
                        <a:pt x="61" y="13"/>
                        <a:pt x="62" y="17"/>
                      </a:cubicBezTo>
                      <a:cubicBezTo>
                        <a:pt x="67" y="22"/>
                        <a:pt x="73" y="25"/>
                        <a:pt x="79" y="29"/>
                      </a:cubicBezTo>
                      <a:cubicBezTo>
                        <a:pt x="80" y="29"/>
                        <a:pt x="81" y="29"/>
                        <a:pt x="81" y="29"/>
                      </a:cubicBezTo>
                      <a:cubicBezTo>
                        <a:pt x="82" y="30"/>
                        <a:pt x="84" y="31"/>
                        <a:pt x="84" y="33"/>
                      </a:cubicBezTo>
                      <a:cubicBezTo>
                        <a:pt x="87" y="32"/>
                        <a:pt x="87" y="35"/>
                        <a:pt x="89" y="35"/>
                      </a:cubicBezTo>
                      <a:cubicBezTo>
                        <a:pt x="89" y="37"/>
                        <a:pt x="90" y="38"/>
                        <a:pt x="90" y="40"/>
                      </a:cubicBezTo>
                      <a:cubicBezTo>
                        <a:pt x="90" y="41"/>
                        <a:pt x="92" y="41"/>
                        <a:pt x="92" y="42"/>
                      </a:cubicBezTo>
                      <a:cubicBezTo>
                        <a:pt x="92" y="45"/>
                        <a:pt x="94" y="47"/>
                        <a:pt x="93" y="49"/>
                      </a:cubicBezTo>
                      <a:cubicBezTo>
                        <a:pt x="93" y="51"/>
                        <a:pt x="90" y="53"/>
                        <a:pt x="89" y="53"/>
                      </a:cubicBezTo>
                      <a:cubicBezTo>
                        <a:pt x="88" y="53"/>
                        <a:pt x="88" y="53"/>
                        <a:pt x="86" y="52"/>
                      </a:cubicBezTo>
                      <a:cubicBezTo>
                        <a:pt x="85" y="52"/>
                        <a:pt x="84" y="52"/>
                        <a:pt x="84" y="52"/>
                      </a:cubicBezTo>
                      <a:cubicBezTo>
                        <a:pt x="82" y="51"/>
                        <a:pt x="81" y="49"/>
                        <a:pt x="78" y="48"/>
                      </a:cubicBezTo>
                      <a:cubicBezTo>
                        <a:pt x="78" y="47"/>
                        <a:pt x="77" y="47"/>
                        <a:pt x="76" y="47"/>
                      </a:cubicBezTo>
                      <a:cubicBezTo>
                        <a:pt x="76" y="46"/>
                        <a:pt x="75" y="45"/>
                        <a:pt x="74" y="45"/>
                      </a:cubicBezTo>
                      <a:cubicBezTo>
                        <a:pt x="73" y="44"/>
                        <a:pt x="71" y="43"/>
                        <a:pt x="70" y="42"/>
                      </a:cubicBezTo>
                      <a:cubicBezTo>
                        <a:pt x="69" y="42"/>
                        <a:pt x="69" y="42"/>
                        <a:pt x="68" y="42"/>
                      </a:cubicBezTo>
                      <a:cubicBezTo>
                        <a:pt x="68" y="40"/>
                        <a:pt x="63" y="39"/>
                        <a:pt x="63" y="42"/>
                      </a:cubicBezTo>
                      <a:cubicBezTo>
                        <a:pt x="63" y="44"/>
                        <a:pt x="66" y="47"/>
                        <a:pt x="67" y="50"/>
                      </a:cubicBezTo>
                      <a:cubicBezTo>
                        <a:pt x="68" y="52"/>
                        <a:pt x="70" y="56"/>
                        <a:pt x="71" y="57"/>
                      </a:cubicBezTo>
                      <a:cubicBezTo>
                        <a:pt x="67" y="60"/>
                        <a:pt x="62" y="66"/>
                        <a:pt x="57" y="62"/>
                      </a:cubicBezTo>
                      <a:cubicBezTo>
                        <a:pt x="55" y="58"/>
                        <a:pt x="52" y="55"/>
                        <a:pt x="48" y="54"/>
                      </a:cubicBezTo>
                      <a:cubicBezTo>
                        <a:pt x="47" y="53"/>
                        <a:pt x="45" y="50"/>
                        <a:pt x="43" y="50"/>
                      </a:cubicBezTo>
                      <a:cubicBezTo>
                        <a:pt x="42" y="50"/>
                        <a:pt x="40" y="51"/>
                        <a:pt x="39" y="53"/>
                      </a:cubicBezTo>
                      <a:cubicBezTo>
                        <a:pt x="39" y="54"/>
                        <a:pt x="40" y="55"/>
                        <a:pt x="41" y="57"/>
                      </a:cubicBezTo>
                      <a:cubicBezTo>
                        <a:pt x="41" y="61"/>
                        <a:pt x="41" y="66"/>
                        <a:pt x="43" y="68"/>
                      </a:cubicBezTo>
                      <a:cubicBezTo>
                        <a:pt x="43" y="69"/>
                        <a:pt x="43" y="69"/>
                        <a:pt x="43" y="70"/>
                      </a:cubicBezTo>
                      <a:cubicBezTo>
                        <a:pt x="43" y="71"/>
                        <a:pt x="44" y="70"/>
                        <a:pt x="44" y="71"/>
                      </a:cubicBezTo>
                      <a:cubicBezTo>
                        <a:pt x="45" y="74"/>
                        <a:pt x="46" y="76"/>
                        <a:pt x="48" y="78"/>
                      </a:cubicBezTo>
                      <a:cubicBezTo>
                        <a:pt x="49" y="79"/>
                        <a:pt x="50" y="81"/>
                        <a:pt x="51" y="82"/>
                      </a:cubicBezTo>
                      <a:cubicBezTo>
                        <a:pt x="53" y="84"/>
                        <a:pt x="55" y="85"/>
                        <a:pt x="56" y="88"/>
                      </a:cubicBezTo>
                      <a:cubicBezTo>
                        <a:pt x="59" y="91"/>
                        <a:pt x="64" y="100"/>
                        <a:pt x="59" y="104"/>
                      </a:cubicBezTo>
                      <a:cubicBezTo>
                        <a:pt x="53" y="103"/>
                        <a:pt x="52" y="98"/>
                        <a:pt x="48" y="95"/>
                      </a:cubicBezTo>
                      <a:cubicBezTo>
                        <a:pt x="47" y="96"/>
                        <a:pt x="46" y="97"/>
                        <a:pt x="45" y="98"/>
                      </a:cubicBezTo>
                      <a:cubicBezTo>
                        <a:pt x="45" y="101"/>
                        <a:pt x="45" y="105"/>
                        <a:pt x="42" y="107"/>
                      </a:cubicBezTo>
                      <a:cubicBezTo>
                        <a:pt x="42" y="108"/>
                        <a:pt x="42" y="108"/>
                        <a:pt x="42" y="109"/>
                      </a:cubicBezTo>
                      <a:cubicBezTo>
                        <a:pt x="39" y="108"/>
                        <a:pt x="36" y="114"/>
                        <a:pt x="36" y="116"/>
                      </a:cubicBezTo>
                      <a:cubicBezTo>
                        <a:pt x="37" y="117"/>
                        <a:pt x="38" y="117"/>
                        <a:pt x="39" y="118"/>
                      </a:cubicBezTo>
                      <a:cubicBezTo>
                        <a:pt x="39" y="119"/>
                        <a:pt x="39" y="120"/>
                        <a:pt x="40" y="121"/>
                      </a:cubicBezTo>
                      <a:cubicBezTo>
                        <a:pt x="41" y="124"/>
                        <a:pt x="43" y="124"/>
                        <a:pt x="43" y="127"/>
                      </a:cubicBezTo>
                      <a:cubicBezTo>
                        <a:pt x="43" y="128"/>
                        <a:pt x="45" y="128"/>
                        <a:pt x="45" y="128"/>
                      </a:cubicBezTo>
                      <a:cubicBezTo>
                        <a:pt x="46" y="129"/>
                        <a:pt x="46" y="130"/>
                        <a:pt x="46" y="131"/>
                      </a:cubicBezTo>
                      <a:cubicBezTo>
                        <a:pt x="48" y="132"/>
                        <a:pt x="50" y="134"/>
                        <a:pt x="51" y="136"/>
                      </a:cubicBezTo>
                      <a:cubicBezTo>
                        <a:pt x="52" y="137"/>
                        <a:pt x="52" y="138"/>
                        <a:pt x="53" y="139"/>
                      </a:cubicBezTo>
                      <a:cubicBezTo>
                        <a:pt x="55" y="142"/>
                        <a:pt x="58" y="143"/>
                        <a:pt x="60" y="146"/>
                      </a:cubicBezTo>
                      <a:cubicBezTo>
                        <a:pt x="60" y="146"/>
                        <a:pt x="60" y="147"/>
                        <a:pt x="60" y="148"/>
                      </a:cubicBezTo>
                      <a:cubicBezTo>
                        <a:pt x="61" y="149"/>
                        <a:pt x="62" y="150"/>
                        <a:pt x="62" y="151"/>
                      </a:cubicBezTo>
                      <a:cubicBezTo>
                        <a:pt x="62" y="153"/>
                        <a:pt x="58" y="156"/>
                        <a:pt x="57" y="157"/>
                      </a:cubicBezTo>
                      <a:cubicBezTo>
                        <a:pt x="56" y="157"/>
                        <a:pt x="56" y="156"/>
                        <a:pt x="54" y="156"/>
                      </a:cubicBezTo>
                      <a:cubicBezTo>
                        <a:pt x="54" y="156"/>
                        <a:pt x="53" y="157"/>
                        <a:pt x="52" y="157"/>
                      </a:cubicBezTo>
                      <a:cubicBezTo>
                        <a:pt x="49" y="156"/>
                        <a:pt x="45" y="154"/>
                        <a:pt x="43" y="153"/>
                      </a:cubicBezTo>
                      <a:cubicBezTo>
                        <a:pt x="42" y="153"/>
                        <a:pt x="43" y="153"/>
                        <a:pt x="43" y="152"/>
                      </a:cubicBezTo>
                      <a:cubicBezTo>
                        <a:pt x="41" y="152"/>
                        <a:pt x="41" y="151"/>
                        <a:pt x="40" y="150"/>
                      </a:cubicBezTo>
                      <a:cubicBezTo>
                        <a:pt x="39" y="146"/>
                        <a:pt x="37" y="141"/>
                        <a:pt x="36" y="137"/>
                      </a:cubicBezTo>
                      <a:cubicBezTo>
                        <a:pt x="35" y="135"/>
                        <a:pt x="34" y="133"/>
                        <a:pt x="33" y="132"/>
                      </a:cubicBezTo>
                      <a:cubicBezTo>
                        <a:pt x="32" y="129"/>
                        <a:pt x="32" y="127"/>
                        <a:pt x="30" y="125"/>
                      </a:cubicBezTo>
                      <a:cubicBezTo>
                        <a:pt x="30" y="123"/>
                        <a:pt x="28" y="122"/>
                        <a:pt x="29" y="119"/>
                      </a:cubicBezTo>
                      <a:cubicBezTo>
                        <a:pt x="27" y="118"/>
                        <a:pt x="27" y="117"/>
                        <a:pt x="26" y="115"/>
                      </a:cubicBezTo>
                      <a:cubicBezTo>
                        <a:pt x="26" y="114"/>
                        <a:pt x="25" y="113"/>
                        <a:pt x="24" y="112"/>
                      </a:cubicBezTo>
                      <a:cubicBezTo>
                        <a:pt x="24" y="112"/>
                        <a:pt x="24" y="111"/>
                        <a:pt x="24" y="111"/>
                      </a:cubicBezTo>
                      <a:cubicBezTo>
                        <a:pt x="23" y="109"/>
                        <a:pt x="21" y="108"/>
                        <a:pt x="23" y="105"/>
                      </a:cubicBezTo>
                      <a:cubicBezTo>
                        <a:pt x="25" y="104"/>
                        <a:pt x="28" y="105"/>
                        <a:pt x="29" y="104"/>
                      </a:cubicBezTo>
                      <a:cubicBezTo>
                        <a:pt x="30" y="103"/>
                        <a:pt x="31" y="101"/>
                        <a:pt x="30" y="100"/>
                      </a:cubicBezTo>
                      <a:cubicBezTo>
                        <a:pt x="30" y="99"/>
                        <a:pt x="30" y="98"/>
                        <a:pt x="30" y="98"/>
                      </a:cubicBezTo>
                      <a:cubicBezTo>
                        <a:pt x="30" y="96"/>
                        <a:pt x="30" y="94"/>
                        <a:pt x="30" y="93"/>
                      </a:cubicBezTo>
                      <a:cubicBezTo>
                        <a:pt x="30" y="89"/>
                        <a:pt x="29" y="85"/>
                        <a:pt x="29" y="81"/>
                      </a:cubicBezTo>
                      <a:cubicBezTo>
                        <a:pt x="27" y="78"/>
                        <a:pt x="21" y="78"/>
                        <a:pt x="21" y="82"/>
                      </a:cubicBezTo>
                      <a:cubicBezTo>
                        <a:pt x="19" y="84"/>
                        <a:pt x="15" y="86"/>
                        <a:pt x="14" y="82"/>
                      </a:cubicBezTo>
                      <a:cubicBezTo>
                        <a:pt x="13" y="80"/>
                        <a:pt x="14" y="78"/>
                        <a:pt x="13" y="75"/>
                      </a:cubicBezTo>
                      <a:cubicBezTo>
                        <a:pt x="13" y="71"/>
                        <a:pt x="11" y="67"/>
                        <a:pt x="10" y="65"/>
                      </a:cubicBezTo>
                      <a:cubicBezTo>
                        <a:pt x="7" y="63"/>
                        <a:pt x="5" y="60"/>
                        <a:pt x="2" y="59"/>
                      </a:cubicBezTo>
                      <a:cubicBezTo>
                        <a:pt x="0" y="54"/>
                        <a:pt x="5" y="50"/>
                        <a:pt x="9" y="49"/>
                      </a:cubicBezTo>
                      <a:cubicBezTo>
                        <a:pt x="10" y="49"/>
                        <a:pt x="11" y="50"/>
                        <a:pt x="12" y="50"/>
                      </a:cubicBezTo>
                      <a:cubicBezTo>
                        <a:pt x="15" y="50"/>
                        <a:pt x="19" y="49"/>
                        <a:pt x="21" y="50"/>
                      </a:cubicBezTo>
                      <a:cubicBezTo>
                        <a:pt x="23" y="50"/>
                        <a:pt x="24" y="52"/>
                        <a:pt x="25" y="54"/>
                      </a:cubicBezTo>
                      <a:cubicBezTo>
                        <a:pt x="25" y="55"/>
                        <a:pt x="26" y="56"/>
                        <a:pt x="27" y="56"/>
                      </a:cubicBezTo>
                      <a:cubicBezTo>
                        <a:pt x="29" y="56"/>
                        <a:pt x="29" y="52"/>
                        <a:pt x="29" y="51"/>
                      </a:cubicBezTo>
                      <a:cubicBezTo>
                        <a:pt x="29" y="49"/>
                        <a:pt x="29" y="47"/>
                        <a:pt x="28" y="45"/>
                      </a:cubicBezTo>
                      <a:cubicBezTo>
                        <a:pt x="28" y="43"/>
                        <a:pt x="28" y="41"/>
                        <a:pt x="28" y="40"/>
                      </a:cubicBezTo>
                      <a:cubicBezTo>
                        <a:pt x="27" y="38"/>
                        <a:pt x="25" y="38"/>
                        <a:pt x="24" y="35"/>
                      </a:cubicBezTo>
                      <a:cubicBezTo>
                        <a:pt x="24" y="35"/>
                        <a:pt x="23" y="35"/>
                        <a:pt x="23" y="35"/>
                      </a:cubicBezTo>
                      <a:cubicBezTo>
                        <a:pt x="21" y="31"/>
                        <a:pt x="16" y="28"/>
                        <a:pt x="16" y="24"/>
                      </a:cubicBezTo>
                      <a:cubicBezTo>
                        <a:pt x="15" y="21"/>
                        <a:pt x="19" y="20"/>
                        <a:pt x="19" y="17"/>
                      </a:cubicBezTo>
                      <a:cubicBezTo>
                        <a:pt x="19" y="17"/>
                        <a:pt x="20" y="17"/>
                        <a:pt x="21" y="17"/>
                      </a:cubicBezTo>
                      <a:cubicBezTo>
                        <a:pt x="23" y="15"/>
                        <a:pt x="26" y="14"/>
                        <a:pt x="28" y="13"/>
                      </a:cubicBezTo>
                      <a:cubicBezTo>
                        <a:pt x="28" y="11"/>
                        <a:pt x="29" y="11"/>
                        <a:pt x="30" y="9"/>
                      </a:cubicBezTo>
                      <a:cubicBezTo>
                        <a:pt x="30" y="5"/>
                        <a:pt x="29" y="0"/>
                        <a:pt x="34" y="1"/>
                      </a:cubicBezTo>
                      <a:cubicBezTo>
                        <a:pt x="36" y="2"/>
                        <a:pt x="38" y="2"/>
                        <a:pt x="38" y="5"/>
                      </a:cubicBezTo>
                      <a:cubicBezTo>
                        <a:pt x="38" y="5"/>
                        <a:pt x="38" y="6"/>
                        <a:pt x="38" y="7"/>
                      </a:cubicBezTo>
                      <a:cubicBezTo>
                        <a:pt x="38" y="9"/>
                        <a:pt x="40" y="12"/>
                        <a:pt x="41" y="12"/>
                      </a:cubicBezTo>
                      <a:cubicBezTo>
                        <a:pt x="45" y="13"/>
                        <a:pt x="48" y="7"/>
                        <a:pt x="51" y="6"/>
                      </a:cubicBezTo>
                      <a:cubicBezTo>
                        <a:pt x="53" y="5"/>
                        <a:pt x="55" y="6"/>
                        <a:pt x="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Freeform 14">
                  <a:extLst>
                    <a:ext uri="{FF2B5EF4-FFF2-40B4-BE49-F238E27FC236}">
                      <a16:creationId xmlns="" xmlns:a16="http://schemas.microsoft.com/office/drawing/2014/main" id="{28F62FC8-65BB-41CB-9961-6AFCA1B93A76}"/>
                    </a:ext>
                  </a:extLst>
                </p:cNvPr>
                <p:cNvSpPr>
                  <a:spLocks/>
                </p:cNvSpPr>
                <p:nvPr/>
              </p:nvSpPr>
              <p:spPr bwMode="auto">
                <a:xfrm>
                  <a:off x="3429" y="1597"/>
                  <a:ext cx="33" cy="41"/>
                </a:xfrm>
                <a:custGeom>
                  <a:avLst/>
                  <a:gdLst>
                    <a:gd name="T0" fmla="*/ 16 w 16"/>
                    <a:gd name="T1" fmla="*/ 9 h 20"/>
                    <a:gd name="T2" fmla="*/ 15 w 16"/>
                    <a:gd name="T3" fmla="*/ 14 h 20"/>
                    <a:gd name="T4" fmla="*/ 5 w 16"/>
                    <a:gd name="T5" fmla="*/ 18 h 20"/>
                    <a:gd name="T6" fmla="*/ 3 w 16"/>
                    <a:gd name="T7" fmla="*/ 16 h 20"/>
                    <a:gd name="T8" fmla="*/ 0 w 16"/>
                    <a:gd name="T9" fmla="*/ 14 h 20"/>
                    <a:gd name="T10" fmla="*/ 3 w 16"/>
                    <a:gd name="T11" fmla="*/ 7 h 20"/>
                    <a:gd name="T12" fmla="*/ 12 w 16"/>
                    <a:gd name="T13" fmla="*/ 1 h 20"/>
                    <a:gd name="T14" fmla="*/ 16 w 16"/>
                    <a:gd name="T15" fmla="*/ 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0">
                      <a:moveTo>
                        <a:pt x="16" y="9"/>
                      </a:moveTo>
                      <a:cubicBezTo>
                        <a:pt x="15" y="9"/>
                        <a:pt x="14" y="12"/>
                        <a:pt x="15" y="14"/>
                      </a:cubicBezTo>
                      <a:cubicBezTo>
                        <a:pt x="13" y="16"/>
                        <a:pt x="10" y="20"/>
                        <a:pt x="5" y="18"/>
                      </a:cubicBezTo>
                      <a:cubicBezTo>
                        <a:pt x="4" y="18"/>
                        <a:pt x="4" y="17"/>
                        <a:pt x="3" y="16"/>
                      </a:cubicBezTo>
                      <a:cubicBezTo>
                        <a:pt x="2" y="15"/>
                        <a:pt x="1" y="16"/>
                        <a:pt x="0" y="14"/>
                      </a:cubicBezTo>
                      <a:cubicBezTo>
                        <a:pt x="0" y="13"/>
                        <a:pt x="2" y="9"/>
                        <a:pt x="3" y="7"/>
                      </a:cubicBezTo>
                      <a:cubicBezTo>
                        <a:pt x="5" y="4"/>
                        <a:pt x="8" y="0"/>
                        <a:pt x="12" y="1"/>
                      </a:cubicBezTo>
                      <a:cubicBezTo>
                        <a:pt x="15" y="2"/>
                        <a:pt x="16" y="5"/>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Freeform 15">
                  <a:extLst>
                    <a:ext uri="{FF2B5EF4-FFF2-40B4-BE49-F238E27FC236}">
                      <a16:creationId xmlns="" xmlns:a16="http://schemas.microsoft.com/office/drawing/2014/main" id="{A061FD97-1515-4AE3-A69A-5F480B4B5F26}"/>
                    </a:ext>
                  </a:extLst>
                </p:cNvPr>
                <p:cNvSpPr>
                  <a:spLocks/>
                </p:cNvSpPr>
                <p:nvPr/>
              </p:nvSpPr>
              <p:spPr bwMode="auto">
                <a:xfrm>
                  <a:off x="2387" y="1649"/>
                  <a:ext cx="54" cy="41"/>
                </a:xfrm>
                <a:custGeom>
                  <a:avLst/>
                  <a:gdLst>
                    <a:gd name="T0" fmla="*/ 25 w 26"/>
                    <a:gd name="T1" fmla="*/ 4 h 20"/>
                    <a:gd name="T2" fmla="*/ 17 w 26"/>
                    <a:gd name="T3" fmla="*/ 16 h 20"/>
                    <a:gd name="T4" fmla="*/ 10 w 26"/>
                    <a:gd name="T5" fmla="*/ 16 h 20"/>
                    <a:gd name="T6" fmla="*/ 4 w 26"/>
                    <a:gd name="T7" fmla="*/ 12 h 20"/>
                    <a:gd name="T8" fmla="*/ 0 w 26"/>
                    <a:gd name="T9" fmla="*/ 5 h 20"/>
                    <a:gd name="T10" fmla="*/ 7 w 26"/>
                    <a:gd name="T11" fmla="*/ 2 h 20"/>
                    <a:gd name="T12" fmla="*/ 13 w 26"/>
                    <a:gd name="T13" fmla="*/ 0 h 20"/>
                    <a:gd name="T14" fmla="*/ 21 w 26"/>
                    <a:gd name="T15" fmla="*/ 1 h 20"/>
                    <a:gd name="T16" fmla="*/ 25 w 26"/>
                    <a:gd name="T1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
                      <a:moveTo>
                        <a:pt x="25" y="4"/>
                      </a:moveTo>
                      <a:cubicBezTo>
                        <a:pt x="26" y="10"/>
                        <a:pt x="24" y="20"/>
                        <a:pt x="17" y="16"/>
                      </a:cubicBezTo>
                      <a:cubicBezTo>
                        <a:pt x="14" y="17"/>
                        <a:pt x="13" y="15"/>
                        <a:pt x="10" y="16"/>
                      </a:cubicBezTo>
                      <a:cubicBezTo>
                        <a:pt x="8" y="15"/>
                        <a:pt x="6" y="13"/>
                        <a:pt x="4" y="12"/>
                      </a:cubicBezTo>
                      <a:cubicBezTo>
                        <a:pt x="4" y="9"/>
                        <a:pt x="0" y="8"/>
                        <a:pt x="0" y="5"/>
                      </a:cubicBezTo>
                      <a:cubicBezTo>
                        <a:pt x="1" y="3"/>
                        <a:pt x="4" y="1"/>
                        <a:pt x="7" y="2"/>
                      </a:cubicBezTo>
                      <a:cubicBezTo>
                        <a:pt x="8" y="2"/>
                        <a:pt x="11" y="1"/>
                        <a:pt x="13" y="0"/>
                      </a:cubicBezTo>
                      <a:cubicBezTo>
                        <a:pt x="14" y="0"/>
                        <a:pt x="20" y="0"/>
                        <a:pt x="21" y="1"/>
                      </a:cubicBezTo>
                      <a:cubicBezTo>
                        <a:pt x="23" y="1"/>
                        <a:pt x="23" y="3"/>
                        <a:pt x="2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 name="Freeform 16">
                  <a:extLst>
                    <a:ext uri="{FF2B5EF4-FFF2-40B4-BE49-F238E27FC236}">
                      <a16:creationId xmlns="" xmlns:a16="http://schemas.microsoft.com/office/drawing/2014/main" id="{01F1DEEC-7349-411C-9120-3B6A66FECD5A}"/>
                    </a:ext>
                  </a:extLst>
                </p:cNvPr>
                <p:cNvSpPr>
                  <a:spLocks/>
                </p:cNvSpPr>
                <p:nvPr/>
              </p:nvSpPr>
              <p:spPr bwMode="auto">
                <a:xfrm>
                  <a:off x="2431" y="1692"/>
                  <a:ext cx="54" cy="38"/>
                </a:xfrm>
                <a:custGeom>
                  <a:avLst/>
                  <a:gdLst>
                    <a:gd name="T0" fmla="*/ 1 w 26"/>
                    <a:gd name="T1" fmla="*/ 3 h 18"/>
                    <a:gd name="T2" fmla="*/ 19 w 26"/>
                    <a:gd name="T3" fmla="*/ 0 h 18"/>
                    <a:gd name="T4" fmla="*/ 23 w 26"/>
                    <a:gd name="T5" fmla="*/ 3 h 18"/>
                    <a:gd name="T6" fmla="*/ 26 w 26"/>
                    <a:gd name="T7" fmla="*/ 9 h 18"/>
                    <a:gd name="T8" fmla="*/ 21 w 26"/>
                    <a:gd name="T9" fmla="*/ 17 h 18"/>
                    <a:gd name="T10" fmla="*/ 17 w 26"/>
                    <a:gd name="T11" fmla="*/ 15 h 18"/>
                    <a:gd name="T12" fmla="*/ 10 w 26"/>
                    <a:gd name="T13" fmla="*/ 12 h 18"/>
                    <a:gd name="T14" fmla="*/ 4 w 26"/>
                    <a:gd name="T15" fmla="*/ 10 h 18"/>
                    <a:gd name="T16" fmla="*/ 1 w 2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
                      <a:moveTo>
                        <a:pt x="1" y="3"/>
                      </a:moveTo>
                      <a:cubicBezTo>
                        <a:pt x="6" y="0"/>
                        <a:pt x="13" y="1"/>
                        <a:pt x="19" y="0"/>
                      </a:cubicBezTo>
                      <a:cubicBezTo>
                        <a:pt x="20" y="0"/>
                        <a:pt x="23" y="2"/>
                        <a:pt x="23" y="3"/>
                      </a:cubicBezTo>
                      <a:cubicBezTo>
                        <a:pt x="24" y="5"/>
                        <a:pt x="25" y="7"/>
                        <a:pt x="26" y="9"/>
                      </a:cubicBezTo>
                      <a:cubicBezTo>
                        <a:pt x="25" y="12"/>
                        <a:pt x="25" y="18"/>
                        <a:pt x="21" y="17"/>
                      </a:cubicBezTo>
                      <a:cubicBezTo>
                        <a:pt x="19" y="17"/>
                        <a:pt x="19" y="16"/>
                        <a:pt x="17" y="15"/>
                      </a:cubicBezTo>
                      <a:cubicBezTo>
                        <a:pt x="14" y="14"/>
                        <a:pt x="11" y="14"/>
                        <a:pt x="10" y="12"/>
                      </a:cubicBezTo>
                      <a:cubicBezTo>
                        <a:pt x="7" y="12"/>
                        <a:pt x="6" y="11"/>
                        <a:pt x="4" y="10"/>
                      </a:cubicBezTo>
                      <a:cubicBezTo>
                        <a:pt x="2" y="8"/>
                        <a:pt x="0" y="7"/>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 name="Freeform 17">
                  <a:extLst>
                    <a:ext uri="{FF2B5EF4-FFF2-40B4-BE49-F238E27FC236}">
                      <a16:creationId xmlns="" xmlns:a16="http://schemas.microsoft.com/office/drawing/2014/main" id="{FDBCF4DF-A02D-42CB-AF9C-7E389C2C4B22}"/>
                    </a:ext>
                  </a:extLst>
                </p:cNvPr>
                <p:cNvSpPr>
                  <a:spLocks/>
                </p:cNvSpPr>
                <p:nvPr/>
              </p:nvSpPr>
              <p:spPr bwMode="auto">
                <a:xfrm>
                  <a:off x="3495" y="1983"/>
                  <a:ext cx="142" cy="86"/>
                </a:xfrm>
                <a:custGeom>
                  <a:avLst/>
                  <a:gdLst>
                    <a:gd name="T0" fmla="*/ 64 w 68"/>
                    <a:gd name="T1" fmla="*/ 41 h 41"/>
                    <a:gd name="T2" fmla="*/ 61 w 68"/>
                    <a:gd name="T3" fmla="*/ 41 h 41"/>
                    <a:gd name="T4" fmla="*/ 57 w 68"/>
                    <a:gd name="T5" fmla="*/ 40 h 41"/>
                    <a:gd name="T6" fmla="*/ 56 w 68"/>
                    <a:gd name="T7" fmla="*/ 39 h 41"/>
                    <a:gd name="T8" fmla="*/ 52 w 68"/>
                    <a:gd name="T9" fmla="*/ 38 h 41"/>
                    <a:gd name="T10" fmla="*/ 45 w 68"/>
                    <a:gd name="T11" fmla="*/ 35 h 41"/>
                    <a:gd name="T12" fmla="*/ 41 w 68"/>
                    <a:gd name="T13" fmla="*/ 35 h 41"/>
                    <a:gd name="T14" fmla="*/ 34 w 68"/>
                    <a:gd name="T15" fmla="*/ 34 h 41"/>
                    <a:gd name="T16" fmla="*/ 19 w 68"/>
                    <a:gd name="T17" fmla="*/ 34 h 41"/>
                    <a:gd name="T18" fmla="*/ 2 w 68"/>
                    <a:gd name="T19" fmla="*/ 34 h 41"/>
                    <a:gd name="T20" fmla="*/ 0 w 68"/>
                    <a:gd name="T21" fmla="*/ 30 h 41"/>
                    <a:gd name="T22" fmla="*/ 4 w 68"/>
                    <a:gd name="T23" fmla="*/ 26 h 41"/>
                    <a:gd name="T24" fmla="*/ 19 w 68"/>
                    <a:gd name="T25" fmla="*/ 26 h 41"/>
                    <a:gd name="T26" fmla="*/ 22 w 68"/>
                    <a:gd name="T27" fmla="*/ 25 h 41"/>
                    <a:gd name="T28" fmla="*/ 24 w 68"/>
                    <a:gd name="T29" fmla="*/ 25 h 41"/>
                    <a:gd name="T30" fmla="*/ 29 w 68"/>
                    <a:gd name="T31" fmla="*/ 25 h 41"/>
                    <a:gd name="T32" fmla="*/ 26 w 68"/>
                    <a:gd name="T33" fmla="*/ 17 h 41"/>
                    <a:gd name="T34" fmla="*/ 21 w 68"/>
                    <a:gd name="T35" fmla="*/ 13 h 41"/>
                    <a:gd name="T36" fmla="*/ 19 w 68"/>
                    <a:gd name="T37" fmla="*/ 13 h 41"/>
                    <a:gd name="T38" fmla="*/ 16 w 68"/>
                    <a:gd name="T39" fmla="*/ 9 h 41"/>
                    <a:gd name="T40" fmla="*/ 15 w 68"/>
                    <a:gd name="T41" fmla="*/ 0 h 41"/>
                    <a:gd name="T42" fmla="*/ 18 w 68"/>
                    <a:gd name="T43" fmla="*/ 2 h 41"/>
                    <a:gd name="T44" fmla="*/ 20 w 68"/>
                    <a:gd name="T45" fmla="*/ 2 h 41"/>
                    <a:gd name="T46" fmla="*/ 23 w 68"/>
                    <a:gd name="T47" fmla="*/ 6 h 41"/>
                    <a:gd name="T48" fmla="*/ 29 w 68"/>
                    <a:gd name="T49" fmla="*/ 11 h 41"/>
                    <a:gd name="T50" fmla="*/ 31 w 68"/>
                    <a:gd name="T51" fmla="*/ 12 h 41"/>
                    <a:gd name="T52" fmla="*/ 32 w 68"/>
                    <a:gd name="T53" fmla="*/ 14 h 41"/>
                    <a:gd name="T54" fmla="*/ 43 w 68"/>
                    <a:gd name="T55" fmla="*/ 23 h 41"/>
                    <a:gd name="T56" fmla="*/ 48 w 68"/>
                    <a:gd name="T57" fmla="*/ 27 h 41"/>
                    <a:gd name="T58" fmla="*/ 56 w 68"/>
                    <a:gd name="T59" fmla="*/ 31 h 41"/>
                    <a:gd name="T60" fmla="*/ 60 w 68"/>
                    <a:gd name="T61" fmla="*/ 31 h 41"/>
                    <a:gd name="T62" fmla="*/ 62 w 68"/>
                    <a:gd name="T63" fmla="*/ 33 h 41"/>
                    <a:gd name="T64" fmla="*/ 64 w 68"/>
                    <a:gd name="T65" fmla="*/ 33 h 41"/>
                    <a:gd name="T66" fmla="*/ 64 w 68"/>
                    <a:gd name="T6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41">
                      <a:moveTo>
                        <a:pt x="64" y="41"/>
                      </a:moveTo>
                      <a:cubicBezTo>
                        <a:pt x="62" y="41"/>
                        <a:pt x="62" y="41"/>
                        <a:pt x="61" y="41"/>
                      </a:cubicBezTo>
                      <a:cubicBezTo>
                        <a:pt x="60" y="40"/>
                        <a:pt x="58" y="40"/>
                        <a:pt x="57" y="40"/>
                      </a:cubicBezTo>
                      <a:cubicBezTo>
                        <a:pt x="57" y="40"/>
                        <a:pt x="56" y="39"/>
                        <a:pt x="56" y="39"/>
                      </a:cubicBezTo>
                      <a:cubicBezTo>
                        <a:pt x="54" y="38"/>
                        <a:pt x="53" y="38"/>
                        <a:pt x="52" y="38"/>
                      </a:cubicBezTo>
                      <a:cubicBezTo>
                        <a:pt x="50" y="37"/>
                        <a:pt x="48" y="36"/>
                        <a:pt x="45" y="35"/>
                      </a:cubicBezTo>
                      <a:cubicBezTo>
                        <a:pt x="44" y="35"/>
                        <a:pt x="43" y="35"/>
                        <a:pt x="41" y="35"/>
                      </a:cubicBezTo>
                      <a:cubicBezTo>
                        <a:pt x="39" y="35"/>
                        <a:pt x="37" y="34"/>
                        <a:pt x="34" y="34"/>
                      </a:cubicBezTo>
                      <a:cubicBezTo>
                        <a:pt x="30" y="34"/>
                        <a:pt x="24" y="34"/>
                        <a:pt x="19" y="34"/>
                      </a:cubicBezTo>
                      <a:cubicBezTo>
                        <a:pt x="13" y="34"/>
                        <a:pt x="7" y="34"/>
                        <a:pt x="2" y="34"/>
                      </a:cubicBezTo>
                      <a:cubicBezTo>
                        <a:pt x="1" y="33"/>
                        <a:pt x="1" y="31"/>
                        <a:pt x="0" y="30"/>
                      </a:cubicBezTo>
                      <a:cubicBezTo>
                        <a:pt x="2" y="29"/>
                        <a:pt x="2" y="27"/>
                        <a:pt x="4" y="26"/>
                      </a:cubicBezTo>
                      <a:cubicBezTo>
                        <a:pt x="7" y="24"/>
                        <a:pt x="14" y="26"/>
                        <a:pt x="19" y="26"/>
                      </a:cubicBezTo>
                      <a:cubicBezTo>
                        <a:pt x="20" y="25"/>
                        <a:pt x="21" y="25"/>
                        <a:pt x="22" y="25"/>
                      </a:cubicBezTo>
                      <a:cubicBezTo>
                        <a:pt x="22" y="25"/>
                        <a:pt x="23" y="25"/>
                        <a:pt x="24" y="25"/>
                      </a:cubicBezTo>
                      <a:cubicBezTo>
                        <a:pt x="26" y="25"/>
                        <a:pt x="27" y="24"/>
                        <a:pt x="29" y="25"/>
                      </a:cubicBezTo>
                      <a:cubicBezTo>
                        <a:pt x="30" y="21"/>
                        <a:pt x="27" y="20"/>
                        <a:pt x="26" y="17"/>
                      </a:cubicBezTo>
                      <a:cubicBezTo>
                        <a:pt x="24" y="16"/>
                        <a:pt x="22" y="15"/>
                        <a:pt x="21" y="13"/>
                      </a:cubicBezTo>
                      <a:cubicBezTo>
                        <a:pt x="21" y="12"/>
                        <a:pt x="20" y="13"/>
                        <a:pt x="19" y="13"/>
                      </a:cubicBezTo>
                      <a:cubicBezTo>
                        <a:pt x="19" y="11"/>
                        <a:pt x="16" y="11"/>
                        <a:pt x="16" y="9"/>
                      </a:cubicBezTo>
                      <a:cubicBezTo>
                        <a:pt x="12" y="8"/>
                        <a:pt x="9" y="0"/>
                        <a:pt x="15" y="0"/>
                      </a:cubicBezTo>
                      <a:cubicBezTo>
                        <a:pt x="16" y="0"/>
                        <a:pt x="17" y="1"/>
                        <a:pt x="18" y="2"/>
                      </a:cubicBezTo>
                      <a:cubicBezTo>
                        <a:pt x="19" y="2"/>
                        <a:pt x="20" y="2"/>
                        <a:pt x="20" y="2"/>
                      </a:cubicBezTo>
                      <a:cubicBezTo>
                        <a:pt x="22" y="3"/>
                        <a:pt x="23" y="5"/>
                        <a:pt x="23" y="6"/>
                      </a:cubicBezTo>
                      <a:cubicBezTo>
                        <a:pt x="25" y="8"/>
                        <a:pt x="28" y="9"/>
                        <a:pt x="29" y="11"/>
                      </a:cubicBezTo>
                      <a:cubicBezTo>
                        <a:pt x="29" y="11"/>
                        <a:pt x="30" y="11"/>
                        <a:pt x="31" y="12"/>
                      </a:cubicBezTo>
                      <a:cubicBezTo>
                        <a:pt x="31" y="13"/>
                        <a:pt x="32" y="13"/>
                        <a:pt x="32" y="14"/>
                      </a:cubicBezTo>
                      <a:cubicBezTo>
                        <a:pt x="37" y="16"/>
                        <a:pt x="39" y="21"/>
                        <a:pt x="43" y="23"/>
                      </a:cubicBezTo>
                      <a:cubicBezTo>
                        <a:pt x="45" y="24"/>
                        <a:pt x="47" y="25"/>
                        <a:pt x="48" y="27"/>
                      </a:cubicBezTo>
                      <a:cubicBezTo>
                        <a:pt x="51" y="27"/>
                        <a:pt x="53" y="30"/>
                        <a:pt x="56" y="31"/>
                      </a:cubicBezTo>
                      <a:cubicBezTo>
                        <a:pt x="57" y="31"/>
                        <a:pt x="59" y="30"/>
                        <a:pt x="60" y="31"/>
                      </a:cubicBezTo>
                      <a:cubicBezTo>
                        <a:pt x="61" y="31"/>
                        <a:pt x="61" y="32"/>
                        <a:pt x="62" y="33"/>
                      </a:cubicBezTo>
                      <a:cubicBezTo>
                        <a:pt x="63" y="33"/>
                        <a:pt x="63" y="33"/>
                        <a:pt x="64" y="33"/>
                      </a:cubicBezTo>
                      <a:cubicBezTo>
                        <a:pt x="68" y="34"/>
                        <a:pt x="68" y="39"/>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 name="Freeform 18">
                  <a:extLst>
                    <a:ext uri="{FF2B5EF4-FFF2-40B4-BE49-F238E27FC236}">
                      <a16:creationId xmlns="" xmlns:a16="http://schemas.microsoft.com/office/drawing/2014/main" id="{827AB47F-EF0F-49A7-8A0A-050C480376D0}"/>
                    </a:ext>
                  </a:extLst>
                </p:cNvPr>
                <p:cNvSpPr>
                  <a:spLocks/>
                </p:cNvSpPr>
                <p:nvPr/>
              </p:nvSpPr>
              <p:spPr bwMode="auto">
                <a:xfrm>
                  <a:off x="2377" y="2004"/>
                  <a:ext cx="164" cy="119"/>
                </a:xfrm>
                <a:custGeom>
                  <a:avLst/>
                  <a:gdLst>
                    <a:gd name="T0" fmla="*/ 67 w 79"/>
                    <a:gd name="T1" fmla="*/ 1 h 57"/>
                    <a:gd name="T2" fmla="*/ 70 w 79"/>
                    <a:gd name="T3" fmla="*/ 7 h 57"/>
                    <a:gd name="T4" fmla="*/ 71 w 79"/>
                    <a:gd name="T5" fmla="*/ 10 h 57"/>
                    <a:gd name="T6" fmla="*/ 74 w 79"/>
                    <a:gd name="T7" fmla="*/ 16 h 57"/>
                    <a:gd name="T8" fmla="*/ 74 w 79"/>
                    <a:gd name="T9" fmla="*/ 20 h 57"/>
                    <a:gd name="T10" fmla="*/ 78 w 79"/>
                    <a:gd name="T11" fmla="*/ 32 h 57"/>
                    <a:gd name="T12" fmla="*/ 75 w 79"/>
                    <a:gd name="T13" fmla="*/ 36 h 57"/>
                    <a:gd name="T14" fmla="*/ 65 w 79"/>
                    <a:gd name="T15" fmla="*/ 35 h 57"/>
                    <a:gd name="T16" fmla="*/ 63 w 79"/>
                    <a:gd name="T17" fmla="*/ 35 h 57"/>
                    <a:gd name="T18" fmla="*/ 60 w 79"/>
                    <a:gd name="T19" fmla="*/ 35 h 57"/>
                    <a:gd name="T20" fmla="*/ 57 w 79"/>
                    <a:gd name="T21" fmla="*/ 33 h 57"/>
                    <a:gd name="T22" fmla="*/ 51 w 79"/>
                    <a:gd name="T23" fmla="*/ 32 h 57"/>
                    <a:gd name="T24" fmla="*/ 41 w 79"/>
                    <a:gd name="T25" fmla="*/ 31 h 57"/>
                    <a:gd name="T26" fmla="*/ 38 w 79"/>
                    <a:gd name="T27" fmla="*/ 31 h 57"/>
                    <a:gd name="T28" fmla="*/ 32 w 79"/>
                    <a:gd name="T29" fmla="*/ 30 h 57"/>
                    <a:gd name="T30" fmla="*/ 29 w 79"/>
                    <a:gd name="T31" fmla="*/ 30 h 57"/>
                    <a:gd name="T32" fmla="*/ 27 w 79"/>
                    <a:gd name="T33" fmla="*/ 28 h 57"/>
                    <a:gd name="T34" fmla="*/ 20 w 79"/>
                    <a:gd name="T35" fmla="*/ 28 h 57"/>
                    <a:gd name="T36" fmla="*/ 13 w 79"/>
                    <a:gd name="T37" fmla="*/ 29 h 57"/>
                    <a:gd name="T38" fmla="*/ 14 w 79"/>
                    <a:gd name="T39" fmla="*/ 36 h 57"/>
                    <a:gd name="T40" fmla="*/ 15 w 79"/>
                    <a:gd name="T41" fmla="*/ 39 h 57"/>
                    <a:gd name="T42" fmla="*/ 16 w 79"/>
                    <a:gd name="T43" fmla="*/ 42 h 57"/>
                    <a:gd name="T44" fmla="*/ 17 w 79"/>
                    <a:gd name="T45" fmla="*/ 47 h 57"/>
                    <a:gd name="T46" fmla="*/ 19 w 79"/>
                    <a:gd name="T47" fmla="*/ 54 h 57"/>
                    <a:gd name="T48" fmla="*/ 11 w 79"/>
                    <a:gd name="T49" fmla="*/ 53 h 57"/>
                    <a:gd name="T50" fmla="*/ 8 w 79"/>
                    <a:gd name="T51" fmla="*/ 46 h 57"/>
                    <a:gd name="T52" fmla="*/ 7 w 79"/>
                    <a:gd name="T53" fmla="*/ 42 h 57"/>
                    <a:gd name="T54" fmla="*/ 4 w 79"/>
                    <a:gd name="T55" fmla="*/ 36 h 57"/>
                    <a:gd name="T56" fmla="*/ 4 w 79"/>
                    <a:gd name="T57" fmla="*/ 34 h 57"/>
                    <a:gd name="T58" fmla="*/ 3 w 79"/>
                    <a:gd name="T59" fmla="*/ 32 h 57"/>
                    <a:gd name="T60" fmla="*/ 2 w 79"/>
                    <a:gd name="T61" fmla="*/ 30 h 57"/>
                    <a:gd name="T62" fmla="*/ 1 w 79"/>
                    <a:gd name="T63" fmla="*/ 27 h 57"/>
                    <a:gd name="T64" fmla="*/ 1 w 79"/>
                    <a:gd name="T65" fmla="*/ 23 h 57"/>
                    <a:gd name="T66" fmla="*/ 6 w 79"/>
                    <a:gd name="T67" fmla="*/ 19 h 57"/>
                    <a:gd name="T68" fmla="*/ 17 w 79"/>
                    <a:gd name="T69" fmla="*/ 19 h 57"/>
                    <a:gd name="T70" fmla="*/ 22 w 79"/>
                    <a:gd name="T71" fmla="*/ 19 h 57"/>
                    <a:gd name="T72" fmla="*/ 24 w 79"/>
                    <a:gd name="T73" fmla="*/ 20 h 57"/>
                    <a:gd name="T74" fmla="*/ 30 w 79"/>
                    <a:gd name="T75" fmla="*/ 21 h 57"/>
                    <a:gd name="T76" fmla="*/ 33 w 79"/>
                    <a:gd name="T77" fmla="*/ 22 h 57"/>
                    <a:gd name="T78" fmla="*/ 36 w 79"/>
                    <a:gd name="T79" fmla="*/ 22 h 57"/>
                    <a:gd name="T80" fmla="*/ 52 w 79"/>
                    <a:gd name="T81" fmla="*/ 24 h 57"/>
                    <a:gd name="T82" fmla="*/ 66 w 79"/>
                    <a:gd name="T83" fmla="*/ 25 h 57"/>
                    <a:gd name="T84" fmla="*/ 64 w 79"/>
                    <a:gd name="T85" fmla="*/ 15 h 57"/>
                    <a:gd name="T86" fmla="*/ 62 w 79"/>
                    <a:gd name="T87" fmla="*/ 10 h 57"/>
                    <a:gd name="T88" fmla="*/ 62 w 79"/>
                    <a:gd name="T89" fmla="*/ 7 h 57"/>
                    <a:gd name="T90" fmla="*/ 61 w 79"/>
                    <a:gd name="T91" fmla="*/ 4 h 57"/>
                    <a:gd name="T92" fmla="*/ 67 w 79"/>
                    <a:gd name="T93"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9" h="57">
                      <a:moveTo>
                        <a:pt x="67" y="1"/>
                      </a:moveTo>
                      <a:cubicBezTo>
                        <a:pt x="68" y="3"/>
                        <a:pt x="69" y="5"/>
                        <a:pt x="70" y="7"/>
                      </a:cubicBezTo>
                      <a:cubicBezTo>
                        <a:pt x="70" y="8"/>
                        <a:pt x="70" y="9"/>
                        <a:pt x="71" y="10"/>
                      </a:cubicBezTo>
                      <a:cubicBezTo>
                        <a:pt x="71" y="12"/>
                        <a:pt x="73" y="14"/>
                        <a:pt x="74" y="16"/>
                      </a:cubicBezTo>
                      <a:cubicBezTo>
                        <a:pt x="74" y="17"/>
                        <a:pt x="74" y="18"/>
                        <a:pt x="74" y="20"/>
                      </a:cubicBezTo>
                      <a:cubicBezTo>
                        <a:pt x="75" y="23"/>
                        <a:pt x="79" y="27"/>
                        <a:pt x="78" y="32"/>
                      </a:cubicBezTo>
                      <a:cubicBezTo>
                        <a:pt x="78" y="33"/>
                        <a:pt x="76" y="36"/>
                        <a:pt x="75" y="36"/>
                      </a:cubicBezTo>
                      <a:cubicBezTo>
                        <a:pt x="74" y="37"/>
                        <a:pt x="68" y="36"/>
                        <a:pt x="65" y="35"/>
                      </a:cubicBezTo>
                      <a:cubicBezTo>
                        <a:pt x="64" y="35"/>
                        <a:pt x="64" y="35"/>
                        <a:pt x="63" y="35"/>
                      </a:cubicBezTo>
                      <a:cubicBezTo>
                        <a:pt x="62" y="34"/>
                        <a:pt x="61" y="35"/>
                        <a:pt x="60" y="35"/>
                      </a:cubicBezTo>
                      <a:cubicBezTo>
                        <a:pt x="59" y="34"/>
                        <a:pt x="58" y="34"/>
                        <a:pt x="57" y="33"/>
                      </a:cubicBezTo>
                      <a:cubicBezTo>
                        <a:pt x="55" y="33"/>
                        <a:pt x="53" y="33"/>
                        <a:pt x="51" y="32"/>
                      </a:cubicBezTo>
                      <a:cubicBezTo>
                        <a:pt x="48" y="32"/>
                        <a:pt x="44" y="31"/>
                        <a:pt x="41" y="31"/>
                      </a:cubicBezTo>
                      <a:cubicBezTo>
                        <a:pt x="40" y="31"/>
                        <a:pt x="39" y="31"/>
                        <a:pt x="38" y="31"/>
                      </a:cubicBezTo>
                      <a:cubicBezTo>
                        <a:pt x="36" y="30"/>
                        <a:pt x="34" y="30"/>
                        <a:pt x="32" y="30"/>
                      </a:cubicBezTo>
                      <a:cubicBezTo>
                        <a:pt x="31" y="29"/>
                        <a:pt x="30" y="30"/>
                        <a:pt x="29" y="30"/>
                      </a:cubicBezTo>
                      <a:cubicBezTo>
                        <a:pt x="28" y="30"/>
                        <a:pt x="28" y="29"/>
                        <a:pt x="27" y="28"/>
                      </a:cubicBezTo>
                      <a:cubicBezTo>
                        <a:pt x="25" y="28"/>
                        <a:pt x="23" y="28"/>
                        <a:pt x="20" y="28"/>
                      </a:cubicBezTo>
                      <a:cubicBezTo>
                        <a:pt x="18" y="28"/>
                        <a:pt x="15" y="26"/>
                        <a:pt x="13" y="29"/>
                      </a:cubicBezTo>
                      <a:cubicBezTo>
                        <a:pt x="12" y="32"/>
                        <a:pt x="14" y="34"/>
                        <a:pt x="14" y="36"/>
                      </a:cubicBezTo>
                      <a:cubicBezTo>
                        <a:pt x="15" y="37"/>
                        <a:pt x="15" y="38"/>
                        <a:pt x="15" y="39"/>
                      </a:cubicBezTo>
                      <a:cubicBezTo>
                        <a:pt x="15" y="40"/>
                        <a:pt x="16" y="41"/>
                        <a:pt x="16" y="42"/>
                      </a:cubicBezTo>
                      <a:cubicBezTo>
                        <a:pt x="17" y="44"/>
                        <a:pt x="17" y="46"/>
                        <a:pt x="17" y="47"/>
                      </a:cubicBezTo>
                      <a:cubicBezTo>
                        <a:pt x="18" y="49"/>
                        <a:pt x="20" y="50"/>
                        <a:pt x="19" y="54"/>
                      </a:cubicBezTo>
                      <a:cubicBezTo>
                        <a:pt x="17" y="57"/>
                        <a:pt x="12" y="55"/>
                        <a:pt x="11" y="53"/>
                      </a:cubicBezTo>
                      <a:cubicBezTo>
                        <a:pt x="10" y="50"/>
                        <a:pt x="9" y="48"/>
                        <a:pt x="8" y="46"/>
                      </a:cubicBezTo>
                      <a:cubicBezTo>
                        <a:pt x="7" y="44"/>
                        <a:pt x="7" y="43"/>
                        <a:pt x="7" y="42"/>
                      </a:cubicBezTo>
                      <a:cubicBezTo>
                        <a:pt x="6" y="40"/>
                        <a:pt x="4" y="38"/>
                        <a:pt x="4" y="36"/>
                      </a:cubicBezTo>
                      <a:cubicBezTo>
                        <a:pt x="3" y="35"/>
                        <a:pt x="4" y="34"/>
                        <a:pt x="4" y="34"/>
                      </a:cubicBezTo>
                      <a:cubicBezTo>
                        <a:pt x="4" y="33"/>
                        <a:pt x="3" y="33"/>
                        <a:pt x="3" y="32"/>
                      </a:cubicBezTo>
                      <a:cubicBezTo>
                        <a:pt x="2" y="31"/>
                        <a:pt x="3" y="30"/>
                        <a:pt x="2" y="30"/>
                      </a:cubicBezTo>
                      <a:cubicBezTo>
                        <a:pt x="2" y="29"/>
                        <a:pt x="1" y="28"/>
                        <a:pt x="1" y="27"/>
                      </a:cubicBezTo>
                      <a:cubicBezTo>
                        <a:pt x="1" y="26"/>
                        <a:pt x="0" y="24"/>
                        <a:pt x="1" y="23"/>
                      </a:cubicBezTo>
                      <a:cubicBezTo>
                        <a:pt x="1" y="22"/>
                        <a:pt x="4" y="19"/>
                        <a:pt x="6" y="19"/>
                      </a:cubicBezTo>
                      <a:cubicBezTo>
                        <a:pt x="9" y="17"/>
                        <a:pt x="13" y="18"/>
                        <a:pt x="17" y="19"/>
                      </a:cubicBezTo>
                      <a:cubicBezTo>
                        <a:pt x="18" y="19"/>
                        <a:pt x="20" y="19"/>
                        <a:pt x="22" y="19"/>
                      </a:cubicBezTo>
                      <a:cubicBezTo>
                        <a:pt x="23" y="19"/>
                        <a:pt x="23" y="20"/>
                        <a:pt x="24" y="20"/>
                      </a:cubicBezTo>
                      <a:cubicBezTo>
                        <a:pt x="26" y="20"/>
                        <a:pt x="28" y="20"/>
                        <a:pt x="30" y="21"/>
                      </a:cubicBezTo>
                      <a:cubicBezTo>
                        <a:pt x="31" y="21"/>
                        <a:pt x="32" y="21"/>
                        <a:pt x="33" y="22"/>
                      </a:cubicBezTo>
                      <a:cubicBezTo>
                        <a:pt x="34" y="22"/>
                        <a:pt x="35" y="22"/>
                        <a:pt x="36" y="22"/>
                      </a:cubicBezTo>
                      <a:cubicBezTo>
                        <a:pt x="41" y="22"/>
                        <a:pt x="46" y="23"/>
                        <a:pt x="52" y="24"/>
                      </a:cubicBezTo>
                      <a:cubicBezTo>
                        <a:pt x="56" y="25"/>
                        <a:pt x="62" y="26"/>
                        <a:pt x="66" y="25"/>
                      </a:cubicBezTo>
                      <a:cubicBezTo>
                        <a:pt x="67" y="21"/>
                        <a:pt x="66" y="17"/>
                        <a:pt x="64" y="15"/>
                      </a:cubicBezTo>
                      <a:cubicBezTo>
                        <a:pt x="65" y="13"/>
                        <a:pt x="63" y="12"/>
                        <a:pt x="62" y="10"/>
                      </a:cubicBezTo>
                      <a:cubicBezTo>
                        <a:pt x="62" y="9"/>
                        <a:pt x="62" y="8"/>
                        <a:pt x="62" y="7"/>
                      </a:cubicBezTo>
                      <a:cubicBezTo>
                        <a:pt x="62" y="5"/>
                        <a:pt x="61" y="4"/>
                        <a:pt x="61" y="4"/>
                      </a:cubicBezTo>
                      <a:cubicBezTo>
                        <a:pt x="61" y="1"/>
                        <a:pt x="64" y="0"/>
                        <a:pt x="6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 name="Freeform 19">
                  <a:extLst>
                    <a:ext uri="{FF2B5EF4-FFF2-40B4-BE49-F238E27FC236}">
                      <a16:creationId xmlns="" xmlns:a16="http://schemas.microsoft.com/office/drawing/2014/main" id="{3780CF13-1BBE-44A2-8882-CF9EF29DD111}"/>
                    </a:ext>
                  </a:extLst>
                </p:cNvPr>
                <p:cNvSpPr>
                  <a:spLocks/>
                </p:cNvSpPr>
                <p:nvPr/>
              </p:nvSpPr>
              <p:spPr bwMode="auto">
                <a:xfrm>
                  <a:off x="3458" y="2060"/>
                  <a:ext cx="142" cy="104"/>
                </a:xfrm>
                <a:custGeom>
                  <a:avLst/>
                  <a:gdLst>
                    <a:gd name="T0" fmla="*/ 20 w 68"/>
                    <a:gd name="T1" fmla="*/ 19 h 50"/>
                    <a:gd name="T2" fmla="*/ 25 w 68"/>
                    <a:gd name="T3" fmla="*/ 20 h 50"/>
                    <a:gd name="T4" fmla="*/ 29 w 68"/>
                    <a:gd name="T5" fmla="*/ 23 h 50"/>
                    <a:gd name="T6" fmla="*/ 31 w 68"/>
                    <a:gd name="T7" fmla="*/ 25 h 50"/>
                    <a:gd name="T8" fmla="*/ 40 w 68"/>
                    <a:gd name="T9" fmla="*/ 29 h 50"/>
                    <a:gd name="T10" fmla="*/ 44 w 68"/>
                    <a:gd name="T11" fmla="*/ 31 h 50"/>
                    <a:gd name="T12" fmla="*/ 46 w 68"/>
                    <a:gd name="T13" fmla="*/ 33 h 50"/>
                    <a:gd name="T14" fmla="*/ 47 w 68"/>
                    <a:gd name="T15" fmla="*/ 33 h 50"/>
                    <a:gd name="T16" fmla="*/ 64 w 68"/>
                    <a:gd name="T17" fmla="*/ 42 h 50"/>
                    <a:gd name="T18" fmla="*/ 66 w 68"/>
                    <a:gd name="T19" fmla="*/ 42 h 50"/>
                    <a:gd name="T20" fmla="*/ 68 w 68"/>
                    <a:gd name="T21" fmla="*/ 46 h 50"/>
                    <a:gd name="T22" fmla="*/ 64 w 68"/>
                    <a:gd name="T23" fmla="*/ 50 h 50"/>
                    <a:gd name="T24" fmla="*/ 58 w 68"/>
                    <a:gd name="T25" fmla="*/ 49 h 50"/>
                    <a:gd name="T26" fmla="*/ 56 w 68"/>
                    <a:gd name="T27" fmla="*/ 47 h 50"/>
                    <a:gd name="T28" fmla="*/ 55 w 68"/>
                    <a:gd name="T29" fmla="*/ 47 h 50"/>
                    <a:gd name="T30" fmla="*/ 53 w 68"/>
                    <a:gd name="T31" fmla="*/ 45 h 50"/>
                    <a:gd name="T32" fmla="*/ 49 w 68"/>
                    <a:gd name="T33" fmla="*/ 44 h 50"/>
                    <a:gd name="T34" fmla="*/ 47 w 68"/>
                    <a:gd name="T35" fmla="*/ 41 h 50"/>
                    <a:gd name="T36" fmla="*/ 44 w 68"/>
                    <a:gd name="T37" fmla="*/ 41 h 50"/>
                    <a:gd name="T38" fmla="*/ 42 w 68"/>
                    <a:gd name="T39" fmla="*/ 39 h 50"/>
                    <a:gd name="T40" fmla="*/ 40 w 68"/>
                    <a:gd name="T41" fmla="*/ 39 h 50"/>
                    <a:gd name="T42" fmla="*/ 37 w 68"/>
                    <a:gd name="T43" fmla="*/ 37 h 50"/>
                    <a:gd name="T44" fmla="*/ 36 w 68"/>
                    <a:gd name="T45" fmla="*/ 36 h 50"/>
                    <a:gd name="T46" fmla="*/ 34 w 68"/>
                    <a:gd name="T47" fmla="*/ 36 h 50"/>
                    <a:gd name="T48" fmla="*/ 29 w 68"/>
                    <a:gd name="T49" fmla="*/ 34 h 50"/>
                    <a:gd name="T50" fmla="*/ 23 w 68"/>
                    <a:gd name="T51" fmla="*/ 30 h 50"/>
                    <a:gd name="T52" fmla="*/ 20 w 68"/>
                    <a:gd name="T53" fmla="*/ 28 h 50"/>
                    <a:gd name="T54" fmla="*/ 9 w 68"/>
                    <a:gd name="T55" fmla="*/ 30 h 50"/>
                    <a:gd name="T56" fmla="*/ 9 w 68"/>
                    <a:gd name="T57" fmla="*/ 31 h 50"/>
                    <a:gd name="T58" fmla="*/ 7 w 68"/>
                    <a:gd name="T59" fmla="*/ 33 h 50"/>
                    <a:gd name="T60" fmla="*/ 7 w 68"/>
                    <a:gd name="T61" fmla="*/ 35 h 50"/>
                    <a:gd name="T62" fmla="*/ 3 w 68"/>
                    <a:gd name="T63" fmla="*/ 36 h 50"/>
                    <a:gd name="T64" fmla="*/ 0 w 68"/>
                    <a:gd name="T65" fmla="*/ 33 h 50"/>
                    <a:gd name="T66" fmla="*/ 3 w 68"/>
                    <a:gd name="T67" fmla="*/ 25 h 50"/>
                    <a:gd name="T68" fmla="*/ 5 w 68"/>
                    <a:gd name="T69" fmla="*/ 24 h 50"/>
                    <a:gd name="T70" fmla="*/ 6 w 68"/>
                    <a:gd name="T71" fmla="*/ 21 h 50"/>
                    <a:gd name="T72" fmla="*/ 6 w 68"/>
                    <a:gd name="T73" fmla="*/ 19 h 50"/>
                    <a:gd name="T74" fmla="*/ 8 w 68"/>
                    <a:gd name="T75" fmla="*/ 18 h 50"/>
                    <a:gd name="T76" fmla="*/ 7 w 68"/>
                    <a:gd name="T77" fmla="*/ 16 h 50"/>
                    <a:gd name="T78" fmla="*/ 11 w 68"/>
                    <a:gd name="T79" fmla="*/ 11 h 50"/>
                    <a:gd name="T80" fmla="*/ 13 w 68"/>
                    <a:gd name="T81" fmla="*/ 7 h 50"/>
                    <a:gd name="T82" fmla="*/ 16 w 68"/>
                    <a:gd name="T83" fmla="*/ 4 h 50"/>
                    <a:gd name="T84" fmla="*/ 21 w 68"/>
                    <a:gd name="T85" fmla="*/ 3 h 50"/>
                    <a:gd name="T86" fmla="*/ 19 w 68"/>
                    <a:gd name="T87" fmla="*/ 10 h 50"/>
                    <a:gd name="T88" fmla="*/ 19 w 68"/>
                    <a:gd name="T89" fmla="*/ 11 h 50"/>
                    <a:gd name="T90" fmla="*/ 18 w 68"/>
                    <a:gd name="T91" fmla="*/ 14 h 50"/>
                    <a:gd name="T92" fmla="*/ 20 w 68"/>
                    <a:gd name="T93"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50">
                      <a:moveTo>
                        <a:pt x="20" y="19"/>
                      </a:moveTo>
                      <a:cubicBezTo>
                        <a:pt x="22" y="19"/>
                        <a:pt x="23" y="20"/>
                        <a:pt x="25" y="20"/>
                      </a:cubicBezTo>
                      <a:cubicBezTo>
                        <a:pt x="26" y="22"/>
                        <a:pt x="28" y="22"/>
                        <a:pt x="29" y="23"/>
                      </a:cubicBezTo>
                      <a:cubicBezTo>
                        <a:pt x="30" y="23"/>
                        <a:pt x="31" y="24"/>
                        <a:pt x="31" y="25"/>
                      </a:cubicBezTo>
                      <a:cubicBezTo>
                        <a:pt x="34" y="26"/>
                        <a:pt x="38" y="28"/>
                        <a:pt x="40" y="29"/>
                      </a:cubicBezTo>
                      <a:cubicBezTo>
                        <a:pt x="42" y="30"/>
                        <a:pt x="42" y="31"/>
                        <a:pt x="44" y="31"/>
                      </a:cubicBezTo>
                      <a:cubicBezTo>
                        <a:pt x="45" y="32"/>
                        <a:pt x="45" y="33"/>
                        <a:pt x="46" y="33"/>
                      </a:cubicBezTo>
                      <a:cubicBezTo>
                        <a:pt x="46" y="33"/>
                        <a:pt x="47" y="33"/>
                        <a:pt x="47" y="33"/>
                      </a:cubicBezTo>
                      <a:cubicBezTo>
                        <a:pt x="53" y="36"/>
                        <a:pt x="59" y="38"/>
                        <a:pt x="64" y="42"/>
                      </a:cubicBezTo>
                      <a:cubicBezTo>
                        <a:pt x="65" y="42"/>
                        <a:pt x="65" y="42"/>
                        <a:pt x="66" y="42"/>
                      </a:cubicBezTo>
                      <a:cubicBezTo>
                        <a:pt x="66" y="44"/>
                        <a:pt x="68" y="44"/>
                        <a:pt x="68" y="46"/>
                      </a:cubicBezTo>
                      <a:cubicBezTo>
                        <a:pt x="68" y="48"/>
                        <a:pt x="66" y="48"/>
                        <a:pt x="64" y="50"/>
                      </a:cubicBezTo>
                      <a:cubicBezTo>
                        <a:pt x="62" y="49"/>
                        <a:pt x="60" y="49"/>
                        <a:pt x="58" y="49"/>
                      </a:cubicBezTo>
                      <a:cubicBezTo>
                        <a:pt x="57" y="48"/>
                        <a:pt x="57" y="47"/>
                        <a:pt x="56" y="47"/>
                      </a:cubicBezTo>
                      <a:cubicBezTo>
                        <a:pt x="56" y="47"/>
                        <a:pt x="55" y="47"/>
                        <a:pt x="55" y="47"/>
                      </a:cubicBezTo>
                      <a:cubicBezTo>
                        <a:pt x="54" y="46"/>
                        <a:pt x="54" y="45"/>
                        <a:pt x="53" y="45"/>
                      </a:cubicBezTo>
                      <a:cubicBezTo>
                        <a:pt x="52" y="44"/>
                        <a:pt x="50" y="45"/>
                        <a:pt x="49" y="44"/>
                      </a:cubicBezTo>
                      <a:cubicBezTo>
                        <a:pt x="48" y="43"/>
                        <a:pt x="48" y="42"/>
                        <a:pt x="47" y="41"/>
                      </a:cubicBezTo>
                      <a:cubicBezTo>
                        <a:pt x="46" y="41"/>
                        <a:pt x="45" y="42"/>
                        <a:pt x="44" y="41"/>
                      </a:cubicBezTo>
                      <a:cubicBezTo>
                        <a:pt x="44" y="41"/>
                        <a:pt x="43" y="40"/>
                        <a:pt x="42" y="39"/>
                      </a:cubicBezTo>
                      <a:cubicBezTo>
                        <a:pt x="41" y="39"/>
                        <a:pt x="41" y="39"/>
                        <a:pt x="40" y="39"/>
                      </a:cubicBezTo>
                      <a:cubicBezTo>
                        <a:pt x="39" y="39"/>
                        <a:pt x="39" y="37"/>
                        <a:pt x="37" y="37"/>
                      </a:cubicBezTo>
                      <a:cubicBezTo>
                        <a:pt x="37" y="37"/>
                        <a:pt x="37" y="36"/>
                        <a:pt x="36" y="36"/>
                      </a:cubicBezTo>
                      <a:cubicBezTo>
                        <a:pt x="35" y="36"/>
                        <a:pt x="35" y="36"/>
                        <a:pt x="34" y="36"/>
                      </a:cubicBezTo>
                      <a:cubicBezTo>
                        <a:pt x="33" y="34"/>
                        <a:pt x="31" y="34"/>
                        <a:pt x="29" y="34"/>
                      </a:cubicBezTo>
                      <a:cubicBezTo>
                        <a:pt x="27" y="33"/>
                        <a:pt x="25" y="31"/>
                        <a:pt x="23" y="30"/>
                      </a:cubicBezTo>
                      <a:cubicBezTo>
                        <a:pt x="22" y="29"/>
                        <a:pt x="21" y="29"/>
                        <a:pt x="20" y="28"/>
                      </a:cubicBezTo>
                      <a:cubicBezTo>
                        <a:pt x="17" y="27"/>
                        <a:pt x="11" y="27"/>
                        <a:pt x="9" y="30"/>
                      </a:cubicBezTo>
                      <a:cubicBezTo>
                        <a:pt x="9" y="31"/>
                        <a:pt x="9" y="31"/>
                        <a:pt x="9" y="31"/>
                      </a:cubicBezTo>
                      <a:cubicBezTo>
                        <a:pt x="9" y="32"/>
                        <a:pt x="8" y="32"/>
                        <a:pt x="7" y="33"/>
                      </a:cubicBezTo>
                      <a:cubicBezTo>
                        <a:pt x="7" y="34"/>
                        <a:pt x="7" y="35"/>
                        <a:pt x="7" y="35"/>
                      </a:cubicBezTo>
                      <a:cubicBezTo>
                        <a:pt x="6" y="35"/>
                        <a:pt x="4" y="36"/>
                        <a:pt x="3" y="36"/>
                      </a:cubicBezTo>
                      <a:cubicBezTo>
                        <a:pt x="2" y="35"/>
                        <a:pt x="1" y="33"/>
                        <a:pt x="0" y="33"/>
                      </a:cubicBezTo>
                      <a:cubicBezTo>
                        <a:pt x="0" y="30"/>
                        <a:pt x="2" y="28"/>
                        <a:pt x="3" y="25"/>
                      </a:cubicBezTo>
                      <a:cubicBezTo>
                        <a:pt x="3" y="24"/>
                        <a:pt x="4" y="25"/>
                        <a:pt x="5" y="24"/>
                      </a:cubicBezTo>
                      <a:cubicBezTo>
                        <a:pt x="4" y="23"/>
                        <a:pt x="4" y="21"/>
                        <a:pt x="6" y="21"/>
                      </a:cubicBezTo>
                      <a:cubicBezTo>
                        <a:pt x="6" y="20"/>
                        <a:pt x="5" y="20"/>
                        <a:pt x="6" y="19"/>
                      </a:cubicBezTo>
                      <a:cubicBezTo>
                        <a:pt x="6" y="18"/>
                        <a:pt x="7" y="18"/>
                        <a:pt x="8" y="18"/>
                      </a:cubicBezTo>
                      <a:cubicBezTo>
                        <a:pt x="8" y="17"/>
                        <a:pt x="7" y="17"/>
                        <a:pt x="7" y="16"/>
                      </a:cubicBezTo>
                      <a:cubicBezTo>
                        <a:pt x="9" y="15"/>
                        <a:pt x="9" y="12"/>
                        <a:pt x="11" y="11"/>
                      </a:cubicBezTo>
                      <a:cubicBezTo>
                        <a:pt x="11" y="10"/>
                        <a:pt x="12" y="8"/>
                        <a:pt x="13" y="7"/>
                      </a:cubicBezTo>
                      <a:cubicBezTo>
                        <a:pt x="14" y="5"/>
                        <a:pt x="14" y="4"/>
                        <a:pt x="16" y="4"/>
                      </a:cubicBezTo>
                      <a:cubicBezTo>
                        <a:pt x="16" y="0"/>
                        <a:pt x="21" y="2"/>
                        <a:pt x="21" y="3"/>
                      </a:cubicBezTo>
                      <a:cubicBezTo>
                        <a:pt x="22" y="6"/>
                        <a:pt x="20" y="7"/>
                        <a:pt x="19" y="10"/>
                      </a:cubicBezTo>
                      <a:cubicBezTo>
                        <a:pt x="19" y="10"/>
                        <a:pt x="20" y="11"/>
                        <a:pt x="19" y="11"/>
                      </a:cubicBezTo>
                      <a:cubicBezTo>
                        <a:pt x="19" y="13"/>
                        <a:pt x="18" y="13"/>
                        <a:pt x="18" y="14"/>
                      </a:cubicBezTo>
                      <a:cubicBezTo>
                        <a:pt x="18" y="16"/>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 name="Freeform 20">
                  <a:extLst>
                    <a:ext uri="{FF2B5EF4-FFF2-40B4-BE49-F238E27FC236}">
                      <a16:creationId xmlns="" xmlns:a16="http://schemas.microsoft.com/office/drawing/2014/main" id="{67DEED8F-44AD-46E3-B2D2-C09065400436}"/>
                    </a:ext>
                  </a:extLst>
                </p:cNvPr>
                <p:cNvSpPr>
                  <a:spLocks/>
                </p:cNvSpPr>
                <p:nvPr/>
              </p:nvSpPr>
              <p:spPr bwMode="auto">
                <a:xfrm>
                  <a:off x="2422" y="2090"/>
                  <a:ext cx="157" cy="124"/>
                </a:xfrm>
                <a:custGeom>
                  <a:avLst/>
                  <a:gdLst>
                    <a:gd name="T0" fmla="*/ 44 w 75"/>
                    <a:gd name="T1" fmla="*/ 33 h 60"/>
                    <a:gd name="T2" fmla="*/ 63 w 75"/>
                    <a:gd name="T3" fmla="*/ 25 h 60"/>
                    <a:gd name="T4" fmla="*/ 65 w 75"/>
                    <a:gd name="T5" fmla="*/ 26 h 60"/>
                    <a:gd name="T6" fmla="*/ 68 w 75"/>
                    <a:gd name="T7" fmla="*/ 23 h 60"/>
                    <a:gd name="T8" fmla="*/ 72 w 75"/>
                    <a:gd name="T9" fmla="*/ 31 h 60"/>
                    <a:gd name="T10" fmla="*/ 69 w 75"/>
                    <a:gd name="T11" fmla="*/ 32 h 60"/>
                    <a:gd name="T12" fmla="*/ 62 w 75"/>
                    <a:gd name="T13" fmla="*/ 35 h 60"/>
                    <a:gd name="T14" fmla="*/ 58 w 75"/>
                    <a:gd name="T15" fmla="*/ 39 h 60"/>
                    <a:gd name="T16" fmla="*/ 55 w 75"/>
                    <a:gd name="T17" fmla="*/ 40 h 60"/>
                    <a:gd name="T18" fmla="*/ 48 w 75"/>
                    <a:gd name="T19" fmla="*/ 44 h 60"/>
                    <a:gd name="T20" fmla="*/ 34 w 75"/>
                    <a:gd name="T21" fmla="*/ 51 h 60"/>
                    <a:gd name="T22" fmla="*/ 30 w 75"/>
                    <a:gd name="T23" fmla="*/ 53 h 60"/>
                    <a:gd name="T24" fmla="*/ 17 w 75"/>
                    <a:gd name="T25" fmla="*/ 60 h 60"/>
                    <a:gd name="T26" fmla="*/ 12 w 75"/>
                    <a:gd name="T27" fmla="*/ 58 h 60"/>
                    <a:gd name="T28" fmla="*/ 12 w 75"/>
                    <a:gd name="T29" fmla="*/ 54 h 60"/>
                    <a:gd name="T30" fmla="*/ 17 w 75"/>
                    <a:gd name="T31" fmla="*/ 50 h 60"/>
                    <a:gd name="T32" fmla="*/ 20 w 75"/>
                    <a:gd name="T33" fmla="*/ 48 h 60"/>
                    <a:gd name="T34" fmla="*/ 28 w 75"/>
                    <a:gd name="T35" fmla="*/ 44 h 60"/>
                    <a:gd name="T36" fmla="*/ 34 w 75"/>
                    <a:gd name="T37" fmla="*/ 41 h 60"/>
                    <a:gd name="T38" fmla="*/ 32 w 75"/>
                    <a:gd name="T39" fmla="*/ 31 h 60"/>
                    <a:gd name="T40" fmla="*/ 28 w 75"/>
                    <a:gd name="T41" fmla="*/ 26 h 60"/>
                    <a:gd name="T42" fmla="*/ 24 w 75"/>
                    <a:gd name="T43" fmla="*/ 27 h 60"/>
                    <a:gd name="T44" fmla="*/ 13 w 75"/>
                    <a:gd name="T45" fmla="*/ 32 h 60"/>
                    <a:gd name="T46" fmla="*/ 9 w 75"/>
                    <a:gd name="T47" fmla="*/ 34 h 60"/>
                    <a:gd name="T48" fmla="*/ 0 w 75"/>
                    <a:gd name="T49" fmla="*/ 33 h 60"/>
                    <a:gd name="T50" fmla="*/ 1 w 75"/>
                    <a:gd name="T51" fmla="*/ 28 h 60"/>
                    <a:gd name="T52" fmla="*/ 5 w 75"/>
                    <a:gd name="T53" fmla="*/ 26 h 60"/>
                    <a:gd name="T54" fmla="*/ 9 w 75"/>
                    <a:gd name="T55" fmla="*/ 25 h 60"/>
                    <a:gd name="T56" fmla="*/ 11 w 75"/>
                    <a:gd name="T57" fmla="*/ 23 h 60"/>
                    <a:gd name="T58" fmla="*/ 15 w 75"/>
                    <a:gd name="T59" fmla="*/ 20 h 60"/>
                    <a:gd name="T60" fmla="*/ 25 w 75"/>
                    <a:gd name="T61" fmla="*/ 16 h 60"/>
                    <a:gd name="T62" fmla="*/ 32 w 75"/>
                    <a:gd name="T63" fmla="*/ 11 h 60"/>
                    <a:gd name="T64" fmla="*/ 39 w 75"/>
                    <a:gd name="T65" fmla="*/ 10 h 60"/>
                    <a:gd name="T66" fmla="*/ 43 w 75"/>
                    <a:gd name="T67" fmla="*/ 7 h 60"/>
                    <a:gd name="T68" fmla="*/ 47 w 75"/>
                    <a:gd name="T69" fmla="*/ 3 h 60"/>
                    <a:gd name="T70" fmla="*/ 57 w 75"/>
                    <a:gd name="T71" fmla="*/ 1 h 60"/>
                    <a:gd name="T72" fmla="*/ 58 w 75"/>
                    <a:gd name="T73" fmla="*/ 8 h 60"/>
                    <a:gd name="T74" fmla="*/ 49 w 75"/>
                    <a:gd name="T75" fmla="*/ 13 h 60"/>
                    <a:gd name="T76" fmla="*/ 48 w 75"/>
                    <a:gd name="T77" fmla="*/ 15 h 60"/>
                    <a:gd name="T78" fmla="*/ 44 w 75"/>
                    <a:gd name="T79" fmla="*/ 17 h 60"/>
                    <a:gd name="T80" fmla="*/ 42 w 75"/>
                    <a:gd name="T81" fmla="*/ 17 h 60"/>
                    <a:gd name="T82" fmla="*/ 40 w 75"/>
                    <a:gd name="T83" fmla="*/ 24 h 60"/>
                    <a:gd name="T84" fmla="*/ 41 w 75"/>
                    <a:gd name="T85" fmla="*/ 26 h 60"/>
                    <a:gd name="T86" fmla="*/ 44 w 75"/>
                    <a:gd name="T87"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60">
                      <a:moveTo>
                        <a:pt x="44" y="33"/>
                      </a:moveTo>
                      <a:cubicBezTo>
                        <a:pt x="52" y="32"/>
                        <a:pt x="57" y="28"/>
                        <a:pt x="63" y="25"/>
                      </a:cubicBezTo>
                      <a:cubicBezTo>
                        <a:pt x="64" y="25"/>
                        <a:pt x="64" y="26"/>
                        <a:pt x="65" y="26"/>
                      </a:cubicBezTo>
                      <a:cubicBezTo>
                        <a:pt x="66" y="25"/>
                        <a:pt x="66" y="24"/>
                        <a:pt x="68" y="23"/>
                      </a:cubicBezTo>
                      <a:cubicBezTo>
                        <a:pt x="72" y="23"/>
                        <a:pt x="75" y="29"/>
                        <a:pt x="72" y="31"/>
                      </a:cubicBezTo>
                      <a:cubicBezTo>
                        <a:pt x="71" y="32"/>
                        <a:pt x="70" y="32"/>
                        <a:pt x="69" y="32"/>
                      </a:cubicBezTo>
                      <a:cubicBezTo>
                        <a:pt x="67" y="33"/>
                        <a:pt x="65" y="35"/>
                        <a:pt x="62" y="35"/>
                      </a:cubicBezTo>
                      <a:cubicBezTo>
                        <a:pt x="60" y="36"/>
                        <a:pt x="58" y="37"/>
                        <a:pt x="58" y="39"/>
                      </a:cubicBezTo>
                      <a:cubicBezTo>
                        <a:pt x="57" y="39"/>
                        <a:pt x="57" y="40"/>
                        <a:pt x="55" y="40"/>
                      </a:cubicBezTo>
                      <a:cubicBezTo>
                        <a:pt x="54" y="42"/>
                        <a:pt x="50" y="43"/>
                        <a:pt x="48" y="44"/>
                      </a:cubicBezTo>
                      <a:cubicBezTo>
                        <a:pt x="43" y="46"/>
                        <a:pt x="40" y="49"/>
                        <a:pt x="34" y="51"/>
                      </a:cubicBezTo>
                      <a:cubicBezTo>
                        <a:pt x="33" y="52"/>
                        <a:pt x="32" y="53"/>
                        <a:pt x="30" y="53"/>
                      </a:cubicBezTo>
                      <a:cubicBezTo>
                        <a:pt x="26" y="56"/>
                        <a:pt x="22" y="58"/>
                        <a:pt x="17" y="60"/>
                      </a:cubicBezTo>
                      <a:cubicBezTo>
                        <a:pt x="16" y="59"/>
                        <a:pt x="14" y="59"/>
                        <a:pt x="12" y="58"/>
                      </a:cubicBezTo>
                      <a:cubicBezTo>
                        <a:pt x="12" y="57"/>
                        <a:pt x="12" y="55"/>
                        <a:pt x="12" y="54"/>
                      </a:cubicBezTo>
                      <a:cubicBezTo>
                        <a:pt x="14" y="53"/>
                        <a:pt x="15" y="51"/>
                        <a:pt x="17" y="50"/>
                      </a:cubicBezTo>
                      <a:cubicBezTo>
                        <a:pt x="18" y="50"/>
                        <a:pt x="19" y="49"/>
                        <a:pt x="20" y="48"/>
                      </a:cubicBezTo>
                      <a:cubicBezTo>
                        <a:pt x="23" y="47"/>
                        <a:pt x="26" y="46"/>
                        <a:pt x="28" y="44"/>
                      </a:cubicBezTo>
                      <a:cubicBezTo>
                        <a:pt x="30" y="43"/>
                        <a:pt x="33" y="42"/>
                        <a:pt x="34" y="41"/>
                      </a:cubicBezTo>
                      <a:cubicBezTo>
                        <a:pt x="36" y="38"/>
                        <a:pt x="35" y="34"/>
                        <a:pt x="32" y="31"/>
                      </a:cubicBezTo>
                      <a:cubicBezTo>
                        <a:pt x="33" y="29"/>
                        <a:pt x="29" y="26"/>
                        <a:pt x="28" y="26"/>
                      </a:cubicBezTo>
                      <a:cubicBezTo>
                        <a:pt x="27" y="26"/>
                        <a:pt x="25" y="27"/>
                        <a:pt x="24" y="27"/>
                      </a:cubicBezTo>
                      <a:cubicBezTo>
                        <a:pt x="21" y="28"/>
                        <a:pt x="16" y="31"/>
                        <a:pt x="13" y="32"/>
                      </a:cubicBezTo>
                      <a:cubicBezTo>
                        <a:pt x="11" y="33"/>
                        <a:pt x="10" y="32"/>
                        <a:pt x="9" y="34"/>
                      </a:cubicBezTo>
                      <a:cubicBezTo>
                        <a:pt x="6" y="35"/>
                        <a:pt x="0" y="37"/>
                        <a:pt x="0" y="33"/>
                      </a:cubicBezTo>
                      <a:cubicBezTo>
                        <a:pt x="0" y="31"/>
                        <a:pt x="1" y="30"/>
                        <a:pt x="1" y="28"/>
                      </a:cubicBezTo>
                      <a:cubicBezTo>
                        <a:pt x="3" y="29"/>
                        <a:pt x="4" y="27"/>
                        <a:pt x="5" y="26"/>
                      </a:cubicBezTo>
                      <a:cubicBezTo>
                        <a:pt x="6" y="25"/>
                        <a:pt x="8" y="25"/>
                        <a:pt x="9" y="25"/>
                      </a:cubicBezTo>
                      <a:cubicBezTo>
                        <a:pt x="10" y="24"/>
                        <a:pt x="10" y="23"/>
                        <a:pt x="11" y="23"/>
                      </a:cubicBezTo>
                      <a:cubicBezTo>
                        <a:pt x="12" y="22"/>
                        <a:pt x="14" y="22"/>
                        <a:pt x="15" y="20"/>
                      </a:cubicBezTo>
                      <a:cubicBezTo>
                        <a:pt x="19" y="19"/>
                        <a:pt x="22" y="18"/>
                        <a:pt x="25" y="16"/>
                      </a:cubicBezTo>
                      <a:cubicBezTo>
                        <a:pt x="28" y="14"/>
                        <a:pt x="30" y="13"/>
                        <a:pt x="32" y="11"/>
                      </a:cubicBezTo>
                      <a:cubicBezTo>
                        <a:pt x="34" y="10"/>
                        <a:pt x="36" y="10"/>
                        <a:pt x="39" y="10"/>
                      </a:cubicBezTo>
                      <a:cubicBezTo>
                        <a:pt x="40" y="8"/>
                        <a:pt x="41" y="7"/>
                        <a:pt x="43" y="7"/>
                      </a:cubicBezTo>
                      <a:cubicBezTo>
                        <a:pt x="44" y="5"/>
                        <a:pt x="46" y="4"/>
                        <a:pt x="47" y="3"/>
                      </a:cubicBezTo>
                      <a:cubicBezTo>
                        <a:pt x="50" y="3"/>
                        <a:pt x="54" y="0"/>
                        <a:pt x="57" y="1"/>
                      </a:cubicBezTo>
                      <a:cubicBezTo>
                        <a:pt x="60" y="2"/>
                        <a:pt x="62" y="7"/>
                        <a:pt x="58" y="8"/>
                      </a:cubicBezTo>
                      <a:cubicBezTo>
                        <a:pt x="55" y="9"/>
                        <a:pt x="53" y="12"/>
                        <a:pt x="49" y="13"/>
                      </a:cubicBezTo>
                      <a:cubicBezTo>
                        <a:pt x="48" y="13"/>
                        <a:pt x="48" y="15"/>
                        <a:pt x="48" y="15"/>
                      </a:cubicBezTo>
                      <a:cubicBezTo>
                        <a:pt x="46" y="14"/>
                        <a:pt x="45" y="16"/>
                        <a:pt x="44" y="17"/>
                      </a:cubicBezTo>
                      <a:cubicBezTo>
                        <a:pt x="43" y="17"/>
                        <a:pt x="42" y="17"/>
                        <a:pt x="42" y="17"/>
                      </a:cubicBezTo>
                      <a:cubicBezTo>
                        <a:pt x="40" y="18"/>
                        <a:pt x="39" y="21"/>
                        <a:pt x="40" y="24"/>
                      </a:cubicBezTo>
                      <a:cubicBezTo>
                        <a:pt x="40" y="25"/>
                        <a:pt x="41" y="26"/>
                        <a:pt x="41" y="26"/>
                      </a:cubicBezTo>
                      <a:cubicBezTo>
                        <a:pt x="42" y="29"/>
                        <a:pt x="43" y="32"/>
                        <a:pt x="4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Freeform 21">
                  <a:extLst>
                    <a:ext uri="{FF2B5EF4-FFF2-40B4-BE49-F238E27FC236}">
                      <a16:creationId xmlns="" xmlns:a16="http://schemas.microsoft.com/office/drawing/2014/main" id="{701B4A7C-AB10-4E24-868D-BFF37B2254B9}"/>
                    </a:ext>
                  </a:extLst>
                </p:cNvPr>
                <p:cNvSpPr>
                  <a:spLocks/>
                </p:cNvSpPr>
                <p:nvPr/>
              </p:nvSpPr>
              <p:spPr bwMode="auto">
                <a:xfrm>
                  <a:off x="3437" y="2146"/>
                  <a:ext cx="129" cy="87"/>
                </a:xfrm>
                <a:custGeom>
                  <a:avLst/>
                  <a:gdLst>
                    <a:gd name="T0" fmla="*/ 59 w 62"/>
                    <a:gd name="T1" fmla="*/ 34 h 42"/>
                    <a:gd name="T2" fmla="*/ 49 w 62"/>
                    <a:gd name="T3" fmla="*/ 36 h 42"/>
                    <a:gd name="T4" fmla="*/ 44 w 62"/>
                    <a:gd name="T5" fmla="*/ 33 h 42"/>
                    <a:gd name="T6" fmla="*/ 27 w 62"/>
                    <a:gd name="T7" fmla="*/ 22 h 42"/>
                    <a:gd name="T8" fmla="*/ 24 w 62"/>
                    <a:gd name="T9" fmla="*/ 22 h 42"/>
                    <a:gd name="T10" fmla="*/ 20 w 62"/>
                    <a:gd name="T11" fmla="*/ 18 h 42"/>
                    <a:gd name="T12" fmla="*/ 6 w 62"/>
                    <a:gd name="T13" fmla="*/ 11 h 42"/>
                    <a:gd name="T14" fmla="*/ 5 w 62"/>
                    <a:gd name="T15" fmla="*/ 9 h 42"/>
                    <a:gd name="T16" fmla="*/ 1 w 62"/>
                    <a:gd name="T17" fmla="*/ 7 h 42"/>
                    <a:gd name="T18" fmla="*/ 3 w 62"/>
                    <a:gd name="T19" fmla="*/ 2 h 42"/>
                    <a:gd name="T20" fmla="*/ 12 w 62"/>
                    <a:gd name="T21" fmla="*/ 4 h 42"/>
                    <a:gd name="T22" fmla="*/ 16 w 62"/>
                    <a:gd name="T23" fmla="*/ 6 h 42"/>
                    <a:gd name="T24" fmla="*/ 20 w 62"/>
                    <a:gd name="T25" fmla="*/ 9 h 42"/>
                    <a:gd name="T26" fmla="*/ 27 w 62"/>
                    <a:gd name="T27" fmla="*/ 14 h 42"/>
                    <a:gd name="T28" fmla="*/ 40 w 62"/>
                    <a:gd name="T29" fmla="*/ 21 h 42"/>
                    <a:gd name="T30" fmla="*/ 42 w 62"/>
                    <a:gd name="T31" fmla="*/ 23 h 42"/>
                    <a:gd name="T32" fmla="*/ 51 w 62"/>
                    <a:gd name="T33" fmla="*/ 27 h 42"/>
                    <a:gd name="T34" fmla="*/ 59 w 62"/>
                    <a:gd name="T35"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42">
                      <a:moveTo>
                        <a:pt x="59" y="34"/>
                      </a:moveTo>
                      <a:cubicBezTo>
                        <a:pt x="62" y="42"/>
                        <a:pt x="50" y="41"/>
                        <a:pt x="49" y="36"/>
                      </a:cubicBezTo>
                      <a:cubicBezTo>
                        <a:pt x="46" y="36"/>
                        <a:pt x="45" y="35"/>
                        <a:pt x="44" y="33"/>
                      </a:cubicBezTo>
                      <a:cubicBezTo>
                        <a:pt x="38" y="30"/>
                        <a:pt x="32" y="26"/>
                        <a:pt x="27" y="22"/>
                      </a:cubicBezTo>
                      <a:cubicBezTo>
                        <a:pt x="25" y="22"/>
                        <a:pt x="25" y="22"/>
                        <a:pt x="24" y="22"/>
                      </a:cubicBezTo>
                      <a:cubicBezTo>
                        <a:pt x="23" y="21"/>
                        <a:pt x="21" y="20"/>
                        <a:pt x="20" y="18"/>
                      </a:cubicBezTo>
                      <a:cubicBezTo>
                        <a:pt x="15" y="17"/>
                        <a:pt x="12" y="12"/>
                        <a:pt x="6" y="11"/>
                      </a:cubicBezTo>
                      <a:cubicBezTo>
                        <a:pt x="6" y="10"/>
                        <a:pt x="6" y="9"/>
                        <a:pt x="5" y="9"/>
                      </a:cubicBezTo>
                      <a:cubicBezTo>
                        <a:pt x="4" y="9"/>
                        <a:pt x="2" y="8"/>
                        <a:pt x="1" y="7"/>
                      </a:cubicBezTo>
                      <a:cubicBezTo>
                        <a:pt x="0" y="5"/>
                        <a:pt x="2" y="3"/>
                        <a:pt x="3" y="2"/>
                      </a:cubicBezTo>
                      <a:cubicBezTo>
                        <a:pt x="7" y="0"/>
                        <a:pt x="9" y="3"/>
                        <a:pt x="12" y="4"/>
                      </a:cubicBezTo>
                      <a:cubicBezTo>
                        <a:pt x="13" y="5"/>
                        <a:pt x="15" y="5"/>
                        <a:pt x="16" y="6"/>
                      </a:cubicBezTo>
                      <a:cubicBezTo>
                        <a:pt x="17" y="7"/>
                        <a:pt x="19" y="9"/>
                        <a:pt x="20" y="9"/>
                      </a:cubicBezTo>
                      <a:cubicBezTo>
                        <a:pt x="23" y="11"/>
                        <a:pt x="26" y="11"/>
                        <a:pt x="27" y="14"/>
                      </a:cubicBezTo>
                      <a:cubicBezTo>
                        <a:pt x="32" y="15"/>
                        <a:pt x="35" y="19"/>
                        <a:pt x="40" y="21"/>
                      </a:cubicBezTo>
                      <a:cubicBezTo>
                        <a:pt x="41" y="21"/>
                        <a:pt x="41" y="22"/>
                        <a:pt x="42" y="23"/>
                      </a:cubicBezTo>
                      <a:cubicBezTo>
                        <a:pt x="45" y="24"/>
                        <a:pt x="48" y="26"/>
                        <a:pt x="51" y="27"/>
                      </a:cubicBezTo>
                      <a:cubicBezTo>
                        <a:pt x="53" y="31"/>
                        <a:pt x="57" y="31"/>
                        <a:pt x="5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 name="Freeform 22">
                  <a:extLst>
                    <a:ext uri="{FF2B5EF4-FFF2-40B4-BE49-F238E27FC236}">
                      <a16:creationId xmlns="" xmlns:a16="http://schemas.microsoft.com/office/drawing/2014/main" id="{C4560056-EC6F-43A5-9EEA-95EC30672DF5}"/>
                    </a:ext>
                  </a:extLst>
                </p:cNvPr>
                <p:cNvSpPr>
                  <a:spLocks/>
                </p:cNvSpPr>
                <p:nvPr/>
              </p:nvSpPr>
              <p:spPr bwMode="auto">
                <a:xfrm>
                  <a:off x="2468" y="2160"/>
                  <a:ext cx="152" cy="133"/>
                </a:xfrm>
                <a:custGeom>
                  <a:avLst/>
                  <a:gdLst>
                    <a:gd name="T0" fmla="*/ 72 w 73"/>
                    <a:gd name="T1" fmla="*/ 27 h 64"/>
                    <a:gd name="T2" fmla="*/ 62 w 73"/>
                    <a:gd name="T3" fmla="*/ 22 h 64"/>
                    <a:gd name="T4" fmla="*/ 62 w 73"/>
                    <a:gd name="T5" fmla="*/ 21 h 64"/>
                    <a:gd name="T6" fmla="*/ 55 w 73"/>
                    <a:gd name="T7" fmla="*/ 14 h 64"/>
                    <a:gd name="T8" fmla="*/ 46 w 73"/>
                    <a:gd name="T9" fmla="*/ 16 h 64"/>
                    <a:gd name="T10" fmla="*/ 40 w 73"/>
                    <a:gd name="T11" fmla="*/ 25 h 64"/>
                    <a:gd name="T12" fmla="*/ 41 w 73"/>
                    <a:gd name="T13" fmla="*/ 28 h 64"/>
                    <a:gd name="T14" fmla="*/ 44 w 73"/>
                    <a:gd name="T15" fmla="*/ 41 h 64"/>
                    <a:gd name="T16" fmla="*/ 41 w 73"/>
                    <a:gd name="T17" fmla="*/ 41 h 64"/>
                    <a:gd name="T18" fmla="*/ 32 w 73"/>
                    <a:gd name="T19" fmla="*/ 30 h 64"/>
                    <a:gd name="T20" fmla="*/ 19 w 73"/>
                    <a:gd name="T21" fmla="*/ 35 h 64"/>
                    <a:gd name="T22" fmla="*/ 18 w 73"/>
                    <a:gd name="T23" fmla="*/ 37 h 64"/>
                    <a:gd name="T24" fmla="*/ 14 w 73"/>
                    <a:gd name="T25" fmla="*/ 39 h 64"/>
                    <a:gd name="T26" fmla="*/ 14 w 73"/>
                    <a:gd name="T27" fmla="*/ 43 h 64"/>
                    <a:gd name="T28" fmla="*/ 18 w 73"/>
                    <a:gd name="T29" fmla="*/ 50 h 64"/>
                    <a:gd name="T30" fmla="*/ 23 w 73"/>
                    <a:gd name="T31" fmla="*/ 62 h 64"/>
                    <a:gd name="T32" fmla="*/ 15 w 73"/>
                    <a:gd name="T33" fmla="*/ 60 h 64"/>
                    <a:gd name="T34" fmla="*/ 9 w 73"/>
                    <a:gd name="T35" fmla="*/ 50 h 64"/>
                    <a:gd name="T36" fmla="*/ 2 w 73"/>
                    <a:gd name="T37" fmla="*/ 40 h 64"/>
                    <a:gd name="T38" fmla="*/ 1 w 73"/>
                    <a:gd name="T39" fmla="*/ 36 h 64"/>
                    <a:gd name="T40" fmla="*/ 5 w 73"/>
                    <a:gd name="T41" fmla="*/ 32 h 64"/>
                    <a:gd name="T42" fmla="*/ 6 w 73"/>
                    <a:gd name="T43" fmla="*/ 33 h 64"/>
                    <a:gd name="T44" fmla="*/ 9 w 73"/>
                    <a:gd name="T45" fmla="*/ 29 h 64"/>
                    <a:gd name="T46" fmla="*/ 22 w 73"/>
                    <a:gd name="T47" fmla="*/ 22 h 64"/>
                    <a:gd name="T48" fmla="*/ 22 w 73"/>
                    <a:gd name="T49" fmla="*/ 20 h 64"/>
                    <a:gd name="T50" fmla="*/ 26 w 73"/>
                    <a:gd name="T51" fmla="*/ 19 h 64"/>
                    <a:gd name="T52" fmla="*/ 33 w 73"/>
                    <a:gd name="T53" fmla="*/ 14 h 64"/>
                    <a:gd name="T54" fmla="*/ 36 w 73"/>
                    <a:gd name="T55" fmla="*/ 11 h 64"/>
                    <a:gd name="T56" fmla="*/ 40 w 73"/>
                    <a:gd name="T57" fmla="*/ 9 h 64"/>
                    <a:gd name="T58" fmla="*/ 42 w 73"/>
                    <a:gd name="T59" fmla="*/ 6 h 64"/>
                    <a:gd name="T60" fmla="*/ 46 w 73"/>
                    <a:gd name="T61" fmla="*/ 4 h 64"/>
                    <a:gd name="T62" fmla="*/ 49 w 73"/>
                    <a:gd name="T63" fmla="*/ 1 h 64"/>
                    <a:gd name="T64" fmla="*/ 59 w 73"/>
                    <a:gd name="T65" fmla="*/ 5 h 64"/>
                    <a:gd name="T66" fmla="*/ 60 w 73"/>
                    <a:gd name="T67" fmla="*/ 6 h 64"/>
                    <a:gd name="T68" fmla="*/ 68 w 73"/>
                    <a:gd name="T69" fmla="*/ 17 h 64"/>
                    <a:gd name="T70" fmla="*/ 69 w 73"/>
                    <a:gd name="T71" fmla="*/ 19 h 64"/>
                    <a:gd name="T72" fmla="*/ 72 w 73"/>
                    <a:gd name="T73" fmla="*/ 2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64">
                      <a:moveTo>
                        <a:pt x="72" y="27"/>
                      </a:moveTo>
                      <a:cubicBezTo>
                        <a:pt x="67" y="30"/>
                        <a:pt x="64" y="25"/>
                        <a:pt x="62" y="22"/>
                      </a:cubicBezTo>
                      <a:cubicBezTo>
                        <a:pt x="62" y="22"/>
                        <a:pt x="62" y="21"/>
                        <a:pt x="62" y="21"/>
                      </a:cubicBezTo>
                      <a:cubicBezTo>
                        <a:pt x="59" y="19"/>
                        <a:pt x="58" y="15"/>
                        <a:pt x="55" y="14"/>
                      </a:cubicBezTo>
                      <a:cubicBezTo>
                        <a:pt x="51" y="12"/>
                        <a:pt x="50" y="16"/>
                        <a:pt x="46" y="16"/>
                      </a:cubicBezTo>
                      <a:cubicBezTo>
                        <a:pt x="44" y="19"/>
                        <a:pt x="39" y="20"/>
                        <a:pt x="40" y="25"/>
                      </a:cubicBezTo>
                      <a:cubicBezTo>
                        <a:pt x="40" y="26"/>
                        <a:pt x="41" y="27"/>
                        <a:pt x="41" y="28"/>
                      </a:cubicBezTo>
                      <a:cubicBezTo>
                        <a:pt x="43" y="33"/>
                        <a:pt x="48" y="36"/>
                        <a:pt x="44" y="41"/>
                      </a:cubicBezTo>
                      <a:cubicBezTo>
                        <a:pt x="43" y="41"/>
                        <a:pt x="42" y="40"/>
                        <a:pt x="41" y="41"/>
                      </a:cubicBezTo>
                      <a:cubicBezTo>
                        <a:pt x="37" y="38"/>
                        <a:pt x="35" y="33"/>
                        <a:pt x="32" y="30"/>
                      </a:cubicBezTo>
                      <a:cubicBezTo>
                        <a:pt x="26" y="30"/>
                        <a:pt x="23" y="32"/>
                        <a:pt x="19" y="35"/>
                      </a:cubicBezTo>
                      <a:cubicBezTo>
                        <a:pt x="19" y="35"/>
                        <a:pt x="18" y="36"/>
                        <a:pt x="18" y="37"/>
                      </a:cubicBezTo>
                      <a:cubicBezTo>
                        <a:pt x="16" y="37"/>
                        <a:pt x="15" y="38"/>
                        <a:pt x="14" y="39"/>
                      </a:cubicBezTo>
                      <a:cubicBezTo>
                        <a:pt x="14" y="41"/>
                        <a:pt x="14" y="42"/>
                        <a:pt x="14" y="43"/>
                      </a:cubicBezTo>
                      <a:cubicBezTo>
                        <a:pt x="15" y="46"/>
                        <a:pt x="17" y="47"/>
                        <a:pt x="18" y="50"/>
                      </a:cubicBezTo>
                      <a:cubicBezTo>
                        <a:pt x="20" y="53"/>
                        <a:pt x="25" y="56"/>
                        <a:pt x="23" y="62"/>
                      </a:cubicBezTo>
                      <a:cubicBezTo>
                        <a:pt x="20" y="64"/>
                        <a:pt x="17" y="61"/>
                        <a:pt x="15" y="60"/>
                      </a:cubicBezTo>
                      <a:cubicBezTo>
                        <a:pt x="14" y="56"/>
                        <a:pt x="9" y="55"/>
                        <a:pt x="9" y="50"/>
                      </a:cubicBezTo>
                      <a:cubicBezTo>
                        <a:pt x="6" y="49"/>
                        <a:pt x="4" y="43"/>
                        <a:pt x="2" y="40"/>
                      </a:cubicBezTo>
                      <a:cubicBezTo>
                        <a:pt x="1" y="39"/>
                        <a:pt x="0" y="38"/>
                        <a:pt x="1" y="36"/>
                      </a:cubicBezTo>
                      <a:cubicBezTo>
                        <a:pt x="1" y="35"/>
                        <a:pt x="4" y="34"/>
                        <a:pt x="5" y="32"/>
                      </a:cubicBezTo>
                      <a:cubicBezTo>
                        <a:pt x="5" y="32"/>
                        <a:pt x="5" y="33"/>
                        <a:pt x="6" y="33"/>
                      </a:cubicBezTo>
                      <a:cubicBezTo>
                        <a:pt x="7" y="31"/>
                        <a:pt x="8" y="31"/>
                        <a:pt x="9" y="29"/>
                      </a:cubicBezTo>
                      <a:cubicBezTo>
                        <a:pt x="15" y="28"/>
                        <a:pt x="17" y="24"/>
                        <a:pt x="22" y="22"/>
                      </a:cubicBezTo>
                      <a:cubicBezTo>
                        <a:pt x="22" y="22"/>
                        <a:pt x="22" y="21"/>
                        <a:pt x="22" y="20"/>
                      </a:cubicBezTo>
                      <a:cubicBezTo>
                        <a:pt x="24" y="20"/>
                        <a:pt x="25" y="18"/>
                        <a:pt x="26" y="19"/>
                      </a:cubicBezTo>
                      <a:cubicBezTo>
                        <a:pt x="28" y="17"/>
                        <a:pt x="30" y="16"/>
                        <a:pt x="33" y="14"/>
                      </a:cubicBezTo>
                      <a:cubicBezTo>
                        <a:pt x="34" y="13"/>
                        <a:pt x="35" y="11"/>
                        <a:pt x="36" y="11"/>
                      </a:cubicBezTo>
                      <a:cubicBezTo>
                        <a:pt x="38" y="10"/>
                        <a:pt x="39" y="10"/>
                        <a:pt x="40" y="9"/>
                      </a:cubicBezTo>
                      <a:cubicBezTo>
                        <a:pt x="41" y="8"/>
                        <a:pt x="41" y="7"/>
                        <a:pt x="42" y="6"/>
                      </a:cubicBezTo>
                      <a:cubicBezTo>
                        <a:pt x="43" y="5"/>
                        <a:pt x="44" y="4"/>
                        <a:pt x="46" y="4"/>
                      </a:cubicBezTo>
                      <a:cubicBezTo>
                        <a:pt x="47" y="3"/>
                        <a:pt x="49" y="2"/>
                        <a:pt x="49" y="1"/>
                      </a:cubicBezTo>
                      <a:cubicBezTo>
                        <a:pt x="54" y="0"/>
                        <a:pt x="58" y="2"/>
                        <a:pt x="59" y="5"/>
                      </a:cubicBezTo>
                      <a:cubicBezTo>
                        <a:pt x="60" y="5"/>
                        <a:pt x="60" y="5"/>
                        <a:pt x="60" y="6"/>
                      </a:cubicBezTo>
                      <a:cubicBezTo>
                        <a:pt x="63" y="9"/>
                        <a:pt x="65" y="14"/>
                        <a:pt x="68" y="17"/>
                      </a:cubicBezTo>
                      <a:cubicBezTo>
                        <a:pt x="68" y="17"/>
                        <a:pt x="69" y="18"/>
                        <a:pt x="69" y="19"/>
                      </a:cubicBezTo>
                      <a:cubicBezTo>
                        <a:pt x="71" y="20"/>
                        <a:pt x="73" y="23"/>
                        <a:pt x="7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 name="Freeform 23">
                  <a:extLst>
                    <a:ext uri="{FF2B5EF4-FFF2-40B4-BE49-F238E27FC236}">
                      <a16:creationId xmlns="" xmlns:a16="http://schemas.microsoft.com/office/drawing/2014/main" id="{B020D374-B863-49B9-82F7-03F0E666992B}"/>
                    </a:ext>
                  </a:extLst>
                </p:cNvPr>
                <p:cNvSpPr>
                  <a:spLocks noEditPoints="1"/>
                </p:cNvSpPr>
                <p:nvPr/>
              </p:nvSpPr>
              <p:spPr bwMode="auto">
                <a:xfrm>
                  <a:off x="3325" y="2187"/>
                  <a:ext cx="200" cy="196"/>
                </a:xfrm>
                <a:custGeom>
                  <a:avLst/>
                  <a:gdLst>
                    <a:gd name="T0" fmla="*/ 79 w 96"/>
                    <a:gd name="T1" fmla="*/ 57 h 94"/>
                    <a:gd name="T2" fmla="*/ 71 w 96"/>
                    <a:gd name="T3" fmla="*/ 56 h 94"/>
                    <a:gd name="T4" fmla="*/ 68 w 96"/>
                    <a:gd name="T5" fmla="*/ 50 h 94"/>
                    <a:gd name="T6" fmla="*/ 86 w 96"/>
                    <a:gd name="T7" fmla="*/ 44 h 94"/>
                    <a:gd name="T8" fmla="*/ 84 w 96"/>
                    <a:gd name="T9" fmla="*/ 32 h 94"/>
                    <a:gd name="T10" fmla="*/ 76 w 96"/>
                    <a:gd name="T11" fmla="*/ 29 h 94"/>
                    <a:gd name="T12" fmla="*/ 64 w 96"/>
                    <a:gd name="T13" fmla="*/ 31 h 94"/>
                    <a:gd name="T14" fmla="*/ 41 w 96"/>
                    <a:gd name="T15" fmla="*/ 35 h 94"/>
                    <a:gd name="T16" fmla="*/ 43 w 96"/>
                    <a:gd name="T17" fmla="*/ 52 h 94"/>
                    <a:gd name="T18" fmla="*/ 56 w 96"/>
                    <a:gd name="T19" fmla="*/ 68 h 94"/>
                    <a:gd name="T20" fmla="*/ 62 w 96"/>
                    <a:gd name="T21" fmla="*/ 72 h 94"/>
                    <a:gd name="T22" fmla="*/ 58 w 96"/>
                    <a:gd name="T23" fmla="*/ 80 h 94"/>
                    <a:gd name="T24" fmla="*/ 52 w 96"/>
                    <a:gd name="T25" fmla="*/ 76 h 94"/>
                    <a:gd name="T26" fmla="*/ 45 w 96"/>
                    <a:gd name="T27" fmla="*/ 71 h 94"/>
                    <a:gd name="T28" fmla="*/ 33 w 96"/>
                    <a:gd name="T29" fmla="*/ 67 h 94"/>
                    <a:gd name="T30" fmla="*/ 36 w 96"/>
                    <a:gd name="T31" fmla="*/ 75 h 94"/>
                    <a:gd name="T32" fmla="*/ 42 w 96"/>
                    <a:gd name="T33" fmla="*/ 83 h 94"/>
                    <a:gd name="T34" fmla="*/ 42 w 96"/>
                    <a:gd name="T35" fmla="*/ 94 h 94"/>
                    <a:gd name="T36" fmla="*/ 35 w 96"/>
                    <a:gd name="T37" fmla="*/ 91 h 94"/>
                    <a:gd name="T38" fmla="*/ 33 w 96"/>
                    <a:gd name="T39" fmla="*/ 88 h 94"/>
                    <a:gd name="T40" fmla="*/ 29 w 96"/>
                    <a:gd name="T41" fmla="*/ 82 h 94"/>
                    <a:gd name="T42" fmla="*/ 26 w 96"/>
                    <a:gd name="T43" fmla="*/ 79 h 94"/>
                    <a:gd name="T44" fmla="*/ 19 w 96"/>
                    <a:gd name="T45" fmla="*/ 71 h 94"/>
                    <a:gd name="T46" fmla="*/ 5 w 96"/>
                    <a:gd name="T47" fmla="*/ 52 h 94"/>
                    <a:gd name="T48" fmla="*/ 0 w 96"/>
                    <a:gd name="T49" fmla="*/ 46 h 94"/>
                    <a:gd name="T50" fmla="*/ 27 w 96"/>
                    <a:gd name="T51" fmla="*/ 30 h 94"/>
                    <a:gd name="T52" fmla="*/ 33 w 96"/>
                    <a:gd name="T53" fmla="*/ 31 h 94"/>
                    <a:gd name="T54" fmla="*/ 35 w 96"/>
                    <a:gd name="T55" fmla="*/ 25 h 94"/>
                    <a:gd name="T56" fmla="*/ 41 w 96"/>
                    <a:gd name="T57" fmla="*/ 3 h 94"/>
                    <a:gd name="T58" fmla="*/ 55 w 96"/>
                    <a:gd name="T59" fmla="*/ 1 h 94"/>
                    <a:gd name="T60" fmla="*/ 58 w 96"/>
                    <a:gd name="T61" fmla="*/ 8 h 94"/>
                    <a:gd name="T62" fmla="*/ 43 w 96"/>
                    <a:gd name="T63" fmla="*/ 13 h 94"/>
                    <a:gd name="T64" fmla="*/ 46 w 96"/>
                    <a:gd name="T65" fmla="*/ 24 h 94"/>
                    <a:gd name="T66" fmla="*/ 55 w 96"/>
                    <a:gd name="T67" fmla="*/ 25 h 94"/>
                    <a:gd name="T68" fmla="*/ 70 w 96"/>
                    <a:gd name="T69" fmla="*/ 21 h 94"/>
                    <a:gd name="T70" fmla="*/ 74 w 96"/>
                    <a:gd name="T71" fmla="*/ 20 h 94"/>
                    <a:gd name="T72" fmla="*/ 81 w 96"/>
                    <a:gd name="T73" fmla="*/ 21 h 94"/>
                    <a:gd name="T74" fmla="*/ 91 w 96"/>
                    <a:gd name="T75" fmla="*/ 26 h 94"/>
                    <a:gd name="T76" fmla="*/ 94 w 96"/>
                    <a:gd name="T77" fmla="*/ 30 h 94"/>
                    <a:gd name="T78" fmla="*/ 95 w 96"/>
                    <a:gd name="T79" fmla="*/ 37 h 94"/>
                    <a:gd name="T80" fmla="*/ 95 w 96"/>
                    <a:gd name="T81" fmla="*/ 43 h 94"/>
                    <a:gd name="T82" fmla="*/ 94 w 96"/>
                    <a:gd name="T83" fmla="*/ 46 h 94"/>
                    <a:gd name="T84" fmla="*/ 22 w 96"/>
                    <a:gd name="T85" fmla="*/ 57 h 94"/>
                    <a:gd name="T86" fmla="*/ 31 w 96"/>
                    <a:gd name="T87" fmla="*/ 55 h 94"/>
                    <a:gd name="T88" fmla="*/ 34 w 96"/>
                    <a:gd name="T89" fmla="*/ 47 h 94"/>
                    <a:gd name="T90" fmla="*/ 27 w 96"/>
                    <a:gd name="T91" fmla="*/ 39 h 94"/>
                    <a:gd name="T92" fmla="*/ 15 w 96"/>
                    <a:gd name="T93" fmla="*/ 48 h 94"/>
                    <a:gd name="T94" fmla="*/ 16 w 96"/>
                    <a:gd name="T95" fmla="*/ 5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 h="94">
                      <a:moveTo>
                        <a:pt x="91" y="53"/>
                      </a:moveTo>
                      <a:cubicBezTo>
                        <a:pt x="88" y="54"/>
                        <a:pt x="85" y="57"/>
                        <a:pt x="79" y="57"/>
                      </a:cubicBezTo>
                      <a:cubicBezTo>
                        <a:pt x="79" y="57"/>
                        <a:pt x="77" y="56"/>
                        <a:pt x="76" y="56"/>
                      </a:cubicBezTo>
                      <a:cubicBezTo>
                        <a:pt x="74" y="56"/>
                        <a:pt x="72" y="57"/>
                        <a:pt x="71" y="56"/>
                      </a:cubicBezTo>
                      <a:cubicBezTo>
                        <a:pt x="70" y="56"/>
                        <a:pt x="68" y="54"/>
                        <a:pt x="68" y="53"/>
                      </a:cubicBezTo>
                      <a:cubicBezTo>
                        <a:pt x="67" y="52"/>
                        <a:pt x="68" y="51"/>
                        <a:pt x="68" y="50"/>
                      </a:cubicBezTo>
                      <a:cubicBezTo>
                        <a:pt x="70" y="48"/>
                        <a:pt x="73" y="49"/>
                        <a:pt x="76" y="49"/>
                      </a:cubicBezTo>
                      <a:cubicBezTo>
                        <a:pt x="80" y="48"/>
                        <a:pt x="83" y="46"/>
                        <a:pt x="86" y="44"/>
                      </a:cubicBezTo>
                      <a:cubicBezTo>
                        <a:pt x="86" y="43"/>
                        <a:pt x="86" y="42"/>
                        <a:pt x="85" y="42"/>
                      </a:cubicBezTo>
                      <a:cubicBezTo>
                        <a:pt x="87" y="39"/>
                        <a:pt x="86" y="35"/>
                        <a:pt x="84" y="32"/>
                      </a:cubicBezTo>
                      <a:cubicBezTo>
                        <a:pt x="82" y="31"/>
                        <a:pt x="81" y="29"/>
                        <a:pt x="79" y="29"/>
                      </a:cubicBezTo>
                      <a:cubicBezTo>
                        <a:pt x="78" y="29"/>
                        <a:pt x="77" y="29"/>
                        <a:pt x="76" y="29"/>
                      </a:cubicBezTo>
                      <a:cubicBezTo>
                        <a:pt x="75" y="29"/>
                        <a:pt x="74" y="29"/>
                        <a:pt x="73" y="29"/>
                      </a:cubicBezTo>
                      <a:cubicBezTo>
                        <a:pt x="70" y="29"/>
                        <a:pt x="67" y="31"/>
                        <a:pt x="64" y="31"/>
                      </a:cubicBezTo>
                      <a:cubicBezTo>
                        <a:pt x="61" y="34"/>
                        <a:pt x="56" y="34"/>
                        <a:pt x="53" y="36"/>
                      </a:cubicBezTo>
                      <a:cubicBezTo>
                        <a:pt x="48" y="36"/>
                        <a:pt x="45" y="34"/>
                        <a:pt x="41" y="35"/>
                      </a:cubicBezTo>
                      <a:cubicBezTo>
                        <a:pt x="40" y="37"/>
                        <a:pt x="42" y="41"/>
                        <a:pt x="44" y="43"/>
                      </a:cubicBezTo>
                      <a:cubicBezTo>
                        <a:pt x="42" y="45"/>
                        <a:pt x="45" y="50"/>
                        <a:pt x="43" y="52"/>
                      </a:cubicBezTo>
                      <a:cubicBezTo>
                        <a:pt x="44" y="55"/>
                        <a:pt x="44" y="58"/>
                        <a:pt x="46" y="60"/>
                      </a:cubicBezTo>
                      <a:cubicBezTo>
                        <a:pt x="49" y="63"/>
                        <a:pt x="54" y="64"/>
                        <a:pt x="56" y="68"/>
                      </a:cubicBezTo>
                      <a:cubicBezTo>
                        <a:pt x="59" y="68"/>
                        <a:pt x="59" y="70"/>
                        <a:pt x="60" y="71"/>
                      </a:cubicBezTo>
                      <a:cubicBezTo>
                        <a:pt x="61" y="72"/>
                        <a:pt x="62" y="72"/>
                        <a:pt x="62" y="72"/>
                      </a:cubicBezTo>
                      <a:cubicBezTo>
                        <a:pt x="63" y="73"/>
                        <a:pt x="65" y="75"/>
                        <a:pt x="65" y="75"/>
                      </a:cubicBezTo>
                      <a:cubicBezTo>
                        <a:pt x="65" y="78"/>
                        <a:pt x="61" y="81"/>
                        <a:pt x="58" y="80"/>
                      </a:cubicBezTo>
                      <a:cubicBezTo>
                        <a:pt x="58" y="80"/>
                        <a:pt x="58" y="79"/>
                        <a:pt x="57" y="78"/>
                      </a:cubicBezTo>
                      <a:cubicBezTo>
                        <a:pt x="56" y="78"/>
                        <a:pt x="54" y="77"/>
                        <a:pt x="52" y="76"/>
                      </a:cubicBezTo>
                      <a:cubicBezTo>
                        <a:pt x="50" y="75"/>
                        <a:pt x="48" y="73"/>
                        <a:pt x="46" y="71"/>
                      </a:cubicBezTo>
                      <a:cubicBezTo>
                        <a:pt x="46" y="71"/>
                        <a:pt x="45" y="71"/>
                        <a:pt x="45" y="71"/>
                      </a:cubicBezTo>
                      <a:cubicBezTo>
                        <a:pt x="43" y="69"/>
                        <a:pt x="40" y="68"/>
                        <a:pt x="38" y="66"/>
                      </a:cubicBezTo>
                      <a:cubicBezTo>
                        <a:pt x="35" y="65"/>
                        <a:pt x="33" y="65"/>
                        <a:pt x="33" y="67"/>
                      </a:cubicBezTo>
                      <a:cubicBezTo>
                        <a:pt x="32" y="69"/>
                        <a:pt x="34" y="70"/>
                        <a:pt x="33" y="72"/>
                      </a:cubicBezTo>
                      <a:cubicBezTo>
                        <a:pt x="34" y="73"/>
                        <a:pt x="35" y="74"/>
                        <a:pt x="36" y="75"/>
                      </a:cubicBezTo>
                      <a:cubicBezTo>
                        <a:pt x="36" y="76"/>
                        <a:pt x="37" y="76"/>
                        <a:pt x="37" y="77"/>
                      </a:cubicBezTo>
                      <a:cubicBezTo>
                        <a:pt x="38" y="79"/>
                        <a:pt x="40" y="81"/>
                        <a:pt x="42" y="83"/>
                      </a:cubicBezTo>
                      <a:cubicBezTo>
                        <a:pt x="43" y="85"/>
                        <a:pt x="46" y="88"/>
                        <a:pt x="46" y="90"/>
                      </a:cubicBezTo>
                      <a:cubicBezTo>
                        <a:pt x="45" y="92"/>
                        <a:pt x="43" y="92"/>
                        <a:pt x="42" y="94"/>
                      </a:cubicBezTo>
                      <a:cubicBezTo>
                        <a:pt x="40" y="94"/>
                        <a:pt x="40" y="94"/>
                        <a:pt x="38" y="94"/>
                      </a:cubicBezTo>
                      <a:cubicBezTo>
                        <a:pt x="37" y="93"/>
                        <a:pt x="36" y="92"/>
                        <a:pt x="35" y="91"/>
                      </a:cubicBezTo>
                      <a:cubicBezTo>
                        <a:pt x="35" y="90"/>
                        <a:pt x="34" y="90"/>
                        <a:pt x="33" y="90"/>
                      </a:cubicBezTo>
                      <a:cubicBezTo>
                        <a:pt x="33" y="89"/>
                        <a:pt x="33" y="88"/>
                        <a:pt x="33" y="88"/>
                      </a:cubicBezTo>
                      <a:cubicBezTo>
                        <a:pt x="32" y="87"/>
                        <a:pt x="31" y="86"/>
                        <a:pt x="30" y="85"/>
                      </a:cubicBezTo>
                      <a:cubicBezTo>
                        <a:pt x="29" y="84"/>
                        <a:pt x="29" y="83"/>
                        <a:pt x="29" y="82"/>
                      </a:cubicBezTo>
                      <a:cubicBezTo>
                        <a:pt x="28" y="81"/>
                        <a:pt x="27" y="81"/>
                        <a:pt x="27" y="80"/>
                      </a:cubicBezTo>
                      <a:cubicBezTo>
                        <a:pt x="26" y="80"/>
                        <a:pt x="27" y="79"/>
                        <a:pt x="26" y="79"/>
                      </a:cubicBezTo>
                      <a:cubicBezTo>
                        <a:pt x="25" y="77"/>
                        <a:pt x="22" y="75"/>
                        <a:pt x="22" y="72"/>
                      </a:cubicBezTo>
                      <a:cubicBezTo>
                        <a:pt x="21" y="72"/>
                        <a:pt x="20" y="71"/>
                        <a:pt x="19" y="71"/>
                      </a:cubicBezTo>
                      <a:cubicBezTo>
                        <a:pt x="19" y="67"/>
                        <a:pt x="15" y="67"/>
                        <a:pt x="15" y="63"/>
                      </a:cubicBezTo>
                      <a:cubicBezTo>
                        <a:pt x="11" y="61"/>
                        <a:pt x="9" y="55"/>
                        <a:pt x="5" y="52"/>
                      </a:cubicBezTo>
                      <a:cubicBezTo>
                        <a:pt x="5" y="52"/>
                        <a:pt x="5" y="51"/>
                        <a:pt x="5" y="51"/>
                      </a:cubicBezTo>
                      <a:cubicBezTo>
                        <a:pt x="3" y="50"/>
                        <a:pt x="2" y="47"/>
                        <a:pt x="0" y="46"/>
                      </a:cubicBezTo>
                      <a:cubicBezTo>
                        <a:pt x="1" y="42"/>
                        <a:pt x="4" y="38"/>
                        <a:pt x="8" y="37"/>
                      </a:cubicBezTo>
                      <a:cubicBezTo>
                        <a:pt x="12" y="32"/>
                        <a:pt x="18" y="29"/>
                        <a:pt x="27" y="30"/>
                      </a:cubicBezTo>
                      <a:cubicBezTo>
                        <a:pt x="29" y="30"/>
                        <a:pt x="30" y="30"/>
                        <a:pt x="32" y="31"/>
                      </a:cubicBezTo>
                      <a:cubicBezTo>
                        <a:pt x="32" y="31"/>
                        <a:pt x="33" y="30"/>
                        <a:pt x="33" y="31"/>
                      </a:cubicBezTo>
                      <a:cubicBezTo>
                        <a:pt x="35" y="31"/>
                        <a:pt x="37" y="33"/>
                        <a:pt x="38" y="31"/>
                      </a:cubicBezTo>
                      <a:cubicBezTo>
                        <a:pt x="39" y="29"/>
                        <a:pt x="35" y="26"/>
                        <a:pt x="35" y="25"/>
                      </a:cubicBezTo>
                      <a:cubicBezTo>
                        <a:pt x="35" y="22"/>
                        <a:pt x="34" y="21"/>
                        <a:pt x="33" y="20"/>
                      </a:cubicBezTo>
                      <a:cubicBezTo>
                        <a:pt x="32" y="13"/>
                        <a:pt x="36" y="6"/>
                        <a:pt x="41" y="3"/>
                      </a:cubicBezTo>
                      <a:cubicBezTo>
                        <a:pt x="42" y="3"/>
                        <a:pt x="43" y="3"/>
                        <a:pt x="44" y="2"/>
                      </a:cubicBezTo>
                      <a:cubicBezTo>
                        <a:pt x="47" y="1"/>
                        <a:pt x="51" y="0"/>
                        <a:pt x="55" y="1"/>
                      </a:cubicBezTo>
                      <a:cubicBezTo>
                        <a:pt x="56" y="1"/>
                        <a:pt x="60" y="3"/>
                        <a:pt x="60" y="4"/>
                      </a:cubicBezTo>
                      <a:cubicBezTo>
                        <a:pt x="60" y="5"/>
                        <a:pt x="59" y="7"/>
                        <a:pt x="58" y="8"/>
                      </a:cubicBezTo>
                      <a:cubicBezTo>
                        <a:pt x="56" y="10"/>
                        <a:pt x="51" y="9"/>
                        <a:pt x="48" y="9"/>
                      </a:cubicBezTo>
                      <a:cubicBezTo>
                        <a:pt x="46" y="9"/>
                        <a:pt x="43" y="12"/>
                        <a:pt x="43" y="13"/>
                      </a:cubicBezTo>
                      <a:cubicBezTo>
                        <a:pt x="43" y="14"/>
                        <a:pt x="43" y="16"/>
                        <a:pt x="43" y="18"/>
                      </a:cubicBezTo>
                      <a:cubicBezTo>
                        <a:pt x="43" y="22"/>
                        <a:pt x="44" y="22"/>
                        <a:pt x="46" y="24"/>
                      </a:cubicBezTo>
                      <a:cubicBezTo>
                        <a:pt x="48" y="25"/>
                        <a:pt x="48" y="26"/>
                        <a:pt x="51" y="25"/>
                      </a:cubicBezTo>
                      <a:cubicBezTo>
                        <a:pt x="52" y="25"/>
                        <a:pt x="54" y="25"/>
                        <a:pt x="55" y="25"/>
                      </a:cubicBezTo>
                      <a:cubicBezTo>
                        <a:pt x="56" y="25"/>
                        <a:pt x="56" y="24"/>
                        <a:pt x="57" y="24"/>
                      </a:cubicBezTo>
                      <a:cubicBezTo>
                        <a:pt x="61" y="23"/>
                        <a:pt x="66" y="22"/>
                        <a:pt x="70" y="21"/>
                      </a:cubicBezTo>
                      <a:cubicBezTo>
                        <a:pt x="70" y="21"/>
                        <a:pt x="71" y="21"/>
                        <a:pt x="72" y="20"/>
                      </a:cubicBezTo>
                      <a:cubicBezTo>
                        <a:pt x="72" y="20"/>
                        <a:pt x="73" y="20"/>
                        <a:pt x="74" y="20"/>
                      </a:cubicBezTo>
                      <a:cubicBezTo>
                        <a:pt x="75" y="20"/>
                        <a:pt x="76" y="19"/>
                        <a:pt x="76" y="19"/>
                      </a:cubicBezTo>
                      <a:cubicBezTo>
                        <a:pt x="78" y="19"/>
                        <a:pt x="79" y="20"/>
                        <a:pt x="81" y="21"/>
                      </a:cubicBezTo>
                      <a:cubicBezTo>
                        <a:pt x="84" y="21"/>
                        <a:pt x="86" y="21"/>
                        <a:pt x="88" y="22"/>
                      </a:cubicBezTo>
                      <a:cubicBezTo>
                        <a:pt x="88" y="23"/>
                        <a:pt x="91" y="26"/>
                        <a:pt x="91" y="26"/>
                      </a:cubicBezTo>
                      <a:cubicBezTo>
                        <a:pt x="91" y="27"/>
                        <a:pt x="91" y="28"/>
                        <a:pt x="92" y="28"/>
                      </a:cubicBezTo>
                      <a:cubicBezTo>
                        <a:pt x="92" y="29"/>
                        <a:pt x="94" y="30"/>
                        <a:pt x="94" y="30"/>
                      </a:cubicBezTo>
                      <a:cubicBezTo>
                        <a:pt x="95" y="31"/>
                        <a:pt x="95" y="33"/>
                        <a:pt x="96" y="35"/>
                      </a:cubicBezTo>
                      <a:cubicBezTo>
                        <a:pt x="96" y="35"/>
                        <a:pt x="95" y="36"/>
                        <a:pt x="95" y="37"/>
                      </a:cubicBezTo>
                      <a:cubicBezTo>
                        <a:pt x="95" y="37"/>
                        <a:pt x="96" y="38"/>
                        <a:pt x="96" y="39"/>
                      </a:cubicBezTo>
                      <a:cubicBezTo>
                        <a:pt x="96" y="40"/>
                        <a:pt x="95" y="41"/>
                        <a:pt x="95" y="43"/>
                      </a:cubicBezTo>
                      <a:cubicBezTo>
                        <a:pt x="95" y="43"/>
                        <a:pt x="95" y="44"/>
                        <a:pt x="95" y="45"/>
                      </a:cubicBezTo>
                      <a:cubicBezTo>
                        <a:pt x="95" y="45"/>
                        <a:pt x="94" y="46"/>
                        <a:pt x="94" y="46"/>
                      </a:cubicBezTo>
                      <a:cubicBezTo>
                        <a:pt x="93" y="49"/>
                        <a:pt x="93" y="51"/>
                        <a:pt x="91" y="53"/>
                      </a:cubicBezTo>
                      <a:close/>
                      <a:moveTo>
                        <a:pt x="22" y="57"/>
                      </a:moveTo>
                      <a:cubicBezTo>
                        <a:pt x="23" y="58"/>
                        <a:pt x="25" y="59"/>
                        <a:pt x="26" y="59"/>
                      </a:cubicBezTo>
                      <a:cubicBezTo>
                        <a:pt x="27" y="59"/>
                        <a:pt x="30" y="56"/>
                        <a:pt x="31" y="55"/>
                      </a:cubicBezTo>
                      <a:cubicBezTo>
                        <a:pt x="32" y="53"/>
                        <a:pt x="32" y="51"/>
                        <a:pt x="33" y="51"/>
                      </a:cubicBezTo>
                      <a:cubicBezTo>
                        <a:pt x="33" y="49"/>
                        <a:pt x="33" y="48"/>
                        <a:pt x="34" y="47"/>
                      </a:cubicBezTo>
                      <a:cubicBezTo>
                        <a:pt x="33" y="45"/>
                        <a:pt x="32" y="45"/>
                        <a:pt x="32" y="43"/>
                      </a:cubicBezTo>
                      <a:cubicBezTo>
                        <a:pt x="30" y="42"/>
                        <a:pt x="29" y="40"/>
                        <a:pt x="27" y="39"/>
                      </a:cubicBezTo>
                      <a:cubicBezTo>
                        <a:pt x="22" y="36"/>
                        <a:pt x="18" y="39"/>
                        <a:pt x="15" y="41"/>
                      </a:cubicBezTo>
                      <a:cubicBezTo>
                        <a:pt x="14" y="43"/>
                        <a:pt x="14" y="46"/>
                        <a:pt x="15" y="48"/>
                      </a:cubicBezTo>
                      <a:cubicBezTo>
                        <a:pt x="15" y="48"/>
                        <a:pt x="16" y="48"/>
                        <a:pt x="17" y="49"/>
                      </a:cubicBezTo>
                      <a:cubicBezTo>
                        <a:pt x="17" y="50"/>
                        <a:pt x="16" y="50"/>
                        <a:pt x="16" y="51"/>
                      </a:cubicBezTo>
                      <a:cubicBezTo>
                        <a:pt x="18" y="53"/>
                        <a:pt x="21" y="54"/>
                        <a:pt x="2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 name="Freeform 24">
                  <a:extLst>
                    <a:ext uri="{FF2B5EF4-FFF2-40B4-BE49-F238E27FC236}">
                      <a16:creationId xmlns="" xmlns:a16="http://schemas.microsoft.com/office/drawing/2014/main" id="{E4645505-230E-4A3C-B129-FDB514E40467}"/>
                    </a:ext>
                  </a:extLst>
                </p:cNvPr>
                <p:cNvSpPr>
                  <a:spLocks/>
                </p:cNvSpPr>
                <p:nvPr/>
              </p:nvSpPr>
              <p:spPr bwMode="auto">
                <a:xfrm>
                  <a:off x="3177" y="2189"/>
                  <a:ext cx="43" cy="98"/>
                </a:xfrm>
                <a:custGeom>
                  <a:avLst/>
                  <a:gdLst>
                    <a:gd name="T0" fmla="*/ 18 w 21"/>
                    <a:gd name="T1" fmla="*/ 1 h 47"/>
                    <a:gd name="T2" fmla="*/ 19 w 21"/>
                    <a:gd name="T3" fmla="*/ 8 h 47"/>
                    <a:gd name="T4" fmla="*/ 19 w 21"/>
                    <a:gd name="T5" fmla="*/ 14 h 47"/>
                    <a:gd name="T6" fmla="*/ 19 w 21"/>
                    <a:gd name="T7" fmla="*/ 35 h 47"/>
                    <a:gd name="T8" fmla="*/ 17 w 21"/>
                    <a:gd name="T9" fmla="*/ 39 h 47"/>
                    <a:gd name="T10" fmla="*/ 18 w 21"/>
                    <a:gd name="T11" fmla="*/ 41 h 47"/>
                    <a:gd name="T12" fmla="*/ 10 w 21"/>
                    <a:gd name="T13" fmla="*/ 42 h 47"/>
                    <a:gd name="T14" fmla="*/ 11 w 21"/>
                    <a:gd name="T15" fmla="*/ 36 h 47"/>
                    <a:gd name="T16" fmla="*/ 11 w 21"/>
                    <a:gd name="T17" fmla="*/ 30 h 47"/>
                    <a:gd name="T18" fmla="*/ 12 w 21"/>
                    <a:gd name="T19" fmla="*/ 28 h 47"/>
                    <a:gd name="T20" fmla="*/ 11 w 21"/>
                    <a:gd name="T21" fmla="*/ 26 h 47"/>
                    <a:gd name="T22" fmla="*/ 12 w 21"/>
                    <a:gd name="T23" fmla="*/ 23 h 47"/>
                    <a:gd name="T24" fmla="*/ 12 w 21"/>
                    <a:gd name="T25" fmla="*/ 8 h 47"/>
                    <a:gd name="T26" fmla="*/ 0 w 21"/>
                    <a:gd name="T27" fmla="*/ 10 h 47"/>
                    <a:gd name="T28" fmla="*/ 5 w 21"/>
                    <a:gd name="T29" fmla="*/ 6 h 47"/>
                    <a:gd name="T30" fmla="*/ 11 w 21"/>
                    <a:gd name="T31" fmla="*/ 4 h 47"/>
                    <a:gd name="T32" fmla="*/ 18 w 21"/>
                    <a:gd name="T33"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7">
                      <a:moveTo>
                        <a:pt x="18" y="1"/>
                      </a:moveTo>
                      <a:cubicBezTo>
                        <a:pt x="19" y="3"/>
                        <a:pt x="21" y="6"/>
                        <a:pt x="19" y="8"/>
                      </a:cubicBezTo>
                      <a:cubicBezTo>
                        <a:pt x="20" y="10"/>
                        <a:pt x="19" y="12"/>
                        <a:pt x="19" y="14"/>
                      </a:cubicBezTo>
                      <a:cubicBezTo>
                        <a:pt x="18" y="21"/>
                        <a:pt x="20" y="29"/>
                        <a:pt x="19" y="35"/>
                      </a:cubicBezTo>
                      <a:cubicBezTo>
                        <a:pt x="18" y="36"/>
                        <a:pt x="17" y="37"/>
                        <a:pt x="17" y="39"/>
                      </a:cubicBezTo>
                      <a:cubicBezTo>
                        <a:pt x="17" y="39"/>
                        <a:pt x="18" y="40"/>
                        <a:pt x="18" y="41"/>
                      </a:cubicBezTo>
                      <a:cubicBezTo>
                        <a:pt x="17" y="44"/>
                        <a:pt x="11" y="47"/>
                        <a:pt x="10" y="42"/>
                      </a:cubicBezTo>
                      <a:cubicBezTo>
                        <a:pt x="10" y="40"/>
                        <a:pt x="11" y="38"/>
                        <a:pt x="11" y="36"/>
                      </a:cubicBezTo>
                      <a:cubicBezTo>
                        <a:pt x="11" y="34"/>
                        <a:pt x="11" y="32"/>
                        <a:pt x="11" y="30"/>
                      </a:cubicBezTo>
                      <a:cubicBezTo>
                        <a:pt x="11" y="29"/>
                        <a:pt x="11" y="29"/>
                        <a:pt x="12" y="28"/>
                      </a:cubicBezTo>
                      <a:cubicBezTo>
                        <a:pt x="12" y="27"/>
                        <a:pt x="11" y="27"/>
                        <a:pt x="11" y="26"/>
                      </a:cubicBezTo>
                      <a:cubicBezTo>
                        <a:pt x="11" y="25"/>
                        <a:pt x="12" y="24"/>
                        <a:pt x="12" y="23"/>
                      </a:cubicBezTo>
                      <a:cubicBezTo>
                        <a:pt x="13" y="18"/>
                        <a:pt x="12" y="12"/>
                        <a:pt x="12" y="8"/>
                      </a:cubicBezTo>
                      <a:cubicBezTo>
                        <a:pt x="7" y="7"/>
                        <a:pt x="5" y="11"/>
                        <a:pt x="0" y="10"/>
                      </a:cubicBezTo>
                      <a:cubicBezTo>
                        <a:pt x="1" y="8"/>
                        <a:pt x="5" y="8"/>
                        <a:pt x="5" y="6"/>
                      </a:cubicBezTo>
                      <a:cubicBezTo>
                        <a:pt x="8" y="6"/>
                        <a:pt x="8" y="4"/>
                        <a:pt x="11" y="4"/>
                      </a:cubicBezTo>
                      <a:cubicBezTo>
                        <a:pt x="12" y="2"/>
                        <a:pt x="14"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 name="Freeform 25">
                  <a:extLst>
                    <a:ext uri="{FF2B5EF4-FFF2-40B4-BE49-F238E27FC236}">
                      <a16:creationId xmlns="" xmlns:a16="http://schemas.microsoft.com/office/drawing/2014/main" id="{2A6ABB8A-042D-460C-8F41-E69EEDB0B499}"/>
                    </a:ext>
                  </a:extLst>
                </p:cNvPr>
                <p:cNvSpPr>
                  <a:spLocks/>
                </p:cNvSpPr>
                <p:nvPr/>
              </p:nvSpPr>
              <p:spPr bwMode="auto">
                <a:xfrm>
                  <a:off x="2789" y="2208"/>
                  <a:ext cx="58" cy="85"/>
                </a:xfrm>
                <a:custGeom>
                  <a:avLst/>
                  <a:gdLst>
                    <a:gd name="T0" fmla="*/ 27 w 28"/>
                    <a:gd name="T1" fmla="*/ 4 h 41"/>
                    <a:gd name="T2" fmla="*/ 25 w 28"/>
                    <a:gd name="T3" fmla="*/ 11 h 41"/>
                    <a:gd name="T4" fmla="*/ 21 w 28"/>
                    <a:gd name="T5" fmla="*/ 17 h 41"/>
                    <a:gd name="T6" fmla="*/ 15 w 28"/>
                    <a:gd name="T7" fmla="*/ 34 h 41"/>
                    <a:gd name="T8" fmla="*/ 18 w 28"/>
                    <a:gd name="T9" fmla="*/ 40 h 41"/>
                    <a:gd name="T10" fmla="*/ 16 w 28"/>
                    <a:gd name="T11" fmla="*/ 39 h 41"/>
                    <a:gd name="T12" fmla="*/ 11 w 28"/>
                    <a:gd name="T13" fmla="*/ 37 h 41"/>
                    <a:gd name="T14" fmla="*/ 7 w 28"/>
                    <a:gd name="T15" fmla="*/ 37 h 41"/>
                    <a:gd name="T16" fmla="*/ 0 w 28"/>
                    <a:gd name="T17" fmla="*/ 31 h 41"/>
                    <a:gd name="T18" fmla="*/ 5 w 28"/>
                    <a:gd name="T19" fmla="*/ 30 h 41"/>
                    <a:gd name="T20" fmla="*/ 9 w 28"/>
                    <a:gd name="T21" fmla="*/ 27 h 41"/>
                    <a:gd name="T22" fmla="*/ 9 w 28"/>
                    <a:gd name="T23" fmla="*/ 24 h 41"/>
                    <a:gd name="T24" fmla="*/ 11 w 28"/>
                    <a:gd name="T25" fmla="*/ 22 h 41"/>
                    <a:gd name="T26" fmla="*/ 14 w 28"/>
                    <a:gd name="T27" fmla="*/ 16 h 41"/>
                    <a:gd name="T28" fmla="*/ 18 w 28"/>
                    <a:gd name="T29" fmla="*/ 7 h 41"/>
                    <a:gd name="T30" fmla="*/ 17 w 28"/>
                    <a:gd name="T31" fmla="*/ 2 h 41"/>
                    <a:gd name="T32" fmla="*/ 27 w 28"/>
                    <a:gd name="T33"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41">
                      <a:moveTo>
                        <a:pt x="27" y="4"/>
                      </a:moveTo>
                      <a:cubicBezTo>
                        <a:pt x="28" y="7"/>
                        <a:pt x="26" y="9"/>
                        <a:pt x="25" y="11"/>
                      </a:cubicBezTo>
                      <a:cubicBezTo>
                        <a:pt x="24" y="14"/>
                        <a:pt x="23" y="16"/>
                        <a:pt x="21" y="17"/>
                      </a:cubicBezTo>
                      <a:cubicBezTo>
                        <a:pt x="21" y="23"/>
                        <a:pt x="14" y="27"/>
                        <a:pt x="15" y="34"/>
                      </a:cubicBezTo>
                      <a:cubicBezTo>
                        <a:pt x="16" y="37"/>
                        <a:pt x="19" y="37"/>
                        <a:pt x="18" y="40"/>
                      </a:cubicBezTo>
                      <a:cubicBezTo>
                        <a:pt x="17" y="41"/>
                        <a:pt x="17" y="39"/>
                        <a:pt x="16" y="39"/>
                      </a:cubicBezTo>
                      <a:cubicBezTo>
                        <a:pt x="14" y="39"/>
                        <a:pt x="12" y="38"/>
                        <a:pt x="11" y="37"/>
                      </a:cubicBezTo>
                      <a:cubicBezTo>
                        <a:pt x="10" y="37"/>
                        <a:pt x="8" y="37"/>
                        <a:pt x="7" y="37"/>
                      </a:cubicBezTo>
                      <a:cubicBezTo>
                        <a:pt x="5" y="36"/>
                        <a:pt x="2" y="33"/>
                        <a:pt x="0" y="31"/>
                      </a:cubicBezTo>
                      <a:cubicBezTo>
                        <a:pt x="0" y="29"/>
                        <a:pt x="3" y="30"/>
                        <a:pt x="5" y="30"/>
                      </a:cubicBezTo>
                      <a:cubicBezTo>
                        <a:pt x="7" y="30"/>
                        <a:pt x="8" y="28"/>
                        <a:pt x="9" y="27"/>
                      </a:cubicBezTo>
                      <a:cubicBezTo>
                        <a:pt x="9" y="26"/>
                        <a:pt x="9" y="25"/>
                        <a:pt x="9" y="24"/>
                      </a:cubicBezTo>
                      <a:cubicBezTo>
                        <a:pt x="10" y="23"/>
                        <a:pt x="10" y="23"/>
                        <a:pt x="11" y="22"/>
                      </a:cubicBezTo>
                      <a:cubicBezTo>
                        <a:pt x="11" y="19"/>
                        <a:pt x="12" y="17"/>
                        <a:pt x="14" y="16"/>
                      </a:cubicBezTo>
                      <a:cubicBezTo>
                        <a:pt x="15" y="12"/>
                        <a:pt x="17" y="10"/>
                        <a:pt x="18" y="7"/>
                      </a:cubicBezTo>
                      <a:cubicBezTo>
                        <a:pt x="18" y="6"/>
                        <a:pt x="17" y="4"/>
                        <a:pt x="17" y="2"/>
                      </a:cubicBezTo>
                      <a:cubicBezTo>
                        <a:pt x="19" y="0"/>
                        <a:pt x="25" y="2"/>
                        <a:pt x="2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 name="Freeform 26">
                  <a:extLst>
                    <a:ext uri="{FF2B5EF4-FFF2-40B4-BE49-F238E27FC236}">
                      <a16:creationId xmlns="" xmlns:a16="http://schemas.microsoft.com/office/drawing/2014/main" id="{D87CDE05-0724-4418-B6D1-6B5D3DACEC09}"/>
                    </a:ext>
                  </a:extLst>
                </p:cNvPr>
                <p:cNvSpPr>
                  <a:spLocks/>
                </p:cNvSpPr>
                <p:nvPr/>
              </p:nvSpPr>
              <p:spPr bwMode="auto">
                <a:xfrm>
                  <a:off x="3152" y="2210"/>
                  <a:ext cx="25" cy="17"/>
                </a:xfrm>
                <a:custGeom>
                  <a:avLst/>
                  <a:gdLst>
                    <a:gd name="T0" fmla="*/ 11 w 12"/>
                    <a:gd name="T1" fmla="*/ 1 h 8"/>
                    <a:gd name="T2" fmla="*/ 6 w 12"/>
                    <a:gd name="T3" fmla="*/ 5 h 8"/>
                    <a:gd name="T4" fmla="*/ 0 w 12"/>
                    <a:gd name="T5" fmla="*/ 8 h 8"/>
                    <a:gd name="T6" fmla="*/ 7 w 12"/>
                    <a:gd name="T7" fmla="*/ 3 h 8"/>
                    <a:gd name="T8" fmla="*/ 11 w 12"/>
                    <a:gd name="T9" fmla="*/ 1 h 8"/>
                  </a:gdLst>
                  <a:ahLst/>
                  <a:cxnLst>
                    <a:cxn ang="0">
                      <a:pos x="T0" y="T1"/>
                    </a:cxn>
                    <a:cxn ang="0">
                      <a:pos x="T2" y="T3"/>
                    </a:cxn>
                    <a:cxn ang="0">
                      <a:pos x="T4" y="T5"/>
                    </a:cxn>
                    <a:cxn ang="0">
                      <a:pos x="T6" y="T7"/>
                    </a:cxn>
                    <a:cxn ang="0">
                      <a:pos x="T8" y="T9"/>
                    </a:cxn>
                  </a:cxnLst>
                  <a:rect l="0" t="0" r="r" b="b"/>
                  <a:pathLst>
                    <a:path w="12" h="8">
                      <a:moveTo>
                        <a:pt x="11" y="1"/>
                      </a:moveTo>
                      <a:cubicBezTo>
                        <a:pt x="12" y="4"/>
                        <a:pt x="8" y="4"/>
                        <a:pt x="6" y="5"/>
                      </a:cubicBezTo>
                      <a:cubicBezTo>
                        <a:pt x="4" y="6"/>
                        <a:pt x="3" y="8"/>
                        <a:pt x="0" y="8"/>
                      </a:cubicBezTo>
                      <a:cubicBezTo>
                        <a:pt x="2" y="5"/>
                        <a:pt x="4" y="3"/>
                        <a:pt x="7" y="3"/>
                      </a:cubicBezTo>
                      <a:cubicBezTo>
                        <a:pt x="8" y="2"/>
                        <a:pt x="9" y="0"/>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 name="Freeform 27">
                  <a:extLst>
                    <a:ext uri="{FF2B5EF4-FFF2-40B4-BE49-F238E27FC236}">
                      <a16:creationId xmlns="" xmlns:a16="http://schemas.microsoft.com/office/drawing/2014/main" id="{2718A002-C696-44F6-97E4-453D4BB986AF}"/>
                    </a:ext>
                  </a:extLst>
                </p:cNvPr>
                <p:cNvSpPr>
                  <a:spLocks noEditPoints="1"/>
                </p:cNvSpPr>
                <p:nvPr/>
              </p:nvSpPr>
              <p:spPr bwMode="auto">
                <a:xfrm>
                  <a:off x="3031" y="2241"/>
                  <a:ext cx="83" cy="86"/>
                </a:xfrm>
                <a:custGeom>
                  <a:avLst/>
                  <a:gdLst>
                    <a:gd name="T0" fmla="*/ 12 w 40"/>
                    <a:gd name="T1" fmla="*/ 39 h 41"/>
                    <a:gd name="T2" fmla="*/ 17 w 40"/>
                    <a:gd name="T3" fmla="*/ 37 h 41"/>
                    <a:gd name="T4" fmla="*/ 19 w 40"/>
                    <a:gd name="T5" fmla="*/ 37 h 41"/>
                    <a:gd name="T6" fmla="*/ 28 w 40"/>
                    <a:gd name="T7" fmla="*/ 34 h 41"/>
                    <a:gd name="T8" fmla="*/ 31 w 40"/>
                    <a:gd name="T9" fmla="*/ 23 h 41"/>
                    <a:gd name="T10" fmla="*/ 21 w 40"/>
                    <a:gd name="T11" fmla="*/ 24 h 41"/>
                    <a:gd name="T12" fmla="*/ 14 w 40"/>
                    <a:gd name="T13" fmla="*/ 25 h 41"/>
                    <a:gd name="T14" fmla="*/ 11 w 40"/>
                    <a:gd name="T15" fmla="*/ 24 h 41"/>
                    <a:gd name="T16" fmla="*/ 0 w 40"/>
                    <a:gd name="T17" fmla="*/ 14 h 41"/>
                    <a:gd name="T18" fmla="*/ 2 w 40"/>
                    <a:gd name="T19" fmla="*/ 7 h 41"/>
                    <a:gd name="T20" fmla="*/ 7 w 40"/>
                    <a:gd name="T21" fmla="*/ 3 h 41"/>
                    <a:gd name="T22" fmla="*/ 13 w 40"/>
                    <a:gd name="T23" fmla="*/ 2 h 41"/>
                    <a:gd name="T24" fmla="*/ 15 w 40"/>
                    <a:gd name="T25" fmla="*/ 1 h 41"/>
                    <a:gd name="T26" fmla="*/ 28 w 40"/>
                    <a:gd name="T27" fmla="*/ 1 h 41"/>
                    <a:gd name="T28" fmla="*/ 33 w 40"/>
                    <a:gd name="T29" fmla="*/ 3 h 41"/>
                    <a:gd name="T30" fmla="*/ 35 w 40"/>
                    <a:gd name="T31" fmla="*/ 4 h 41"/>
                    <a:gd name="T32" fmla="*/ 38 w 40"/>
                    <a:gd name="T33" fmla="*/ 11 h 41"/>
                    <a:gd name="T34" fmla="*/ 40 w 40"/>
                    <a:gd name="T35" fmla="*/ 13 h 41"/>
                    <a:gd name="T36" fmla="*/ 40 w 40"/>
                    <a:gd name="T37" fmla="*/ 24 h 41"/>
                    <a:gd name="T38" fmla="*/ 38 w 40"/>
                    <a:gd name="T39" fmla="*/ 31 h 41"/>
                    <a:gd name="T40" fmla="*/ 29 w 40"/>
                    <a:gd name="T41" fmla="*/ 38 h 41"/>
                    <a:gd name="T42" fmla="*/ 27 w 40"/>
                    <a:gd name="T43" fmla="*/ 38 h 41"/>
                    <a:gd name="T44" fmla="*/ 25 w 40"/>
                    <a:gd name="T45" fmla="*/ 40 h 41"/>
                    <a:gd name="T46" fmla="*/ 20 w 40"/>
                    <a:gd name="T47" fmla="*/ 40 h 41"/>
                    <a:gd name="T48" fmla="*/ 17 w 40"/>
                    <a:gd name="T49" fmla="*/ 41 h 41"/>
                    <a:gd name="T50" fmla="*/ 15 w 40"/>
                    <a:gd name="T51" fmla="*/ 40 h 41"/>
                    <a:gd name="T52" fmla="*/ 12 w 40"/>
                    <a:gd name="T53" fmla="*/ 39 h 41"/>
                    <a:gd name="T54" fmla="*/ 28 w 40"/>
                    <a:gd name="T55" fmla="*/ 6 h 41"/>
                    <a:gd name="T56" fmla="*/ 23 w 40"/>
                    <a:gd name="T57" fmla="*/ 4 h 41"/>
                    <a:gd name="T58" fmla="*/ 13 w 40"/>
                    <a:gd name="T59" fmla="*/ 6 h 41"/>
                    <a:gd name="T60" fmla="*/ 8 w 40"/>
                    <a:gd name="T61" fmla="*/ 14 h 41"/>
                    <a:gd name="T62" fmla="*/ 9 w 40"/>
                    <a:gd name="T63" fmla="*/ 17 h 41"/>
                    <a:gd name="T64" fmla="*/ 14 w 40"/>
                    <a:gd name="T65" fmla="*/ 21 h 41"/>
                    <a:gd name="T66" fmla="*/ 21 w 40"/>
                    <a:gd name="T67" fmla="*/ 21 h 41"/>
                    <a:gd name="T68" fmla="*/ 28 w 40"/>
                    <a:gd name="T69" fmla="*/ 19 h 41"/>
                    <a:gd name="T70" fmla="*/ 28 w 40"/>
                    <a:gd name="T7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 h="41">
                      <a:moveTo>
                        <a:pt x="12" y="39"/>
                      </a:moveTo>
                      <a:cubicBezTo>
                        <a:pt x="12" y="36"/>
                        <a:pt x="15" y="38"/>
                        <a:pt x="17" y="37"/>
                      </a:cubicBezTo>
                      <a:cubicBezTo>
                        <a:pt x="17" y="37"/>
                        <a:pt x="18" y="37"/>
                        <a:pt x="19" y="37"/>
                      </a:cubicBezTo>
                      <a:cubicBezTo>
                        <a:pt x="22" y="36"/>
                        <a:pt x="26" y="36"/>
                        <a:pt x="28" y="34"/>
                      </a:cubicBezTo>
                      <a:cubicBezTo>
                        <a:pt x="29" y="31"/>
                        <a:pt x="33" y="28"/>
                        <a:pt x="31" y="23"/>
                      </a:cubicBezTo>
                      <a:cubicBezTo>
                        <a:pt x="28" y="21"/>
                        <a:pt x="24" y="24"/>
                        <a:pt x="21" y="24"/>
                      </a:cubicBezTo>
                      <a:cubicBezTo>
                        <a:pt x="18" y="25"/>
                        <a:pt x="16" y="24"/>
                        <a:pt x="14" y="25"/>
                      </a:cubicBezTo>
                      <a:cubicBezTo>
                        <a:pt x="13" y="25"/>
                        <a:pt x="12" y="24"/>
                        <a:pt x="11" y="24"/>
                      </a:cubicBezTo>
                      <a:cubicBezTo>
                        <a:pt x="7" y="26"/>
                        <a:pt x="0" y="20"/>
                        <a:pt x="0" y="14"/>
                      </a:cubicBezTo>
                      <a:cubicBezTo>
                        <a:pt x="0" y="12"/>
                        <a:pt x="1" y="9"/>
                        <a:pt x="2" y="7"/>
                      </a:cubicBezTo>
                      <a:cubicBezTo>
                        <a:pt x="4" y="6"/>
                        <a:pt x="6" y="5"/>
                        <a:pt x="7" y="3"/>
                      </a:cubicBezTo>
                      <a:cubicBezTo>
                        <a:pt x="9" y="2"/>
                        <a:pt x="11" y="2"/>
                        <a:pt x="13" y="2"/>
                      </a:cubicBezTo>
                      <a:cubicBezTo>
                        <a:pt x="14" y="2"/>
                        <a:pt x="14" y="1"/>
                        <a:pt x="15" y="1"/>
                      </a:cubicBezTo>
                      <a:cubicBezTo>
                        <a:pt x="19" y="0"/>
                        <a:pt x="24" y="0"/>
                        <a:pt x="28" y="1"/>
                      </a:cubicBezTo>
                      <a:cubicBezTo>
                        <a:pt x="31" y="1"/>
                        <a:pt x="31" y="1"/>
                        <a:pt x="33" y="3"/>
                      </a:cubicBezTo>
                      <a:cubicBezTo>
                        <a:pt x="33" y="4"/>
                        <a:pt x="35" y="4"/>
                        <a:pt x="35" y="4"/>
                      </a:cubicBezTo>
                      <a:cubicBezTo>
                        <a:pt x="36" y="6"/>
                        <a:pt x="38" y="9"/>
                        <a:pt x="38" y="11"/>
                      </a:cubicBezTo>
                      <a:cubicBezTo>
                        <a:pt x="39" y="12"/>
                        <a:pt x="40" y="13"/>
                        <a:pt x="40" y="13"/>
                      </a:cubicBezTo>
                      <a:cubicBezTo>
                        <a:pt x="40" y="15"/>
                        <a:pt x="40" y="20"/>
                        <a:pt x="40" y="24"/>
                      </a:cubicBezTo>
                      <a:cubicBezTo>
                        <a:pt x="40" y="27"/>
                        <a:pt x="38" y="29"/>
                        <a:pt x="38" y="31"/>
                      </a:cubicBezTo>
                      <a:cubicBezTo>
                        <a:pt x="35" y="33"/>
                        <a:pt x="33" y="37"/>
                        <a:pt x="29" y="38"/>
                      </a:cubicBezTo>
                      <a:cubicBezTo>
                        <a:pt x="28" y="38"/>
                        <a:pt x="28" y="38"/>
                        <a:pt x="27" y="38"/>
                      </a:cubicBezTo>
                      <a:cubicBezTo>
                        <a:pt x="26" y="39"/>
                        <a:pt x="26" y="39"/>
                        <a:pt x="25" y="40"/>
                      </a:cubicBezTo>
                      <a:cubicBezTo>
                        <a:pt x="23" y="40"/>
                        <a:pt x="22" y="39"/>
                        <a:pt x="20" y="40"/>
                      </a:cubicBezTo>
                      <a:cubicBezTo>
                        <a:pt x="19" y="40"/>
                        <a:pt x="18" y="41"/>
                        <a:pt x="17" y="41"/>
                      </a:cubicBezTo>
                      <a:cubicBezTo>
                        <a:pt x="16" y="41"/>
                        <a:pt x="16" y="40"/>
                        <a:pt x="15" y="40"/>
                      </a:cubicBezTo>
                      <a:cubicBezTo>
                        <a:pt x="14" y="39"/>
                        <a:pt x="13" y="40"/>
                        <a:pt x="12" y="39"/>
                      </a:cubicBezTo>
                      <a:close/>
                      <a:moveTo>
                        <a:pt x="28" y="6"/>
                      </a:moveTo>
                      <a:cubicBezTo>
                        <a:pt x="26" y="7"/>
                        <a:pt x="25" y="4"/>
                        <a:pt x="23" y="4"/>
                      </a:cubicBezTo>
                      <a:cubicBezTo>
                        <a:pt x="20" y="3"/>
                        <a:pt x="15" y="4"/>
                        <a:pt x="13" y="6"/>
                      </a:cubicBezTo>
                      <a:cubicBezTo>
                        <a:pt x="11" y="7"/>
                        <a:pt x="8" y="11"/>
                        <a:pt x="8" y="14"/>
                      </a:cubicBezTo>
                      <a:cubicBezTo>
                        <a:pt x="9" y="15"/>
                        <a:pt x="10" y="16"/>
                        <a:pt x="9" y="17"/>
                      </a:cubicBezTo>
                      <a:cubicBezTo>
                        <a:pt x="11" y="18"/>
                        <a:pt x="12" y="21"/>
                        <a:pt x="14" y="21"/>
                      </a:cubicBezTo>
                      <a:cubicBezTo>
                        <a:pt x="16" y="21"/>
                        <a:pt x="19" y="21"/>
                        <a:pt x="21" y="21"/>
                      </a:cubicBezTo>
                      <a:cubicBezTo>
                        <a:pt x="24" y="21"/>
                        <a:pt x="26" y="19"/>
                        <a:pt x="28" y="19"/>
                      </a:cubicBezTo>
                      <a:cubicBezTo>
                        <a:pt x="29" y="15"/>
                        <a:pt x="31" y="10"/>
                        <a:pt x="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 name="Freeform 28">
                  <a:extLst>
                    <a:ext uri="{FF2B5EF4-FFF2-40B4-BE49-F238E27FC236}">
                      <a16:creationId xmlns="" xmlns:a16="http://schemas.microsoft.com/office/drawing/2014/main" id="{83DB2DDE-5E47-43B4-AFA2-5000258C496D}"/>
                    </a:ext>
                  </a:extLst>
                </p:cNvPr>
                <p:cNvSpPr>
                  <a:spLocks noEditPoints="1"/>
                </p:cNvSpPr>
                <p:nvPr/>
              </p:nvSpPr>
              <p:spPr bwMode="auto">
                <a:xfrm>
                  <a:off x="2893" y="2241"/>
                  <a:ext cx="86" cy="86"/>
                </a:xfrm>
                <a:custGeom>
                  <a:avLst/>
                  <a:gdLst>
                    <a:gd name="T0" fmla="*/ 8 w 41"/>
                    <a:gd name="T1" fmla="*/ 14 h 41"/>
                    <a:gd name="T2" fmla="*/ 9 w 41"/>
                    <a:gd name="T3" fmla="*/ 12 h 41"/>
                    <a:gd name="T4" fmla="*/ 7 w 41"/>
                    <a:gd name="T5" fmla="*/ 11 h 41"/>
                    <a:gd name="T6" fmla="*/ 8 w 41"/>
                    <a:gd name="T7" fmla="*/ 4 h 41"/>
                    <a:gd name="T8" fmla="*/ 12 w 41"/>
                    <a:gd name="T9" fmla="*/ 2 h 41"/>
                    <a:gd name="T10" fmla="*/ 18 w 41"/>
                    <a:gd name="T11" fmla="*/ 1 h 41"/>
                    <a:gd name="T12" fmla="*/ 37 w 41"/>
                    <a:gd name="T13" fmla="*/ 5 h 41"/>
                    <a:gd name="T14" fmla="*/ 41 w 41"/>
                    <a:gd name="T15" fmla="*/ 11 h 41"/>
                    <a:gd name="T16" fmla="*/ 39 w 41"/>
                    <a:gd name="T17" fmla="*/ 16 h 41"/>
                    <a:gd name="T18" fmla="*/ 37 w 41"/>
                    <a:gd name="T19" fmla="*/ 17 h 41"/>
                    <a:gd name="T20" fmla="*/ 36 w 41"/>
                    <a:gd name="T21" fmla="*/ 19 h 41"/>
                    <a:gd name="T22" fmla="*/ 34 w 41"/>
                    <a:gd name="T23" fmla="*/ 23 h 41"/>
                    <a:gd name="T24" fmla="*/ 36 w 41"/>
                    <a:gd name="T25" fmla="*/ 25 h 41"/>
                    <a:gd name="T26" fmla="*/ 39 w 41"/>
                    <a:gd name="T27" fmla="*/ 30 h 41"/>
                    <a:gd name="T28" fmla="*/ 34 w 41"/>
                    <a:gd name="T29" fmla="*/ 39 h 41"/>
                    <a:gd name="T30" fmla="*/ 29 w 41"/>
                    <a:gd name="T31" fmla="*/ 41 h 41"/>
                    <a:gd name="T32" fmla="*/ 26 w 41"/>
                    <a:gd name="T33" fmla="*/ 40 h 41"/>
                    <a:gd name="T34" fmla="*/ 22 w 41"/>
                    <a:gd name="T35" fmla="*/ 41 h 41"/>
                    <a:gd name="T36" fmla="*/ 14 w 41"/>
                    <a:gd name="T37" fmla="*/ 39 h 41"/>
                    <a:gd name="T38" fmla="*/ 12 w 41"/>
                    <a:gd name="T39" fmla="*/ 39 h 41"/>
                    <a:gd name="T40" fmla="*/ 8 w 41"/>
                    <a:gd name="T41" fmla="*/ 36 h 41"/>
                    <a:gd name="T42" fmla="*/ 4 w 41"/>
                    <a:gd name="T43" fmla="*/ 35 h 41"/>
                    <a:gd name="T44" fmla="*/ 1 w 41"/>
                    <a:gd name="T45" fmla="*/ 26 h 41"/>
                    <a:gd name="T46" fmla="*/ 8 w 41"/>
                    <a:gd name="T47" fmla="*/ 14 h 41"/>
                    <a:gd name="T48" fmla="*/ 29 w 41"/>
                    <a:gd name="T49" fmla="*/ 5 h 41"/>
                    <a:gd name="T50" fmla="*/ 25 w 41"/>
                    <a:gd name="T51" fmla="*/ 4 h 41"/>
                    <a:gd name="T52" fmla="*/ 23 w 41"/>
                    <a:gd name="T53" fmla="*/ 3 h 41"/>
                    <a:gd name="T54" fmla="*/ 15 w 41"/>
                    <a:gd name="T55" fmla="*/ 8 h 41"/>
                    <a:gd name="T56" fmla="*/ 15 w 41"/>
                    <a:gd name="T57" fmla="*/ 13 h 41"/>
                    <a:gd name="T58" fmla="*/ 22 w 41"/>
                    <a:gd name="T59" fmla="*/ 17 h 41"/>
                    <a:gd name="T60" fmla="*/ 27 w 41"/>
                    <a:gd name="T61" fmla="*/ 18 h 41"/>
                    <a:gd name="T62" fmla="*/ 30 w 41"/>
                    <a:gd name="T63" fmla="*/ 15 h 41"/>
                    <a:gd name="T64" fmla="*/ 32 w 41"/>
                    <a:gd name="T65" fmla="*/ 8 h 41"/>
                    <a:gd name="T66" fmla="*/ 29 w 41"/>
                    <a:gd name="T67" fmla="*/ 5 h 41"/>
                    <a:gd name="T68" fmla="*/ 31 w 41"/>
                    <a:gd name="T69" fmla="*/ 29 h 41"/>
                    <a:gd name="T70" fmla="*/ 26 w 41"/>
                    <a:gd name="T71" fmla="*/ 24 h 41"/>
                    <a:gd name="T72" fmla="*/ 20 w 41"/>
                    <a:gd name="T73" fmla="*/ 21 h 41"/>
                    <a:gd name="T74" fmla="*/ 13 w 41"/>
                    <a:gd name="T75" fmla="*/ 21 h 41"/>
                    <a:gd name="T76" fmla="*/ 9 w 41"/>
                    <a:gd name="T77" fmla="*/ 25 h 41"/>
                    <a:gd name="T78" fmla="*/ 8 w 41"/>
                    <a:gd name="T79" fmla="*/ 28 h 41"/>
                    <a:gd name="T80" fmla="*/ 11 w 41"/>
                    <a:gd name="T81" fmla="*/ 34 h 41"/>
                    <a:gd name="T82" fmla="*/ 21 w 41"/>
                    <a:gd name="T83" fmla="*/ 37 h 41"/>
                    <a:gd name="T84" fmla="*/ 26 w 41"/>
                    <a:gd name="T85" fmla="*/ 37 h 41"/>
                    <a:gd name="T86" fmla="*/ 31 w 41"/>
                    <a:gd name="T87" fmla="*/ 34 h 41"/>
                    <a:gd name="T88" fmla="*/ 31 w 41"/>
                    <a:gd name="T89"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 h="41">
                      <a:moveTo>
                        <a:pt x="8" y="14"/>
                      </a:moveTo>
                      <a:cubicBezTo>
                        <a:pt x="8" y="13"/>
                        <a:pt x="10" y="13"/>
                        <a:pt x="9" y="12"/>
                      </a:cubicBezTo>
                      <a:cubicBezTo>
                        <a:pt x="9" y="11"/>
                        <a:pt x="7" y="12"/>
                        <a:pt x="7" y="11"/>
                      </a:cubicBezTo>
                      <a:cubicBezTo>
                        <a:pt x="5" y="8"/>
                        <a:pt x="8" y="7"/>
                        <a:pt x="8" y="4"/>
                      </a:cubicBezTo>
                      <a:cubicBezTo>
                        <a:pt x="10" y="3"/>
                        <a:pt x="11" y="3"/>
                        <a:pt x="12" y="2"/>
                      </a:cubicBezTo>
                      <a:cubicBezTo>
                        <a:pt x="14" y="2"/>
                        <a:pt x="17" y="2"/>
                        <a:pt x="18" y="1"/>
                      </a:cubicBezTo>
                      <a:cubicBezTo>
                        <a:pt x="26" y="0"/>
                        <a:pt x="32" y="3"/>
                        <a:pt x="37" y="5"/>
                      </a:cubicBezTo>
                      <a:cubicBezTo>
                        <a:pt x="38" y="6"/>
                        <a:pt x="41" y="10"/>
                        <a:pt x="41" y="11"/>
                      </a:cubicBezTo>
                      <a:cubicBezTo>
                        <a:pt x="41" y="13"/>
                        <a:pt x="40" y="15"/>
                        <a:pt x="39" y="16"/>
                      </a:cubicBezTo>
                      <a:cubicBezTo>
                        <a:pt x="39" y="16"/>
                        <a:pt x="38" y="16"/>
                        <a:pt x="37" y="17"/>
                      </a:cubicBezTo>
                      <a:cubicBezTo>
                        <a:pt x="37" y="17"/>
                        <a:pt x="37" y="18"/>
                        <a:pt x="36" y="19"/>
                      </a:cubicBezTo>
                      <a:cubicBezTo>
                        <a:pt x="35" y="20"/>
                        <a:pt x="33" y="20"/>
                        <a:pt x="34" y="23"/>
                      </a:cubicBezTo>
                      <a:cubicBezTo>
                        <a:pt x="34" y="24"/>
                        <a:pt x="35" y="24"/>
                        <a:pt x="36" y="25"/>
                      </a:cubicBezTo>
                      <a:cubicBezTo>
                        <a:pt x="37" y="25"/>
                        <a:pt x="39" y="29"/>
                        <a:pt x="39" y="30"/>
                      </a:cubicBezTo>
                      <a:cubicBezTo>
                        <a:pt x="40" y="35"/>
                        <a:pt x="36" y="37"/>
                        <a:pt x="34" y="39"/>
                      </a:cubicBezTo>
                      <a:cubicBezTo>
                        <a:pt x="32" y="39"/>
                        <a:pt x="31" y="40"/>
                        <a:pt x="29" y="41"/>
                      </a:cubicBezTo>
                      <a:cubicBezTo>
                        <a:pt x="28" y="41"/>
                        <a:pt x="27" y="40"/>
                        <a:pt x="26" y="40"/>
                      </a:cubicBezTo>
                      <a:cubicBezTo>
                        <a:pt x="24" y="40"/>
                        <a:pt x="24" y="41"/>
                        <a:pt x="22" y="41"/>
                      </a:cubicBezTo>
                      <a:cubicBezTo>
                        <a:pt x="19" y="41"/>
                        <a:pt x="17" y="39"/>
                        <a:pt x="14" y="39"/>
                      </a:cubicBezTo>
                      <a:cubicBezTo>
                        <a:pt x="13" y="38"/>
                        <a:pt x="13" y="39"/>
                        <a:pt x="12" y="39"/>
                      </a:cubicBezTo>
                      <a:cubicBezTo>
                        <a:pt x="11" y="39"/>
                        <a:pt x="10" y="37"/>
                        <a:pt x="8" y="36"/>
                      </a:cubicBezTo>
                      <a:cubicBezTo>
                        <a:pt x="6" y="36"/>
                        <a:pt x="6" y="36"/>
                        <a:pt x="4" y="35"/>
                      </a:cubicBezTo>
                      <a:cubicBezTo>
                        <a:pt x="3" y="33"/>
                        <a:pt x="0" y="30"/>
                        <a:pt x="1" y="26"/>
                      </a:cubicBezTo>
                      <a:cubicBezTo>
                        <a:pt x="2" y="21"/>
                        <a:pt x="14" y="20"/>
                        <a:pt x="8" y="14"/>
                      </a:cubicBezTo>
                      <a:close/>
                      <a:moveTo>
                        <a:pt x="29" y="5"/>
                      </a:moveTo>
                      <a:cubicBezTo>
                        <a:pt x="28" y="4"/>
                        <a:pt x="27" y="4"/>
                        <a:pt x="25" y="4"/>
                      </a:cubicBezTo>
                      <a:cubicBezTo>
                        <a:pt x="24" y="3"/>
                        <a:pt x="24" y="3"/>
                        <a:pt x="23" y="3"/>
                      </a:cubicBezTo>
                      <a:cubicBezTo>
                        <a:pt x="19" y="2"/>
                        <a:pt x="15" y="5"/>
                        <a:pt x="15" y="8"/>
                      </a:cubicBezTo>
                      <a:cubicBezTo>
                        <a:pt x="15" y="10"/>
                        <a:pt x="16" y="11"/>
                        <a:pt x="15" y="13"/>
                      </a:cubicBezTo>
                      <a:cubicBezTo>
                        <a:pt x="17" y="14"/>
                        <a:pt x="19" y="16"/>
                        <a:pt x="22" y="17"/>
                      </a:cubicBezTo>
                      <a:cubicBezTo>
                        <a:pt x="24" y="16"/>
                        <a:pt x="25" y="18"/>
                        <a:pt x="27" y="18"/>
                      </a:cubicBezTo>
                      <a:cubicBezTo>
                        <a:pt x="27" y="18"/>
                        <a:pt x="29" y="16"/>
                        <a:pt x="30" y="15"/>
                      </a:cubicBezTo>
                      <a:cubicBezTo>
                        <a:pt x="32" y="14"/>
                        <a:pt x="33" y="11"/>
                        <a:pt x="32" y="8"/>
                      </a:cubicBezTo>
                      <a:cubicBezTo>
                        <a:pt x="31" y="8"/>
                        <a:pt x="31" y="6"/>
                        <a:pt x="29" y="5"/>
                      </a:cubicBezTo>
                      <a:close/>
                      <a:moveTo>
                        <a:pt x="31" y="29"/>
                      </a:moveTo>
                      <a:cubicBezTo>
                        <a:pt x="29" y="28"/>
                        <a:pt x="28" y="25"/>
                        <a:pt x="26" y="24"/>
                      </a:cubicBezTo>
                      <a:cubicBezTo>
                        <a:pt x="23" y="23"/>
                        <a:pt x="22" y="22"/>
                        <a:pt x="20" y="21"/>
                      </a:cubicBezTo>
                      <a:cubicBezTo>
                        <a:pt x="18" y="22"/>
                        <a:pt x="15" y="22"/>
                        <a:pt x="13" y="21"/>
                      </a:cubicBezTo>
                      <a:cubicBezTo>
                        <a:pt x="12" y="23"/>
                        <a:pt x="11" y="24"/>
                        <a:pt x="9" y="25"/>
                      </a:cubicBezTo>
                      <a:cubicBezTo>
                        <a:pt x="10" y="27"/>
                        <a:pt x="9" y="27"/>
                        <a:pt x="8" y="28"/>
                      </a:cubicBezTo>
                      <a:cubicBezTo>
                        <a:pt x="9" y="30"/>
                        <a:pt x="10" y="32"/>
                        <a:pt x="11" y="34"/>
                      </a:cubicBezTo>
                      <a:cubicBezTo>
                        <a:pt x="13" y="35"/>
                        <a:pt x="17" y="37"/>
                        <a:pt x="21" y="37"/>
                      </a:cubicBezTo>
                      <a:cubicBezTo>
                        <a:pt x="23" y="37"/>
                        <a:pt x="25" y="37"/>
                        <a:pt x="26" y="37"/>
                      </a:cubicBezTo>
                      <a:cubicBezTo>
                        <a:pt x="28" y="36"/>
                        <a:pt x="30" y="35"/>
                        <a:pt x="31" y="34"/>
                      </a:cubicBezTo>
                      <a:cubicBezTo>
                        <a:pt x="31" y="32"/>
                        <a:pt x="31" y="31"/>
                        <a:pt x="3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 name="Freeform 29">
                  <a:extLst>
                    <a:ext uri="{FF2B5EF4-FFF2-40B4-BE49-F238E27FC236}">
                      <a16:creationId xmlns="" xmlns:a16="http://schemas.microsoft.com/office/drawing/2014/main" id="{A7221935-33FF-45D9-9B5E-ABC50A13CDAC}"/>
                    </a:ext>
                  </a:extLst>
                </p:cNvPr>
                <p:cNvSpPr>
                  <a:spLocks/>
                </p:cNvSpPr>
                <p:nvPr/>
              </p:nvSpPr>
              <p:spPr bwMode="auto">
                <a:xfrm>
                  <a:off x="2525" y="2250"/>
                  <a:ext cx="141" cy="97"/>
                </a:xfrm>
                <a:custGeom>
                  <a:avLst/>
                  <a:gdLst>
                    <a:gd name="T0" fmla="*/ 68 w 68"/>
                    <a:gd name="T1" fmla="*/ 4 h 47"/>
                    <a:gd name="T2" fmla="*/ 58 w 68"/>
                    <a:gd name="T3" fmla="*/ 18 h 47"/>
                    <a:gd name="T4" fmla="*/ 47 w 68"/>
                    <a:gd name="T5" fmla="*/ 27 h 47"/>
                    <a:gd name="T6" fmla="*/ 39 w 68"/>
                    <a:gd name="T7" fmla="*/ 36 h 47"/>
                    <a:gd name="T8" fmla="*/ 37 w 68"/>
                    <a:gd name="T9" fmla="*/ 38 h 47"/>
                    <a:gd name="T10" fmla="*/ 31 w 68"/>
                    <a:gd name="T11" fmla="*/ 43 h 47"/>
                    <a:gd name="T12" fmla="*/ 25 w 68"/>
                    <a:gd name="T13" fmla="*/ 46 h 47"/>
                    <a:gd name="T14" fmla="*/ 17 w 68"/>
                    <a:gd name="T15" fmla="*/ 46 h 47"/>
                    <a:gd name="T16" fmla="*/ 14 w 68"/>
                    <a:gd name="T17" fmla="*/ 46 h 47"/>
                    <a:gd name="T18" fmla="*/ 7 w 68"/>
                    <a:gd name="T19" fmla="*/ 41 h 47"/>
                    <a:gd name="T20" fmla="*/ 1 w 68"/>
                    <a:gd name="T21" fmla="*/ 28 h 47"/>
                    <a:gd name="T22" fmla="*/ 6 w 68"/>
                    <a:gd name="T23" fmla="*/ 21 h 47"/>
                    <a:gd name="T24" fmla="*/ 10 w 68"/>
                    <a:gd name="T25" fmla="*/ 24 h 47"/>
                    <a:gd name="T26" fmla="*/ 13 w 68"/>
                    <a:gd name="T27" fmla="*/ 34 h 47"/>
                    <a:gd name="T28" fmla="*/ 26 w 68"/>
                    <a:gd name="T29" fmla="*/ 35 h 47"/>
                    <a:gd name="T30" fmla="*/ 31 w 68"/>
                    <a:gd name="T31" fmla="*/ 30 h 47"/>
                    <a:gd name="T32" fmla="*/ 34 w 68"/>
                    <a:gd name="T33" fmla="*/ 27 h 47"/>
                    <a:gd name="T34" fmla="*/ 42 w 68"/>
                    <a:gd name="T35" fmla="*/ 21 h 47"/>
                    <a:gd name="T36" fmla="*/ 47 w 68"/>
                    <a:gd name="T37" fmla="*/ 15 h 47"/>
                    <a:gd name="T38" fmla="*/ 49 w 68"/>
                    <a:gd name="T39" fmla="*/ 15 h 47"/>
                    <a:gd name="T40" fmla="*/ 49 w 68"/>
                    <a:gd name="T41" fmla="*/ 13 h 47"/>
                    <a:gd name="T42" fmla="*/ 53 w 68"/>
                    <a:gd name="T43" fmla="*/ 8 h 47"/>
                    <a:gd name="T44" fmla="*/ 59 w 68"/>
                    <a:gd name="T45" fmla="*/ 3 h 47"/>
                    <a:gd name="T46" fmla="*/ 63 w 68"/>
                    <a:gd name="T47" fmla="*/ 1 h 47"/>
                    <a:gd name="T48" fmla="*/ 68 w 68"/>
                    <a:gd name="T4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47">
                      <a:moveTo>
                        <a:pt x="68" y="4"/>
                      </a:moveTo>
                      <a:cubicBezTo>
                        <a:pt x="66" y="10"/>
                        <a:pt x="61" y="13"/>
                        <a:pt x="58" y="18"/>
                      </a:cubicBezTo>
                      <a:cubicBezTo>
                        <a:pt x="53" y="19"/>
                        <a:pt x="53" y="26"/>
                        <a:pt x="47" y="27"/>
                      </a:cubicBezTo>
                      <a:cubicBezTo>
                        <a:pt x="45" y="30"/>
                        <a:pt x="43" y="34"/>
                        <a:pt x="39" y="36"/>
                      </a:cubicBezTo>
                      <a:cubicBezTo>
                        <a:pt x="39" y="36"/>
                        <a:pt x="38" y="37"/>
                        <a:pt x="37" y="38"/>
                      </a:cubicBezTo>
                      <a:cubicBezTo>
                        <a:pt x="35" y="39"/>
                        <a:pt x="33" y="41"/>
                        <a:pt x="31" y="43"/>
                      </a:cubicBezTo>
                      <a:cubicBezTo>
                        <a:pt x="30" y="44"/>
                        <a:pt x="26" y="45"/>
                        <a:pt x="25" y="46"/>
                      </a:cubicBezTo>
                      <a:cubicBezTo>
                        <a:pt x="22" y="47"/>
                        <a:pt x="20" y="46"/>
                        <a:pt x="17" y="46"/>
                      </a:cubicBezTo>
                      <a:cubicBezTo>
                        <a:pt x="16" y="46"/>
                        <a:pt x="15" y="45"/>
                        <a:pt x="14" y="46"/>
                      </a:cubicBezTo>
                      <a:cubicBezTo>
                        <a:pt x="11" y="44"/>
                        <a:pt x="9" y="43"/>
                        <a:pt x="7" y="41"/>
                      </a:cubicBezTo>
                      <a:cubicBezTo>
                        <a:pt x="6" y="39"/>
                        <a:pt x="0" y="33"/>
                        <a:pt x="1" y="28"/>
                      </a:cubicBezTo>
                      <a:cubicBezTo>
                        <a:pt x="1" y="26"/>
                        <a:pt x="3" y="21"/>
                        <a:pt x="6" y="21"/>
                      </a:cubicBezTo>
                      <a:cubicBezTo>
                        <a:pt x="8" y="21"/>
                        <a:pt x="8" y="24"/>
                        <a:pt x="10" y="24"/>
                      </a:cubicBezTo>
                      <a:cubicBezTo>
                        <a:pt x="11" y="28"/>
                        <a:pt x="12" y="31"/>
                        <a:pt x="13" y="34"/>
                      </a:cubicBezTo>
                      <a:cubicBezTo>
                        <a:pt x="16" y="38"/>
                        <a:pt x="22" y="37"/>
                        <a:pt x="26" y="35"/>
                      </a:cubicBezTo>
                      <a:cubicBezTo>
                        <a:pt x="28" y="34"/>
                        <a:pt x="29" y="32"/>
                        <a:pt x="31" y="30"/>
                      </a:cubicBezTo>
                      <a:cubicBezTo>
                        <a:pt x="32" y="29"/>
                        <a:pt x="33" y="28"/>
                        <a:pt x="34" y="27"/>
                      </a:cubicBezTo>
                      <a:cubicBezTo>
                        <a:pt x="37" y="25"/>
                        <a:pt x="38" y="22"/>
                        <a:pt x="42" y="21"/>
                      </a:cubicBezTo>
                      <a:cubicBezTo>
                        <a:pt x="43" y="19"/>
                        <a:pt x="44" y="16"/>
                        <a:pt x="47" y="15"/>
                      </a:cubicBezTo>
                      <a:cubicBezTo>
                        <a:pt x="48" y="14"/>
                        <a:pt x="48" y="15"/>
                        <a:pt x="49" y="15"/>
                      </a:cubicBezTo>
                      <a:cubicBezTo>
                        <a:pt x="49" y="14"/>
                        <a:pt x="48" y="13"/>
                        <a:pt x="49" y="13"/>
                      </a:cubicBezTo>
                      <a:cubicBezTo>
                        <a:pt x="51" y="12"/>
                        <a:pt x="52" y="10"/>
                        <a:pt x="53" y="8"/>
                      </a:cubicBezTo>
                      <a:cubicBezTo>
                        <a:pt x="56" y="8"/>
                        <a:pt x="56" y="5"/>
                        <a:pt x="59" y="3"/>
                      </a:cubicBezTo>
                      <a:cubicBezTo>
                        <a:pt x="60" y="2"/>
                        <a:pt x="62" y="2"/>
                        <a:pt x="63" y="1"/>
                      </a:cubicBezTo>
                      <a:cubicBezTo>
                        <a:pt x="64" y="0"/>
                        <a:pt x="67" y="3"/>
                        <a:pt x="6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 name="Freeform 30">
                  <a:extLst>
                    <a:ext uri="{FF2B5EF4-FFF2-40B4-BE49-F238E27FC236}">
                      <a16:creationId xmlns="" xmlns:a16="http://schemas.microsoft.com/office/drawing/2014/main" id="{C988261B-2F7D-4037-ADA6-4F5F6865BF1B}"/>
                    </a:ext>
                  </a:extLst>
                </p:cNvPr>
                <p:cNvSpPr>
                  <a:spLocks/>
                </p:cNvSpPr>
                <p:nvPr/>
              </p:nvSpPr>
              <p:spPr bwMode="auto">
                <a:xfrm>
                  <a:off x="2595" y="2270"/>
                  <a:ext cx="102" cy="113"/>
                </a:xfrm>
                <a:custGeom>
                  <a:avLst/>
                  <a:gdLst>
                    <a:gd name="T0" fmla="*/ 5 w 49"/>
                    <a:gd name="T1" fmla="*/ 54 h 54"/>
                    <a:gd name="T2" fmla="*/ 0 w 49"/>
                    <a:gd name="T3" fmla="*/ 49 h 54"/>
                    <a:gd name="T4" fmla="*/ 3 w 49"/>
                    <a:gd name="T5" fmla="*/ 47 h 54"/>
                    <a:gd name="T6" fmla="*/ 3 w 49"/>
                    <a:gd name="T7" fmla="*/ 45 h 54"/>
                    <a:gd name="T8" fmla="*/ 13 w 49"/>
                    <a:gd name="T9" fmla="*/ 33 h 54"/>
                    <a:gd name="T10" fmla="*/ 15 w 49"/>
                    <a:gd name="T11" fmla="*/ 33 h 54"/>
                    <a:gd name="T12" fmla="*/ 17 w 49"/>
                    <a:gd name="T13" fmla="*/ 28 h 54"/>
                    <a:gd name="T14" fmla="*/ 25 w 49"/>
                    <a:gd name="T15" fmla="*/ 19 h 54"/>
                    <a:gd name="T16" fmla="*/ 31 w 49"/>
                    <a:gd name="T17" fmla="*/ 13 h 54"/>
                    <a:gd name="T18" fmla="*/ 32 w 49"/>
                    <a:gd name="T19" fmla="*/ 11 h 54"/>
                    <a:gd name="T20" fmla="*/ 36 w 49"/>
                    <a:gd name="T21" fmla="*/ 5 h 54"/>
                    <a:gd name="T22" fmla="*/ 38 w 49"/>
                    <a:gd name="T23" fmla="*/ 5 h 54"/>
                    <a:gd name="T24" fmla="*/ 40 w 49"/>
                    <a:gd name="T25" fmla="*/ 3 h 54"/>
                    <a:gd name="T26" fmla="*/ 41 w 49"/>
                    <a:gd name="T27" fmla="*/ 2 h 54"/>
                    <a:gd name="T28" fmla="*/ 47 w 49"/>
                    <a:gd name="T29" fmla="*/ 8 h 54"/>
                    <a:gd name="T30" fmla="*/ 44 w 49"/>
                    <a:gd name="T31" fmla="*/ 9 h 54"/>
                    <a:gd name="T32" fmla="*/ 42 w 49"/>
                    <a:gd name="T33" fmla="*/ 14 h 54"/>
                    <a:gd name="T34" fmla="*/ 37 w 49"/>
                    <a:gd name="T35" fmla="*/ 21 h 54"/>
                    <a:gd name="T36" fmla="*/ 30 w 49"/>
                    <a:gd name="T37" fmla="*/ 29 h 54"/>
                    <a:gd name="T38" fmla="*/ 29 w 49"/>
                    <a:gd name="T39" fmla="*/ 29 h 54"/>
                    <a:gd name="T40" fmla="*/ 23 w 49"/>
                    <a:gd name="T41" fmla="*/ 39 h 54"/>
                    <a:gd name="T42" fmla="*/ 18 w 49"/>
                    <a:gd name="T43" fmla="*/ 43 h 54"/>
                    <a:gd name="T44" fmla="*/ 13 w 49"/>
                    <a:gd name="T45" fmla="*/ 48 h 54"/>
                    <a:gd name="T46" fmla="*/ 5 w 49"/>
                    <a:gd name="T4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54">
                      <a:moveTo>
                        <a:pt x="5" y="54"/>
                      </a:moveTo>
                      <a:cubicBezTo>
                        <a:pt x="4" y="52"/>
                        <a:pt x="1" y="52"/>
                        <a:pt x="0" y="49"/>
                      </a:cubicBezTo>
                      <a:cubicBezTo>
                        <a:pt x="1" y="48"/>
                        <a:pt x="2" y="47"/>
                        <a:pt x="3" y="47"/>
                      </a:cubicBezTo>
                      <a:cubicBezTo>
                        <a:pt x="3" y="46"/>
                        <a:pt x="3" y="46"/>
                        <a:pt x="3" y="45"/>
                      </a:cubicBezTo>
                      <a:cubicBezTo>
                        <a:pt x="7" y="41"/>
                        <a:pt x="10" y="38"/>
                        <a:pt x="13" y="33"/>
                      </a:cubicBezTo>
                      <a:cubicBezTo>
                        <a:pt x="13" y="33"/>
                        <a:pt x="14" y="33"/>
                        <a:pt x="15" y="33"/>
                      </a:cubicBezTo>
                      <a:cubicBezTo>
                        <a:pt x="16" y="32"/>
                        <a:pt x="17" y="31"/>
                        <a:pt x="17" y="28"/>
                      </a:cubicBezTo>
                      <a:cubicBezTo>
                        <a:pt x="20" y="26"/>
                        <a:pt x="22" y="22"/>
                        <a:pt x="25" y="19"/>
                      </a:cubicBezTo>
                      <a:cubicBezTo>
                        <a:pt x="27" y="17"/>
                        <a:pt x="29" y="15"/>
                        <a:pt x="31" y="13"/>
                      </a:cubicBezTo>
                      <a:cubicBezTo>
                        <a:pt x="31" y="12"/>
                        <a:pt x="31" y="11"/>
                        <a:pt x="32" y="11"/>
                      </a:cubicBezTo>
                      <a:cubicBezTo>
                        <a:pt x="33" y="9"/>
                        <a:pt x="35" y="7"/>
                        <a:pt x="36" y="5"/>
                      </a:cubicBezTo>
                      <a:cubicBezTo>
                        <a:pt x="37" y="5"/>
                        <a:pt x="37" y="5"/>
                        <a:pt x="38" y="5"/>
                      </a:cubicBezTo>
                      <a:cubicBezTo>
                        <a:pt x="38" y="3"/>
                        <a:pt x="39" y="4"/>
                        <a:pt x="40" y="3"/>
                      </a:cubicBezTo>
                      <a:cubicBezTo>
                        <a:pt x="40" y="2"/>
                        <a:pt x="41" y="2"/>
                        <a:pt x="41" y="2"/>
                      </a:cubicBezTo>
                      <a:cubicBezTo>
                        <a:pt x="44" y="0"/>
                        <a:pt x="49" y="4"/>
                        <a:pt x="47" y="8"/>
                      </a:cubicBezTo>
                      <a:cubicBezTo>
                        <a:pt x="46" y="9"/>
                        <a:pt x="45" y="9"/>
                        <a:pt x="44" y="9"/>
                      </a:cubicBezTo>
                      <a:cubicBezTo>
                        <a:pt x="44" y="11"/>
                        <a:pt x="43" y="12"/>
                        <a:pt x="42" y="14"/>
                      </a:cubicBezTo>
                      <a:cubicBezTo>
                        <a:pt x="40" y="16"/>
                        <a:pt x="38" y="18"/>
                        <a:pt x="37" y="21"/>
                      </a:cubicBezTo>
                      <a:cubicBezTo>
                        <a:pt x="34" y="24"/>
                        <a:pt x="32" y="26"/>
                        <a:pt x="30" y="29"/>
                      </a:cubicBezTo>
                      <a:cubicBezTo>
                        <a:pt x="30" y="29"/>
                        <a:pt x="29" y="29"/>
                        <a:pt x="29" y="29"/>
                      </a:cubicBezTo>
                      <a:cubicBezTo>
                        <a:pt x="29" y="34"/>
                        <a:pt x="23" y="34"/>
                        <a:pt x="23" y="39"/>
                      </a:cubicBezTo>
                      <a:cubicBezTo>
                        <a:pt x="21" y="40"/>
                        <a:pt x="20" y="42"/>
                        <a:pt x="18" y="43"/>
                      </a:cubicBezTo>
                      <a:cubicBezTo>
                        <a:pt x="17" y="45"/>
                        <a:pt x="16" y="47"/>
                        <a:pt x="13" y="48"/>
                      </a:cubicBezTo>
                      <a:cubicBezTo>
                        <a:pt x="11" y="51"/>
                        <a:pt x="10" y="54"/>
                        <a:pt x="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 name="Freeform 31">
                  <a:extLst>
                    <a:ext uri="{FF2B5EF4-FFF2-40B4-BE49-F238E27FC236}">
                      <a16:creationId xmlns="" xmlns:a16="http://schemas.microsoft.com/office/drawing/2014/main" id="{C48912F1-18AD-4C49-B0FD-21E5F360F63C}"/>
                    </a:ext>
                  </a:extLst>
                </p:cNvPr>
                <p:cNvSpPr>
                  <a:spLocks/>
                </p:cNvSpPr>
                <p:nvPr/>
              </p:nvSpPr>
              <p:spPr bwMode="auto">
                <a:xfrm>
                  <a:off x="3260" y="2283"/>
                  <a:ext cx="127" cy="146"/>
                </a:xfrm>
                <a:custGeom>
                  <a:avLst/>
                  <a:gdLst>
                    <a:gd name="T0" fmla="*/ 29 w 61"/>
                    <a:gd name="T1" fmla="*/ 1 h 70"/>
                    <a:gd name="T2" fmla="*/ 29 w 61"/>
                    <a:gd name="T3" fmla="*/ 5 h 70"/>
                    <a:gd name="T4" fmla="*/ 16 w 61"/>
                    <a:gd name="T5" fmla="*/ 12 h 70"/>
                    <a:gd name="T6" fmla="*/ 13 w 61"/>
                    <a:gd name="T7" fmla="*/ 22 h 70"/>
                    <a:gd name="T8" fmla="*/ 20 w 61"/>
                    <a:gd name="T9" fmla="*/ 32 h 70"/>
                    <a:gd name="T10" fmla="*/ 30 w 61"/>
                    <a:gd name="T11" fmla="*/ 29 h 70"/>
                    <a:gd name="T12" fmla="*/ 40 w 61"/>
                    <a:gd name="T13" fmla="*/ 29 h 70"/>
                    <a:gd name="T14" fmla="*/ 39 w 61"/>
                    <a:gd name="T15" fmla="*/ 33 h 70"/>
                    <a:gd name="T16" fmla="*/ 30 w 61"/>
                    <a:gd name="T17" fmla="*/ 37 h 70"/>
                    <a:gd name="T18" fmla="*/ 27 w 61"/>
                    <a:gd name="T19" fmla="*/ 45 h 70"/>
                    <a:gd name="T20" fmla="*/ 28 w 61"/>
                    <a:gd name="T21" fmla="*/ 48 h 70"/>
                    <a:gd name="T22" fmla="*/ 30 w 61"/>
                    <a:gd name="T23" fmla="*/ 50 h 70"/>
                    <a:gd name="T24" fmla="*/ 30 w 61"/>
                    <a:gd name="T25" fmla="*/ 51 h 70"/>
                    <a:gd name="T26" fmla="*/ 32 w 61"/>
                    <a:gd name="T27" fmla="*/ 53 h 70"/>
                    <a:gd name="T28" fmla="*/ 35 w 61"/>
                    <a:gd name="T29" fmla="*/ 58 h 70"/>
                    <a:gd name="T30" fmla="*/ 43 w 61"/>
                    <a:gd name="T31" fmla="*/ 57 h 70"/>
                    <a:gd name="T32" fmla="*/ 46 w 61"/>
                    <a:gd name="T33" fmla="*/ 55 h 70"/>
                    <a:gd name="T34" fmla="*/ 49 w 61"/>
                    <a:gd name="T35" fmla="*/ 53 h 70"/>
                    <a:gd name="T36" fmla="*/ 53 w 61"/>
                    <a:gd name="T37" fmla="*/ 52 h 70"/>
                    <a:gd name="T38" fmla="*/ 59 w 61"/>
                    <a:gd name="T39" fmla="*/ 50 h 70"/>
                    <a:gd name="T40" fmla="*/ 60 w 61"/>
                    <a:gd name="T41" fmla="*/ 55 h 70"/>
                    <a:gd name="T42" fmla="*/ 59 w 61"/>
                    <a:gd name="T43" fmla="*/ 55 h 70"/>
                    <a:gd name="T44" fmla="*/ 55 w 61"/>
                    <a:gd name="T45" fmla="*/ 59 h 70"/>
                    <a:gd name="T46" fmla="*/ 51 w 61"/>
                    <a:gd name="T47" fmla="*/ 61 h 70"/>
                    <a:gd name="T48" fmla="*/ 47 w 61"/>
                    <a:gd name="T49" fmla="*/ 64 h 70"/>
                    <a:gd name="T50" fmla="*/ 38 w 61"/>
                    <a:gd name="T51" fmla="*/ 68 h 70"/>
                    <a:gd name="T52" fmla="*/ 34 w 61"/>
                    <a:gd name="T53" fmla="*/ 70 h 70"/>
                    <a:gd name="T54" fmla="*/ 30 w 61"/>
                    <a:gd name="T55" fmla="*/ 68 h 70"/>
                    <a:gd name="T56" fmla="*/ 24 w 61"/>
                    <a:gd name="T57" fmla="*/ 56 h 70"/>
                    <a:gd name="T58" fmla="*/ 22 w 61"/>
                    <a:gd name="T59" fmla="*/ 55 h 70"/>
                    <a:gd name="T60" fmla="*/ 22 w 61"/>
                    <a:gd name="T61" fmla="*/ 53 h 70"/>
                    <a:gd name="T62" fmla="*/ 19 w 61"/>
                    <a:gd name="T63" fmla="*/ 50 h 70"/>
                    <a:gd name="T64" fmla="*/ 19 w 61"/>
                    <a:gd name="T65" fmla="*/ 48 h 70"/>
                    <a:gd name="T66" fmla="*/ 11 w 61"/>
                    <a:gd name="T67" fmla="*/ 36 h 70"/>
                    <a:gd name="T68" fmla="*/ 9 w 61"/>
                    <a:gd name="T69" fmla="*/ 32 h 70"/>
                    <a:gd name="T70" fmla="*/ 6 w 61"/>
                    <a:gd name="T71" fmla="*/ 28 h 70"/>
                    <a:gd name="T72" fmla="*/ 5 w 61"/>
                    <a:gd name="T73" fmla="*/ 25 h 70"/>
                    <a:gd name="T74" fmla="*/ 3 w 61"/>
                    <a:gd name="T75" fmla="*/ 21 h 70"/>
                    <a:gd name="T76" fmla="*/ 1 w 61"/>
                    <a:gd name="T77" fmla="*/ 18 h 70"/>
                    <a:gd name="T78" fmla="*/ 6 w 61"/>
                    <a:gd name="T79" fmla="*/ 13 h 70"/>
                    <a:gd name="T80" fmla="*/ 9 w 61"/>
                    <a:gd name="T81" fmla="*/ 11 h 70"/>
                    <a:gd name="T82" fmla="*/ 10 w 61"/>
                    <a:gd name="T83" fmla="*/ 9 h 70"/>
                    <a:gd name="T84" fmla="*/ 24 w 61"/>
                    <a:gd name="T85" fmla="*/ 0 h 70"/>
                    <a:gd name="T86" fmla="*/ 25 w 61"/>
                    <a:gd name="T87" fmla="*/ 0 h 70"/>
                    <a:gd name="T88" fmla="*/ 29 w 61"/>
                    <a:gd name="T89"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 h="70">
                      <a:moveTo>
                        <a:pt x="29" y="1"/>
                      </a:moveTo>
                      <a:cubicBezTo>
                        <a:pt x="30" y="3"/>
                        <a:pt x="29" y="4"/>
                        <a:pt x="29" y="5"/>
                      </a:cubicBezTo>
                      <a:cubicBezTo>
                        <a:pt x="24" y="7"/>
                        <a:pt x="21" y="11"/>
                        <a:pt x="16" y="12"/>
                      </a:cubicBezTo>
                      <a:cubicBezTo>
                        <a:pt x="13" y="14"/>
                        <a:pt x="10" y="19"/>
                        <a:pt x="13" y="22"/>
                      </a:cubicBezTo>
                      <a:cubicBezTo>
                        <a:pt x="14" y="27"/>
                        <a:pt x="18" y="29"/>
                        <a:pt x="20" y="32"/>
                      </a:cubicBezTo>
                      <a:cubicBezTo>
                        <a:pt x="25" y="34"/>
                        <a:pt x="27" y="31"/>
                        <a:pt x="30" y="29"/>
                      </a:cubicBezTo>
                      <a:cubicBezTo>
                        <a:pt x="33" y="28"/>
                        <a:pt x="38" y="26"/>
                        <a:pt x="40" y="29"/>
                      </a:cubicBezTo>
                      <a:cubicBezTo>
                        <a:pt x="39" y="30"/>
                        <a:pt x="39" y="31"/>
                        <a:pt x="39" y="33"/>
                      </a:cubicBezTo>
                      <a:cubicBezTo>
                        <a:pt x="35" y="34"/>
                        <a:pt x="34" y="36"/>
                        <a:pt x="30" y="37"/>
                      </a:cubicBezTo>
                      <a:cubicBezTo>
                        <a:pt x="28" y="39"/>
                        <a:pt x="27" y="42"/>
                        <a:pt x="27" y="45"/>
                      </a:cubicBezTo>
                      <a:cubicBezTo>
                        <a:pt x="28" y="45"/>
                        <a:pt x="28" y="47"/>
                        <a:pt x="28" y="48"/>
                      </a:cubicBezTo>
                      <a:cubicBezTo>
                        <a:pt x="29" y="49"/>
                        <a:pt x="30" y="49"/>
                        <a:pt x="30" y="50"/>
                      </a:cubicBezTo>
                      <a:cubicBezTo>
                        <a:pt x="30" y="50"/>
                        <a:pt x="30" y="51"/>
                        <a:pt x="30" y="51"/>
                      </a:cubicBezTo>
                      <a:cubicBezTo>
                        <a:pt x="31" y="52"/>
                        <a:pt x="32" y="52"/>
                        <a:pt x="32" y="53"/>
                      </a:cubicBezTo>
                      <a:cubicBezTo>
                        <a:pt x="33" y="54"/>
                        <a:pt x="34" y="56"/>
                        <a:pt x="35" y="58"/>
                      </a:cubicBezTo>
                      <a:cubicBezTo>
                        <a:pt x="37" y="59"/>
                        <a:pt x="41" y="58"/>
                        <a:pt x="43" y="57"/>
                      </a:cubicBezTo>
                      <a:cubicBezTo>
                        <a:pt x="43" y="56"/>
                        <a:pt x="44" y="56"/>
                        <a:pt x="46" y="55"/>
                      </a:cubicBezTo>
                      <a:cubicBezTo>
                        <a:pt x="47" y="55"/>
                        <a:pt x="48" y="53"/>
                        <a:pt x="49" y="53"/>
                      </a:cubicBezTo>
                      <a:cubicBezTo>
                        <a:pt x="50" y="52"/>
                        <a:pt x="52" y="52"/>
                        <a:pt x="53" y="52"/>
                      </a:cubicBezTo>
                      <a:cubicBezTo>
                        <a:pt x="55" y="51"/>
                        <a:pt x="56" y="50"/>
                        <a:pt x="59" y="50"/>
                      </a:cubicBezTo>
                      <a:cubicBezTo>
                        <a:pt x="60" y="51"/>
                        <a:pt x="61" y="52"/>
                        <a:pt x="60" y="55"/>
                      </a:cubicBezTo>
                      <a:cubicBezTo>
                        <a:pt x="60" y="55"/>
                        <a:pt x="59" y="55"/>
                        <a:pt x="59" y="55"/>
                      </a:cubicBezTo>
                      <a:cubicBezTo>
                        <a:pt x="57" y="56"/>
                        <a:pt x="56" y="58"/>
                        <a:pt x="55" y="59"/>
                      </a:cubicBezTo>
                      <a:cubicBezTo>
                        <a:pt x="54" y="60"/>
                        <a:pt x="52" y="60"/>
                        <a:pt x="51" y="61"/>
                      </a:cubicBezTo>
                      <a:cubicBezTo>
                        <a:pt x="50" y="62"/>
                        <a:pt x="48" y="63"/>
                        <a:pt x="47" y="64"/>
                      </a:cubicBezTo>
                      <a:cubicBezTo>
                        <a:pt x="45" y="65"/>
                        <a:pt x="41" y="66"/>
                        <a:pt x="38" y="68"/>
                      </a:cubicBezTo>
                      <a:cubicBezTo>
                        <a:pt x="37" y="69"/>
                        <a:pt x="35" y="70"/>
                        <a:pt x="34" y="70"/>
                      </a:cubicBezTo>
                      <a:cubicBezTo>
                        <a:pt x="32" y="70"/>
                        <a:pt x="32" y="68"/>
                        <a:pt x="30" y="68"/>
                      </a:cubicBezTo>
                      <a:cubicBezTo>
                        <a:pt x="29" y="63"/>
                        <a:pt x="25" y="61"/>
                        <a:pt x="24" y="56"/>
                      </a:cubicBezTo>
                      <a:cubicBezTo>
                        <a:pt x="24" y="55"/>
                        <a:pt x="22" y="55"/>
                        <a:pt x="22" y="55"/>
                      </a:cubicBezTo>
                      <a:cubicBezTo>
                        <a:pt x="22" y="54"/>
                        <a:pt x="22" y="53"/>
                        <a:pt x="22" y="53"/>
                      </a:cubicBezTo>
                      <a:cubicBezTo>
                        <a:pt x="21" y="52"/>
                        <a:pt x="20" y="51"/>
                        <a:pt x="19" y="50"/>
                      </a:cubicBezTo>
                      <a:cubicBezTo>
                        <a:pt x="19" y="49"/>
                        <a:pt x="19" y="49"/>
                        <a:pt x="19" y="48"/>
                      </a:cubicBezTo>
                      <a:cubicBezTo>
                        <a:pt x="16" y="45"/>
                        <a:pt x="14" y="40"/>
                        <a:pt x="11" y="36"/>
                      </a:cubicBezTo>
                      <a:cubicBezTo>
                        <a:pt x="11" y="35"/>
                        <a:pt x="9" y="34"/>
                        <a:pt x="9" y="32"/>
                      </a:cubicBezTo>
                      <a:cubicBezTo>
                        <a:pt x="8" y="31"/>
                        <a:pt x="7" y="29"/>
                        <a:pt x="6" y="28"/>
                      </a:cubicBezTo>
                      <a:cubicBezTo>
                        <a:pt x="6" y="27"/>
                        <a:pt x="5" y="26"/>
                        <a:pt x="5" y="25"/>
                      </a:cubicBezTo>
                      <a:cubicBezTo>
                        <a:pt x="4" y="24"/>
                        <a:pt x="3" y="23"/>
                        <a:pt x="3" y="21"/>
                      </a:cubicBezTo>
                      <a:cubicBezTo>
                        <a:pt x="2" y="20"/>
                        <a:pt x="0" y="19"/>
                        <a:pt x="1" y="18"/>
                      </a:cubicBezTo>
                      <a:cubicBezTo>
                        <a:pt x="1" y="15"/>
                        <a:pt x="4" y="14"/>
                        <a:pt x="6" y="13"/>
                      </a:cubicBezTo>
                      <a:cubicBezTo>
                        <a:pt x="7" y="12"/>
                        <a:pt x="7" y="11"/>
                        <a:pt x="9" y="11"/>
                      </a:cubicBezTo>
                      <a:cubicBezTo>
                        <a:pt x="10" y="10"/>
                        <a:pt x="10" y="10"/>
                        <a:pt x="10" y="9"/>
                      </a:cubicBezTo>
                      <a:cubicBezTo>
                        <a:pt x="14" y="7"/>
                        <a:pt x="20" y="2"/>
                        <a:pt x="24" y="0"/>
                      </a:cubicBezTo>
                      <a:cubicBezTo>
                        <a:pt x="24" y="0"/>
                        <a:pt x="25" y="0"/>
                        <a:pt x="25" y="0"/>
                      </a:cubicBezTo>
                      <a:cubicBezTo>
                        <a:pt x="27" y="0"/>
                        <a:pt x="28" y="1"/>
                        <a:pt x="2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 name="Freeform 32">
                  <a:extLst>
                    <a:ext uri="{FF2B5EF4-FFF2-40B4-BE49-F238E27FC236}">
                      <a16:creationId xmlns="" xmlns:a16="http://schemas.microsoft.com/office/drawing/2014/main" id="{9992BEEE-3F0F-4DD2-A111-CF7457282DA2}"/>
                    </a:ext>
                  </a:extLst>
                </p:cNvPr>
                <p:cNvSpPr>
                  <a:spLocks noEditPoints="1"/>
                </p:cNvSpPr>
                <p:nvPr/>
              </p:nvSpPr>
              <p:spPr bwMode="auto">
                <a:xfrm>
                  <a:off x="2633" y="2300"/>
                  <a:ext cx="117" cy="141"/>
                </a:xfrm>
                <a:custGeom>
                  <a:avLst/>
                  <a:gdLst>
                    <a:gd name="T0" fmla="*/ 28 w 56"/>
                    <a:gd name="T1" fmla="*/ 49 h 68"/>
                    <a:gd name="T2" fmla="*/ 29 w 56"/>
                    <a:gd name="T3" fmla="*/ 46 h 68"/>
                    <a:gd name="T4" fmla="*/ 20 w 56"/>
                    <a:gd name="T5" fmla="*/ 41 h 68"/>
                    <a:gd name="T6" fmla="*/ 17 w 56"/>
                    <a:gd name="T7" fmla="*/ 42 h 68"/>
                    <a:gd name="T8" fmla="*/ 9 w 56"/>
                    <a:gd name="T9" fmla="*/ 50 h 68"/>
                    <a:gd name="T10" fmla="*/ 0 w 56"/>
                    <a:gd name="T11" fmla="*/ 48 h 68"/>
                    <a:gd name="T12" fmla="*/ 3 w 56"/>
                    <a:gd name="T13" fmla="*/ 43 h 68"/>
                    <a:gd name="T14" fmla="*/ 8 w 56"/>
                    <a:gd name="T15" fmla="*/ 38 h 68"/>
                    <a:gd name="T16" fmla="*/ 8 w 56"/>
                    <a:gd name="T17" fmla="*/ 37 h 68"/>
                    <a:gd name="T18" fmla="*/ 15 w 56"/>
                    <a:gd name="T19" fmla="*/ 30 h 68"/>
                    <a:gd name="T20" fmla="*/ 21 w 56"/>
                    <a:gd name="T21" fmla="*/ 26 h 68"/>
                    <a:gd name="T22" fmla="*/ 20 w 56"/>
                    <a:gd name="T23" fmla="*/ 24 h 68"/>
                    <a:gd name="T24" fmla="*/ 29 w 56"/>
                    <a:gd name="T25" fmla="*/ 15 h 68"/>
                    <a:gd name="T26" fmla="*/ 31 w 56"/>
                    <a:gd name="T27" fmla="*/ 14 h 68"/>
                    <a:gd name="T28" fmla="*/ 41 w 56"/>
                    <a:gd name="T29" fmla="*/ 3 h 68"/>
                    <a:gd name="T30" fmla="*/ 44 w 56"/>
                    <a:gd name="T31" fmla="*/ 1 h 68"/>
                    <a:gd name="T32" fmla="*/ 50 w 56"/>
                    <a:gd name="T33" fmla="*/ 1 h 68"/>
                    <a:gd name="T34" fmla="*/ 55 w 56"/>
                    <a:gd name="T35" fmla="*/ 5 h 68"/>
                    <a:gd name="T36" fmla="*/ 55 w 56"/>
                    <a:gd name="T37" fmla="*/ 12 h 68"/>
                    <a:gd name="T38" fmla="*/ 53 w 56"/>
                    <a:gd name="T39" fmla="*/ 14 h 68"/>
                    <a:gd name="T40" fmla="*/ 45 w 56"/>
                    <a:gd name="T41" fmla="*/ 36 h 68"/>
                    <a:gd name="T42" fmla="*/ 42 w 56"/>
                    <a:gd name="T43" fmla="*/ 42 h 68"/>
                    <a:gd name="T44" fmla="*/ 41 w 56"/>
                    <a:gd name="T45" fmla="*/ 48 h 68"/>
                    <a:gd name="T46" fmla="*/ 39 w 56"/>
                    <a:gd name="T47" fmla="*/ 49 h 68"/>
                    <a:gd name="T48" fmla="*/ 39 w 56"/>
                    <a:gd name="T49" fmla="*/ 51 h 68"/>
                    <a:gd name="T50" fmla="*/ 38 w 56"/>
                    <a:gd name="T51" fmla="*/ 53 h 68"/>
                    <a:gd name="T52" fmla="*/ 35 w 56"/>
                    <a:gd name="T53" fmla="*/ 60 h 68"/>
                    <a:gd name="T54" fmla="*/ 35 w 56"/>
                    <a:gd name="T55" fmla="*/ 61 h 68"/>
                    <a:gd name="T56" fmla="*/ 33 w 56"/>
                    <a:gd name="T57" fmla="*/ 63 h 68"/>
                    <a:gd name="T58" fmla="*/ 31 w 56"/>
                    <a:gd name="T59" fmla="*/ 67 h 68"/>
                    <a:gd name="T60" fmla="*/ 26 w 56"/>
                    <a:gd name="T61" fmla="*/ 66 h 68"/>
                    <a:gd name="T62" fmla="*/ 24 w 56"/>
                    <a:gd name="T63" fmla="*/ 64 h 68"/>
                    <a:gd name="T64" fmla="*/ 25 w 56"/>
                    <a:gd name="T65" fmla="*/ 61 h 68"/>
                    <a:gd name="T66" fmla="*/ 28 w 56"/>
                    <a:gd name="T67" fmla="*/ 49 h 68"/>
                    <a:gd name="T68" fmla="*/ 34 w 56"/>
                    <a:gd name="T69" fmla="*/ 25 h 68"/>
                    <a:gd name="T70" fmla="*/ 29 w 56"/>
                    <a:gd name="T71" fmla="*/ 34 h 68"/>
                    <a:gd name="T72" fmla="*/ 37 w 56"/>
                    <a:gd name="T73" fmla="*/ 30 h 68"/>
                    <a:gd name="T74" fmla="*/ 37 w 56"/>
                    <a:gd name="T75" fmla="*/ 28 h 68"/>
                    <a:gd name="T76" fmla="*/ 38 w 56"/>
                    <a:gd name="T77" fmla="*/ 24 h 68"/>
                    <a:gd name="T78" fmla="*/ 34 w 56"/>
                    <a:gd name="T79" fmla="*/ 2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 h="68">
                      <a:moveTo>
                        <a:pt x="28" y="49"/>
                      </a:moveTo>
                      <a:cubicBezTo>
                        <a:pt x="28" y="48"/>
                        <a:pt x="29" y="47"/>
                        <a:pt x="29" y="46"/>
                      </a:cubicBezTo>
                      <a:cubicBezTo>
                        <a:pt x="28" y="43"/>
                        <a:pt x="23" y="40"/>
                        <a:pt x="20" y="41"/>
                      </a:cubicBezTo>
                      <a:cubicBezTo>
                        <a:pt x="19" y="41"/>
                        <a:pt x="18" y="42"/>
                        <a:pt x="17" y="42"/>
                      </a:cubicBezTo>
                      <a:cubicBezTo>
                        <a:pt x="14" y="44"/>
                        <a:pt x="10" y="47"/>
                        <a:pt x="9" y="50"/>
                      </a:cubicBezTo>
                      <a:cubicBezTo>
                        <a:pt x="6" y="53"/>
                        <a:pt x="0" y="52"/>
                        <a:pt x="0" y="48"/>
                      </a:cubicBezTo>
                      <a:cubicBezTo>
                        <a:pt x="0" y="47"/>
                        <a:pt x="3" y="44"/>
                        <a:pt x="3" y="43"/>
                      </a:cubicBezTo>
                      <a:cubicBezTo>
                        <a:pt x="5" y="41"/>
                        <a:pt x="6" y="39"/>
                        <a:pt x="8" y="38"/>
                      </a:cubicBezTo>
                      <a:cubicBezTo>
                        <a:pt x="8" y="38"/>
                        <a:pt x="8" y="37"/>
                        <a:pt x="8" y="37"/>
                      </a:cubicBezTo>
                      <a:cubicBezTo>
                        <a:pt x="11" y="35"/>
                        <a:pt x="13" y="33"/>
                        <a:pt x="15" y="30"/>
                      </a:cubicBezTo>
                      <a:cubicBezTo>
                        <a:pt x="17" y="29"/>
                        <a:pt x="18" y="27"/>
                        <a:pt x="21" y="26"/>
                      </a:cubicBezTo>
                      <a:cubicBezTo>
                        <a:pt x="21" y="25"/>
                        <a:pt x="20" y="25"/>
                        <a:pt x="20" y="24"/>
                      </a:cubicBezTo>
                      <a:cubicBezTo>
                        <a:pt x="23" y="21"/>
                        <a:pt x="27" y="18"/>
                        <a:pt x="29" y="15"/>
                      </a:cubicBezTo>
                      <a:cubicBezTo>
                        <a:pt x="30" y="14"/>
                        <a:pt x="31" y="14"/>
                        <a:pt x="31" y="14"/>
                      </a:cubicBezTo>
                      <a:cubicBezTo>
                        <a:pt x="34" y="11"/>
                        <a:pt x="38" y="5"/>
                        <a:pt x="41" y="3"/>
                      </a:cubicBezTo>
                      <a:cubicBezTo>
                        <a:pt x="42" y="2"/>
                        <a:pt x="43" y="2"/>
                        <a:pt x="44" y="1"/>
                      </a:cubicBezTo>
                      <a:cubicBezTo>
                        <a:pt x="44" y="0"/>
                        <a:pt x="49" y="0"/>
                        <a:pt x="50" y="1"/>
                      </a:cubicBezTo>
                      <a:cubicBezTo>
                        <a:pt x="52" y="2"/>
                        <a:pt x="52" y="4"/>
                        <a:pt x="55" y="5"/>
                      </a:cubicBezTo>
                      <a:cubicBezTo>
                        <a:pt x="56" y="7"/>
                        <a:pt x="56" y="9"/>
                        <a:pt x="55" y="12"/>
                      </a:cubicBezTo>
                      <a:cubicBezTo>
                        <a:pt x="55" y="13"/>
                        <a:pt x="54" y="13"/>
                        <a:pt x="53" y="14"/>
                      </a:cubicBezTo>
                      <a:cubicBezTo>
                        <a:pt x="51" y="22"/>
                        <a:pt x="49" y="29"/>
                        <a:pt x="45" y="36"/>
                      </a:cubicBezTo>
                      <a:cubicBezTo>
                        <a:pt x="45" y="38"/>
                        <a:pt x="44" y="40"/>
                        <a:pt x="42" y="42"/>
                      </a:cubicBezTo>
                      <a:cubicBezTo>
                        <a:pt x="42" y="44"/>
                        <a:pt x="41" y="45"/>
                        <a:pt x="41" y="48"/>
                      </a:cubicBezTo>
                      <a:cubicBezTo>
                        <a:pt x="41" y="48"/>
                        <a:pt x="40" y="49"/>
                        <a:pt x="39" y="49"/>
                      </a:cubicBezTo>
                      <a:cubicBezTo>
                        <a:pt x="39" y="50"/>
                        <a:pt x="40" y="50"/>
                        <a:pt x="39" y="51"/>
                      </a:cubicBezTo>
                      <a:cubicBezTo>
                        <a:pt x="39" y="52"/>
                        <a:pt x="38" y="52"/>
                        <a:pt x="38" y="53"/>
                      </a:cubicBezTo>
                      <a:cubicBezTo>
                        <a:pt x="39" y="55"/>
                        <a:pt x="36" y="57"/>
                        <a:pt x="35" y="60"/>
                      </a:cubicBezTo>
                      <a:cubicBezTo>
                        <a:pt x="35" y="60"/>
                        <a:pt x="35" y="61"/>
                        <a:pt x="35" y="61"/>
                      </a:cubicBezTo>
                      <a:cubicBezTo>
                        <a:pt x="34" y="62"/>
                        <a:pt x="33" y="63"/>
                        <a:pt x="33" y="63"/>
                      </a:cubicBezTo>
                      <a:cubicBezTo>
                        <a:pt x="32" y="65"/>
                        <a:pt x="32" y="66"/>
                        <a:pt x="31" y="67"/>
                      </a:cubicBezTo>
                      <a:cubicBezTo>
                        <a:pt x="29" y="68"/>
                        <a:pt x="28" y="67"/>
                        <a:pt x="26" y="66"/>
                      </a:cubicBezTo>
                      <a:cubicBezTo>
                        <a:pt x="25" y="65"/>
                        <a:pt x="24" y="65"/>
                        <a:pt x="24" y="64"/>
                      </a:cubicBezTo>
                      <a:cubicBezTo>
                        <a:pt x="24" y="63"/>
                        <a:pt x="25" y="62"/>
                        <a:pt x="25" y="61"/>
                      </a:cubicBezTo>
                      <a:cubicBezTo>
                        <a:pt x="26" y="57"/>
                        <a:pt x="26" y="52"/>
                        <a:pt x="28" y="49"/>
                      </a:cubicBezTo>
                      <a:close/>
                      <a:moveTo>
                        <a:pt x="34" y="25"/>
                      </a:moveTo>
                      <a:cubicBezTo>
                        <a:pt x="31" y="26"/>
                        <a:pt x="28" y="29"/>
                        <a:pt x="29" y="34"/>
                      </a:cubicBezTo>
                      <a:cubicBezTo>
                        <a:pt x="33" y="35"/>
                        <a:pt x="35" y="33"/>
                        <a:pt x="37" y="30"/>
                      </a:cubicBezTo>
                      <a:cubicBezTo>
                        <a:pt x="37" y="29"/>
                        <a:pt x="37" y="29"/>
                        <a:pt x="37" y="28"/>
                      </a:cubicBezTo>
                      <a:cubicBezTo>
                        <a:pt x="38" y="27"/>
                        <a:pt x="39" y="26"/>
                        <a:pt x="38" y="24"/>
                      </a:cubicBezTo>
                      <a:cubicBezTo>
                        <a:pt x="37" y="23"/>
                        <a:pt x="35" y="24"/>
                        <a:pt x="3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0" name="Freeform 33">
                  <a:extLst>
                    <a:ext uri="{FF2B5EF4-FFF2-40B4-BE49-F238E27FC236}">
                      <a16:creationId xmlns="" xmlns:a16="http://schemas.microsoft.com/office/drawing/2014/main" id="{BD89179B-213A-49AB-9202-67563E9FCF8B}"/>
                    </a:ext>
                  </a:extLst>
                </p:cNvPr>
                <p:cNvSpPr>
                  <a:spLocks/>
                </p:cNvSpPr>
                <p:nvPr/>
              </p:nvSpPr>
              <p:spPr bwMode="auto">
                <a:xfrm>
                  <a:off x="3181" y="2320"/>
                  <a:ext cx="94" cy="146"/>
                </a:xfrm>
                <a:custGeom>
                  <a:avLst/>
                  <a:gdLst>
                    <a:gd name="T0" fmla="*/ 15 w 45"/>
                    <a:gd name="T1" fmla="*/ 21 h 70"/>
                    <a:gd name="T2" fmla="*/ 15 w 45"/>
                    <a:gd name="T3" fmla="*/ 22 h 70"/>
                    <a:gd name="T4" fmla="*/ 24 w 45"/>
                    <a:gd name="T5" fmla="*/ 34 h 70"/>
                    <a:gd name="T6" fmla="*/ 24 w 45"/>
                    <a:gd name="T7" fmla="*/ 36 h 70"/>
                    <a:gd name="T8" fmla="*/ 29 w 45"/>
                    <a:gd name="T9" fmla="*/ 38 h 70"/>
                    <a:gd name="T10" fmla="*/ 29 w 45"/>
                    <a:gd name="T11" fmla="*/ 30 h 70"/>
                    <a:gd name="T12" fmla="*/ 28 w 45"/>
                    <a:gd name="T13" fmla="*/ 20 h 70"/>
                    <a:gd name="T14" fmla="*/ 28 w 45"/>
                    <a:gd name="T15" fmla="*/ 16 h 70"/>
                    <a:gd name="T16" fmla="*/ 26 w 45"/>
                    <a:gd name="T17" fmla="*/ 4 h 70"/>
                    <a:gd name="T18" fmla="*/ 33 w 45"/>
                    <a:gd name="T19" fmla="*/ 0 h 70"/>
                    <a:gd name="T20" fmla="*/ 37 w 45"/>
                    <a:gd name="T21" fmla="*/ 6 h 70"/>
                    <a:gd name="T22" fmla="*/ 36 w 45"/>
                    <a:gd name="T23" fmla="*/ 8 h 70"/>
                    <a:gd name="T24" fmla="*/ 37 w 45"/>
                    <a:gd name="T25" fmla="*/ 12 h 70"/>
                    <a:gd name="T26" fmla="*/ 38 w 45"/>
                    <a:gd name="T27" fmla="*/ 20 h 70"/>
                    <a:gd name="T28" fmla="*/ 39 w 45"/>
                    <a:gd name="T29" fmla="*/ 23 h 70"/>
                    <a:gd name="T30" fmla="*/ 39 w 45"/>
                    <a:gd name="T31" fmla="*/ 26 h 70"/>
                    <a:gd name="T32" fmla="*/ 40 w 45"/>
                    <a:gd name="T33" fmla="*/ 29 h 70"/>
                    <a:gd name="T34" fmla="*/ 40 w 45"/>
                    <a:gd name="T35" fmla="*/ 34 h 70"/>
                    <a:gd name="T36" fmla="*/ 40 w 45"/>
                    <a:gd name="T37" fmla="*/ 40 h 70"/>
                    <a:gd name="T38" fmla="*/ 42 w 45"/>
                    <a:gd name="T39" fmla="*/ 44 h 70"/>
                    <a:gd name="T40" fmla="*/ 42 w 45"/>
                    <a:gd name="T41" fmla="*/ 48 h 70"/>
                    <a:gd name="T42" fmla="*/ 43 w 45"/>
                    <a:gd name="T43" fmla="*/ 51 h 70"/>
                    <a:gd name="T44" fmla="*/ 43 w 45"/>
                    <a:gd name="T45" fmla="*/ 53 h 70"/>
                    <a:gd name="T46" fmla="*/ 45 w 45"/>
                    <a:gd name="T47" fmla="*/ 64 h 70"/>
                    <a:gd name="T48" fmla="*/ 43 w 45"/>
                    <a:gd name="T49" fmla="*/ 67 h 70"/>
                    <a:gd name="T50" fmla="*/ 41 w 45"/>
                    <a:gd name="T51" fmla="*/ 67 h 70"/>
                    <a:gd name="T52" fmla="*/ 36 w 45"/>
                    <a:gd name="T53" fmla="*/ 68 h 70"/>
                    <a:gd name="T54" fmla="*/ 33 w 45"/>
                    <a:gd name="T55" fmla="*/ 65 h 70"/>
                    <a:gd name="T56" fmla="*/ 29 w 45"/>
                    <a:gd name="T57" fmla="*/ 62 h 70"/>
                    <a:gd name="T58" fmla="*/ 28 w 45"/>
                    <a:gd name="T59" fmla="*/ 60 h 70"/>
                    <a:gd name="T60" fmla="*/ 23 w 45"/>
                    <a:gd name="T61" fmla="*/ 53 h 70"/>
                    <a:gd name="T62" fmla="*/ 24 w 45"/>
                    <a:gd name="T63" fmla="*/ 52 h 70"/>
                    <a:gd name="T64" fmla="*/ 21 w 45"/>
                    <a:gd name="T65" fmla="*/ 49 h 70"/>
                    <a:gd name="T66" fmla="*/ 16 w 45"/>
                    <a:gd name="T67" fmla="*/ 41 h 70"/>
                    <a:gd name="T68" fmla="*/ 12 w 45"/>
                    <a:gd name="T69" fmla="*/ 36 h 70"/>
                    <a:gd name="T70" fmla="*/ 8 w 45"/>
                    <a:gd name="T71" fmla="*/ 30 h 70"/>
                    <a:gd name="T72" fmla="*/ 3 w 45"/>
                    <a:gd name="T73" fmla="*/ 22 h 70"/>
                    <a:gd name="T74" fmla="*/ 0 w 45"/>
                    <a:gd name="T75" fmla="*/ 17 h 70"/>
                    <a:gd name="T76" fmla="*/ 7 w 45"/>
                    <a:gd name="T77" fmla="*/ 12 h 70"/>
                    <a:gd name="T78" fmla="*/ 15 w 45"/>
                    <a:gd name="T79" fmla="*/ 2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 h="70">
                      <a:moveTo>
                        <a:pt x="15" y="21"/>
                      </a:moveTo>
                      <a:cubicBezTo>
                        <a:pt x="15" y="21"/>
                        <a:pt x="15" y="22"/>
                        <a:pt x="15" y="22"/>
                      </a:cubicBezTo>
                      <a:cubicBezTo>
                        <a:pt x="19" y="26"/>
                        <a:pt x="20" y="31"/>
                        <a:pt x="24" y="34"/>
                      </a:cubicBezTo>
                      <a:cubicBezTo>
                        <a:pt x="24" y="35"/>
                        <a:pt x="24" y="36"/>
                        <a:pt x="24" y="36"/>
                      </a:cubicBezTo>
                      <a:cubicBezTo>
                        <a:pt x="26" y="36"/>
                        <a:pt x="27" y="39"/>
                        <a:pt x="29" y="38"/>
                      </a:cubicBezTo>
                      <a:cubicBezTo>
                        <a:pt x="30" y="38"/>
                        <a:pt x="30" y="33"/>
                        <a:pt x="29" y="30"/>
                      </a:cubicBezTo>
                      <a:cubicBezTo>
                        <a:pt x="29" y="27"/>
                        <a:pt x="28" y="24"/>
                        <a:pt x="28" y="20"/>
                      </a:cubicBezTo>
                      <a:cubicBezTo>
                        <a:pt x="28" y="19"/>
                        <a:pt x="28" y="17"/>
                        <a:pt x="28" y="16"/>
                      </a:cubicBezTo>
                      <a:cubicBezTo>
                        <a:pt x="27" y="14"/>
                        <a:pt x="25" y="8"/>
                        <a:pt x="26" y="4"/>
                      </a:cubicBezTo>
                      <a:cubicBezTo>
                        <a:pt x="27" y="1"/>
                        <a:pt x="30" y="1"/>
                        <a:pt x="33" y="0"/>
                      </a:cubicBezTo>
                      <a:cubicBezTo>
                        <a:pt x="35" y="1"/>
                        <a:pt x="36" y="4"/>
                        <a:pt x="37" y="6"/>
                      </a:cubicBezTo>
                      <a:cubicBezTo>
                        <a:pt x="37" y="7"/>
                        <a:pt x="36" y="7"/>
                        <a:pt x="36" y="8"/>
                      </a:cubicBezTo>
                      <a:cubicBezTo>
                        <a:pt x="36" y="9"/>
                        <a:pt x="37" y="10"/>
                        <a:pt x="37" y="12"/>
                      </a:cubicBezTo>
                      <a:cubicBezTo>
                        <a:pt x="38" y="14"/>
                        <a:pt x="37" y="18"/>
                        <a:pt x="38" y="20"/>
                      </a:cubicBezTo>
                      <a:cubicBezTo>
                        <a:pt x="38" y="21"/>
                        <a:pt x="39" y="22"/>
                        <a:pt x="39" y="23"/>
                      </a:cubicBezTo>
                      <a:cubicBezTo>
                        <a:pt x="39" y="24"/>
                        <a:pt x="39" y="25"/>
                        <a:pt x="39" y="26"/>
                      </a:cubicBezTo>
                      <a:cubicBezTo>
                        <a:pt x="39" y="27"/>
                        <a:pt x="40" y="28"/>
                        <a:pt x="40" y="29"/>
                      </a:cubicBezTo>
                      <a:cubicBezTo>
                        <a:pt x="40" y="30"/>
                        <a:pt x="40" y="32"/>
                        <a:pt x="40" y="34"/>
                      </a:cubicBezTo>
                      <a:cubicBezTo>
                        <a:pt x="40" y="36"/>
                        <a:pt x="40" y="38"/>
                        <a:pt x="40" y="40"/>
                      </a:cubicBezTo>
                      <a:cubicBezTo>
                        <a:pt x="41" y="42"/>
                        <a:pt x="41" y="43"/>
                        <a:pt x="42" y="44"/>
                      </a:cubicBezTo>
                      <a:cubicBezTo>
                        <a:pt x="42" y="45"/>
                        <a:pt x="42" y="47"/>
                        <a:pt x="42" y="48"/>
                      </a:cubicBezTo>
                      <a:cubicBezTo>
                        <a:pt x="43" y="49"/>
                        <a:pt x="43" y="50"/>
                        <a:pt x="43" y="51"/>
                      </a:cubicBezTo>
                      <a:cubicBezTo>
                        <a:pt x="43" y="52"/>
                        <a:pt x="43" y="52"/>
                        <a:pt x="43" y="53"/>
                      </a:cubicBezTo>
                      <a:cubicBezTo>
                        <a:pt x="43" y="55"/>
                        <a:pt x="45" y="62"/>
                        <a:pt x="45" y="64"/>
                      </a:cubicBezTo>
                      <a:cubicBezTo>
                        <a:pt x="45" y="64"/>
                        <a:pt x="43" y="66"/>
                        <a:pt x="43" y="67"/>
                      </a:cubicBezTo>
                      <a:cubicBezTo>
                        <a:pt x="42" y="67"/>
                        <a:pt x="42" y="67"/>
                        <a:pt x="41" y="67"/>
                      </a:cubicBezTo>
                      <a:cubicBezTo>
                        <a:pt x="39" y="68"/>
                        <a:pt x="39" y="70"/>
                        <a:pt x="36" y="68"/>
                      </a:cubicBezTo>
                      <a:cubicBezTo>
                        <a:pt x="35" y="68"/>
                        <a:pt x="34" y="66"/>
                        <a:pt x="33" y="65"/>
                      </a:cubicBezTo>
                      <a:cubicBezTo>
                        <a:pt x="31" y="64"/>
                        <a:pt x="30" y="63"/>
                        <a:pt x="29" y="62"/>
                      </a:cubicBezTo>
                      <a:cubicBezTo>
                        <a:pt x="28" y="61"/>
                        <a:pt x="28" y="60"/>
                        <a:pt x="28" y="60"/>
                      </a:cubicBezTo>
                      <a:cubicBezTo>
                        <a:pt x="27" y="58"/>
                        <a:pt x="25" y="55"/>
                        <a:pt x="23" y="53"/>
                      </a:cubicBezTo>
                      <a:cubicBezTo>
                        <a:pt x="23" y="53"/>
                        <a:pt x="24" y="52"/>
                        <a:pt x="24" y="52"/>
                      </a:cubicBezTo>
                      <a:cubicBezTo>
                        <a:pt x="23" y="51"/>
                        <a:pt x="22" y="50"/>
                        <a:pt x="21" y="49"/>
                      </a:cubicBezTo>
                      <a:cubicBezTo>
                        <a:pt x="19" y="46"/>
                        <a:pt x="18" y="43"/>
                        <a:pt x="16" y="41"/>
                      </a:cubicBezTo>
                      <a:cubicBezTo>
                        <a:pt x="15" y="39"/>
                        <a:pt x="14" y="38"/>
                        <a:pt x="12" y="36"/>
                      </a:cubicBezTo>
                      <a:cubicBezTo>
                        <a:pt x="11" y="34"/>
                        <a:pt x="10" y="32"/>
                        <a:pt x="8" y="30"/>
                      </a:cubicBezTo>
                      <a:cubicBezTo>
                        <a:pt x="8" y="27"/>
                        <a:pt x="5" y="24"/>
                        <a:pt x="3" y="22"/>
                      </a:cubicBezTo>
                      <a:cubicBezTo>
                        <a:pt x="3" y="20"/>
                        <a:pt x="0" y="19"/>
                        <a:pt x="0" y="17"/>
                      </a:cubicBezTo>
                      <a:cubicBezTo>
                        <a:pt x="0" y="14"/>
                        <a:pt x="3" y="11"/>
                        <a:pt x="7" y="12"/>
                      </a:cubicBezTo>
                      <a:cubicBezTo>
                        <a:pt x="10" y="12"/>
                        <a:pt x="11"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 name="Freeform 34">
                  <a:extLst>
                    <a:ext uri="{FF2B5EF4-FFF2-40B4-BE49-F238E27FC236}">
                      <a16:creationId xmlns="" xmlns:a16="http://schemas.microsoft.com/office/drawing/2014/main" id="{8C116BE9-CB95-4310-90FD-44285FD1C803}"/>
                    </a:ext>
                  </a:extLst>
                </p:cNvPr>
                <p:cNvSpPr>
                  <a:spLocks/>
                </p:cNvSpPr>
                <p:nvPr/>
              </p:nvSpPr>
              <p:spPr bwMode="auto">
                <a:xfrm>
                  <a:off x="2714" y="2327"/>
                  <a:ext cx="129" cy="149"/>
                </a:xfrm>
                <a:custGeom>
                  <a:avLst/>
                  <a:gdLst>
                    <a:gd name="T0" fmla="*/ 38 w 62"/>
                    <a:gd name="T1" fmla="*/ 28 h 72"/>
                    <a:gd name="T2" fmla="*/ 43 w 62"/>
                    <a:gd name="T3" fmla="*/ 29 h 72"/>
                    <a:gd name="T4" fmla="*/ 51 w 62"/>
                    <a:gd name="T5" fmla="*/ 14 h 72"/>
                    <a:gd name="T6" fmla="*/ 54 w 62"/>
                    <a:gd name="T7" fmla="*/ 11 h 72"/>
                    <a:gd name="T8" fmla="*/ 58 w 62"/>
                    <a:gd name="T9" fmla="*/ 21 h 72"/>
                    <a:gd name="T10" fmla="*/ 50 w 62"/>
                    <a:gd name="T11" fmla="*/ 36 h 72"/>
                    <a:gd name="T12" fmla="*/ 47 w 62"/>
                    <a:gd name="T13" fmla="*/ 40 h 72"/>
                    <a:gd name="T14" fmla="*/ 44 w 62"/>
                    <a:gd name="T15" fmla="*/ 47 h 72"/>
                    <a:gd name="T16" fmla="*/ 41 w 62"/>
                    <a:gd name="T17" fmla="*/ 53 h 72"/>
                    <a:gd name="T18" fmla="*/ 39 w 62"/>
                    <a:gd name="T19" fmla="*/ 55 h 72"/>
                    <a:gd name="T20" fmla="*/ 40 w 62"/>
                    <a:gd name="T21" fmla="*/ 57 h 72"/>
                    <a:gd name="T22" fmla="*/ 38 w 62"/>
                    <a:gd name="T23" fmla="*/ 58 h 72"/>
                    <a:gd name="T24" fmla="*/ 37 w 62"/>
                    <a:gd name="T25" fmla="*/ 61 h 72"/>
                    <a:gd name="T26" fmla="*/ 35 w 62"/>
                    <a:gd name="T27" fmla="*/ 65 h 72"/>
                    <a:gd name="T28" fmla="*/ 32 w 62"/>
                    <a:gd name="T29" fmla="*/ 67 h 72"/>
                    <a:gd name="T30" fmla="*/ 27 w 62"/>
                    <a:gd name="T31" fmla="*/ 71 h 72"/>
                    <a:gd name="T32" fmla="*/ 26 w 62"/>
                    <a:gd name="T33" fmla="*/ 70 h 72"/>
                    <a:gd name="T34" fmla="*/ 24 w 62"/>
                    <a:gd name="T35" fmla="*/ 69 h 72"/>
                    <a:gd name="T36" fmla="*/ 23 w 62"/>
                    <a:gd name="T37" fmla="*/ 61 h 72"/>
                    <a:gd name="T38" fmla="*/ 23 w 62"/>
                    <a:gd name="T39" fmla="*/ 55 h 72"/>
                    <a:gd name="T40" fmla="*/ 24 w 62"/>
                    <a:gd name="T41" fmla="*/ 52 h 72"/>
                    <a:gd name="T42" fmla="*/ 23 w 62"/>
                    <a:gd name="T43" fmla="*/ 50 h 72"/>
                    <a:gd name="T44" fmla="*/ 24 w 62"/>
                    <a:gd name="T45" fmla="*/ 42 h 72"/>
                    <a:gd name="T46" fmla="*/ 17 w 62"/>
                    <a:gd name="T47" fmla="*/ 45 h 72"/>
                    <a:gd name="T48" fmla="*/ 18 w 62"/>
                    <a:gd name="T49" fmla="*/ 47 h 72"/>
                    <a:gd name="T50" fmla="*/ 10 w 62"/>
                    <a:gd name="T51" fmla="*/ 60 h 72"/>
                    <a:gd name="T52" fmla="*/ 1 w 62"/>
                    <a:gd name="T53" fmla="*/ 57 h 72"/>
                    <a:gd name="T54" fmla="*/ 4 w 62"/>
                    <a:gd name="T55" fmla="*/ 47 h 72"/>
                    <a:gd name="T56" fmla="*/ 6 w 62"/>
                    <a:gd name="T57" fmla="*/ 46 h 72"/>
                    <a:gd name="T58" fmla="*/ 7 w 62"/>
                    <a:gd name="T59" fmla="*/ 41 h 72"/>
                    <a:gd name="T60" fmla="*/ 9 w 62"/>
                    <a:gd name="T61" fmla="*/ 38 h 72"/>
                    <a:gd name="T62" fmla="*/ 11 w 62"/>
                    <a:gd name="T63" fmla="*/ 36 h 72"/>
                    <a:gd name="T64" fmla="*/ 10 w 62"/>
                    <a:gd name="T65" fmla="*/ 35 h 72"/>
                    <a:gd name="T66" fmla="*/ 15 w 62"/>
                    <a:gd name="T67" fmla="*/ 26 h 72"/>
                    <a:gd name="T68" fmla="*/ 17 w 62"/>
                    <a:gd name="T69" fmla="*/ 22 h 72"/>
                    <a:gd name="T70" fmla="*/ 24 w 62"/>
                    <a:gd name="T71" fmla="*/ 11 h 72"/>
                    <a:gd name="T72" fmla="*/ 34 w 62"/>
                    <a:gd name="T73" fmla="*/ 2 h 72"/>
                    <a:gd name="T74" fmla="*/ 38 w 62"/>
                    <a:gd name="T75" fmla="*/ 4 h 72"/>
                    <a:gd name="T76" fmla="*/ 40 w 62"/>
                    <a:gd name="T77" fmla="*/ 8 h 72"/>
                    <a:gd name="T78" fmla="*/ 39 w 62"/>
                    <a:gd name="T79" fmla="*/ 12 h 72"/>
                    <a:gd name="T80" fmla="*/ 39 w 62"/>
                    <a:gd name="T81" fmla="*/ 22 h 72"/>
                    <a:gd name="T82" fmla="*/ 38 w 62"/>
                    <a:gd name="T83" fmla="*/ 2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72">
                      <a:moveTo>
                        <a:pt x="38" y="28"/>
                      </a:moveTo>
                      <a:cubicBezTo>
                        <a:pt x="38" y="30"/>
                        <a:pt x="42" y="29"/>
                        <a:pt x="43" y="29"/>
                      </a:cubicBezTo>
                      <a:cubicBezTo>
                        <a:pt x="44" y="22"/>
                        <a:pt x="48" y="19"/>
                        <a:pt x="51" y="14"/>
                      </a:cubicBezTo>
                      <a:cubicBezTo>
                        <a:pt x="53" y="13"/>
                        <a:pt x="53" y="12"/>
                        <a:pt x="54" y="11"/>
                      </a:cubicBezTo>
                      <a:cubicBezTo>
                        <a:pt x="59" y="10"/>
                        <a:pt x="62" y="18"/>
                        <a:pt x="58" y="21"/>
                      </a:cubicBezTo>
                      <a:cubicBezTo>
                        <a:pt x="55" y="26"/>
                        <a:pt x="52" y="31"/>
                        <a:pt x="50" y="36"/>
                      </a:cubicBezTo>
                      <a:cubicBezTo>
                        <a:pt x="49" y="37"/>
                        <a:pt x="48" y="39"/>
                        <a:pt x="47" y="40"/>
                      </a:cubicBezTo>
                      <a:cubicBezTo>
                        <a:pt x="46" y="42"/>
                        <a:pt x="46" y="45"/>
                        <a:pt x="44" y="47"/>
                      </a:cubicBezTo>
                      <a:cubicBezTo>
                        <a:pt x="44" y="50"/>
                        <a:pt x="41" y="51"/>
                        <a:pt x="41" y="53"/>
                      </a:cubicBezTo>
                      <a:cubicBezTo>
                        <a:pt x="40" y="54"/>
                        <a:pt x="39" y="54"/>
                        <a:pt x="39" y="55"/>
                      </a:cubicBezTo>
                      <a:cubicBezTo>
                        <a:pt x="38" y="56"/>
                        <a:pt x="40" y="56"/>
                        <a:pt x="40" y="57"/>
                      </a:cubicBezTo>
                      <a:cubicBezTo>
                        <a:pt x="40" y="57"/>
                        <a:pt x="39" y="57"/>
                        <a:pt x="38" y="58"/>
                      </a:cubicBezTo>
                      <a:cubicBezTo>
                        <a:pt x="39" y="60"/>
                        <a:pt x="38" y="60"/>
                        <a:pt x="37" y="61"/>
                      </a:cubicBezTo>
                      <a:cubicBezTo>
                        <a:pt x="36" y="62"/>
                        <a:pt x="36" y="64"/>
                        <a:pt x="35" y="65"/>
                      </a:cubicBezTo>
                      <a:cubicBezTo>
                        <a:pt x="35" y="66"/>
                        <a:pt x="33" y="66"/>
                        <a:pt x="32" y="67"/>
                      </a:cubicBezTo>
                      <a:cubicBezTo>
                        <a:pt x="34" y="71"/>
                        <a:pt x="30" y="72"/>
                        <a:pt x="27" y="71"/>
                      </a:cubicBezTo>
                      <a:cubicBezTo>
                        <a:pt x="27" y="70"/>
                        <a:pt x="26" y="70"/>
                        <a:pt x="26" y="70"/>
                      </a:cubicBezTo>
                      <a:cubicBezTo>
                        <a:pt x="25" y="69"/>
                        <a:pt x="24" y="70"/>
                        <a:pt x="24" y="69"/>
                      </a:cubicBezTo>
                      <a:cubicBezTo>
                        <a:pt x="21" y="68"/>
                        <a:pt x="22" y="64"/>
                        <a:pt x="23" y="61"/>
                      </a:cubicBezTo>
                      <a:cubicBezTo>
                        <a:pt x="23" y="59"/>
                        <a:pt x="23" y="57"/>
                        <a:pt x="23" y="55"/>
                      </a:cubicBezTo>
                      <a:cubicBezTo>
                        <a:pt x="23" y="54"/>
                        <a:pt x="24" y="53"/>
                        <a:pt x="24" y="52"/>
                      </a:cubicBezTo>
                      <a:cubicBezTo>
                        <a:pt x="24" y="52"/>
                        <a:pt x="23" y="51"/>
                        <a:pt x="23" y="50"/>
                      </a:cubicBezTo>
                      <a:cubicBezTo>
                        <a:pt x="23" y="48"/>
                        <a:pt x="26" y="45"/>
                        <a:pt x="24" y="42"/>
                      </a:cubicBezTo>
                      <a:cubicBezTo>
                        <a:pt x="20" y="40"/>
                        <a:pt x="20" y="45"/>
                        <a:pt x="17" y="45"/>
                      </a:cubicBezTo>
                      <a:cubicBezTo>
                        <a:pt x="17" y="46"/>
                        <a:pt x="18" y="46"/>
                        <a:pt x="18" y="47"/>
                      </a:cubicBezTo>
                      <a:cubicBezTo>
                        <a:pt x="15" y="51"/>
                        <a:pt x="13" y="56"/>
                        <a:pt x="10" y="60"/>
                      </a:cubicBezTo>
                      <a:cubicBezTo>
                        <a:pt x="6" y="61"/>
                        <a:pt x="2" y="61"/>
                        <a:pt x="1" y="57"/>
                      </a:cubicBezTo>
                      <a:cubicBezTo>
                        <a:pt x="0" y="53"/>
                        <a:pt x="4" y="51"/>
                        <a:pt x="4" y="47"/>
                      </a:cubicBezTo>
                      <a:cubicBezTo>
                        <a:pt x="4" y="46"/>
                        <a:pt x="5" y="46"/>
                        <a:pt x="6" y="46"/>
                      </a:cubicBezTo>
                      <a:cubicBezTo>
                        <a:pt x="5" y="43"/>
                        <a:pt x="8" y="44"/>
                        <a:pt x="7" y="41"/>
                      </a:cubicBezTo>
                      <a:cubicBezTo>
                        <a:pt x="8" y="40"/>
                        <a:pt x="9" y="40"/>
                        <a:pt x="9" y="38"/>
                      </a:cubicBezTo>
                      <a:cubicBezTo>
                        <a:pt x="9" y="37"/>
                        <a:pt x="10" y="37"/>
                        <a:pt x="11" y="36"/>
                      </a:cubicBezTo>
                      <a:cubicBezTo>
                        <a:pt x="11" y="36"/>
                        <a:pt x="10" y="36"/>
                        <a:pt x="10" y="35"/>
                      </a:cubicBezTo>
                      <a:cubicBezTo>
                        <a:pt x="12" y="32"/>
                        <a:pt x="14" y="30"/>
                        <a:pt x="15" y="26"/>
                      </a:cubicBezTo>
                      <a:cubicBezTo>
                        <a:pt x="16" y="25"/>
                        <a:pt x="17" y="24"/>
                        <a:pt x="17" y="22"/>
                      </a:cubicBezTo>
                      <a:cubicBezTo>
                        <a:pt x="20" y="19"/>
                        <a:pt x="21" y="14"/>
                        <a:pt x="24" y="11"/>
                      </a:cubicBezTo>
                      <a:cubicBezTo>
                        <a:pt x="25" y="7"/>
                        <a:pt x="29" y="0"/>
                        <a:pt x="34" y="2"/>
                      </a:cubicBezTo>
                      <a:cubicBezTo>
                        <a:pt x="35" y="2"/>
                        <a:pt x="36" y="4"/>
                        <a:pt x="38" y="4"/>
                      </a:cubicBezTo>
                      <a:cubicBezTo>
                        <a:pt x="38" y="5"/>
                        <a:pt x="40" y="6"/>
                        <a:pt x="40" y="8"/>
                      </a:cubicBezTo>
                      <a:cubicBezTo>
                        <a:pt x="40" y="9"/>
                        <a:pt x="39" y="10"/>
                        <a:pt x="39" y="12"/>
                      </a:cubicBezTo>
                      <a:cubicBezTo>
                        <a:pt x="38" y="14"/>
                        <a:pt x="39" y="19"/>
                        <a:pt x="39" y="22"/>
                      </a:cubicBezTo>
                      <a:cubicBezTo>
                        <a:pt x="39" y="24"/>
                        <a:pt x="39" y="26"/>
                        <a:pt x="38"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2" name="Freeform 35">
                  <a:extLst>
                    <a:ext uri="{FF2B5EF4-FFF2-40B4-BE49-F238E27FC236}">
                      <a16:creationId xmlns="" xmlns:a16="http://schemas.microsoft.com/office/drawing/2014/main" id="{1EBD0E4C-AA92-421E-8C12-B0FE367B6DC1}"/>
                    </a:ext>
                  </a:extLst>
                </p:cNvPr>
                <p:cNvSpPr>
                  <a:spLocks/>
                </p:cNvSpPr>
                <p:nvPr/>
              </p:nvSpPr>
              <p:spPr bwMode="auto">
                <a:xfrm>
                  <a:off x="3148" y="2356"/>
                  <a:ext cx="60" cy="133"/>
                </a:xfrm>
                <a:custGeom>
                  <a:avLst/>
                  <a:gdLst>
                    <a:gd name="T0" fmla="*/ 10 w 29"/>
                    <a:gd name="T1" fmla="*/ 1 h 64"/>
                    <a:gd name="T2" fmla="*/ 12 w 29"/>
                    <a:gd name="T3" fmla="*/ 4 h 64"/>
                    <a:gd name="T4" fmla="*/ 13 w 29"/>
                    <a:gd name="T5" fmla="*/ 8 h 64"/>
                    <a:gd name="T6" fmla="*/ 14 w 29"/>
                    <a:gd name="T7" fmla="*/ 14 h 64"/>
                    <a:gd name="T8" fmla="*/ 15 w 29"/>
                    <a:gd name="T9" fmla="*/ 16 h 64"/>
                    <a:gd name="T10" fmla="*/ 17 w 29"/>
                    <a:gd name="T11" fmla="*/ 21 h 64"/>
                    <a:gd name="T12" fmla="*/ 18 w 29"/>
                    <a:gd name="T13" fmla="*/ 24 h 64"/>
                    <a:gd name="T14" fmla="*/ 19 w 29"/>
                    <a:gd name="T15" fmla="*/ 29 h 64"/>
                    <a:gd name="T16" fmla="*/ 20 w 29"/>
                    <a:gd name="T17" fmla="*/ 33 h 64"/>
                    <a:gd name="T18" fmla="*/ 20 w 29"/>
                    <a:gd name="T19" fmla="*/ 35 h 64"/>
                    <a:gd name="T20" fmla="*/ 22 w 29"/>
                    <a:gd name="T21" fmla="*/ 39 h 64"/>
                    <a:gd name="T22" fmla="*/ 24 w 29"/>
                    <a:gd name="T23" fmla="*/ 47 h 64"/>
                    <a:gd name="T24" fmla="*/ 27 w 29"/>
                    <a:gd name="T25" fmla="*/ 59 h 64"/>
                    <a:gd name="T26" fmla="*/ 19 w 29"/>
                    <a:gd name="T27" fmla="*/ 61 h 64"/>
                    <a:gd name="T28" fmla="*/ 14 w 29"/>
                    <a:gd name="T29" fmla="*/ 48 h 64"/>
                    <a:gd name="T30" fmla="*/ 14 w 29"/>
                    <a:gd name="T31" fmla="*/ 46 h 64"/>
                    <a:gd name="T32" fmla="*/ 13 w 29"/>
                    <a:gd name="T33" fmla="*/ 43 h 64"/>
                    <a:gd name="T34" fmla="*/ 12 w 29"/>
                    <a:gd name="T35" fmla="*/ 40 h 64"/>
                    <a:gd name="T36" fmla="*/ 11 w 29"/>
                    <a:gd name="T37" fmla="*/ 38 h 64"/>
                    <a:gd name="T38" fmla="*/ 11 w 29"/>
                    <a:gd name="T39" fmla="*/ 35 h 64"/>
                    <a:gd name="T40" fmla="*/ 6 w 29"/>
                    <a:gd name="T41" fmla="*/ 22 h 64"/>
                    <a:gd name="T42" fmla="*/ 5 w 29"/>
                    <a:gd name="T43" fmla="*/ 18 h 64"/>
                    <a:gd name="T44" fmla="*/ 4 w 29"/>
                    <a:gd name="T45" fmla="*/ 16 h 64"/>
                    <a:gd name="T46" fmla="*/ 4 w 29"/>
                    <a:gd name="T47" fmla="*/ 13 h 64"/>
                    <a:gd name="T48" fmla="*/ 1 w 29"/>
                    <a:gd name="T49" fmla="*/ 8 h 64"/>
                    <a:gd name="T50" fmla="*/ 0 w 29"/>
                    <a:gd name="T51" fmla="*/ 4 h 64"/>
                    <a:gd name="T52" fmla="*/ 10 w 29"/>
                    <a:gd name="T53"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64">
                      <a:moveTo>
                        <a:pt x="10" y="1"/>
                      </a:moveTo>
                      <a:cubicBezTo>
                        <a:pt x="11" y="2"/>
                        <a:pt x="11" y="3"/>
                        <a:pt x="12" y="4"/>
                      </a:cubicBezTo>
                      <a:cubicBezTo>
                        <a:pt x="11" y="6"/>
                        <a:pt x="13" y="7"/>
                        <a:pt x="13" y="8"/>
                      </a:cubicBezTo>
                      <a:cubicBezTo>
                        <a:pt x="14" y="10"/>
                        <a:pt x="14" y="12"/>
                        <a:pt x="14" y="14"/>
                      </a:cubicBezTo>
                      <a:cubicBezTo>
                        <a:pt x="14" y="15"/>
                        <a:pt x="15" y="15"/>
                        <a:pt x="15" y="16"/>
                      </a:cubicBezTo>
                      <a:cubicBezTo>
                        <a:pt x="16" y="17"/>
                        <a:pt x="16" y="19"/>
                        <a:pt x="17" y="21"/>
                      </a:cubicBezTo>
                      <a:cubicBezTo>
                        <a:pt x="17" y="22"/>
                        <a:pt x="18" y="23"/>
                        <a:pt x="18" y="24"/>
                      </a:cubicBezTo>
                      <a:cubicBezTo>
                        <a:pt x="19" y="26"/>
                        <a:pt x="19" y="27"/>
                        <a:pt x="19" y="29"/>
                      </a:cubicBezTo>
                      <a:cubicBezTo>
                        <a:pt x="19" y="30"/>
                        <a:pt x="20" y="31"/>
                        <a:pt x="20" y="33"/>
                      </a:cubicBezTo>
                      <a:cubicBezTo>
                        <a:pt x="20" y="33"/>
                        <a:pt x="20" y="34"/>
                        <a:pt x="20" y="35"/>
                      </a:cubicBezTo>
                      <a:cubicBezTo>
                        <a:pt x="21" y="36"/>
                        <a:pt x="22" y="37"/>
                        <a:pt x="22" y="39"/>
                      </a:cubicBezTo>
                      <a:cubicBezTo>
                        <a:pt x="23" y="42"/>
                        <a:pt x="24" y="44"/>
                        <a:pt x="24" y="47"/>
                      </a:cubicBezTo>
                      <a:cubicBezTo>
                        <a:pt x="25" y="49"/>
                        <a:pt x="29" y="56"/>
                        <a:pt x="27" y="59"/>
                      </a:cubicBezTo>
                      <a:cubicBezTo>
                        <a:pt x="26" y="62"/>
                        <a:pt x="22" y="64"/>
                        <a:pt x="19" y="61"/>
                      </a:cubicBezTo>
                      <a:cubicBezTo>
                        <a:pt x="18" y="57"/>
                        <a:pt x="15" y="52"/>
                        <a:pt x="14" y="48"/>
                      </a:cubicBezTo>
                      <a:cubicBezTo>
                        <a:pt x="14" y="47"/>
                        <a:pt x="15" y="47"/>
                        <a:pt x="14" y="46"/>
                      </a:cubicBezTo>
                      <a:cubicBezTo>
                        <a:pt x="14" y="45"/>
                        <a:pt x="13" y="44"/>
                        <a:pt x="13" y="43"/>
                      </a:cubicBezTo>
                      <a:cubicBezTo>
                        <a:pt x="12" y="42"/>
                        <a:pt x="13" y="41"/>
                        <a:pt x="12" y="40"/>
                      </a:cubicBezTo>
                      <a:cubicBezTo>
                        <a:pt x="12" y="39"/>
                        <a:pt x="11" y="39"/>
                        <a:pt x="11" y="38"/>
                      </a:cubicBezTo>
                      <a:cubicBezTo>
                        <a:pt x="11" y="37"/>
                        <a:pt x="11" y="36"/>
                        <a:pt x="11" y="35"/>
                      </a:cubicBezTo>
                      <a:cubicBezTo>
                        <a:pt x="9" y="31"/>
                        <a:pt x="8" y="27"/>
                        <a:pt x="6" y="22"/>
                      </a:cubicBezTo>
                      <a:cubicBezTo>
                        <a:pt x="6" y="21"/>
                        <a:pt x="6" y="19"/>
                        <a:pt x="5" y="18"/>
                      </a:cubicBezTo>
                      <a:cubicBezTo>
                        <a:pt x="5" y="17"/>
                        <a:pt x="4" y="16"/>
                        <a:pt x="4" y="16"/>
                      </a:cubicBezTo>
                      <a:cubicBezTo>
                        <a:pt x="4" y="15"/>
                        <a:pt x="4" y="14"/>
                        <a:pt x="4" y="13"/>
                      </a:cubicBezTo>
                      <a:cubicBezTo>
                        <a:pt x="3" y="11"/>
                        <a:pt x="2" y="10"/>
                        <a:pt x="1" y="8"/>
                      </a:cubicBezTo>
                      <a:cubicBezTo>
                        <a:pt x="1" y="7"/>
                        <a:pt x="0" y="5"/>
                        <a:pt x="0" y="4"/>
                      </a:cubicBezTo>
                      <a:cubicBezTo>
                        <a:pt x="1" y="1"/>
                        <a:pt x="5"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3" name="Freeform 36">
                  <a:extLst>
                    <a:ext uri="{FF2B5EF4-FFF2-40B4-BE49-F238E27FC236}">
                      <a16:creationId xmlns="" xmlns:a16="http://schemas.microsoft.com/office/drawing/2014/main" id="{20543E68-54A7-4CAF-82FA-511E340BDBD9}"/>
                    </a:ext>
                  </a:extLst>
                </p:cNvPr>
                <p:cNvSpPr>
                  <a:spLocks/>
                </p:cNvSpPr>
                <p:nvPr/>
              </p:nvSpPr>
              <p:spPr bwMode="auto">
                <a:xfrm>
                  <a:off x="2814" y="2360"/>
                  <a:ext cx="100" cy="141"/>
                </a:xfrm>
                <a:custGeom>
                  <a:avLst/>
                  <a:gdLst>
                    <a:gd name="T0" fmla="*/ 41 w 48"/>
                    <a:gd name="T1" fmla="*/ 5 h 68"/>
                    <a:gd name="T2" fmla="*/ 40 w 48"/>
                    <a:gd name="T3" fmla="*/ 7 h 68"/>
                    <a:gd name="T4" fmla="*/ 44 w 48"/>
                    <a:gd name="T5" fmla="*/ 10 h 68"/>
                    <a:gd name="T6" fmla="*/ 46 w 48"/>
                    <a:gd name="T7" fmla="*/ 21 h 68"/>
                    <a:gd name="T8" fmla="*/ 38 w 48"/>
                    <a:gd name="T9" fmla="*/ 22 h 68"/>
                    <a:gd name="T10" fmla="*/ 36 w 48"/>
                    <a:gd name="T11" fmla="*/ 16 h 68"/>
                    <a:gd name="T12" fmla="*/ 34 w 48"/>
                    <a:gd name="T13" fmla="*/ 13 h 68"/>
                    <a:gd name="T14" fmla="*/ 30 w 48"/>
                    <a:gd name="T15" fmla="*/ 9 h 68"/>
                    <a:gd name="T16" fmla="*/ 17 w 48"/>
                    <a:gd name="T17" fmla="*/ 17 h 68"/>
                    <a:gd name="T18" fmla="*/ 15 w 48"/>
                    <a:gd name="T19" fmla="*/ 22 h 68"/>
                    <a:gd name="T20" fmla="*/ 11 w 48"/>
                    <a:gd name="T21" fmla="*/ 46 h 68"/>
                    <a:gd name="T22" fmla="*/ 12 w 48"/>
                    <a:gd name="T23" fmla="*/ 48 h 68"/>
                    <a:gd name="T24" fmla="*/ 13 w 48"/>
                    <a:gd name="T25" fmla="*/ 50 h 68"/>
                    <a:gd name="T26" fmla="*/ 21 w 48"/>
                    <a:gd name="T27" fmla="*/ 52 h 68"/>
                    <a:gd name="T28" fmla="*/ 23 w 48"/>
                    <a:gd name="T29" fmla="*/ 53 h 68"/>
                    <a:gd name="T30" fmla="*/ 26 w 48"/>
                    <a:gd name="T31" fmla="*/ 50 h 68"/>
                    <a:gd name="T32" fmla="*/ 28 w 48"/>
                    <a:gd name="T33" fmla="*/ 46 h 68"/>
                    <a:gd name="T34" fmla="*/ 23 w 48"/>
                    <a:gd name="T35" fmla="*/ 39 h 68"/>
                    <a:gd name="T36" fmla="*/ 20 w 48"/>
                    <a:gd name="T37" fmla="*/ 35 h 68"/>
                    <a:gd name="T38" fmla="*/ 33 w 48"/>
                    <a:gd name="T39" fmla="*/ 36 h 68"/>
                    <a:gd name="T40" fmla="*/ 34 w 48"/>
                    <a:gd name="T41" fmla="*/ 35 h 68"/>
                    <a:gd name="T42" fmla="*/ 40 w 48"/>
                    <a:gd name="T43" fmla="*/ 40 h 68"/>
                    <a:gd name="T44" fmla="*/ 39 w 48"/>
                    <a:gd name="T45" fmla="*/ 44 h 68"/>
                    <a:gd name="T46" fmla="*/ 37 w 48"/>
                    <a:gd name="T47" fmla="*/ 50 h 68"/>
                    <a:gd name="T48" fmla="*/ 33 w 48"/>
                    <a:gd name="T49" fmla="*/ 57 h 68"/>
                    <a:gd name="T50" fmla="*/ 33 w 48"/>
                    <a:gd name="T51" fmla="*/ 60 h 68"/>
                    <a:gd name="T52" fmla="*/ 32 w 48"/>
                    <a:gd name="T53" fmla="*/ 62 h 68"/>
                    <a:gd name="T54" fmla="*/ 26 w 48"/>
                    <a:gd name="T55" fmla="*/ 68 h 68"/>
                    <a:gd name="T56" fmla="*/ 22 w 48"/>
                    <a:gd name="T57" fmla="*/ 63 h 68"/>
                    <a:gd name="T58" fmla="*/ 13 w 48"/>
                    <a:gd name="T59" fmla="*/ 63 h 68"/>
                    <a:gd name="T60" fmla="*/ 4 w 48"/>
                    <a:gd name="T61" fmla="*/ 56 h 68"/>
                    <a:gd name="T62" fmla="*/ 2 w 48"/>
                    <a:gd name="T63" fmla="*/ 53 h 68"/>
                    <a:gd name="T64" fmla="*/ 0 w 48"/>
                    <a:gd name="T65" fmla="*/ 48 h 68"/>
                    <a:gd name="T66" fmla="*/ 2 w 48"/>
                    <a:gd name="T67" fmla="*/ 31 h 68"/>
                    <a:gd name="T68" fmla="*/ 5 w 48"/>
                    <a:gd name="T69" fmla="*/ 22 h 68"/>
                    <a:gd name="T70" fmla="*/ 8 w 48"/>
                    <a:gd name="T71" fmla="*/ 16 h 68"/>
                    <a:gd name="T72" fmla="*/ 12 w 48"/>
                    <a:gd name="T73" fmla="*/ 9 h 68"/>
                    <a:gd name="T74" fmla="*/ 14 w 48"/>
                    <a:gd name="T75" fmla="*/ 8 h 68"/>
                    <a:gd name="T76" fmla="*/ 14 w 48"/>
                    <a:gd name="T77" fmla="*/ 6 h 68"/>
                    <a:gd name="T78" fmla="*/ 18 w 48"/>
                    <a:gd name="T79" fmla="*/ 3 h 68"/>
                    <a:gd name="T80" fmla="*/ 36 w 48"/>
                    <a:gd name="T81" fmla="*/ 1 h 68"/>
                    <a:gd name="T82" fmla="*/ 41 w 48"/>
                    <a:gd name="T8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68">
                      <a:moveTo>
                        <a:pt x="41" y="5"/>
                      </a:moveTo>
                      <a:cubicBezTo>
                        <a:pt x="41" y="6"/>
                        <a:pt x="40" y="6"/>
                        <a:pt x="40" y="7"/>
                      </a:cubicBezTo>
                      <a:cubicBezTo>
                        <a:pt x="42" y="7"/>
                        <a:pt x="43" y="9"/>
                        <a:pt x="44" y="10"/>
                      </a:cubicBezTo>
                      <a:cubicBezTo>
                        <a:pt x="43" y="13"/>
                        <a:pt x="48" y="17"/>
                        <a:pt x="46" y="21"/>
                      </a:cubicBezTo>
                      <a:cubicBezTo>
                        <a:pt x="44" y="23"/>
                        <a:pt x="40" y="23"/>
                        <a:pt x="38" y="22"/>
                      </a:cubicBezTo>
                      <a:cubicBezTo>
                        <a:pt x="37" y="20"/>
                        <a:pt x="35" y="19"/>
                        <a:pt x="36" y="16"/>
                      </a:cubicBezTo>
                      <a:cubicBezTo>
                        <a:pt x="35" y="15"/>
                        <a:pt x="34" y="14"/>
                        <a:pt x="34" y="13"/>
                      </a:cubicBezTo>
                      <a:cubicBezTo>
                        <a:pt x="33" y="11"/>
                        <a:pt x="31" y="10"/>
                        <a:pt x="30" y="9"/>
                      </a:cubicBezTo>
                      <a:cubicBezTo>
                        <a:pt x="23" y="9"/>
                        <a:pt x="22" y="14"/>
                        <a:pt x="17" y="17"/>
                      </a:cubicBezTo>
                      <a:cubicBezTo>
                        <a:pt x="17" y="19"/>
                        <a:pt x="16" y="21"/>
                        <a:pt x="15" y="22"/>
                      </a:cubicBezTo>
                      <a:cubicBezTo>
                        <a:pt x="13" y="28"/>
                        <a:pt x="10" y="38"/>
                        <a:pt x="11" y="46"/>
                      </a:cubicBezTo>
                      <a:cubicBezTo>
                        <a:pt x="11" y="47"/>
                        <a:pt x="12" y="47"/>
                        <a:pt x="12" y="48"/>
                      </a:cubicBezTo>
                      <a:cubicBezTo>
                        <a:pt x="13" y="49"/>
                        <a:pt x="12" y="50"/>
                        <a:pt x="13" y="50"/>
                      </a:cubicBezTo>
                      <a:cubicBezTo>
                        <a:pt x="14" y="53"/>
                        <a:pt x="19" y="55"/>
                        <a:pt x="21" y="52"/>
                      </a:cubicBezTo>
                      <a:cubicBezTo>
                        <a:pt x="22" y="52"/>
                        <a:pt x="22" y="53"/>
                        <a:pt x="23" y="53"/>
                      </a:cubicBezTo>
                      <a:cubicBezTo>
                        <a:pt x="24" y="52"/>
                        <a:pt x="25" y="50"/>
                        <a:pt x="26" y="50"/>
                      </a:cubicBezTo>
                      <a:cubicBezTo>
                        <a:pt x="26" y="48"/>
                        <a:pt x="28" y="47"/>
                        <a:pt x="28" y="46"/>
                      </a:cubicBezTo>
                      <a:cubicBezTo>
                        <a:pt x="28" y="42"/>
                        <a:pt x="25" y="41"/>
                        <a:pt x="23" y="39"/>
                      </a:cubicBezTo>
                      <a:cubicBezTo>
                        <a:pt x="21" y="38"/>
                        <a:pt x="19" y="37"/>
                        <a:pt x="20" y="35"/>
                      </a:cubicBezTo>
                      <a:cubicBezTo>
                        <a:pt x="21" y="31"/>
                        <a:pt x="31" y="34"/>
                        <a:pt x="33" y="36"/>
                      </a:cubicBezTo>
                      <a:cubicBezTo>
                        <a:pt x="33" y="36"/>
                        <a:pt x="34" y="35"/>
                        <a:pt x="34" y="35"/>
                      </a:cubicBezTo>
                      <a:cubicBezTo>
                        <a:pt x="36" y="38"/>
                        <a:pt x="40" y="37"/>
                        <a:pt x="40" y="40"/>
                      </a:cubicBezTo>
                      <a:cubicBezTo>
                        <a:pt x="40" y="41"/>
                        <a:pt x="39" y="42"/>
                        <a:pt x="39" y="44"/>
                      </a:cubicBezTo>
                      <a:cubicBezTo>
                        <a:pt x="38" y="46"/>
                        <a:pt x="37" y="47"/>
                        <a:pt x="37" y="50"/>
                      </a:cubicBezTo>
                      <a:cubicBezTo>
                        <a:pt x="36" y="53"/>
                        <a:pt x="34" y="55"/>
                        <a:pt x="33" y="57"/>
                      </a:cubicBezTo>
                      <a:cubicBezTo>
                        <a:pt x="33" y="58"/>
                        <a:pt x="33" y="59"/>
                        <a:pt x="33" y="60"/>
                      </a:cubicBezTo>
                      <a:cubicBezTo>
                        <a:pt x="33" y="60"/>
                        <a:pt x="32" y="61"/>
                        <a:pt x="32" y="62"/>
                      </a:cubicBezTo>
                      <a:cubicBezTo>
                        <a:pt x="30" y="65"/>
                        <a:pt x="30" y="68"/>
                        <a:pt x="26" y="68"/>
                      </a:cubicBezTo>
                      <a:cubicBezTo>
                        <a:pt x="25" y="66"/>
                        <a:pt x="22" y="66"/>
                        <a:pt x="22" y="63"/>
                      </a:cubicBezTo>
                      <a:cubicBezTo>
                        <a:pt x="19" y="62"/>
                        <a:pt x="15" y="63"/>
                        <a:pt x="13" y="63"/>
                      </a:cubicBezTo>
                      <a:cubicBezTo>
                        <a:pt x="8" y="62"/>
                        <a:pt x="6" y="58"/>
                        <a:pt x="4" y="56"/>
                      </a:cubicBezTo>
                      <a:cubicBezTo>
                        <a:pt x="3" y="55"/>
                        <a:pt x="3" y="54"/>
                        <a:pt x="2" y="53"/>
                      </a:cubicBezTo>
                      <a:cubicBezTo>
                        <a:pt x="2" y="50"/>
                        <a:pt x="1" y="49"/>
                        <a:pt x="0" y="48"/>
                      </a:cubicBezTo>
                      <a:cubicBezTo>
                        <a:pt x="0" y="43"/>
                        <a:pt x="0" y="35"/>
                        <a:pt x="2" y="31"/>
                      </a:cubicBezTo>
                      <a:cubicBezTo>
                        <a:pt x="2" y="27"/>
                        <a:pt x="4" y="25"/>
                        <a:pt x="5" y="22"/>
                      </a:cubicBezTo>
                      <a:cubicBezTo>
                        <a:pt x="6" y="20"/>
                        <a:pt x="7" y="18"/>
                        <a:pt x="8" y="16"/>
                      </a:cubicBezTo>
                      <a:cubicBezTo>
                        <a:pt x="9" y="14"/>
                        <a:pt x="10" y="11"/>
                        <a:pt x="12" y="9"/>
                      </a:cubicBezTo>
                      <a:cubicBezTo>
                        <a:pt x="12" y="9"/>
                        <a:pt x="13" y="8"/>
                        <a:pt x="14" y="8"/>
                      </a:cubicBezTo>
                      <a:cubicBezTo>
                        <a:pt x="14" y="8"/>
                        <a:pt x="14" y="7"/>
                        <a:pt x="14" y="6"/>
                      </a:cubicBezTo>
                      <a:cubicBezTo>
                        <a:pt x="15" y="5"/>
                        <a:pt x="17" y="4"/>
                        <a:pt x="18" y="3"/>
                      </a:cubicBezTo>
                      <a:cubicBezTo>
                        <a:pt x="23" y="2"/>
                        <a:pt x="29" y="0"/>
                        <a:pt x="36" y="1"/>
                      </a:cubicBezTo>
                      <a:cubicBezTo>
                        <a:pt x="37" y="2"/>
                        <a:pt x="39" y="3"/>
                        <a:pt x="4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4" name="Freeform 37">
                  <a:extLst>
                    <a:ext uri="{FF2B5EF4-FFF2-40B4-BE49-F238E27FC236}">
                      <a16:creationId xmlns="" xmlns:a16="http://schemas.microsoft.com/office/drawing/2014/main" id="{6943B4BC-0358-4EB5-9ADE-FE2F2B1A3CB3}"/>
                    </a:ext>
                  </a:extLst>
                </p:cNvPr>
                <p:cNvSpPr>
                  <a:spLocks/>
                </p:cNvSpPr>
                <p:nvPr/>
              </p:nvSpPr>
              <p:spPr bwMode="auto">
                <a:xfrm>
                  <a:off x="3066" y="2364"/>
                  <a:ext cx="90" cy="146"/>
                </a:xfrm>
                <a:custGeom>
                  <a:avLst/>
                  <a:gdLst>
                    <a:gd name="T0" fmla="*/ 35 w 43"/>
                    <a:gd name="T1" fmla="*/ 2 h 70"/>
                    <a:gd name="T2" fmla="*/ 35 w 43"/>
                    <a:gd name="T3" fmla="*/ 6 h 70"/>
                    <a:gd name="T4" fmla="*/ 36 w 43"/>
                    <a:gd name="T5" fmla="*/ 8 h 70"/>
                    <a:gd name="T6" fmla="*/ 36 w 43"/>
                    <a:gd name="T7" fmla="*/ 12 h 70"/>
                    <a:gd name="T8" fmla="*/ 37 w 43"/>
                    <a:gd name="T9" fmla="*/ 15 h 70"/>
                    <a:gd name="T10" fmla="*/ 37 w 43"/>
                    <a:gd name="T11" fmla="*/ 17 h 70"/>
                    <a:gd name="T12" fmla="*/ 38 w 43"/>
                    <a:gd name="T13" fmla="*/ 20 h 70"/>
                    <a:gd name="T14" fmla="*/ 38 w 43"/>
                    <a:gd name="T15" fmla="*/ 22 h 70"/>
                    <a:gd name="T16" fmla="*/ 39 w 43"/>
                    <a:gd name="T17" fmla="*/ 32 h 70"/>
                    <a:gd name="T18" fmla="*/ 40 w 43"/>
                    <a:gd name="T19" fmla="*/ 36 h 70"/>
                    <a:gd name="T20" fmla="*/ 40 w 43"/>
                    <a:gd name="T21" fmla="*/ 40 h 70"/>
                    <a:gd name="T22" fmla="*/ 41 w 43"/>
                    <a:gd name="T23" fmla="*/ 43 h 70"/>
                    <a:gd name="T24" fmla="*/ 41 w 43"/>
                    <a:gd name="T25" fmla="*/ 45 h 70"/>
                    <a:gd name="T26" fmla="*/ 42 w 43"/>
                    <a:gd name="T27" fmla="*/ 53 h 70"/>
                    <a:gd name="T28" fmla="*/ 42 w 43"/>
                    <a:gd name="T29" fmla="*/ 55 h 70"/>
                    <a:gd name="T30" fmla="*/ 43 w 43"/>
                    <a:gd name="T31" fmla="*/ 59 h 70"/>
                    <a:gd name="T32" fmla="*/ 41 w 43"/>
                    <a:gd name="T33" fmla="*/ 63 h 70"/>
                    <a:gd name="T34" fmla="*/ 33 w 43"/>
                    <a:gd name="T35" fmla="*/ 62 h 70"/>
                    <a:gd name="T36" fmla="*/ 34 w 43"/>
                    <a:gd name="T37" fmla="*/ 60 h 70"/>
                    <a:gd name="T38" fmla="*/ 31 w 43"/>
                    <a:gd name="T39" fmla="*/ 59 h 70"/>
                    <a:gd name="T40" fmla="*/ 26 w 43"/>
                    <a:gd name="T41" fmla="*/ 51 h 70"/>
                    <a:gd name="T42" fmla="*/ 24 w 43"/>
                    <a:gd name="T43" fmla="*/ 46 h 70"/>
                    <a:gd name="T44" fmla="*/ 21 w 43"/>
                    <a:gd name="T45" fmla="*/ 39 h 70"/>
                    <a:gd name="T46" fmla="*/ 17 w 43"/>
                    <a:gd name="T47" fmla="*/ 35 h 70"/>
                    <a:gd name="T48" fmla="*/ 15 w 43"/>
                    <a:gd name="T49" fmla="*/ 45 h 70"/>
                    <a:gd name="T50" fmla="*/ 16 w 43"/>
                    <a:gd name="T51" fmla="*/ 49 h 70"/>
                    <a:gd name="T52" fmla="*/ 17 w 43"/>
                    <a:gd name="T53" fmla="*/ 56 h 70"/>
                    <a:gd name="T54" fmla="*/ 17 w 43"/>
                    <a:gd name="T55" fmla="*/ 59 h 70"/>
                    <a:gd name="T56" fmla="*/ 17 w 43"/>
                    <a:gd name="T57" fmla="*/ 61 h 70"/>
                    <a:gd name="T58" fmla="*/ 17 w 43"/>
                    <a:gd name="T59" fmla="*/ 64 h 70"/>
                    <a:gd name="T60" fmla="*/ 9 w 43"/>
                    <a:gd name="T61" fmla="*/ 68 h 70"/>
                    <a:gd name="T62" fmla="*/ 5 w 43"/>
                    <a:gd name="T63" fmla="*/ 49 h 70"/>
                    <a:gd name="T64" fmla="*/ 4 w 43"/>
                    <a:gd name="T65" fmla="*/ 46 h 70"/>
                    <a:gd name="T66" fmla="*/ 4 w 43"/>
                    <a:gd name="T67" fmla="*/ 32 h 70"/>
                    <a:gd name="T68" fmla="*/ 3 w 43"/>
                    <a:gd name="T69" fmla="*/ 30 h 70"/>
                    <a:gd name="T70" fmla="*/ 2 w 43"/>
                    <a:gd name="T71" fmla="*/ 21 h 70"/>
                    <a:gd name="T72" fmla="*/ 1 w 43"/>
                    <a:gd name="T73" fmla="*/ 18 h 70"/>
                    <a:gd name="T74" fmla="*/ 2 w 43"/>
                    <a:gd name="T75" fmla="*/ 6 h 70"/>
                    <a:gd name="T76" fmla="*/ 13 w 43"/>
                    <a:gd name="T77" fmla="*/ 5 h 70"/>
                    <a:gd name="T78" fmla="*/ 15 w 43"/>
                    <a:gd name="T79" fmla="*/ 9 h 70"/>
                    <a:gd name="T80" fmla="*/ 21 w 43"/>
                    <a:gd name="T81" fmla="*/ 17 h 70"/>
                    <a:gd name="T82" fmla="*/ 26 w 43"/>
                    <a:gd name="T83" fmla="*/ 19 h 70"/>
                    <a:gd name="T84" fmla="*/ 27 w 43"/>
                    <a:gd name="T85" fmla="*/ 2 h 70"/>
                    <a:gd name="T86" fmla="*/ 31 w 43"/>
                    <a:gd name="T87" fmla="*/ 0 h 70"/>
                    <a:gd name="T88" fmla="*/ 35 w 43"/>
                    <a:gd name="T8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 h="70">
                      <a:moveTo>
                        <a:pt x="35" y="2"/>
                      </a:moveTo>
                      <a:cubicBezTo>
                        <a:pt x="36" y="3"/>
                        <a:pt x="35" y="4"/>
                        <a:pt x="35" y="6"/>
                      </a:cubicBezTo>
                      <a:cubicBezTo>
                        <a:pt x="35" y="6"/>
                        <a:pt x="36" y="7"/>
                        <a:pt x="36" y="8"/>
                      </a:cubicBezTo>
                      <a:cubicBezTo>
                        <a:pt x="37" y="9"/>
                        <a:pt x="36" y="10"/>
                        <a:pt x="36" y="12"/>
                      </a:cubicBezTo>
                      <a:cubicBezTo>
                        <a:pt x="36" y="13"/>
                        <a:pt x="37" y="14"/>
                        <a:pt x="37" y="15"/>
                      </a:cubicBezTo>
                      <a:cubicBezTo>
                        <a:pt x="37" y="15"/>
                        <a:pt x="37" y="16"/>
                        <a:pt x="37" y="17"/>
                      </a:cubicBezTo>
                      <a:cubicBezTo>
                        <a:pt x="37" y="18"/>
                        <a:pt x="38" y="19"/>
                        <a:pt x="38" y="20"/>
                      </a:cubicBezTo>
                      <a:cubicBezTo>
                        <a:pt x="38" y="21"/>
                        <a:pt x="38" y="21"/>
                        <a:pt x="38" y="22"/>
                      </a:cubicBezTo>
                      <a:cubicBezTo>
                        <a:pt x="38" y="25"/>
                        <a:pt x="39" y="29"/>
                        <a:pt x="39" y="32"/>
                      </a:cubicBezTo>
                      <a:cubicBezTo>
                        <a:pt x="39" y="34"/>
                        <a:pt x="40" y="35"/>
                        <a:pt x="40" y="36"/>
                      </a:cubicBezTo>
                      <a:cubicBezTo>
                        <a:pt x="40" y="37"/>
                        <a:pt x="40" y="39"/>
                        <a:pt x="40" y="40"/>
                      </a:cubicBezTo>
                      <a:cubicBezTo>
                        <a:pt x="40" y="41"/>
                        <a:pt x="41" y="42"/>
                        <a:pt x="41" y="43"/>
                      </a:cubicBezTo>
                      <a:cubicBezTo>
                        <a:pt x="41" y="43"/>
                        <a:pt x="41" y="44"/>
                        <a:pt x="41" y="45"/>
                      </a:cubicBezTo>
                      <a:cubicBezTo>
                        <a:pt x="41" y="48"/>
                        <a:pt x="42" y="50"/>
                        <a:pt x="42" y="53"/>
                      </a:cubicBezTo>
                      <a:cubicBezTo>
                        <a:pt x="42" y="54"/>
                        <a:pt x="42" y="55"/>
                        <a:pt x="42" y="55"/>
                      </a:cubicBezTo>
                      <a:cubicBezTo>
                        <a:pt x="42" y="57"/>
                        <a:pt x="43" y="58"/>
                        <a:pt x="43" y="59"/>
                      </a:cubicBezTo>
                      <a:cubicBezTo>
                        <a:pt x="43" y="60"/>
                        <a:pt x="42" y="63"/>
                        <a:pt x="41" y="63"/>
                      </a:cubicBezTo>
                      <a:cubicBezTo>
                        <a:pt x="38" y="66"/>
                        <a:pt x="35" y="63"/>
                        <a:pt x="33" y="62"/>
                      </a:cubicBezTo>
                      <a:cubicBezTo>
                        <a:pt x="32" y="61"/>
                        <a:pt x="34" y="61"/>
                        <a:pt x="34" y="60"/>
                      </a:cubicBezTo>
                      <a:cubicBezTo>
                        <a:pt x="33" y="59"/>
                        <a:pt x="32" y="59"/>
                        <a:pt x="31" y="59"/>
                      </a:cubicBezTo>
                      <a:cubicBezTo>
                        <a:pt x="30" y="56"/>
                        <a:pt x="28" y="54"/>
                        <a:pt x="26" y="51"/>
                      </a:cubicBezTo>
                      <a:cubicBezTo>
                        <a:pt x="25" y="49"/>
                        <a:pt x="25" y="48"/>
                        <a:pt x="24" y="46"/>
                      </a:cubicBezTo>
                      <a:cubicBezTo>
                        <a:pt x="23" y="44"/>
                        <a:pt x="22" y="41"/>
                        <a:pt x="21" y="39"/>
                      </a:cubicBezTo>
                      <a:cubicBezTo>
                        <a:pt x="20" y="38"/>
                        <a:pt x="18" y="35"/>
                        <a:pt x="17" y="35"/>
                      </a:cubicBezTo>
                      <a:cubicBezTo>
                        <a:pt x="14" y="34"/>
                        <a:pt x="14" y="42"/>
                        <a:pt x="15" y="45"/>
                      </a:cubicBezTo>
                      <a:cubicBezTo>
                        <a:pt x="15" y="46"/>
                        <a:pt x="16" y="47"/>
                        <a:pt x="16" y="49"/>
                      </a:cubicBezTo>
                      <a:cubicBezTo>
                        <a:pt x="17" y="51"/>
                        <a:pt x="16" y="54"/>
                        <a:pt x="17" y="56"/>
                      </a:cubicBezTo>
                      <a:cubicBezTo>
                        <a:pt x="17" y="57"/>
                        <a:pt x="17" y="58"/>
                        <a:pt x="17" y="59"/>
                      </a:cubicBezTo>
                      <a:cubicBezTo>
                        <a:pt x="17" y="59"/>
                        <a:pt x="17" y="60"/>
                        <a:pt x="17" y="61"/>
                      </a:cubicBezTo>
                      <a:cubicBezTo>
                        <a:pt x="17" y="62"/>
                        <a:pt x="17" y="63"/>
                        <a:pt x="17" y="64"/>
                      </a:cubicBezTo>
                      <a:cubicBezTo>
                        <a:pt x="17" y="66"/>
                        <a:pt x="12" y="70"/>
                        <a:pt x="9" y="68"/>
                      </a:cubicBezTo>
                      <a:cubicBezTo>
                        <a:pt x="5" y="65"/>
                        <a:pt x="6" y="55"/>
                        <a:pt x="5" y="49"/>
                      </a:cubicBezTo>
                      <a:cubicBezTo>
                        <a:pt x="5" y="48"/>
                        <a:pt x="4" y="47"/>
                        <a:pt x="4" y="46"/>
                      </a:cubicBezTo>
                      <a:cubicBezTo>
                        <a:pt x="3" y="42"/>
                        <a:pt x="4" y="36"/>
                        <a:pt x="4" y="32"/>
                      </a:cubicBezTo>
                      <a:cubicBezTo>
                        <a:pt x="3" y="31"/>
                        <a:pt x="3" y="31"/>
                        <a:pt x="3" y="30"/>
                      </a:cubicBezTo>
                      <a:cubicBezTo>
                        <a:pt x="2" y="27"/>
                        <a:pt x="3" y="23"/>
                        <a:pt x="2" y="21"/>
                      </a:cubicBezTo>
                      <a:cubicBezTo>
                        <a:pt x="2" y="20"/>
                        <a:pt x="1" y="19"/>
                        <a:pt x="1" y="18"/>
                      </a:cubicBezTo>
                      <a:cubicBezTo>
                        <a:pt x="0" y="14"/>
                        <a:pt x="2" y="9"/>
                        <a:pt x="2" y="6"/>
                      </a:cubicBezTo>
                      <a:cubicBezTo>
                        <a:pt x="3" y="3"/>
                        <a:pt x="10" y="3"/>
                        <a:pt x="13" y="5"/>
                      </a:cubicBezTo>
                      <a:cubicBezTo>
                        <a:pt x="14" y="6"/>
                        <a:pt x="15" y="7"/>
                        <a:pt x="15" y="9"/>
                      </a:cubicBezTo>
                      <a:cubicBezTo>
                        <a:pt x="17" y="12"/>
                        <a:pt x="20" y="13"/>
                        <a:pt x="21" y="17"/>
                      </a:cubicBezTo>
                      <a:cubicBezTo>
                        <a:pt x="22" y="18"/>
                        <a:pt x="23" y="20"/>
                        <a:pt x="26" y="19"/>
                      </a:cubicBezTo>
                      <a:cubicBezTo>
                        <a:pt x="27" y="14"/>
                        <a:pt x="24" y="6"/>
                        <a:pt x="27" y="2"/>
                      </a:cubicBezTo>
                      <a:cubicBezTo>
                        <a:pt x="27" y="1"/>
                        <a:pt x="30" y="0"/>
                        <a:pt x="31" y="0"/>
                      </a:cubicBezTo>
                      <a:cubicBezTo>
                        <a:pt x="32" y="0"/>
                        <a:pt x="33" y="2"/>
                        <a:pt x="3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5" name="Freeform 38">
                  <a:extLst>
                    <a:ext uri="{FF2B5EF4-FFF2-40B4-BE49-F238E27FC236}">
                      <a16:creationId xmlns="" xmlns:a16="http://schemas.microsoft.com/office/drawing/2014/main" id="{E5E217D8-4B80-4A42-A0F1-ABDE87EEFDD9}"/>
                    </a:ext>
                  </a:extLst>
                </p:cNvPr>
                <p:cNvSpPr>
                  <a:spLocks/>
                </p:cNvSpPr>
                <p:nvPr/>
              </p:nvSpPr>
              <p:spPr bwMode="auto">
                <a:xfrm>
                  <a:off x="2979" y="2374"/>
                  <a:ext cx="83" cy="140"/>
                </a:xfrm>
                <a:custGeom>
                  <a:avLst/>
                  <a:gdLst>
                    <a:gd name="T0" fmla="*/ 37 w 40"/>
                    <a:gd name="T1" fmla="*/ 53 h 67"/>
                    <a:gd name="T2" fmla="*/ 38 w 40"/>
                    <a:gd name="T3" fmla="*/ 55 h 67"/>
                    <a:gd name="T4" fmla="*/ 32 w 40"/>
                    <a:gd name="T5" fmla="*/ 59 h 67"/>
                    <a:gd name="T6" fmla="*/ 29 w 40"/>
                    <a:gd name="T7" fmla="*/ 64 h 67"/>
                    <a:gd name="T8" fmla="*/ 25 w 40"/>
                    <a:gd name="T9" fmla="*/ 65 h 67"/>
                    <a:gd name="T10" fmla="*/ 22 w 40"/>
                    <a:gd name="T11" fmla="*/ 67 h 67"/>
                    <a:gd name="T12" fmla="*/ 13 w 40"/>
                    <a:gd name="T13" fmla="*/ 64 h 67"/>
                    <a:gd name="T14" fmla="*/ 11 w 40"/>
                    <a:gd name="T15" fmla="*/ 63 h 67"/>
                    <a:gd name="T16" fmla="*/ 7 w 40"/>
                    <a:gd name="T17" fmla="*/ 60 h 67"/>
                    <a:gd name="T18" fmla="*/ 5 w 40"/>
                    <a:gd name="T19" fmla="*/ 58 h 67"/>
                    <a:gd name="T20" fmla="*/ 4 w 40"/>
                    <a:gd name="T21" fmla="*/ 54 h 67"/>
                    <a:gd name="T22" fmla="*/ 2 w 40"/>
                    <a:gd name="T23" fmla="*/ 51 h 67"/>
                    <a:gd name="T24" fmla="*/ 2 w 40"/>
                    <a:gd name="T25" fmla="*/ 48 h 67"/>
                    <a:gd name="T26" fmla="*/ 2 w 40"/>
                    <a:gd name="T27" fmla="*/ 45 h 67"/>
                    <a:gd name="T28" fmla="*/ 3 w 40"/>
                    <a:gd name="T29" fmla="*/ 42 h 67"/>
                    <a:gd name="T30" fmla="*/ 2 w 40"/>
                    <a:gd name="T31" fmla="*/ 37 h 67"/>
                    <a:gd name="T32" fmla="*/ 2 w 40"/>
                    <a:gd name="T33" fmla="*/ 32 h 67"/>
                    <a:gd name="T34" fmla="*/ 2 w 40"/>
                    <a:gd name="T35" fmla="*/ 23 h 67"/>
                    <a:gd name="T36" fmla="*/ 2 w 40"/>
                    <a:gd name="T37" fmla="*/ 14 h 67"/>
                    <a:gd name="T38" fmla="*/ 3 w 40"/>
                    <a:gd name="T39" fmla="*/ 6 h 67"/>
                    <a:gd name="T40" fmla="*/ 2 w 40"/>
                    <a:gd name="T41" fmla="*/ 4 h 67"/>
                    <a:gd name="T42" fmla="*/ 11 w 40"/>
                    <a:gd name="T43" fmla="*/ 2 h 67"/>
                    <a:gd name="T44" fmla="*/ 12 w 40"/>
                    <a:gd name="T45" fmla="*/ 10 h 67"/>
                    <a:gd name="T46" fmla="*/ 12 w 40"/>
                    <a:gd name="T47" fmla="*/ 15 h 67"/>
                    <a:gd name="T48" fmla="*/ 11 w 40"/>
                    <a:gd name="T49" fmla="*/ 25 h 67"/>
                    <a:gd name="T50" fmla="*/ 12 w 40"/>
                    <a:gd name="T51" fmla="*/ 27 h 67"/>
                    <a:gd name="T52" fmla="*/ 12 w 40"/>
                    <a:gd name="T53" fmla="*/ 29 h 67"/>
                    <a:gd name="T54" fmla="*/ 12 w 40"/>
                    <a:gd name="T55" fmla="*/ 31 h 67"/>
                    <a:gd name="T56" fmla="*/ 11 w 40"/>
                    <a:gd name="T57" fmla="*/ 34 h 67"/>
                    <a:gd name="T58" fmla="*/ 12 w 40"/>
                    <a:gd name="T59" fmla="*/ 37 h 67"/>
                    <a:gd name="T60" fmla="*/ 12 w 40"/>
                    <a:gd name="T61" fmla="*/ 39 h 67"/>
                    <a:gd name="T62" fmla="*/ 12 w 40"/>
                    <a:gd name="T63" fmla="*/ 42 h 67"/>
                    <a:gd name="T64" fmla="*/ 12 w 40"/>
                    <a:gd name="T65" fmla="*/ 45 h 67"/>
                    <a:gd name="T66" fmla="*/ 13 w 40"/>
                    <a:gd name="T67" fmla="*/ 50 h 67"/>
                    <a:gd name="T68" fmla="*/ 15 w 40"/>
                    <a:gd name="T69" fmla="*/ 55 h 67"/>
                    <a:gd name="T70" fmla="*/ 24 w 40"/>
                    <a:gd name="T71" fmla="*/ 56 h 67"/>
                    <a:gd name="T72" fmla="*/ 26 w 40"/>
                    <a:gd name="T73" fmla="*/ 53 h 67"/>
                    <a:gd name="T74" fmla="*/ 28 w 40"/>
                    <a:gd name="T75" fmla="*/ 50 h 67"/>
                    <a:gd name="T76" fmla="*/ 29 w 40"/>
                    <a:gd name="T77" fmla="*/ 40 h 67"/>
                    <a:gd name="T78" fmla="*/ 29 w 40"/>
                    <a:gd name="T79" fmla="*/ 37 h 67"/>
                    <a:gd name="T80" fmla="*/ 29 w 40"/>
                    <a:gd name="T81" fmla="*/ 35 h 67"/>
                    <a:gd name="T82" fmla="*/ 29 w 40"/>
                    <a:gd name="T83" fmla="*/ 31 h 67"/>
                    <a:gd name="T84" fmla="*/ 29 w 40"/>
                    <a:gd name="T85" fmla="*/ 29 h 67"/>
                    <a:gd name="T86" fmla="*/ 28 w 40"/>
                    <a:gd name="T87" fmla="*/ 9 h 67"/>
                    <a:gd name="T88" fmla="*/ 29 w 40"/>
                    <a:gd name="T89" fmla="*/ 6 h 67"/>
                    <a:gd name="T90" fmla="*/ 29 w 40"/>
                    <a:gd name="T91" fmla="*/ 4 h 67"/>
                    <a:gd name="T92" fmla="*/ 33 w 40"/>
                    <a:gd name="T93" fmla="*/ 0 h 67"/>
                    <a:gd name="T94" fmla="*/ 38 w 40"/>
                    <a:gd name="T95" fmla="*/ 2 h 67"/>
                    <a:gd name="T96" fmla="*/ 38 w 40"/>
                    <a:gd name="T97" fmla="*/ 4 h 67"/>
                    <a:gd name="T98" fmla="*/ 39 w 40"/>
                    <a:gd name="T99" fmla="*/ 6 h 67"/>
                    <a:gd name="T100" fmla="*/ 38 w 40"/>
                    <a:gd name="T101" fmla="*/ 11 h 67"/>
                    <a:gd name="T102" fmla="*/ 39 w 40"/>
                    <a:gd name="T103" fmla="*/ 13 h 67"/>
                    <a:gd name="T104" fmla="*/ 39 w 40"/>
                    <a:gd name="T105" fmla="*/ 18 h 67"/>
                    <a:gd name="T106" fmla="*/ 39 w 40"/>
                    <a:gd name="T107" fmla="*/ 28 h 67"/>
                    <a:gd name="T108" fmla="*/ 39 w 40"/>
                    <a:gd name="T109" fmla="*/ 30 h 67"/>
                    <a:gd name="T110" fmla="*/ 39 w 40"/>
                    <a:gd name="T111" fmla="*/ 35 h 67"/>
                    <a:gd name="T112" fmla="*/ 39 w 40"/>
                    <a:gd name="T113" fmla="*/ 37 h 67"/>
                    <a:gd name="T114" fmla="*/ 39 w 40"/>
                    <a:gd name="T115" fmla="*/ 52 h 67"/>
                    <a:gd name="T116" fmla="*/ 37 w 40"/>
                    <a:gd name="T117"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 h="67">
                      <a:moveTo>
                        <a:pt x="37" y="53"/>
                      </a:moveTo>
                      <a:cubicBezTo>
                        <a:pt x="36" y="54"/>
                        <a:pt x="38" y="54"/>
                        <a:pt x="38" y="55"/>
                      </a:cubicBezTo>
                      <a:cubicBezTo>
                        <a:pt x="36" y="57"/>
                        <a:pt x="35" y="59"/>
                        <a:pt x="32" y="59"/>
                      </a:cubicBezTo>
                      <a:cubicBezTo>
                        <a:pt x="32" y="60"/>
                        <a:pt x="31" y="63"/>
                        <a:pt x="29" y="64"/>
                      </a:cubicBezTo>
                      <a:cubicBezTo>
                        <a:pt x="28" y="64"/>
                        <a:pt x="27" y="64"/>
                        <a:pt x="25" y="65"/>
                      </a:cubicBezTo>
                      <a:cubicBezTo>
                        <a:pt x="24" y="65"/>
                        <a:pt x="23" y="66"/>
                        <a:pt x="22" y="67"/>
                      </a:cubicBezTo>
                      <a:cubicBezTo>
                        <a:pt x="19" y="67"/>
                        <a:pt x="15" y="66"/>
                        <a:pt x="13" y="64"/>
                      </a:cubicBezTo>
                      <a:cubicBezTo>
                        <a:pt x="12" y="64"/>
                        <a:pt x="12" y="63"/>
                        <a:pt x="11" y="63"/>
                      </a:cubicBezTo>
                      <a:cubicBezTo>
                        <a:pt x="9" y="63"/>
                        <a:pt x="8" y="61"/>
                        <a:pt x="7" y="60"/>
                      </a:cubicBezTo>
                      <a:cubicBezTo>
                        <a:pt x="7" y="59"/>
                        <a:pt x="6" y="59"/>
                        <a:pt x="5" y="58"/>
                      </a:cubicBezTo>
                      <a:cubicBezTo>
                        <a:pt x="5" y="57"/>
                        <a:pt x="4" y="56"/>
                        <a:pt x="4" y="54"/>
                      </a:cubicBezTo>
                      <a:cubicBezTo>
                        <a:pt x="3" y="53"/>
                        <a:pt x="2" y="52"/>
                        <a:pt x="2" y="51"/>
                      </a:cubicBezTo>
                      <a:cubicBezTo>
                        <a:pt x="2" y="50"/>
                        <a:pt x="2" y="49"/>
                        <a:pt x="2" y="48"/>
                      </a:cubicBezTo>
                      <a:cubicBezTo>
                        <a:pt x="2" y="47"/>
                        <a:pt x="2" y="46"/>
                        <a:pt x="2" y="45"/>
                      </a:cubicBezTo>
                      <a:cubicBezTo>
                        <a:pt x="2" y="44"/>
                        <a:pt x="3" y="43"/>
                        <a:pt x="3" y="42"/>
                      </a:cubicBezTo>
                      <a:cubicBezTo>
                        <a:pt x="3" y="40"/>
                        <a:pt x="1" y="39"/>
                        <a:pt x="2" y="37"/>
                      </a:cubicBezTo>
                      <a:cubicBezTo>
                        <a:pt x="2" y="35"/>
                        <a:pt x="4" y="33"/>
                        <a:pt x="2" y="32"/>
                      </a:cubicBezTo>
                      <a:cubicBezTo>
                        <a:pt x="2" y="29"/>
                        <a:pt x="2" y="26"/>
                        <a:pt x="2" y="23"/>
                      </a:cubicBezTo>
                      <a:cubicBezTo>
                        <a:pt x="1" y="20"/>
                        <a:pt x="2" y="17"/>
                        <a:pt x="2" y="14"/>
                      </a:cubicBezTo>
                      <a:cubicBezTo>
                        <a:pt x="2" y="11"/>
                        <a:pt x="0" y="7"/>
                        <a:pt x="3" y="6"/>
                      </a:cubicBezTo>
                      <a:cubicBezTo>
                        <a:pt x="3" y="5"/>
                        <a:pt x="2" y="5"/>
                        <a:pt x="2" y="4"/>
                      </a:cubicBezTo>
                      <a:cubicBezTo>
                        <a:pt x="3" y="1"/>
                        <a:pt x="8" y="0"/>
                        <a:pt x="11" y="2"/>
                      </a:cubicBezTo>
                      <a:cubicBezTo>
                        <a:pt x="12" y="4"/>
                        <a:pt x="12" y="7"/>
                        <a:pt x="12" y="10"/>
                      </a:cubicBezTo>
                      <a:cubicBezTo>
                        <a:pt x="12" y="12"/>
                        <a:pt x="12" y="13"/>
                        <a:pt x="12" y="15"/>
                      </a:cubicBezTo>
                      <a:cubicBezTo>
                        <a:pt x="12" y="18"/>
                        <a:pt x="11" y="21"/>
                        <a:pt x="11" y="25"/>
                      </a:cubicBezTo>
                      <a:cubicBezTo>
                        <a:pt x="11" y="26"/>
                        <a:pt x="12" y="26"/>
                        <a:pt x="12" y="27"/>
                      </a:cubicBezTo>
                      <a:cubicBezTo>
                        <a:pt x="12" y="27"/>
                        <a:pt x="12" y="28"/>
                        <a:pt x="12" y="29"/>
                      </a:cubicBezTo>
                      <a:cubicBezTo>
                        <a:pt x="12" y="30"/>
                        <a:pt x="12" y="31"/>
                        <a:pt x="12" y="31"/>
                      </a:cubicBezTo>
                      <a:cubicBezTo>
                        <a:pt x="12" y="32"/>
                        <a:pt x="11" y="33"/>
                        <a:pt x="11" y="34"/>
                      </a:cubicBezTo>
                      <a:cubicBezTo>
                        <a:pt x="11" y="35"/>
                        <a:pt x="12" y="36"/>
                        <a:pt x="12" y="37"/>
                      </a:cubicBezTo>
                      <a:cubicBezTo>
                        <a:pt x="13" y="38"/>
                        <a:pt x="12" y="39"/>
                        <a:pt x="12" y="39"/>
                      </a:cubicBezTo>
                      <a:cubicBezTo>
                        <a:pt x="12" y="40"/>
                        <a:pt x="12" y="41"/>
                        <a:pt x="12" y="42"/>
                      </a:cubicBezTo>
                      <a:cubicBezTo>
                        <a:pt x="12" y="43"/>
                        <a:pt x="12" y="44"/>
                        <a:pt x="12" y="45"/>
                      </a:cubicBezTo>
                      <a:cubicBezTo>
                        <a:pt x="12" y="46"/>
                        <a:pt x="13" y="48"/>
                        <a:pt x="13" y="50"/>
                      </a:cubicBezTo>
                      <a:cubicBezTo>
                        <a:pt x="14" y="52"/>
                        <a:pt x="15" y="53"/>
                        <a:pt x="15" y="55"/>
                      </a:cubicBezTo>
                      <a:cubicBezTo>
                        <a:pt x="19" y="56"/>
                        <a:pt x="20" y="58"/>
                        <a:pt x="24" y="56"/>
                      </a:cubicBezTo>
                      <a:cubicBezTo>
                        <a:pt x="25" y="56"/>
                        <a:pt x="26" y="55"/>
                        <a:pt x="26" y="53"/>
                      </a:cubicBezTo>
                      <a:cubicBezTo>
                        <a:pt x="28" y="53"/>
                        <a:pt x="28" y="52"/>
                        <a:pt x="28" y="50"/>
                      </a:cubicBezTo>
                      <a:cubicBezTo>
                        <a:pt x="28" y="47"/>
                        <a:pt x="28" y="43"/>
                        <a:pt x="29" y="40"/>
                      </a:cubicBezTo>
                      <a:cubicBezTo>
                        <a:pt x="29" y="39"/>
                        <a:pt x="29" y="38"/>
                        <a:pt x="29" y="37"/>
                      </a:cubicBezTo>
                      <a:cubicBezTo>
                        <a:pt x="29" y="36"/>
                        <a:pt x="29" y="36"/>
                        <a:pt x="29" y="35"/>
                      </a:cubicBezTo>
                      <a:cubicBezTo>
                        <a:pt x="29" y="33"/>
                        <a:pt x="30" y="32"/>
                        <a:pt x="29" y="31"/>
                      </a:cubicBezTo>
                      <a:cubicBezTo>
                        <a:pt x="29" y="30"/>
                        <a:pt x="29" y="29"/>
                        <a:pt x="29" y="29"/>
                      </a:cubicBezTo>
                      <a:cubicBezTo>
                        <a:pt x="29" y="23"/>
                        <a:pt x="28" y="16"/>
                        <a:pt x="28" y="9"/>
                      </a:cubicBezTo>
                      <a:cubicBezTo>
                        <a:pt x="28" y="8"/>
                        <a:pt x="29" y="7"/>
                        <a:pt x="29" y="6"/>
                      </a:cubicBezTo>
                      <a:cubicBezTo>
                        <a:pt x="29" y="6"/>
                        <a:pt x="29" y="5"/>
                        <a:pt x="29" y="4"/>
                      </a:cubicBezTo>
                      <a:cubicBezTo>
                        <a:pt x="29" y="4"/>
                        <a:pt x="32" y="1"/>
                        <a:pt x="33" y="0"/>
                      </a:cubicBezTo>
                      <a:cubicBezTo>
                        <a:pt x="35" y="0"/>
                        <a:pt x="38" y="1"/>
                        <a:pt x="38" y="2"/>
                      </a:cubicBezTo>
                      <a:cubicBezTo>
                        <a:pt x="39" y="3"/>
                        <a:pt x="38" y="3"/>
                        <a:pt x="38" y="4"/>
                      </a:cubicBezTo>
                      <a:cubicBezTo>
                        <a:pt x="38" y="5"/>
                        <a:pt x="39" y="5"/>
                        <a:pt x="39" y="6"/>
                      </a:cubicBezTo>
                      <a:cubicBezTo>
                        <a:pt x="39" y="7"/>
                        <a:pt x="39" y="10"/>
                        <a:pt x="38" y="11"/>
                      </a:cubicBezTo>
                      <a:cubicBezTo>
                        <a:pt x="38" y="12"/>
                        <a:pt x="39" y="13"/>
                        <a:pt x="39" y="13"/>
                      </a:cubicBezTo>
                      <a:cubicBezTo>
                        <a:pt x="40" y="15"/>
                        <a:pt x="39" y="16"/>
                        <a:pt x="39" y="18"/>
                      </a:cubicBezTo>
                      <a:cubicBezTo>
                        <a:pt x="38" y="22"/>
                        <a:pt x="40" y="25"/>
                        <a:pt x="39" y="28"/>
                      </a:cubicBezTo>
                      <a:cubicBezTo>
                        <a:pt x="38" y="29"/>
                        <a:pt x="39" y="29"/>
                        <a:pt x="39" y="30"/>
                      </a:cubicBezTo>
                      <a:cubicBezTo>
                        <a:pt x="39" y="32"/>
                        <a:pt x="38" y="33"/>
                        <a:pt x="39" y="35"/>
                      </a:cubicBezTo>
                      <a:cubicBezTo>
                        <a:pt x="39" y="36"/>
                        <a:pt x="39" y="36"/>
                        <a:pt x="39" y="37"/>
                      </a:cubicBezTo>
                      <a:cubicBezTo>
                        <a:pt x="40" y="41"/>
                        <a:pt x="39" y="47"/>
                        <a:pt x="39" y="52"/>
                      </a:cubicBezTo>
                      <a:cubicBezTo>
                        <a:pt x="38" y="52"/>
                        <a:pt x="37" y="53"/>
                        <a:pt x="3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sp>
          <p:nvSpPr>
            <p:cNvPr id="56" name="文本框 55">
              <a:extLst>
                <a:ext uri="{FF2B5EF4-FFF2-40B4-BE49-F238E27FC236}">
                  <a16:creationId xmlns="" xmlns:a16="http://schemas.microsoft.com/office/drawing/2014/main" id="{1DB9BBDD-9833-4736-A42D-1C11FE34356C}"/>
                </a:ext>
              </a:extLst>
            </p:cNvPr>
            <p:cNvSpPr txBox="1"/>
            <p:nvPr/>
          </p:nvSpPr>
          <p:spPr>
            <a:xfrm>
              <a:off x="1063664" y="265481"/>
              <a:ext cx="9209876" cy="461665"/>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三维动画与交互技术读书</a:t>
              </a: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报告 </a:t>
              </a:r>
              <a:r>
                <a:rPr kumimoji="0" lang="en-US" altLang="zh-CN"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论文摘要</a:t>
              </a:r>
              <a:endParaRPr kumimoji="0" lang="zh-CN" altLang="en-US" sz="2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4" name="矩形 3"/>
          <p:cNvSpPr/>
          <p:nvPr/>
        </p:nvSpPr>
        <p:spPr>
          <a:xfrm>
            <a:off x="5469065" y="3244334"/>
            <a:ext cx="1253869" cy="369332"/>
          </a:xfrm>
          <a:prstGeom prst="rect">
            <a:avLst/>
          </a:prstGeom>
        </p:spPr>
        <p:txBody>
          <a:bodyPr wrap="none">
            <a:spAutoFit/>
          </a:bodyPr>
          <a:lstStyle/>
          <a:p>
            <a:r>
              <a:rPr lang="en-US" altLang="zh-CN" dirty="0">
                <a:solidFill>
                  <a:srgbClr val="FFFFFF"/>
                </a:solidFill>
                <a:latin typeface="微软雅黑" panose="020B0503020204020204" pitchFamily="34" charset="-122"/>
                <a:ea typeface="微软雅黑" panose="020B0503020204020204" pitchFamily="34" charset="-122"/>
              </a:rPr>
              <a:t>Frank</a:t>
            </a:r>
            <a:r>
              <a:rPr lang="zh-CN" altLang="en-US" dirty="0">
                <a:solidFill>
                  <a:srgbClr val="FFFFFF"/>
                </a:solidFill>
                <a:latin typeface="微软雅黑" panose="020B0503020204020204" pitchFamily="34" charset="-122"/>
                <a:ea typeface="微软雅黑" panose="020B0503020204020204" pitchFamily="34" charset="-122"/>
              </a:rPr>
              <a:t>模型</a:t>
            </a:r>
            <a:endParaRPr lang="zh-CN" altLang="en-US" dirty="0"/>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058" y="2168327"/>
            <a:ext cx="10658520" cy="3764564"/>
          </a:xfrm>
          <a:prstGeom prst="rect">
            <a:avLst/>
          </a:prstGeom>
        </p:spPr>
      </p:pic>
      <p:sp>
        <p:nvSpPr>
          <p:cNvPr id="6" name="矩形 5"/>
          <p:cNvSpPr/>
          <p:nvPr/>
        </p:nvSpPr>
        <p:spPr>
          <a:xfrm>
            <a:off x="843058" y="1214220"/>
            <a:ext cx="10157011" cy="954107"/>
          </a:xfrm>
          <a:prstGeom prst="rect">
            <a:avLst/>
          </a:prstGeom>
        </p:spPr>
        <p:txBody>
          <a:bodyPr wrap="square">
            <a:spAutoFit/>
          </a:bodyPr>
          <a:lstStyle/>
          <a:p>
            <a:r>
              <a:rPr lang="zh-CN" altLang="zh-CN" sz="2800" dirty="0"/>
              <a:t>本文主要是提出了一个统一的三维可变形模型，它能够用于多尺度无标记地捕捉人体运动，包括面部表情、身体运动和手势。</a:t>
            </a:r>
            <a:endParaRPr lang="en-US" altLang="zh-CN" sz="2800" dirty="0"/>
          </a:p>
        </p:txBody>
      </p:sp>
    </p:spTree>
    <p:extLst>
      <p:ext uri="{BB962C8B-B14F-4D97-AF65-F5344CB8AC3E}">
        <p14:creationId xmlns:p14="http://schemas.microsoft.com/office/powerpoint/2010/main" val="3445912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69065" y="3244334"/>
            <a:ext cx="1253869" cy="369332"/>
          </a:xfrm>
          <a:prstGeom prst="rect">
            <a:avLst/>
          </a:prstGeom>
        </p:spPr>
        <p:txBody>
          <a:bodyPr wrap="none">
            <a:spAutoFit/>
          </a:bodyPr>
          <a:lstStyle/>
          <a:p>
            <a:r>
              <a:rPr lang="en-US" altLang="zh-CN" dirty="0">
                <a:solidFill>
                  <a:srgbClr val="FFFFFF"/>
                </a:solidFill>
                <a:latin typeface="微软雅黑" panose="020B0503020204020204" pitchFamily="34" charset="-122"/>
                <a:ea typeface="微软雅黑" panose="020B0503020204020204" pitchFamily="34" charset="-122"/>
              </a:rPr>
              <a:t>Frank</a:t>
            </a:r>
            <a:r>
              <a:rPr lang="zh-CN" altLang="en-US" dirty="0">
                <a:solidFill>
                  <a:srgbClr val="FFFFFF"/>
                </a:solidFill>
                <a:latin typeface="微软雅黑" panose="020B0503020204020204" pitchFamily="34" charset="-122"/>
                <a:ea typeface="微软雅黑" panose="020B0503020204020204" pitchFamily="34" charset="-122"/>
              </a:rPr>
              <a:t>模型</a:t>
            </a:r>
            <a:endParaRPr lang="zh-CN" altLang="en-US" dirty="0"/>
          </a:p>
        </p:txBody>
      </p:sp>
      <p:sp>
        <p:nvSpPr>
          <p:cNvPr id="5" name="文本框 4"/>
          <p:cNvSpPr txBox="1"/>
          <p:nvPr/>
        </p:nvSpPr>
        <p:spPr>
          <a:xfrm>
            <a:off x="592098" y="1166842"/>
            <a:ext cx="10774307" cy="4524315"/>
          </a:xfrm>
          <a:prstGeom prst="rect">
            <a:avLst/>
          </a:prstGeom>
          <a:noFill/>
        </p:spPr>
        <p:txBody>
          <a:bodyPr wrap="square" rtlCol="0">
            <a:spAutoFit/>
          </a:bodyPr>
          <a:lstStyle/>
          <a:p>
            <a:endParaRPr lang="en-US" altLang="zh-CN" sz="2000" dirty="0"/>
          </a:p>
          <a:p>
            <a:r>
              <a:rPr lang="zh-CN" altLang="en-US" sz="2000" dirty="0" smtClean="0"/>
              <a:t>本文中一共提出了两个模型：</a:t>
            </a:r>
            <a:endParaRPr lang="en-US" altLang="zh-CN" sz="2000" dirty="0" smtClean="0"/>
          </a:p>
          <a:p>
            <a:endParaRPr lang="en-US" altLang="zh-CN" sz="2000" dirty="0" smtClean="0"/>
          </a:p>
          <a:p>
            <a:r>
              <a:rPr lang="en-US" altLang="zh-CN" sz="2400" b="1" dirty="0" smtClean="0"/>
              <a:t>1.  Frank</a:t>
            </a:r>
            <a:r>
              <a:rPr lang="zh-CN" altLang="en-US" sz="2400" b="1" dirty="0" smtClean="0"/>
              <a:t>模型</a:t>
            </a:r>
            <a:endParaRPr lang="en-US" altLang="zh-CN" sz="2400" b="1" dirty="0" smtClean="0"/>
          </a:p>
          <a:p>
            <a:r>
              <a:rPr lang="en-US" altLang="zh-CN" sz="2000" dirty="0"/>
              <a:t> </a:t>
            </a:r>
            <a:r>
              <a:rPr lang="en-US" altLang="zh-CN" sz="2000" dirty="0" smtClean="0"/>
              <a:t>      </a:t>
            </a:r>
            <a:r>
              <a:rPr lang="zh-CN" altLang="zh-CN" sz="2000" dirty="0" smtClean="0"/>
              <a:t>第一</a:t>
            </a:r>
            <a:r>
              <a:rPr lang="zh-CN" altLang="zh-CN" sz="2000" dirty="0"/>
              <a:t>个模型是通过拼接人体各个部分局部模型生成的“</a:t>
            </a:r>
            <a:r>
              <a:rPr lang="en-US" altLang="zh-CN" sz="2000" dirty="0"/>
              <a:t>Frank</a:t>
            </a:r>
            <a:r>
              <a:rPr lang="zh-CN" altLang="zh-CN" sz="2000" dirty="0"/>
              <a:t>”模型，这个模型通过一个单独的无缝模型实现了包括脸和手在内的部分动作的完整表达。</a:t>
            </a:r>
            <a:endParaRPr lang="en-US" altLang="zh-CN" sz="2000" dirty="0"/>
          </a:p>
          <a:p>
            <a:endParaRPr lang="en-US" altLang="zh-CN" sz="2000" dirty="0" smtClean="0"/>
          </a:p>
          <a:p>
            <a:r>
              <a:rPr lang="en-US" altLang="zh-CN" sz="2400" b="1" dirty="0" smtClean="0"/>
              <a:t>2. Adam</a:t>
            </a:r>
            <a:r>
              <a:rPr lang="zh-CN" altLang="en-US" sz="2400" b="1" dirty="0" smtClean="0"/>
              <a:t>模型</a:t>
            </a:r>
            <a:endParaRPr lang="en-US" altLang="zh-CN" sz="2400" b="1" dirty="0" smtClean="0"/>
          </a:p>
          <a:p>
            <a:r>
              <a:rPr lang="en-US" altLang="zh-CN" sz="2000" dirty="0"/>
              <a:t> </a:t>
            </a:r>
            <a:r>
              <a:rPr lang="en-US" altLang="zh-CN" sz="2000" dirty="0" smtClean="0"/>
              <a:t>       </a:t>
            </a:r>
            <a:r>
              <a:rPr lang="zh-CN" altLang="zh-CN" sz="2000" dirty="0" smtClean="0"/>
              <a:t>第二</a:t>
            </a:r>
            <a:r>
              <a:rPr lang="zh-CN" altLang="zh-CN" sz="2000" dirty="0"/>
              <a:t>个模型是对于</a:t>
            </a:r>
            <a:r>
              <a:rPr lang="en-US" altLang="zh-CN" sz="2000" dirty="0"/>
              <a:t>Frank</a:t>
            </a:r>
            <a:r>
              <a:rPr lang="zh-CN" altLang="zh-CN" sz="2000" dirty="0"/>
              <a:t>模型进行了针对日常着装人类数据的优化生成的“</a:t>
            </a:r>
            <a:r>
              <a:rPr lang="en-US" altLang="zh-CN" sz="2000" dirty="0"/>
              <a:t>Adam</a:t>
            </a:r>
            <a:r>
              <a:rPr lang="zh-CN" altLang="zh-CN" sz="2000" dirty="0"/>
              <a:t>”模型，它与初始模型具有相同的骨架层次结构，并且具有更简单的参数化</a:t>
            </a:r>
            <a:r>
              <a:rPr lang="zh-CN" altLang="zh-CN" sz="2000" dirty="0" smtClean="0"/>
              <a:t>。</a:t>
            </a:r>
            <a:endParaRPr lang="en-US" altLang="zh-CN" sz="2000" dirty="0" smtClean="0"/>
          </a:p>
          <a:p>
            <a:endParaRPr lang="en-US" altLang="zh-CN" sz="2000" dirty="0"/>
          </a:p>
          <a:p>
            <a:endParaRPr lang="en-US" altLang="zh-CN" sz="2000" dirty="0" smtClean="0"/>
          </a:p>
          <a:p>
            <a:r>
              <a:rPr lang="zh-CN" altLang="zh-CN" sz="2000" dirty="0" smtClean="0"/>
              <a:t>最后</a:t>
            </a:r>
            <a:r>
              <a:rPr lang="zh-CN" altLang="zh-CN" sz="2000" dirty="0"/>
              <a:t>，本文演示了这些模型在多视图场景中对于人体总运动跟踪的应用：同时捕捉一群人的大规模身体运动和细微的面部和手部运动。</a:t>
            </a:r>
            <a:endParaRPr lang="zh-CN" altLang="en-US" sz="2000" dirty="0"/>
          </a:p>
        </p:txBody>
      </p:sp>
      <p:grpSp>
        <p:nvGrpSpPr>
          <p:cNvPr id="139" name="组合 138">
            <a:extLst>
              <a:ext uri="{FF2B5EF4-FFF2-40B4-BE49-F238E27FC236}">
                <a16:creationId xmlns="" xmlns:a16="http://schemas.microsoft.com/office/drawing/2014/main" id="{81040912-18DF-4E4C-96A5-5206406BB19A}"/>
              </a:ext>
            </a:extLst>
          </p:cNvPr>
          <p:cNvGrpSpPr/>
          <p:nvPr/>
        </p:nvGrpSpPr>
        <p:grpSpPr>
          <a:xfrm>
            <a:off x="306822" y="475765"/>
            <a:ext cx="6755120" cy="520662"/>
            <a:chOff x="334001" y="260612"/>
            <a:chExt cx="9939541" cy="520662"/>
          </a:xfrm>
        </p:grpSpPr>
        <p:sp>
          <p:nvSpPr>
            <p:cNvPr id="140" name="矩形: 圆角 56">
              <a:extLst>
                <a:ext uri="{FF2B5EF4-FFF2-40B4-BE49-F238E27FC236}">
                  <a16:creationId xmlns="" xmlns:a16="http://schemas.microsoft.com/office/drawing/2014/main" id="{B2738A0F-2CB2-40AB-AD15-00074C386109}"/>
                </a:ext>
              </a:extLst>
            </p:cNvPr>
            <p:cNvSpPr/>
            <p:nvPr/>
          </p:nvSpPr>
          <p:spPr>
            <a:xfrm>
              <a:off x="334001" y="260612"/>
              <a:ext cx="9939541" cy="520662"/>
            </a:xfrm>
            <a:prstGeom prst="roundRect">
              <a:avLst>
                <a:gd name="adj" fmla="val 50000"/>
              </a:avLst>
            </a:prstGeom>
            <a:solidFill>
              <a:srgbClr val="1A4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1" name="组合 140">
              <a:extLst>
                <a:ext uri="{FF2B5EF4-FFF2-40B4-BE49-F238E27FC236}">
                  <a16:creationId xmlns="" xmlns:a16="http://schemas.microsoft.com/office/drawing/2014/main" id="{13C672A9-91E5-4FD6-80AE-B3205485100C}"/>
                </a:ext>
              </a:extLst>
            </p:cNvPr>
            <p:cNvGrpSpPr/>
            <p:nvPr/>
          </p:nvGrpSpPr>
          <p:grpSpPr>
            <a:xfrm>
              <a:off x="362504" y="283741"/>
              <a:ext cx="708003" cy="450242"/>
              <a:chOff x="362504" y="283741"/>
              <a:chExt cx="708003" cy="450242"/>
            </a:xfrm>
          </p:grpSpPr>
          <p:sp>
            <p:nvSpPr>
              <p:cNvPr id="143" name="椭圆 142">
                <a:extLst>
                  <a:ext uri="{FF2B5EF4-FFF2-40B4-BE49-F238E27FC236}">
                    <a16:creationId xmlns="" xmlns:a16="http://schemas.microsoft.com/office/drawing/2014/main" id="{C4F69BAF-1976-4CEF-A6E1-81BACCBAD6B1}"/>
                  </a:ext>
                </a:extLst>
              </p:cNvPr>
              <p:cNvSpPr/>
              <p:nvPr/>
            </p:nvSpPr>
            <p:spPr>
              <a:xfrm>
                <a:off x="539095" y="311421"/>
                <a:ext cx="531412" cy="422562"/>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44" name="Group 4">
                <a:extLst>
                  <a:ext uri="{FF2B5EF4-FFF2-40B4-BE49-F238E27FC236}">
                    <a16:creationId xmlns="" xmlns:a16="http://schemas.microsoft.com/office/drawing/2014/main" id="{39D04D76-1514-48F6-BE7C-7622D29922FD}"/>
                  </a:ext>
                </a:extLst>
              </p:cNvPr>
              <p:cNvGrpSpPr>
                <a:grpSpLocks noChangeAspect="1"/>
              </p:cNvGrpSpPr>
              <p:nvPr/>
            </p:nvGrpSpPr>
            <p:grpSpPr bwMode="auto">
              <a:xfrm>
                <a:off x="362504" y="283741"/>
                <a:ext cx="707814" cy="443684"/>
                <a:chOff x="2377" y="1255"/>
                <a:chExt cx="2235" cy="1401"/>
              </a:xfrm>
              <a:solidFill>
                <a:srgbClr val="014590"/>
              </a:solidFill>
            </p:grpSpPr>
            <p:sp>
              <p:nvSpPr>
                <p:cNvPr id="145" name="Freeform 5">
                  <a:extLst>
                    <a:ext uri="{FF2B5EF4-FFF2-40B4-BE49-F238E27FC236}">
                      <a16:creationId xmlns="" xmlns:a16="http://schemas.microsoft.com/office/drawing/2014/main" id="{1F3DEE1E-BBDC-4614-A7AF-EE1152D2602C}"/>
                    </a:ext>
                  </a:extLst>
                </p:cNvPr>
                <p:cNvSpPr>
                  <a:spLocks noEditPoints="1"/>
                </p:cNvSpPr>
                <p:nvPr/>
              </p:nvSpPr>
              <p:spPr bwMode="auto">
                <a:xfrm>
                  <a:off x="2934" y="1355"/>
                  <a:ext cx="1678" cy="1301"/>
                </a:xfrm>
                <a:custGeom>
                  <a:avLst/>
                  <a:gdLst>
                    <a:gd name="T0" fmla="*/ 624 w 693"/>
                    <a:gd name="T1" fmla="*/ 138 h 677"/>
                    <a:gd name="T2" fmla="*/ 676 w 693"/>
                    <a:gd name="T3" fmla="*/ 240 h 677"/>
                    <a:gd name="T4" fmla="*/ 686 w 693"/>
                    <a:gd name="T5" fmla="*/ 401 h 677"/>
                    <a:gd name="T6" fmla="*/ 646 w 693"/>
                    <a:gd name="T7" fmla="*/ 509 h 677"/>
                    <a:gd name="T8" fmla="*/ 551 w 693"/>
                    <a:gd name="T9" fmla="*/ 613 h 677"/>
                    <a:gd name="T10" fmla="*/ 451 w 693"/>
                    <a:gd name="T11" fmla="*/ 660 h 677"/>
                    <a:gd name="T12" fmla="*/ 269 w 693"/>
                    <a:gd name="T13" fmla="*/ 667 h 677"/>
                    <a:gd name="T14" fmla="*/ 189 w 693"/>
                    <a:gd name="T15" fmla="*/ 639 h 677"/>
                    <a:gd name="T16" fmla="*/ 53 w 693"/>
                    <a:gd name="T17" fmla="*/ 520 h 677"/>
                    <a:gd name="T18" fmla="*/ 10 w 693"/>
                    <a:gd name="T19" fmla="*/ 422 h 677"/>
                    <a:gd name="T20" fmla="*/ 8 w 693"/>
                    <a:gd name="T21" fmla="*/ 272 h 677"/>
                    <a:gd name="T22" fmla="*/ 47 w 693"/>
                    <a:gd name="T23" fmla="*/ 167 h 677"/>
                    <a:gd name="T24" fmla="*/ 154 w 693"/>
                    <a:gd name="T25" fmla="*/ 56 h 677"/>
                    <a:gd name="T26" fmla="*/ 264 w 693"/>
                    <a:gd name="T27" fmla="*/ 9 h 677"/>
                    <a:gd name="T28" fmla="*/ 391 w 693"/>
                    <a:gd name="T29" fmla="*/ 4 h 677"/>
                    <a:gd name="T30" fmla="*/ 514 w 693"/>
                    <a:gd name="T31" fmla="*/ 60 h 677"/>
                    <a:gd name="T32" fmla="*/ 431 w 693"/>
                    <a:gd name="T33" fmla="*/ 25 h 677"/>
                    <a:gd name="T34" fmla="*/ 273 w 693"/>
                    <a:gd name="T35" fmla="*/ 23 h 677"/>
                    <a:gd name="T36" fmla="*/ 174 w 693"/>
                    <a:gd name="T37" fmla="*/ 61 h 677"/>
                    <a:gd name="T38" fmla="*/ 53 w 693"/>
                    <a:gd name="T39" fmla="*/ 189 h 677"/>
                    <a:gd name="T40" fmla="*/ 17 w 693"/>
                    <a:gd name="T41" fmla="*/ 352 h 677"/>
                    <a:gd name="T42" fmla="*/ 41 w 693"/>
                    <a:gd name="T43" fmla="*/ 462 h 677"/>
                    <a:gd name="T44" fmla="*/ 102 w 693"/>
                    <a:gd name="T45" fmla="*/ 557 h 677"/>
                    <a:gd name="T46" fmla="*/ 196 w 693"/>
                    <a:gd name="T47" fmla="*/ 627 h 677"/>
                    <a:gd name="T48" fmla="*/ 302 w 693"/>
                    <a:gd name="T49" fmla="*/ 658 h 677"/>
                    <a:gd name="T50" fmla="*/ 430 w 693"/>
                    <a:gd name="T51" fmla="*/ 651 h 677"/>
                    <a:gd name="T52" fmla="*/ 552 w 693"/>
                    <a:gd name="T53" fmla="*/ 593 h 677"/>
                    <a:gd name="T54" fmla="*/ 637 w 693"/>
                    <a:gd name="T55" fmla="*/ 495 h 677"/>
                    <a:gd name="T56" fmla="*/ 672 w 693"/>
                    <a:gd name="T57" fmla="*/ 397 h 677"/>
                    <a:gd name="T58" fmla="*/ 673 w 693"/>
                    <a:gd name="T59" fmla="*/ 292 h 677"/>
                    <a:gd name="T60" fmla="*/ 638 w 693"/>
                    <a:gd name="T61" fmla="*/ 250 h 677"/>
                    <a:gd name="T62" fmla="*/ 541 w 693"/>
                    <a:gd name="T63" fmla="*/ 289 h 677"/>
                    <a:gd name="T64" fmla="*/ 525 w 693"/>
                    <a:gd name="T65" fmla="*/ 401 h 677"/>
                    <a:gd name="T66" fmla="*/ 468 w 693"/>
                    <a:gd name="T67" fmla="*/ 473 h 677"/>
                    <a:gd name="T68" fmla="*/ 517 w 693"/>
                    <a:gd name="T69" fmla="*/ 399 h 677"/>
                    <a:gd name="T70" fmla="*/ 517 w 693"/>
                    <a:gd name="T71" fmla="*/ 278 h 677"/>
                    <a:gd name="T72" fmla="*/ 482 w 693"/>
                    <a:gd name="T73" fmla="*/ 292 h 677"/>
                    <a:gd name="T74" fmla="*/ 458 w 693"/>
                    <a:gd name="T75" fmla="*/ 332 h 677"/>
                    <a:gd name="T76" fmla="*/ 407 w 693"/>
                    <a:gd name="T77" fmla="*/ 404 h 677"/>
                    <a:gd name="T78" fmla="*/ 370 w 693"/>
                    <a:gd name="T79" fmla="*/ 483 h 677"/>
                    <a:gd name="T80" fmla="*/ 320 w 693"/>
                    <a:gd name="T81" fmla="*/ 466 h 677"/>
                    <a:gd name="T82" fmla="*/ 268 w 693"/>
                    <a:gd name="T83" fmla="*/ 385 h 677"/>
                    <a:gd name="T84" fmla="*/ 263 w 693"/>
                    <a:gd name="T85" fmla="*/ 328 h 677"/>
                    <a:gd name="T86" fmla="*/ 207 w 693"/>
                    <a:gd name="T87" fmla="*/ 282 h 677"/>
                    <a:gd name="T88" fmla="*/ 164 w 693"/>
                    <a:gd name="T89" fmla="*/ 338 h 677"/>
                    <a:gd name="T90" fmla="*/ 208 w 693"/>
                    <a:gd name="T91" fmla="*/ 457 h 677"/>
                    <a:gd name="T92" fmla="*/ 179 w 693"/>
                    <a:gd name="T93" fmla="*/ 430 h 677"/>
                    <a:gd name="T94" fmla="*/ 155 w 693"/>
                    <a:gd name="T95" fmla="*/ 323 h 677"/>
                    <a:gd name="T96" fmla="*/ 201 w 693"/>
                    <a:gd name="T97" fmla="*/ 219 h 677"/>
                    <a:gd name="T98" fmla="*/ 285 w 693"/>
                    <a:gd name="T99" fmla="*/ 162 h 677"/>
                    <a:gd name="T100" fmla="*/ 415 w 693"/>
                    <a:gd name="T101" fmla="*/ 164 h 677"/>
                    <a:gd name="T102" fmla="*/ 497 w 693"/>
                    <a:gd name="T103" fmla="*/ 226 h 677"/>
                    <a:gd name="T104" fmla="*/ 563 w 693"/>
                    <a:gd name="T105" fmla="*/ 236 h 677"/>
                    <a:gd name="T106" fmla="*/ 594 w 693"/>
                    <a:gd name="T107" fmla="*/ 219 h 677"/>
                    <a:gd name="T108" fmla="*/ 617 w 693"/>
                    <a:gd name="T109" fmla="*/ 153 h 677"/>
                    <a:gd name="T110" fmla="*/ 483 w 693"/>
                    <a:gd name="T111" fmla="*/ 223 h 677"/>
                    <a:gd name="T112" fmla="*/ 421 w 693"/>
                    <a:gd name="T113" fmla="*/ 176 h 677"/>
                    <a:gd name="T114" fmla="*/ 319 w 693"/>
                    <a:gd name="T115" fmla="*/ 162 h 677"/>
                    <a:gd name="T116" fmla="*/ 219 w 693"/>
                    <a:gd name="T117" fmla="*/ 212 h 677"/>
                    <a:gd name="T118" fmla="*/ 299 w 693"/>
                    <a:gd name="T119" fmla="*/ 268 h 677"/>
                    <a:gd name="T120" fmla="*/ 367 w 693"/>
                    <a:gd name="T121" fmla="*/ 251 h 677"/>
                    <a:gd name="T122" fmla="*/ 452 w 693"/>
                    <a:gd name="T123" fmla="*/ 253 h 677"/>
                    <a:gd name="T124" fmla="*/ 532 w 693"/>
                    <a:gd name="T125" fmla="*/ 272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3" h="677">
                      <a:moveTo>
                        <a:pt x="528" y="51"/>
                      </a:moveTo>
                      <a:cubicBezTo>
                        <a:pt x="529" y="52"/>
                        <a:pt x="529" y="51"/>
                        <a:pt x="530" y="51"/>
                      </a:cubicBezTo>
                      <a:cubicBezTo>
                        <a:pt x="532" y="54"/>
                        <a:pt x="537" y="54"/>
                        <a:pt x="538" y="57"/>
                      </a:cubicBezTo>
                      <a:cubicBezTo>
                        <a:pt x="541" y="57"/>
                        <a:pt x="542" y="60"/>
                        <a:pt x="544" y="60"/>
                      </a:cubicBezTo>
                      <a:cubicBezTo>
                        <a:pt x="546" y="61"/>
                        <a:pt x="547" y="63"/>
                        <a:pt x="549" y="63"/>
                      </a:cubicBezTo>
                      <a:cubicBezTo>
                        <a:pt x="551" y="66"/>
                        <a:pt x="554" y="67"/>
                        <a:pt x="555" y="70"/>
                      </a:cubicBezTo>
                      <a:cubicBezTo>
                        <a:pt x="558" y="70"/>
                        <a:pt x="560" y="72"/>
                        <a:pt x="562" y="75"/>
                      </a:cubicBezTo>
                      <a:cubicBezTo>
                        <a:pt x="565" y="76"/>
                        <a:pt x="568" y="79"/>
                        <a:pt x="571" y="81"/>
                      </a:cubicBezTo>
                      <a:cubicBezTo>
                        <a:pt x="572" y="82"/>
                        <a:pt x="572" y="83"/>
                        <a:pt x="572" y="84"/>
                      </a:cubicBezTo>
                      <a:cubicBezTo>
                        <a:pt x="573" y="84"/>
                        <a:pt x="574" y="84"/>
                        <a:pt x="574" y="84"/>
                      </a:cubicBezTo>
                      <a:cubicBezTo>
                        <a:pt x="577" y="88"/>
                        <a:pt x="582" y="89"/>
                        <a:pt x="584" y="93"/>
                      </a:cubicBezTo>
                      <a:cubicBezTo>
                        <a:pt x="587" y="94"/>
                        <a:pt x="589" y="97"/>
                        <a:pt x="591" y="100"/>
                      </a:cubicBezTo>
                      <a:cubicBezTo>
                        <a:pt x="594" y="102"/>
                        <a:pt x="597" y="104"/>
                        <a:pt x="598" y="108"/>
                      </a:cubicBezTo>
                      <a:cubicBezTo>
                        <a:pt x="602" y="112"/>
                        <a:pt x="606" y="116"/>
                        <a:pt x="609" y="119"/>
                      </a:cubicBezTo>
                      <a:cubicBezTo>
                        <a:pt x="609" y="120"/>
                        <a:pt x="608" y="120"/>
                        <a:pt x="608" y="121"/>
                      </a:cubicBezTo>
                      <a:cubicBezTo>
                        <a:pt x="609" y="122"/>
                        <a:pt x="610" y="121"/>
                        <a:pt x="611" y="122"/>
                      </a:cubicBezTo>
                      <a:cubicBezTo>
                        <a:pt x="612" y="124"/>
                        <a:pt x="614" y="125"/>
                        <a:pt x="615" y="126"/>
                      </a:cubicBezTo>
                      <a:cubicBezTo>
                        <a:pt x="616" y="127"/>
                        <a:pt x="617" y="128"/>
                        <a:pt x="617" y="129"/>
                      </a:cubicBezTo>
                      <a:cubicBezTo>
                        <a:pt x="618" y="130"/>
                        <a:pt x="618" y="130"/>
                        <a:pt x="618" y="131"/>
                      </a:cubicBezTo>
                      <a:cubicBezTo>
                        <a:pt x="619" y="132"/>
                        <a:pt x="619" y="132"/>
                        <a:pt x="620" y="132"/>
                      </a:cubicBezTo>
                      <a:cubicBezTo>
                        <a:pt x="621" y="133"/>
                        <a:pt x="622" y="136"/>
                        <a:pt x="624" y="138"/>
                      </a:cubicBezTo>
                      <a:cubicBezTo>
                        <a:pt x="624" y="138"/>
                        <a:pt x="625" y="139"/>
                        <a:pt x="626" y="140"/>
                      </a:cubicBezTo>
                      <a:cubicBezTo>
                        <a:pt x="626" y="140"/>
                        <a:pt x="626" y="141"/>
                        <a:pt x="626" y="141"/>
                      </a:cubicBezTo>
                      <a:cubicBezTo>
                        <a:pt x="627" y="142"/>
                        <a:pt x="628" y="142"/>
                        <a:pt x="628" y="142"/>
                      </a:cubicBezTo>
                      <a:cubicBezTo>
                        <a:pt x="629" y="143"/>
                        <a:pt x="629" y="144"/>
                        <a:pt x="630" y="144"/>
                      </a:cubicBezTo>
                      <a:cubicBezTo>
                        <a:pt x="630" y="145"/>
                        <a:pt x="630" y="145"/>
                        <a:pt x="630" y="146"/>
                      </a:cubicBezTo>
                      <a:cubicBezTo>
                        <a:pt x="634" y="151"/>
                        <a:pt x="638" y="156"/>
                        <a:pt x="641" y="162"/>
                      </a:cubicBezTo>
                      <a:cubicBezTo>
                        <a:pt x="642" y="163"/>
                        <a:pt x="642" y="164"/>
                        <a:pt x="643" y="164"/>
                      </a:cubicBezTo>
                      <a:cubicBezTo>
                        <a:pt x="643" y="166"/>
                        <a:pt x="644" y="168"/>
                        <a:pt x="645" y="169"/>
                      </a:cubicBezTo>
                      <a:cubicBezTo>
                        <a:pt x="646" y="172"/>
                        <a:pt x="649" y="174"/>
                        <a:pt x="650" y="177"/>
                      </a:cubicBezTo>
                      <a:cubicBezTo>
                        <a:pt x="650" y="177"/>
                        <a:pt x="650" y="178"/>
                        <a:pt x="650" y="179"/>
                      </a:cubicBezTo>
                      <a:cubicBezTo>
                        <a:pt x="651" y="180"/>
                        <a:pt x="652" y="180"/>
                        <a:pt x="652" y="181"/>
                      </a:cubicBezTo>
                      <a:cubicBezTo>
                        <a:pt x="652" y="182"/>
                        <a:pt x="652" y="182"/>
                        <a:pt x="652" y="183"/>
                      </a:cubicBezTo>
                      <a:cubicBezTo>
                        <a:pt x="654" y="187"/>
                        <a:pt x="656" y="190"/>
                        <a:pt x="658" y="193"/>
                      </a:cubicBezTo>
                      <a:cubicBezTo>
                        <a:pt x="659" y="195"/>
                        <a:pt x="660" y="198"/>
                        <a:pt x="661" y="200"/>
                      </a:cubicBezTo>
                      <a:cubicBezTo>
                        <a:pt x="660" y="202"/>
                        <a:pt x="662" y="202"/>
                        <a:pt x="663" y="204"/>
                      </a:cubicBezTo>
                      <a:cubicBezTo>
                        <a:pt x="663" y="204"/>
                        <a:pt x="663" y="205"/>
                        <a:pt x="664" y="206"/>
                      </a:cubicBezTo>
                      <a:cubicBezTo>
                        <a:pt x="665" y="209"/>
                        <a:pt x="667" y="214"/>
                        <a:pt x="669" y="218"/>
                      </a:cubicBezTo>
                      <a:cubicBezTo>
                        <a:pt x="669" y="218"/>
                        <a:pt x="670" y="219"/>
                        <a:pt x="670" y="220"/>
                      </a:cubicBezTo>
                      <a:cubicBezTo>
                        <a:pt x="671" y="222"/>
                        <a:pt x="671" y="225"/>
                        <a:pt x="673" y="226"/>
                      </a:cubicBezTo>
                      <a:cubicBezTo>
                        <a:pt x="672" y="229"/>
                        <a:pt x="674" y="230"/>
                        <a:pt x="674" y="231"/>
                      </a:cubicBezTo>
                      <a:cubicBezTo>
                        <a:pt x="675" y="234"/>
                        <a:pt x="676" y="237"/>
                        <a:pt x="676" y="240"/>
                      </a:cubicBezTo>
                      <a:cubicBezTo>
                        <a:pt x="677" y="241"/>
                        <a:pt x="678" y="242"/>
                        <a:pt x="678" y="244"/>
                      </a:cubicBezTo>
                      <a:cubicBezTo>
                        <a:pt x="678" y="245"/>
                        <a:pt x="678" y="246"/>
                        <a:pt x="678" y="247"/>
                      </a:cubicBezTo>
                      <a:cubicBezTo>
                        <a:pt x="679" y="248"/>
                        <a:pt x="679" y="248"/>
                        <a:pt x="680" y="249"/>
                      </a:cubicBezTo>
                      <a:cubicBezTo>
                        <a:pt x="680" y="250"/>
                        <a:pt x="680" y="252"/>
                        <a:pt x="680" y="253"/>
                      </a:cubicBezTo>
                      <a:cubicBezTo>
                        <a:pt x="681" y="254"/>
                        <a:pt x="682" y="256"/>
                        <a:pt x="682" y="257"/>
                      </a:cubicBezTo>
                      <a:cubicBezTo>
                        <a:pt x="682" y="258"/>
                        <a:pt x="682" y="259"/>
                        <a:pt x="682" y="260"/>
                      </a:cubicBezTo>
                      <a:cubicBezTo>
                        <a:pt x="683" y="266"/>
                        <a:pt x="685" y="273"/>
                        <a:pt x="686" y="278"/>
                      </a:cubicBezTo>
                      <a:cubicBezTo>
                        <a:pt x="686" y="280"/>
                        <a:pt x="687" y="281"/>
                        <a:pt x="687" y="282"/>
                      </a:cubicBezTo>
                      <a:cubicBezTo>
                        <a:pt x="687" y="283"/>
                        <a:pt x="687" y="284"/>
                        <a:pt x="687" y="286"/>
                      </a:cubicBezTo>
                      <a:cubicBezTo>
                        <a:pt x="687" y="286"/>
                        <a:pt x="688" y="287"/>
                        <a:pt x="688" y="288"/>
                      </a:cubicBezTo>
                      <a:cubicBezTo>
                        <a:pt x="688" y="289"/>
                        <a:pt x="688" y="291"/>
                        <a:pt x="688" y="292"/>
                      </a:cubicBezTo>
                      <a:cubicBezTo>
                        <a:pt x="688" y="294"/>
                        <a:pt x="690" y="296"/>
                        <a:pt x="689" y="298"/>
                      </a:cubicBezTo>
                      <a:cubicBezTo>
                        <a:pt x="691" y="302"/>
                        <a:pt x="689" y="310"/>
                        <a:pt x="691" y="313"/>
                      </a:cubicBezTo>
                      <a:cubicBezTo>
                        <a:pt x="692" y="330"/>
                        <a:pt x="693" y="347"/>
                        <a:pt x="692" y="364"/>
                      </a:cubicBezTo>
                      <a:cubicBezTo>
                        <a:pt x="691" y="366"/>
                        <a:pt x="691" y="368"/>
                        <a:pt x="690" y="370"/>
                      </a:cubicBezTo>
                      <a:cubicBezTo>
                        <a:pt x="690" y="371"/>
                        <a:pt x="690" y="372"/>
                        <a:pt x="690" y="373"/>
                      </a:cubicBezTo>
                      <a:cubicBezTo>
                        <a:pt x="690" y="376"/>
                        <a:pt x="689" y="378"/>
                        <a:pt x="689" y="381"/>
                      </a:cubicBezTo>
                      <a:cubicBezTo>
                        <a:pt x="688" y="385"/>
                        <a:pt x="689" y="389"/>
                        <a:pt x="688" y="392"/>
                      </a:cubicBezTo>
                      <a:cubicBezTo>
                        <a:pt x="688" y="393"/>
                        <a:pt x="687" y="394"/>
                        <a:pt x="687" y="395"/>
                      </a:cubicBezTo>
                      <a:cubicBezTo>
                        <a:pt x="687" y="396"/>
                        <a:pt x="687" y="397"/>
                        <a:pt x="687" y="398"/>
                      </a:cubicBezTo>
                      <a:cubicBezTo>
                        <a:pt x="687" y="399"/>
                        <a:pt x="686" y="400"/>
                        <a:pt x="686" y="401"/>
                      </a:cubicBezTo>
                      <a:cubicBezTo>
                        <a:pt x="685" y="402"/>
                        <a:pt x="686" y="402"/>
                        <a:pt x="686" y="403"/>
                      </a:cubicBezTo>
                      <a:cubicBezTo>
                        <a:pt x="685" y="406"/>
                        <a:pt x="684" y="408"/>
                        <a:pt x="683" y="410"/>
                      </a:cubicBezTo>
                      <a:cubicBezTo>
                        <a:pt x="684" y="412"/>
                        <a:pt x="683" y="413"/>
                        <a:pt x="683" y="415"/>
                      </a:cubicBezTo>
                      <a:cubicBezTo>
                        <a:pt x="682" y="416"/>
                        <a:pt x="683" y="417"/>
                        <a:pt x="683" y="418"/>
                      </a:cubicBezTo>
                      <a:cubicBezTo>
                        <a:pt x="682" y="420"/>
                        <a:pt x="681" y="422"/>
                        <a:pt x="680" y="425"/>
                      </a:cubicBezTo>
                      <a:cubicBezTo>
                        <a:pt x="679" y="428"/>
                        <a:pt x="679" y="431"/>
                        <a:pt x="678" y="434"/>
                      </a:cubicBezTo>
                      <a:cubicBezTo>
                        <a:pt x="678" y="435"/>
                        <a:pt x="677" y="437"/>
                        <a:pt x="676" y="439"/>
                      </a:cubicBezTo>
                      <a:cubicBezTo>
                        <a:pt x="676" y="440"/>
                        <a:pt x="676" y="441"/>
                        <a:pt x="676" y="442"/>
                      </a:cubicBezTo>
                      <a:cubicBezTo>
                        <a:pt x="676" y="443"/>
                        <a:pt x="674" y="446"/>
                        <a:pt x="674" y="448"/>
                      </a:cubicBezTo>
                      <a:cubicBezTo>
                        <a:pt x="672" y="452"/>
                        <a:pt x="671" y="457"/>
                        <a:pt x="669" y="461"/>
                      </a:cubicBezTo>
                      <a:cubicBezTo>
                        <a:pt x="670" y="463"/>
                        <a:pt x="668" y="464"/>
                        <a:pt x="667" y="465"/>
                      </a:cubicBezTo>
                      <a:cubicBezTo>
                        <a:pt x="668" y="468"/>
                        <a:pt x="665" y="470"/>
                        <a:pt x="664" y="472"/>
                      </a:cubicBezTo>
                      <a:cubicBezTo>
                        <a:pt x="663" y="474"/>
                        <a:pt x="663" y="476"/>
                        <a:pt x="663" y="478"/>
                      </a:cubicBezTo>
                      <a:cubicBezTo>
                        <a:pt x="662" y="479"/>
                        <a:pt x="660" y="481"/>
                        <a:pt x="660" y="482"/>
                      </a:cubicBezTo>
                      <a:cubicBezTo>
                        <a:pt x="659" y="485"/>
                        <a:pt x="659" y="487"/>
                        <a:pt x="657" y="488"/>
                      </a:cubicBezTo>
                      <a:cubicBezTo>
                        <a:pt x="657" y="489"/>
                        <a:pt x="657" y="490"/>
                        <a:pt x="657" y="490"/>
                      </a:cubicBezTo>
                      <a:cubicBezTo>
                        <a:pt x="656" y="491"/>
                        <a:pt x="655" y="492"/>
                        <a:pt x="655" y="494"/>
                      </a:cubicBezTo>
                      <a:cubicBezTo>
                        <a:pt x="654" y="494"/>
                        <a:pt x="653" y="494"/>
                        <a:pt x="653" y="495"/>
                      </a:cubicBezTo>
                      <a:cubicBezTo>
                        <a:pt x="653" y="496"/>
                        <a:pt x="653" y="496"/>
                        <a:pt x="652" y="497"/>
                      </a:cubicBezTo>
                      <a:cubicBezTo>
                        <a:pt x="651" y="499"/>
                        <a:pt x="650" y="501"/>
                        <a:pt x="649" y="503"/>
                      </a:cubicBezTo>
                      <a:cubicBezTo>
                        <a:pt x="648" y="505"/>
                        <a:pt x="647" y="507"/>
                        <a:pt x="646" y="509"/>
                      </a:cubicBezTo>
                      <a:cubicBezTo>
                        <a:pt x="644" y="514"/>
                        <a:pt x="639" y="517"/>
                        <a:pt x="638" y="523"/>
                      </a:cubicBezTo>
                      <a:cubicBezTo>
                        <a:pt x="634" y="526"/>
                        <a:pt x="632" y="532"/>
                        <a:pt x="628" y="535"/>
                      </a:cubicBezTo>
                      <a:cubicBezTo>
                        <a:pt x="628" y="537"/>
                        <a:pt x="626" y="539"/>
                        <a:pt x="625" y="540"/>
                      </a:cubicBezTo>
                      <a:cubicBezTo>
                        <a:pt x="622" y="545"/>
                        <a:pt x="617" y="547"/>
                        <a:pt x="615" y="553"/>
                      </a:cubicBezTo>
                      <a:cubicBezTo>
                        <a:pt x="613" y="553"/>
                        <a:pt x="613" y="555"/>
                        <a:pt x="612" y="555"/>
                      </a:cubicBezTo>
                      <a:cubicBezTo>
                        <a:pt x="612" y="557"/>
                        <a:pt x="611" y="557"/>
                        <a:pt x="611" y="558"/>
                      </a:cubicBezTo>
                      <a:cubicBezTo>
                        <a:pt x="610" y="558"/>
                        <a:pt x="610" y="558"/>
                        <a:pt x="609" y="559"/>
                      </a:cubicBezTo>
                      <a:cubicBezTo>
                        <a:pt x="608" y="562"/>
                        <a:pt x="605" y="562"/>
                        <a:pt x="605" y="566"/>
                      </a:cubicBezTo>
                      <a:cubicBezTo>
                        <a:pt x="604" y="566"/>
                        <a:pt x="603" y="567"/>
                        <a:pt x="603" y="568"/>
                      </a:cubicBezTo>
                      <a:cubicBezTo>
                        <a:pt x="601" y="568"/>
                        <a:pt x="599" y="570"/>
                        <a:pt x="598" y="572"/>
                      </a:cubicBezTo>
                      <a:cubicBezTo>
                        <a:pt x="595" y="574"/>
                        <a:pt x="593" y="577"/>
                        <a:pt x="590" y="580"/>
                      </a:cubicBezTo>
                      <a:cubicBezTo>
                        <a:pt x="589" y="581"/>
                        <a:pt x="588" y="581"/>
                        <a:pt x="587" y="583"/>
                      </a:cubicBezTo>
                      <a:cubicBezTo>
                        <a:pt x="586" y="583"/>
                        <a:pt x="586" y="584"/>
                        <a:pt x="585" y="585"/>
                      </a:cubicBezTo>
                      <a:cubicBezTo>
                        <a:pt x="584" y="585"/>
                        <a:pt x="583" y="585"/>
                        <a:pt x="583" y="586"/>
                      </a:cubicBezTo>
                      <a:cubicBezTo>
                        <a:pt x="582" y="586"/>
                        <a:pt x="582" y="587"/>
                        <a:pt x="581" y="588"/>
                      </a:cubicBezTo>
                      <a:cubicBezTo>
                        <a:pt x="580" y="588"/>
                        <a:pt x="579" y="588"/>
                        <a:pt x="579" y="589"/>
                      </a:cubicBezTo>
                      <a:cubicBezTo>
                        <a:pt x="578" y="590"/>
                        <a:pt x="578" y="592"/>
                        <a:pt x="576" y="592"/>
                      </a:cubicBezTo>
                      <a:cubicBezTo>
                        <a:pt x="574" y="595"/>
                        <a:pt x="571" y="596"/>
                        <a:pt x="568" y="598"/>
                      </a:cubicBezTo>
                      <a:cubicBezTo>
                        <a:pt x="566" y="600"/>
                        <a:pt x="565" y="602"/>
                        <a:pt x="563" y="603"/>
                      </a:cubicBezTo>
                      <a:cubicBezTo>
                        <a:pt x="560" y="605"/>
                        <a:pt x="557" y="607"/>
                        <a:pt x="555" y="610"/>
                      </a:cubicBezTo>
                      <a:cubicBezTo>
                        <a:pt x="553" y="610"/>
                        <a:pt x="552" y="611"/>
                        <a:pt x="551" y="613"/>
                      </a:cubicBezTo>
                      <a:cubicBezTo>
                        <a:pt x="550" y="613"/>
                        <a:pt x="550" y="612"/>
                        <a:pt x="549" y="612"/>
                      </a:cubicBezTo>
                      <a:cubicBezTo>
                        <a:pt x="547" y="614"/>
                        <a:pt x="546" y="615"/>
                        <a:pt x="544" y="617"/>
                      </a:cubicBezTo>
                      <a:cubicBezTo>
                        <a:pt x="542" y="617"/>
                        <a:pt x="540" y="618"/>
                        <a:pt x="539" y="619"/>
                      </a:cubicBezTo>
                      <a:cubicBezTo>
                        <a:pt x="538" y="620"/>
                        <a:pt x="537" y="621"/>
                        <a:pt x="536" y="622"/>
                      </a:cubicBezTo>
                      <a:cubicBezTo>
                        <a:pt x="535" y="623"/>
                        <a:pt x="533" y="623"/>
                        <a:pt x="532" y="625"/>
                      </a:cubicBezTo>
                      <a:cubicBezTo>
                        <a:pt x="531" y="625"/>
                        <a:pt x="531" y="625"/>
                        <a:pt x="530" y="625"/>
                      </a:cubicBezTo>
                      <a:cubicBezTo>
                        <a:pt x="528" y="627"/>
                        <a:pt x="525" y="628"/>
                        <a:pt x="523" y="629"/>
                      </a:cubicBezTo>
                      <a:cubicBezTo>
                        <a:pt x="520" y="631"/>
                        <a:pt x="518" y="633"/>
                        <a:pt x="516" y="634"/>
                      </a:cubicBezTo>
                      <a:cubicBezTo>
                        <a:pt x="513" y="635"/>
                        <a:pt x="510" y="636"/>
                        <a:pt x="508" y="637"/>
                      </a:cubicBezTo>
                      <a:cubicBezTo>
                        <a:pt x="507" y="638"/>
                        <a:pt x="507" y="637"/>
                        <a:pt x="506" y="637"/>
                      </a:cubicBezTo>
                      <a:cubicBezTo>
                        <a:pt x="505" y="638"/>
                        <a:pt x="504" y="639"/>
                        <a:pt x="503" y="640"/>
                      </a:cubicBezTo>
                      <a:cubicBezTo>
                        <a:pt x="503" y="640"/>
                        <a:pt x="503" y="640"/>
                        <a:pt x="502" y="640"/>
                      </a:cubicBezTo>
                      <a:cubicBezTo>
                        <a:pt x="500" y="641"/>
                        <a:pt x="498" y="642"/>
                        <a:pt x="497" y="644"/>
                      </a:cubicBezTo>
                      <a:cubicBezTo>
                        <a:pt x="493" y="644"/>
                        <a:pt x="491" y="646"/>
                        <a:pt x="489" y="647"/>
                      </a:cubicBezTo>
                      <a:cubicBezTo>
                        <a:pt x="483" y="647"/>
                        <a:pt x="482" y="651"/>
                        <a:pt x="476" y="650"/>
                      </a:cubicBezTo>
                      <a:cubicBezTo>
                        <a:pt x="475" y="651"/>
                        <a:pt x="474" y="654"/>
                        <a:pt x="472" y="653"/>
                      </a:cubicBezTo>
                      <a:cubicBezTo>
                        <a:pt x="469" y="655"/>
                        <a:pt x="466" y="655"/>
                        <a:pt x="463" y="656"/>
                      </a:cubicBezTo>
                      <a:cubicBezTo>
                        <a:pt x="462" y="656"/>
                        <a:pt x="461" y="657"/>
                        <a:pt x="460" y="657"/>
                      </a:cubicBezTo>
                      <a:cubicBezTo>
                        <a:pt x="460" y="658"/>
                        <a:pt x="458" y="658"/>
                        <a:pt x="457" y="658"/>
                      </a:cubicBezTo>
                      <a:cubicBezTo>
                        <a:pt x="456" y="658"/>
                        <a:pt x="455" y="659"/>
                        <a:pt x="454" y="659"/>
                      </a:cubicBezTo>
                      <a:cubicBezTo>
                        <a:pt x="453" y="660"/>
                        <a:pt x="452" y="659"/>
                        <a:pt x="451" y="660"/>
                      </a:cubicBezTo>
                      <a:cubicBezTo>
                        <a:pt x="449" y="660"/>
                        <a:pt x="447" y="662"/>
                        <a:pt x="445" y="662"/>
                      </a:cubicBezTo>
                      <a:cubicBezTo>
                        <a:pt x="444" y="663"/>
                        <a:pt x="442" y="662"/>
                        <a:pt x="441" y="663"/>
                      </a:cubicBezTo>
                      <a:cubicBezTo>
                        <a:pt x="440" y="663"/>
                        <a:pt x="439" y="664"/>
                        <a:pt x="439" y="664"/>
                      </a:cubicBezTo>
                      <a:cubicBezTo>
                        <a:pt x="437" y="665"/>
                        <a:pt x="436" y="664"/>
                        <a:pt x="435" y="665"/>
                      </a:cubicBezTo>
                      <a:cubicBezTo>
                        <a:pt x="427" y="666"/>
                        <a:pt x="419" y="668"/>
                        <a:pt x="412" y="670"/>
                      </a:cubicBezTo>
                      <a:cubicBezTo>
                        <a:pt x="408" y="671"/>
                        <a:pt x="405" y="671"/>
                        <a:pt x="401" y="672"/>
                      </a:cubicBezTo>
                      <a:cubicBezTo>
                        <a:pt x="398" y="672"/>
                        <a:pt x="396" y="673"/>
                        <a:pt x="393" y="673"/>
                      </a:cubicBezTo>
                      <a:cubicBezTo>
                        <a:pt x="388" y="674"/>
                        <a:pt x="383" y="674"/>
                        <a:pt x="378" y="674"/>
                      </a:cubicBezTo>
                      <a:cubicBezTo>
                        <a:pt x="376" y="674"/>
                        <a:pt x="375" y="675"/>
                        <a:pt x="374" y="675"/>
                      </a:cubicBezTo>
                      <a:cubicBezTo>
                        <a:pt x="369" y="675"/>
                        <a:pt x="365" y="675"/>
                        <a:pt x="360" y="675"/>
                      </a:cubicBezTo>
                      <a:cubicBezTo>
                        <a:pt x="358" y="676"/>
                        <a:pt x="356" y="676"/>
                        <a:pt x="353" y="676"/>
                      </a:cubicBezTo>
                      <a:cubicBezTo>
                        <a:pt x="348" y="676"/>
                        <a:pt x="341" y="677"/>
                        <a:pt x="336" y="675"/>
                      </a:cubicBezTo>
                      <a:cubicBezTo>
                        <a:pt x="333" y="676"/>
                        <a:pt x="330" y="675"/>
                        <a:pt x="326" y="675"/>
                      </a:cubicBezTo>
                      <a:cubicBezTo>
                        <a:pt x="321" y="675"/>
                        <a:pt x="316" y="675"/>
                        <a:pt x="313" y="674"/>
                      </a:cubicBezTo>
                      <a:cubicBezTo>
                        <a:pt x="309" y="675"/>
                        <a:pt x="302" y="673"/>
                        <a:pt x="298" y="672"/>
                      </a:cubicBezTo>
                      <a:cubicBezTo>
                        <a:pt x="296" y="672"/>
                        <a:pt x="293" y="672"/>
                        <a:pt x="290" y="672"/>
                      </a:cubicBezTo>
                      <a:cubicBezTo>
                        <a:pt x="290" y="672"/>
                        <a:pt x="289" y="671"/>
                        <a:pt x="289" y="671"/>
                      </a:cubicBezTo>
                      <a:cubicBezTo>
                        <a:pt x="286" y="670"/>
                        <a:pt x="283" y="671"/>
                        <a:pt x="280" y="670"/>
                      </a:cubicBezTo>
                      <a:cubicBezTo>
                        <a:pt x="279" y="670"/>
                        <a:pt x="278" y="669"/>
                        <a:pt x="278" y="669"/>
                      </a:cubicBezTo>
                      <a:cubicBezTo>
                        <a:pt x="276" y="669"/>
                        <a:pt x="275" y="669"/>
                        <a:pt x="274" y="669"/>
                      </a:cubicBezTo>
                      <a:cubicBezTo>
                        <a:pt x="273" y="669"/>
                        <a:pt x="271" y="668"/>
                        <a:pt x="269" y="667"/>
                      </a:cubicBezTo>
                      <a:cubicBezTo>
                        <a:pt x="268" y="667"/>
                        <a:pt x="267" y="667"/>
                        <a:pt x="266" y="667"/>
                      </a:cubicBezTo>
                      <a:cubicBezTo>
                        <a:pt x="265" y="667"/>
                        <a:pt x="264" y="666"/>
                        <a:pt x="263" y="666"/>
                      </a:cubicBezTo>
                      <a:cubicBezTo>
                        <a:pt x="261" y="665"/>
                        <a:pt x="259" y="665"/>
                        <a:pt x="257" y="665"/>
                      </a:cubicBezTo>
                      <a:cubicBezTo>
                        <a:pt x="256" y="665"/>
                        <a:pt x="255" y="663"/>
                        <a:pt x="253" y="663"/>
                      </a:cubicBezTo>
                      <a:cubicBezTo>
                        <a:pt x="253" y="663"/>
                        <a:pt x="252" y="663"/>
                        <a:pt x="251" y="663"/>
                      </a:cubicBezTo>
                      <a:cubicBezTo>
                        <a:pt x="250" y="663"/>
                        <a:pt x="250" y="662"/>
                        <a:pt x="249" y="662"/>
                      </a:cubicBezTo>
                      <a:cubicBezTo>
                        <a:pt x="247" y="661"/>
                        <a:pt x="244" y="661"/>
                        <a:pt x="241" y="660"/>
                      </a:cubicBezTo>
                      <a:cubicBezTo>
                        <a:pt x="241" y="660"/>
                        <a:pt x="240" y="659"/>
                        <a:pt x="240" y="659"/>
                      </a:cubicBezTo>
                      <a:cubicBezTo>
                        <a:pt x="239" y="659"/>
                        <a:pt x="238" y="659"/>
                        <a:pt x="237" y="659"/>
                      </a:cubicBezTo>
                      <a:cubicBezTo>
                        <a:pt x="236" y="658"/>
                        <a:pt x="235" y="658"/>
                        <a:pt x="234" y="657"/>
                      </a:cubicBezTo>
                      <a:cubicBezTo>
                        <a:pt x="234" y="657"/>
                        <a:pt x="233" y="658"/>
                        <a:pt x="232" y="657"/>
                      </a:cubicBezTo>
                      <a:cubicBezTo>
                        <a:pt x="230" y="657"/>
                        <a:pt x="230" y="654"/>
                        <a:pt x="227" y="656"/>
                      </a:cubicBezTo>
                      <a:cubicBezTo>
                        <a:pt x="227" y="655"/>
                        <a:pt x="226" y="654"/>
                        <a:pt x="226" y="654"/>
                      </a:cubicBezTo>
                      <a:cubicBezTo>
                        <a:pt x="225" y="654"/>
                        <a:pt x="225" y="655"/>
                        <a:pt x="224" y="654"/>
                      </a:cubicBezTo>
                      <a:cubicBezTo>
                        <a:pt x="222" y="652"/>
                        <a:pt x="217" y="652"/>
                        <a:pt x="214" y="651"/>
                      </a:cubicBezTo>
                      <a:cubicBezTo>
                        <a:pt x="213" y="650"/>
                        <a:pt x="213" y="650"/>
                        <a:pt x="212" y="649"/>
                      </a:cubicBezTo>
                      <a:cubicBezTo>
                        <a:pt x="211" y="649"/>
                        <a:pt x="210" y="649"/>
                        <a:pt x="208" y="649"/>
                      </a:cubicBezTo>
                      <a:cubicBezTo>
                        <a:pt x="207" y="648"/>
                        <a:pt x="205" y="647"/>
                        <a:pt x="204" y="646"/>
                      </a:cubicBezTo>
                      <a:cubicBezTo>
                        <a:pt x="202" y="645"/>
                        <a:pt x="201" y="645"/>
                        <a:pt x="199" y="644"/>
                      </a:cubicBezTo>
                      <a:cubicBezTo>
                        <a:pt x="198" y="644"/>
                        <a:pt x="197" y="643"/>
                        <a:pt x="196" y="642"/>
                      </a:cubicBezTo>
                      <a:cubicBezTo>
                        <a:pt x="193" y="642"/>
                        <a:pt x="190" y="641"/>
                        <a:pt x="189" y="639"/>
                      </a:cubicBezTo>
                      <a:cubicBezTo>
                        <a:pt x="185" y="639"/>
                        <a:pt x="182" y="635"/>
                        <a:pt x="179" y="634"/>
                      </a:cubicBezTo>
                      <a:cubicBezTo>
                        <a:pt x="176" y="632"/>
                        <a:pt x="173" y="631"/>
                        <a:pt x="170" y="630"/>
                      </a:cubicBezTo>
                      <a:cubicBezTo>
                        <a:pt x="170" y="629"/>
                        <a:pt x="169" y="629"/>
                        <a:pt x="169" y="628"/>
                      </a:cubicBezTo>
                      <a:cubicBezTo>
                        <a:pt x="163" y="626"/>
                        <a:pt x="159" y="623"/>
                        <a:pt x="154" y="620"/>
                      </a:cubicBezTo>
                      <a:cubicBezTo>
                        <a:pt x="154" y="620"/>
                        <a:pt x="153" y="619"/>
                        <a:pt x="153" y="618"/>
                      </a:cubicBezTo>
                      <a:cubicBezTo>
                        <a:pt x="149" y="618"/>
                        <a:pt x="146" y="615"/>
                        <a:pt x="144" y="612"/>
                      </a:cubicBezTo>
                      <a:cubicBezTo>
                        <a:pt x="141" y="610"/>
                        <a:pt x="137" y="609"/>
                        <a:pt x="135" y="607"/>
                      </a:cubicBezTo>
                      <a:cubicBezTo>
                        <a:pt x="133" y="605"/>
                        <a:pt x="131" y="603"/>
                        <a:pt x="128" y="602"/>
                      </a:cubicBezTo>
                      <a:cubicBezTo>
                        <a:pt x="127" y="600"/>
                        <a:pt x="124" y="597"/>
                        <a:pt x="122" y="596"/>
                      </a:cubicBezTo>
                      <a:cubicBezTo>
                        <a:pt x="120" y="594"/>
                        <a:pt x="119" y="594"/>
                        <a:pt x="118" y="592"/>
                      </a:cubicBezTo>
                      <a:cubicBezTo>
                        <a:pt x="117" y="592"/>
                        <a:pt x="116" y="592"/>
                        <a:pt x="115" y="591"/>
                      </a:cubicBezTo>
                      <a:cubicBezTo>
                        <a:pt x="114" y="590"/>
                        <a:pt x="114" y="589"/>
                        <a:pt x="113" y="588"/>
                      </a:cubicBezTo>
                      <a:cubicBezTo>
                        <a:pt x="112" y="587"/>
                        <a:pt x="110" y="586"/>
                        <a:pt x="109" y="585"/>
                      </a:cubicBezTo>
                      <a:cubicBezTo>
                        <a:pt x="108" y="584"/>
                        <a:pt x="108" y="583"/>
                        <a:pt x="107" y="583"/>
                      </a:cubicBezTo>
                      <a:cubicBezTo>
                        <a:pt x="104" y="580"/>
                        <a:pt x="100" y="577"/>
                        <a:pt x="98" y="574"/>
                      </a:cubicBezTo>
                      <a:cubicBezTo>
                        <a:pt x="94" y="571"/>
                        <a:pt x="91" y="567"/>
                        <a:pt x="87" y="563"/>
                      </a:cubicBezTo>
                      <a:cubicBezTo>
                        <a:pt x="84" y="560"/>
                        <a:pt x="82" y="557"/>
                        <a:pt x="79" y="554"/>
                      </a:cubicBezTo>
                      <a:cubicBezTo>
                        <a:pt x="75" y="547"/>
                        <a:pt x="68" y="543"/>
                        <a:pt x="65" y="535"/>
                      </a:cubicBezTo>
                      <a:cubicBezTo>
                        <a:pt x="65" y="534"/>
                        <a:pt x="64" y="534"/>
                        <a:pt x="63" y="534"/>
                      </a:cubicBezTo>
                      <a:cubicBezTo>
                        <a:pt x="63" y="532"/>
                        <a:pt x="61" y="531"/>
                        <a:pt x="60" y="529"/>
                      </a:cubicBezTo>
                      <a:cubicBezTo>
                        <a:pt x="58" y="526"/>
                        <a:pt x="56" y="522"/>
                        <a:pt x="53" y="520"/>
                      </a:cubicBezTo>
                      <a:cubicBezTo>
                        <a:pt x="54" y="517"/>
                        <a:pt x="51" y="518"/>
                        <a:pt x="51" y="515"/>
                      </a:cubicBezTo>
                      <a:cubicBezTo>
                        <a:pt x="49" y="513"/>
                        <a:pt x="48" y="511"/>
                        <a:pt x="46" y="508"/>
                      </a:cubicBezTo>
                      <a:cubicBezTo>
                        <a:pt x="43" y="504"/>
                        <a:pt x="42" y="500"/>
                        <a:pt x="39" y="496"/>
                      </a:cubicBezTo>
                      <a:cubicBezTo>
                        <a:pt x="39" y="493"/>
                        <a:pt x="37" y="492"/>
                        <a:pt x="36" y="490"/>
                      </a:cubicBezTo>
                      <a:cubicBezTo>
                        <a:pt x="34" y="486"/>
                        <a:pt x="33" y="481"/>
                        <a:pt x="30" y="478"/>
                      </a:cubicBezTo>
                      <a:cubicBezTo>
                        <a:pt x="30" y="477"/>
                        <a:pt x="30" y="477"/>
                        <a:pt x="30" y="476"/>
                      </a:cubicBezTo>
                      <a:cubicBezTo>
                        <a:pt x="30" y="475"/>
                        <a:pt x="29" y="475"/>
                        <a:pt x="28" y="473"/>
                      </a:cubicBezTo>
                      <a:cubicBezTo>
                        <a:pt x="28" y="473"/>
                        <a:pt x="29" y="472"/>
                        <a:pt x="29" y="472"/>
                      </a:cubicBezTo>
                      <a:cubicBezTo>
                        <a:pt x="28" y="471"/>
                        <a:pt x="27" y="470"/>
                        <a:pt x="26" y="470"/>
                      </a:cubicBezTo>
                      <a:cubicBezTo>
                        <a:pt x="26" y="468"/>
                        <a:pt x="26" y="466"/>
                        <a:pt x="25" y="464"/>
                      </a:cubicBezTo>
                      <a:cubicBezTo>
                        <a:pt x="24" y="463"/>
                        <a:pt x="23" y="462"/>
                        <a:pt x="23" y="461"/>
                      </a:cubicBezTo>
                      <a:cubicBezTo>
                        <a:pt x="23" y="460"/>
                        <a:pt x="23" y="459"/>
                        <a:pt x="23" y="458"/>
                      </a:cubicBezTo>
                      <a:cubicBezTo>
                        <a:pt x="22" y="455"/>
                        <a:pt x="19" y="451"/>
                        <a:pt x="18" y="449"/>
                      </a:cubicBezTo>
                      <a:cubicBezTo>
                        <a:pt x="18" y="448"/>
                        <a:pt x="18" y="447"/>
                        <a:pt x="18" y="446"/>
                      </a:cubicBezTo>
                      <a:cubicBezTo>
                        <a:pt x="18" y="445"/>
                        <a:pt x="17" y="444"/>
                        <a:pt x="17" y="443"/>
                      </a:cubicBezTo>
                      <a:cubicBezTo>
                        <a:pt x="17" y="442"/>
                        <a:pt x="17" y="441"/>
                        <a:pt x="16" y="440"/>
                      </a:cubicBezTo>
                      <a:cubicBezTo>
                        <a:pt x="16" y="439"/>
                        <a:pt x="15" y="438"/>
                        <a:pt x="15" y="437"/>
                      </a:cubicBezTo>
                      <a:cubicBezTo>
                        <a:pt x="14" y="435"/>
                        <a:pt x="14" y="433"/>
                        <a:pt x="14" y="431"/>
                      </a:cubicBezTo>
                      <a:cubicBezTo>
                        <a:pt x="13" y="430"/>
                        <a:pt x="12" y="429"/>
                        <a:pt x="12" y="428"/>
                      </a:cubicBezTo>
                      <a:cubicBezTo>
                        <a:pt x="12" y="427"/>
                        <a:pt x="12" y="426"/>
                        <a:pt x="11" y="424"/>
                      </a:cubicBezTo>
                      <a:cubicBezTo>
                        <a:pt x="11" y="424"/>
                        <a:pt x="10" y="423"/>
                        <a:pt x="10" y="422"/>
                      </a:cubicBezTo>
                      <a:cubicBezTo>
                        <a:pt x="10" y="420"/>
                        <a:pt x="10" y="419"/>
                        <a:pt x="10" y="418"/>
                      </a:cubicBezTo>
                      <a:cubicBezTo>
                        <a:pt x="10" y="416"/>
                        <a:pt x="9" y="415"/>
                        <a:pt x="9" y="414"/>
                      </a:cubicBezTo>
                      <a:cubicBezTo>
                        <a:pt x="9" y="413"/>
                        <a:pt x="9" y="412"/>
                        <a:pt x="9" y="411"/>
                      </a:cubicBezTo>
                      <a:cubicBezTo>
                        <a:pt x="8" y="411"/>
                        <a:pt x="8" y="410"/>
                        <a:pt x="7" y="409"/>
                      </a:cubicBezTo>
                      <a:cubicBezTo>
                        <a:pt x="7" y="407"/>
                        <a:pt x="7" y="405"/>
                        <a:pt x="7" y="403"/>
                      </a:cubicBezTo>
                      <a:cubicBezTo>
                        <a:pt x="7" y="402"/>
                        <a:pt x="6" y="401"/>
                        <a:pt x="6" y="401"/>
                      </a:cubicBezTo>
                      <a:cubicBezTo>
                        <a:pt x="5" y="399"/>
                        <a:pt x="6" y="397"/>
                        <a:pt x="5" y="396"/>
                      </a:cubicBezTo>
                      <a:cubicBezTo>
                        <a:pt x="5" y="394"/>
                        <a:pt x="4" y="393"/>
                        <a:pt x="5" y="391"/>
                      </a:cubicBezTo>
                      <a:cubicBezTo>
                        <a:pt x="4" y="389"/>
                        <a:pt x="4" y="386"/>
                        <a:pt x="3" y="385"/>
                      </a:cubicBezTo>
                      <a:cubicBezTo>
                        <a:pt x="3" y="380"/>
                        <a:pt x="3" y="375"/>
                        <a:pt x="2" y="369"/>
                      </a:cubicBezTo>
                      <a:cubicBezTo>
                        <a:pt x="2" y="368"/>
                        <a:pt x="1" y="367"/>
                        <a:pt x="1" y="367"/>
                      </a:cubicBezTo>
                      <a:cubicBezTo>
                        <a:pt x="1" y="366"/>
                        <a:pt x="1" y="364"/>
                        <a:pt x="1" y="363"/>
                      </a:cubicBezTo>
                      <a:cubicBezTo>
                        <a:pt x="1" y="354"/>
                        <a:pt x="0" y="344"/>
                        <a:pt x="1" y="335"/>
                      </a:cubicBezTo>
                      <a:cubicBezTo>
                        <a:pt x="1" y="331"/>
                        <a:pt x="0" y="327"/>
                        <a:pt x="0" y="323"/>
                      </a:cubicBezTo>
                      <a:cubicBezTo>
                        <a:pt x="0" y="322"/>
                        <a:pt x="1" y="321"/>
                        <a:pt x="1" y="320"/>
                      </a:cubicBezTo>
                      <a:cubicBezTo>
                        <a:pt x="2" y="318"/>
                        <a:pt x="1" y="315"/>
                        <a:pt x="1" y="313"/>
                      </a:cubicBezTo>
                      <a:cubicBezTo>
                        <a:pt x="2" y="311"/>
                        <a:pt x="2" y="309"/>
                        <a:pt x="2" y="307"/>
                      </a:cubicBezTo>
                      <a:cubicBezTo>
                        <a:pt x="3" y="304"/>
                        <a:pt x="3" y="301"/>
                        <a:pt x="3" y="298"/>
                      </a:cubicBezTo>
                      <a:cubicBezTo>
                        <a:pt x="4" y="294"/>
                        <a:pt x="4" y="289"/>
                        <a:pt x="5" y="285"/>
                      </a:cubicBezTo>
                      <a:cubicBezTo>
                        <a:pt x="5" y="284"/>
                        <a:pt x="5" y="284"/>
                        <a:pt x="5" y="283"/>
                      </a:cubicBezTo>
                      <a:cubicBezTo>
                        <a:pt x="7" y="279"/>
                        <a:pt x="6" y="275"/>
                        <a:pt x="8" y="272"/>
                      </a:cubicBezTo>
                      <a:cubicBezTo>
                        <a:pt x="8" y="271"/>
                        <a:pt x="7" y="270"/>
                        <a:pt x="7" y="268"/>
                      </a:cubicBezTo>
                      <a:cubicBezTo>
                        <a:pt x="7" y="268"/>
                        <a:pt x="8" y="267"/>
                        <a:pt x="9" y="266"/>
                      </a:cubicBezTo>
                      <a:cubicBezTo>
                        <a:pt x="9" y="265"/>
                        <a:pt x="9" y="264"/>
                        <a:pt x="9" y="263"/>
                      </a:cubicBezTo>
                      <a:cubicBezTo>
                        <a:pt x="9" y="262"/>
                        <a:pt x="10" y="261"/>
                        <a:pt x="10" y="260"/>
                      </a:cubicBezTo>
                      <a:cubicBezTo>
                        <a:pt x="10" y="259"/>
                        <a:pt x="10" y="258"/>
                        <a:pt x="10" y="257"/>
                      </a:cubicBezTo>
                      <a:cubicBezTo>
                        <a:pt x="10" y="256"/>
                        <a:pt x="11" y="255"/>
                        <a:pt x="11" y="255"/>
                      </a:cubicBezTo>
                      <a:cubicBezTo>
                        <a:pt x="13" y="251"/>
                        <a:pt x="13" y="247"/>
                        <a:pt x="14" y="243"/>
                      </a:cubicBezTo>
                      <a:cubicBezTo>
                        <a:pt x="14" y="242"/>
                        <a:pt x="15" y="240"/>
                        <a:pt x="15" y="239"/>
                      </a:cubicBezTo>
                      <a:cubicBezTo>
                        <a:pt x="16" y="237"/>
                        <a:pt x="17" y="235"/>
                        <a:pt x="18" y="234"/>
                      </a:cubicBezTo>
                      <a:cubicBezTo>
                        <a:pt x="19" y="231"/>
                        <a:pt x="19" y="228"/>
                        <a:pt x="20" y="226"/>
                      </a:cubicBezTo>
                      <a:cubicBezTo>
                        <a:pt x="20" y="225"/>
                        <a:pt x="21" y="224"/>
                        <a:pt x="21" y="223"/>
                      </a:cubicBezTo>
                      <a:cubicBezTo>
                        <a:pt x="22" y="222"/>
                        <a:pt x="21" y="221"/>
                        <a:pt x="22" y="220"/>
                      </a:cubicBezTo>
                      <a:cubicBezTo>
                        <a:pt x="22" y="218"/>
                        <a:pt x="24" y="217"/>
                        <a:pt x="25" y="215"/>
                      </a:cubicBezTo>
                      <a:cubicBezTo>
                        <a:pt x="24" y="210"/>
                        <a:pt x="28" y="209"/>
                        <a:pt x="28" y="205"/>
                      </a:cubicBezTo>
                      <a:cubicBezTo>
                        <a:pt x="30" y="204"/>
                        <a:pt x="30" y="201"/>
                        <a:pt x="32" y="200"/>
                      </a:cubicBezTo>
                      <a:cubicBezTo>
                        <a:pt x="31" y="197"/>
                        <a:pt x="33" y="196"/>
                        <a:pt x="34" y="193"/>
                      </a:cubicBezTo>
                      <a:cubicBezTo>
                        <a:pt x="34" y="192"/>
                        <a:pt x="34" y="191"/>
                        <a:pt x="34" y="190"/>
                      </a:cubicBezTo>
                      <a:cubicBezTo>
                        <a:pt x="35" y="190"/>
                        <a:pt x="36" y="189"/>
                        <a:pt x="36" y="188"/>
                      </a:cubicBezTo>
                      <a:cubicBezTo>
                        <a:pt x="37" y="188"/>
                        <a:pt x="37" y="186"/>
                        <a:pt x="37" y="186"/>
                      </a:cubicBezTo>
                      <a:cubicBezTo>
                        <a:pt x="39" y="182"/>
                        <a:pt x="42" y="180"/>
                        <a:pt x="42" y="175"/>
                      </a:cubicBezTo>
                      <a:cubicBezTo>
                        <a:pt x="44" y="173"/>
                        <a:pt x="47" y="171"/>
                        <a:pt x="47" y="167"/>
                      </a:cubicBezTo>
                      <a:cubicBezTo>
                        <a:pt x="48" y="167"/>
                        <a:pt x="49" y="166"/>
                        <a:pt x="49" y="166"/>
                      </a:cubicBezTo>
                      <a:cubicBezTo>
                        <a:pt x="50" y="163"/>
                        <a:pt x="52" y="161"/>
                        <a:pt x="53" y="159"/>
                      </a:cubicBezTo>
                      <a:cubicBezTo>
                        <a:pt x="54" y="156"/>
                        <a:pt x="56" y="153"/>
                        <a:pt x="59" y="152"/>
                      </a:cubicBezTo>
                      <a:cubicBezTo>
                        <a:pt x="59" y="149"/>
                        <a:pt x="60" y="148"/>
                        <a:pt x="62" y="147"/>
                      </a:cubicBezTo>
                      <a:cubicBezTo>
                        <a:pt x="62" y="147"/>
                        <a:pt x="61" y="146"/>
                        <a:pt x="61" y="146"/>
                      </a:cubicBezTo>
                      <a:cubicBezTo>
                        <a:pt x="62" y="145"/>
                        <a:pt x="63" y="144"/>
                        <a:pt x="63" y="142"/>
                      </a:cubicBezTo>
                      <a:cubicBezTo>
                        <a:pt x="64" y="142"/>
                        <a:pt x="65" y="140"/>
                        <a:pt x="66" y="139"/>
                      </a:cubicBezTo>
                      <a:cubicBezTo>
                        <a:pt x="67" y="136"/>
                        <a:pt x="68" y="134"/>
                        <a:pt x="71" y="133"/>
                      </a:cubicBezTo>
                      <a:cubicBezTo>
                        <a:pt x="71" y="133"/>
                        <a:pt x="71" y="133"/>
                        <a:pt x="71" y="132"/>
                      </a:cubicBezTo>
                      <a:cubicBezTo>
                        <a:pt x="73" y="131"/>
                        <a:pt x="74" y="128"/>
                        <a:pt x="76" y="127"/>
                      </a:cubicBezTo>
                      <a:cubicBezTo>
                        <a:pt x="78" y="122"/>
                        <a:pt x="83" y="120"/>
                        <a:pt x="85" y="115"/>
                      </a:cubicBezTo>
                      <a:cubicBezTo>
                        <a:pt x="88" y="112"/>
                        <a:pt x="92" y="108"/>
                        <a:pt x="95" y="104"/>
                      </a:cubicBezTo>
                      <a:cubicBezTo>
                        <a:pt x="95" y="104"/>
                        <a:pt x="96" y="104"/>
                        <a:pt x="96" y="104"/>
                      </a:cubicBezTo>
                      <a:cubicBezTo>
                        <a:pt x="98" y="100"/>
                        <a:pt x="101" y="99"/>
                        <a:pt x="104" y="96"/>
                      </a:cubicBezTo>
                      <a:cubicBezTo>
                        <a:pt x="104" y="95"/>
                        <a:pt x="105" y="95"/>
                        <a:pt x="106" y="95"/>
                      </a:cubicBezTo>
                      <a:cubicBezTo>
                        <a:pt x="107" y="93"/>
                        <a:pt x="108" y="91"/>
                        <a:pt x="110" y="90"/>
                      </a:cubicBezTo>
                      <a:cubicBezTo>
                        <a:pt x="111" y="90"/>
                        <a:pt x="111" y="89"/>
                        <a:pt x="111" y="88"/>
                      </a:cubicBezTo>
                      <a:cubicBezTo>
                        <a:pt x="115" y="86"/>
                        <a:pt x="118" y="82"/>
                        <a:pt x="122" y="79"/>
                      </a:cubicBezTo>
                      <a:cubicBezTo>
                        <a:pt x="129" y="75"/>
                        <a:pt x="133" y="68"/>
                        <a:pt x="141" y="65"/>
                      </a:cubicBezTo>
                      <a:cubicBezTo>
                        <a:pt x="142" y="65"/>
                        <a:pt x="142" y="64"/>
                        <a:pt x="142" y="63"/>
                      </a:cubicBezTo>
                      <a:cubicBezTo>
                        <a:pt x="146" y="61"/>
                        <a:pt x="150" y="59"/>
                        <a:pt x="154" y="56"/>
                      </a:cubicBezTo>
                      <a:cubicBezTo>
                        <a:pt x="155" y="56"/>
                        <a:pt x="155" y="55"/>
                        <a:pt x="156" y="55"/>
                      </a:cubicBezTo>
                      <a:cubicBezTo>
                        <a:pt x="157" y="54"/>
                        <a:pt x="158" y="54"/>
                        <a:pt x="158" y="54"/>
                      </a:cubicBezTo>
                      <a:cubicBezTo>
                        <a:pt x="159" y="53"/>
                        <a:pt x="160" y="52"/>
                        <a:pt x="161" y="51"/>
                      </a:cubicBezTo>
                      <a:cubicBezTo>
                        <a:pt x="162" y="50"/>
                        <a:pt x="164" y="50"/>
                        <a:pt x="166" y="49"/>
                      </a:cubicBezTo>
                      <a:cubicBezTo>
                        <a:pt x="167" y="48"/>
                        <a:pt x="167" y="48"/>
                        <a:pt x="168" y="47"/>
                      </a:cubicBezTo>
                      <a:cubicBezTo>
                        <a:pt x="170" y="46"/>
                        <a:pt x="173" y="45"/>
                        <a:pt x="175" y="44"/>
                      </a:cubicBezTo>
                      <a:cubicBezTo>
                        <a:pt x="176" y="44"/>
                        <a:pt x="176" y="43"/>
                        <a:pt x="177" y="42"/>
                      </a:cubicBezTo>
                      <a:cubicBezTo>
                        <a:pt x="179" y="41"/>
                        <a:pt x="182" y="41"/>
                        <a:pt x="183" y="39"/>
                      </a:cubicBezTo>
                      <a:cubicBezTo>
                        <a:pt x="185" y="38"/>
                        <a:pt x="187" y="37"/>
                        <a:pt x="189" y="36"/>
                      </a:cubicBezTo>
                      <a:cubicBezTo>
                        <a:pt x="190" y="36"/>
                        <a:pt x="191" y="35"/>
                        <a:pt x="192" y="34"/>
                      </a:cubicBezTo>
                      <a:cubicBezTo>
                        <a:pt x="192" y="34"/>
                        <a:pt x="193" y="34"/>
                        <a:pt x="194" y="34"/>
                      </a:cubicBezTo>
                      <a:cubicBezTo>
                        <a:pt x="196" y="33"/>
                        <a:pt x="197" y="32"/>
                        <a:pt x="199" y="31"/>
                      </a:cubicBezTo>
                      <a:cubicBezTo>
                        <a:pt x="201" y="30"/>
                        <a:pt x="202" y="30"/>
                        <a:pt x="204" y="29"/>
                      </a:cubicBezTo>
                      <a:cubicBezTo>
                        <a:pt x="206" y="29"/>
                        <a:pt x="207" y="28"/>
                        <a:pt x="210" y="27"/>
                      </a:cubicBezTo>
                      <a:cubicBezTo>
                        <a:pt x="214" y="26"/>
                        <a:pt x="217" y="24"/>
                        <a:pt x="221" y="23"/>
                      </a:cubicBezTo>
                      <a:cubicBezTo>
                        <a:pt x="225" y="22"/>
                        <a:pt x="228" y="19"/>
                        <a:pt x="231" y="19"/>
                      </a:cubicBezTo>
                      <a:cubicBezTo>
                        <a:pt x="231" y="19"/>
                        <a:pt x="233" y="19"/>
                        <a:pt x="234" y="19"/>
                      </a:cubicBezTo>
                      <a:cubicBezTo>
                        <a:pt x="235" y="18"/>
                        <a:pt x="236" y="17"/>
                        <a:pt x="237" y="17"/>
                      </a:cubicBezTo>
                      <a:cubicBezTo>
                        <a:pt x="238" y="16"/>
                        <a:pt x="240" y="17"/>
                        <a:pt x="241" y="16"/>
                      </a:cubicBezTo>
                      <a:cubicBezTo>
                        <a:pt x="245" y="15"/>
                        <a:pt x="250" y="13"/>
                        <a:pt x="254" y="13"/>
                      </a:cubicBezTo>
                      <a:cubicBezTo>
                        <a:pt x="258" y="12"/>
                        <a:pt x="261" y="11"/>
                        <a:pt x="264" y="9"/>
                      </a:cubicBezTo>
                      <a:cubicBezTo>
                        <a:pt x="265" y="9"/>
                        <a:pt x="268" y="10"/>
                        <a:pt x="270" y="8"/>
                      </a:cubicBezTo>
                      <a:cubicBezTo>
                        <a:pt x="272" y="8"/>
                        <a:pt x="273" y="8"/>
                        <a:pt x="274" y="7"/>
                      </a:cubicBezTo>
                      <a:cubicBezTo>
                        <a:pt x="281" y="6"/>
                        <a:pt x="288" y="5"/>
                        <a:pt x="295" y="4"/>
                      </a:cubicBezTo>
                      <a:cubicBezTo>
                        <a:pt x="297" y="4"/>
                        <a:pt x="299" y="3"/>
                        <a:pt x="300" y="3"/>
                      </a:cubicBezTo>
                      <a:cubicBezTo>
                        <a:pt x="303" y="3"/>
                        <a:pt x="305" y="3"/>
                        <a:pt x="307" y="3"/>
                      </a:cubicBezTo>
                      <a:cubicBezTo>
                        <a:pt x="309" y="2"/>
                        <a:pt x="312" y="1"/>
                        <a:pt x="314" y="1"/>
                      </a:cubicBezTo>
                      <a:cubicBezTo>
                        <a:pt x="317" y="1"/>
                        <a:pt x="320" y="2"/>
                        <a:pt x="323" y="1"/>
                      </a:cubicBezTo>
                      <a:cubicBezTo>
                        <a:pt x="323" y="1"/>
                        <a:pt x="324" y="1"/>
                        <a:pt x="325" y="0"/>
                      </a:cubicBezTo>
                      <a:cubicBezTo>
                        <a:pt x="327" y="0"/>
                        <a:pt x="328" y="1"/>
                        <a:pt x="330" y="1"/>
                      </a:cubicBezTo>
                      <a:cubicBezTo>
                        <a:pt x="330" y="1"/>
                        <a:pt x="331" y="0"/>
                        <a:pt x="332" y="0"/>
                      </a:cubicBezTo>
                      <a:cubicBezTo>
                        <a:pt x="334" y="0"/>
                        <a:pt x="336" y="1"/>
                        <a:pt x="337" y="1"/>
                      </a:cubicBezTo>
                      <a:cubicBezTo>
                        <a:pt x="339" y="1"/>
                        <a:pt x="340" y="0"/>
                        <a:pt x="341" y="0"/>
                      </a:cubicBezTo>
                      <a:cubicBezTo>
                        <a:pt x="343" y="0"/>
                        <a:pt x="344" y="0"/>
                        <a:pt x="345" y="0"/>
                      </a:cubicBezTo>
                      <a:cubicBezTo>
                        <a:pt x="346" y="0"/>
                        <a:pt x="346" y="0"/>
                        <a:pt x="347" y="0"/>
                      </a:cubicBezTo>
                      <a:cubicBezTo>
                        <a:pt x="350" y="0"/>
                        <a:pt x="353" y="1"/>
                        <a:pt x="355" y="1"/>
                      </a:cubicBezTo>
                      <a:cubicBezTo>
                        <a:pt x="356" y="1"/>
                        <a:pt x="357" y="0"/>
                        <a:pt x="358" y="0"/>
                      </a:cubicBezTo>
                      <a:cubicBezTo>
                        <a:pt x="359" y="0"/>
                        <a:pt x="359" y="1"/>
                        <a:pt x="360" y="1"/>
                      </a:cubicBezTo>
                      <a:cubicBezTo>
                        <a:pt x="365" y="2"/>
                        <a:pt x="372" y="1"/>
                        <a:pt x="378" y="1"/>
                      </a:cubicBezTo>
                      <a:cubicBezTo>
                        <a:pt x="380" y="1"/>
                        <a:pt x="383" y="2"/>
                        <a:pt x="385" y="3"/>
                      </a:cubicBezTo>
                      <a:cubicBezTo>
                        <a:pt x="386" y="3"/>
                        <a:pt x="387" y="3"/>
                        <a:pt x="388" y="3"/>
                      </a:cubicBezTo>
                      <a:cubicBezTo>
                        <a:pt x="389" y="3"/>
                        <a:pt x="390" y="3"/>
                        <a:pt x="391" y="4"/>
                      </a:cubicBezTo>
                      <a:cubicBezTo>
                        <a:pt x="393" y="4"/>
                        <a:pt x="395" y="3"/>
                        <a:pt x="396" y="4"/>
                      </a:cubicBezTo>
                      <a:cubicBezTo>
                        <a:pt x="407" y="4"/>
                        <a:pt x="414" y="7"/>
                        <a:pt x="422" y="9"/>
                      </a:cubicBezTo>
                      <a:cubicBezTo>
                        <a:pt x="423" y="9"/>
                        <a:pt x="424" y="10"/>
                        <a:pt x="425" y="10"/>
                      </a:cubicBezTo>
                      <a:cubicBezTo>
                        <a:pt x="429" y="9"/>
                        <a:pt x="435" y="11"/>
                        <a:pt x="439" y="13"/>
                      </a:cubicBezTo>
                      <a:cubicBezTo>
                        <a:pt x="443" y="14"/>
                        <a:pt x="447" y="14"/>
                        <a:pt x="450" y="16"/>
                      </a:cubicBezTo>
                      <a:cubicBezTo>
                        <a:pt x="455" y="16"/>
                        <a:pt x="460" y="18"/>
                        <a:pt x="463" y="20"/>
                      </a:cubicBezTo>
                      <a:cubicBezTo>
                        <a:pt x="472" y="22"/>
                        <a:pt x="477" y="26"/>
                        <a:pt x="486" y="28"/>
                      </a:cubicBezTo>
                      <a:cubicBezTo>
                        <a:pt x="486" y="29"/>
                        <a:pt x="487" y="30"/>
                        <a:pt x="488" y="30"/>
                      </a:cubicBezTo>
                      <a:cubicBezTo>
                        <a:pt x="495" y="31"/>
                        <a:pt x="499" y="35"/>
                        <a:pt x="505" y="37"/>
                      </a:cubicBezTo>
                      <a:cubicBezTo>
                        <a:pt x="509" y="41"/>
                        <a:pt x="515" y="43"/>
                        <a:pt x="520" y="45"/>
                      </a:cubicBezTo>
                      <a:cubicBezTo>
                        <a:pt x="522" y="46"/>
                        <a:pt x="523" y="46"/>
                        <a:pt x="524" y="48"/>
                      </a:cubicBezTo>
                      <a:cubicBezTo>
                        <a:pt x="526" y="48"/>
                        <a:pt x="526" y="49"/>
                        <a:pt x="528" y="50"/>
                      </a:cubicBezTo>
                      <a:cubicBezTo>
                        <a:pt x="528" y="50"/>
                        <a:pt x="528" y="51"/>
                        <a:pt x="528" y="51"/>
                      </a:cubicBezTo>
                      <a:close/>
                      <a:moveTo>
                        <a:pt x="543" y="78"/>
                      </a:moveTo>
                      <a:cubicBezTo>
                        <a:pt x="538" y="76"/>
                        <a:pt x="536" y="73"/>
                        <a:pt x="532" y="70"/>
                      </a:cubicBezTo>
                      <a:cubicBezTo>
                        <a:pt x="529" y="71"/>
                        <a:pt x="529" y="68"/>
                        <a:pt x="527" y="67"/>
                      </a:cubicBezTo>
                      <a:cubicBezTo>
                        <a:pt x="526" y="67"/>
                        <a:pt x="525" y="67"/>
                        <a:pt x="524" y="66"/>
                      </a:cubicBezTo>
                      <a:cubicBezTo>
                        <a:pt x="523" y="65"/>
                        <a:pt x="523" y="64"/>
                        <a:pt x="522" y="63"/>
                      </a:cubicBezTo>
                      <a:cubicBezTo>
                        <a:pt x="521" y="63"/>
                        <a:pt x="520" y="63"/>
                        <a:pt x="519" y="63"/>
                      </a:cubicBezTo>
                      <a:cubicBezTo>
                        <a:pt x="519" y="63"/>
                        <a:pt x="518" y="62"/>
                        <a:pt x="517" y="61"/>
                      </a:cubicBezTo>
                      <a:cubicBezTo>
                        <a:pt x="517" y="61"/>
                        <a:pt x="515" y="60"/>
                        <a:pt x="514" y="60"/>
                      </a:cubicBezTo>
                      <a:cubicBezTo>
                        <a:pt x="514" y="59"/>
                        <a:pt x="513" y="58"/>
                        <a:pt x="512" y="58"/>
                      </a:cubicBezTo>
                      <a:cubicBezTo>
                        <a:pt x="510" y="57"/>
                        <a:pt x="508" y="56"/>
                        <a:pt x="506" y="55"/>
                      </a:cubicBezTo>
                      <a:cubicBezTo>
                        <a:pt x="505" y="54"/>
                        <a:pt x="504" y="53"/>
                        <a:pt x="503" y="53"/>
                      </a:cubicBezTo>
                      <a:cubicBezTo>
                        <a:pt x="502" y="52"/>
                        <a:pt x="501" y="52"/>
                        <a:pt x="500" y="52"/>
                      </a:cubicBezTo>
                      <a:cubicBezTo>
                        <a:pt x="500" y="52"/>
                        <a:pt x="499" y="50"/>
                        <a:pt x="499" y="50"/>
                      </a:cubicBezTo>
                      <a:cubicBezTo>
                        <a:pt x="498" y="50"/>
                        <a:pt x="497" y="50"/>
                        <a:pt x="496" y="50"/>
                      </a:cubicBezTo>
                      <a:cubicBezTo>
                        <a:pt x="494" y="49"/>
                        <a:pt x="492" y="47"/>
                        <a:pt x="491" y="46"/>
                      </a:cubicBezTo>
                      <a:cubicBezTo>
                        <a:pt x="490" y="46"/>
                        <a:pt x="489" y="46"/>
                        <a:pt x="488" y="46"/>
                      </a:cubicBezTo>
                      <a:cubicBezTo>
                        <a:pt x="487" y="45"/>
                        <a:pt x="486" y="44"/>
                        <a:pt x="484" y="43"/>
                      </a:cubicBezTo>
                      <a:cubicBezTo>
                        <a:pt x="483" y="43"/>
                        <a:pt x="483" y="43"/>
                        <a:pt x="482" y="43"/>
                      </a:cubicBezTo>
                      <a:cubicBezTo>
                        <a:pt x="480" y="42"/>
                        <a:pt x="478" y="41"/>
                        <a:pt x="476" y="40"/>
                      </a:cubicBezTo>
                      <a:cubicBezTo>
                        <a:pt x="476" y="40"/>
                        <a:pt x="475" y="40"/>
                        <a:pt x="474" y="40"/>
                      </a:cubicBezTo>
                      <a:cubicBezTo>
                        <a:pt x="473" y="39"/>
                        <a:pt x="473" y="39"/>
                        <a:pt x="472" y="38"/>
                      </a:cubicBezTo>
                      <a:cubicBezTo>
                        <a:pt x="471" y="38"/>
                        <a:pt x="470" y="38"/>
                        <a:pt x="469" y="38"/>
                      </a:cubicBezTo>
                      <a:cubicBezTo>
                        <a:pt x="467" y="37"/>
                        <a:pt x="465" y="35"/>
                        <a:pt x="463" y="35"/>
                      </a:cubicBezTo>
                      <a:cubicBezTo>
                        <a:pt x="463" y="35"/>
                        <a:pt x="462" y="35"/>
                        <a:pt x="461" y="35"/>
                      </a:cubicBezTo>
                      <a:cubicBezTo>
                        <a:pt x="460" y="35"/>
                        <a:pt x="459" y="34"/>
                        <a:pt x="459" y="34"/>
                      </a:cubicBezTo>
                      <a:cubicBezTo>
                        <a:pt x="457" y="33"/>
                        <a:pt x="455" y="33"/>
                        <a:pt x="453" y="32"/>
                      </a:cubicBezTo>
                      <a:cubicBezTo>
                        <a:pt x="452" y="31"/>
                        <a:pt x="450" y="30"/>
                        <a:pt x="448" y="30"/>
                      </a:cubicBezTo>
                      <a:cubicBezTo>
                        <a:pt x="447" y="29"/>
                        <a:pt x="445" y="30"/>
                        <a:pt x="444" y="29"/>
                      </a:cubicBezTo>
                      <a:cubicBezTo>
                        <a:pt x="440" y="28"/>
                        <a:pt x="435" y="26"/>
                        <a:pt x="431" y="25"/>
                      </a:cubicBezTo>
                      <a:cubicBezTo>
                        <a:pt x="429" y="24"/>
                        <a:pt x="426" y="23"/>
                        <a:pt x="424" y="23"/>
                      </a:cubicBezTo>
                      <a:cubicBezTo>
                        <a:pt x="423" y="23"/>
                        <a:pt x="422" y="23"/>
                        <a:pt x="422" y="23"/>
                      </a:cubicBezTo>
                      <a:cubicBezTo>
                        <a:pt x="421" y="23"/>
                        <a:pt x="419" y="22"/>
                        <a:pt x="419" y="22"/>
                      </a:cubicBezTo>
                      <a:cubicBezTo>
                        <a:pt x="416" y="22"/>
                        <a:pt x="413" y="21"/>
                        <a:pt x="410" y="20"/>
                      </a:cubicBezTo>
                      <a:cubicBezTo>
                        <a:pt x="408" y="20"/>
                        <a:pt x="406" y="20"/>
                        <a:pt x="404" y="20"/>
                      </a:cubicBezTo>
                      <a:cubicBezTo>
                        <a:pt x="401" y="19"/>
                        <a:pt x="399" y="18"/>
                        <a:pt x="396" y="18"/>
                      </a:cubicBezTo>
                      <a:cubicBezTo>
                        <a:pt x="395" y="18"/>
                        <a:pt x="394" y="17"/>
                        <a:pt x="392" y="17"/>
                      </a:cubicBezTo>
                      <a:cubicBezTo>
                        <a:pt x="388" y="17"/>
                        <a:pt x="383" y="17"/>
                        <a:pt x="378" y="16"/>
                      </a:cubicBezTo>
                      <a:cubicBezTo>
                        <a:pt x="377" y="16"/>
                        <a:pt x="376" y="16"/>
                        <a:pt x="375" y="15"/>
                      </a:cubicBezTo>
                      <a:cubicBezTo>
                        <a:pt x="365" y="14"/>
                        <a:pt x="353" y="15"/>
                        <a:pt x="345" y="14"/>
                      </a:cubicBezTo>
                      <a:cubicBezTo>
                        <a:pt x="344" y="15"/>
                        <a:pt x="341" y="15"/>
                        <a:pt x="339" y="14"/>
                      </a:cubicBezTo>
                      <a:cubicBezTo>
                        <a:pt x="338" y="15"/>
                        <a:pt x="336" y="14"/>
                        <a:pt x="335" y="14"/>
                      </a:cubicBezTo>
                      <a:cubicBezTo>
                        <a:pt x="334" y="14"/>
                        <a:pt x="333" y="15"/>
                        <a:pt x="333" y="15"/>
                      </a:cubicBezTo>
                      <a:cubicBezTo>
                        <a:pt x="330" y="16"/>
                        <a:pt x="327" y="15"/>
                        <a:pt x="324" y="15"/>
                      </a:cubicBezTo>
                      <a:cubicBezTo>
                        <a:pt x="319" y="16"/>
                        <a:pt x="315" y="16"/>
                        <a:pt x="311" y="16"/>
                      </a:cubicBezTo>
                      <a:cubicBezTo>
                        <a:pt x="307" y="17"/>
                        <a:pt x="302" y="17"/>
                        <a:pt x="297" y="18"/>
                      </a:cubicBezTo>
                      <a:cubicBezTo>
                        <a:pt x="292" y="18"/>
                        <a:pt x="288" y="21"/>
                        <a:pt x="284" y="21"/>
                      </a:cubicBezTo>
                      <a:cubicBezTo>
                        <a:pt x="283" y="21"/>
                        <a:pt x="282" y="20"/>
                        <a:pt x="281" y="20"/>
                      </a:cubicBezTo>
                      <a:cubicBezTo>
                        <a:pt x="281" y="20"/>
                        <a:pt x="280" y="21"/>
                        <a:pt x="279" y="21"/>
                      </a:cubicBezTo>
                      <a:cubicBezTo>
                        <a:pt x="278" y="21"/>
                        <a:pt x="277" y="21"/>
                        <a:pt x="276" y="22"/>
                      </a:cubicBezTo>
                      <a:cubicBezTo>
                        <a:pt x="275" y="22"/>
                        <a:pt x="274" y="23"/>
                        <a:pt x="273" y="23"/>
                      </a:cubicBezTo>
                      <a:cubicBezTo>
                        <a:pt x="271" y="23"/>
                        <a:pt x="270" y="23"/>
                        <a:pt x="268" y="23"/>
                      </a:cubicBezTo>
                      <a:cubicBezTo>
                        <a:pt x="268" y="23"/>
                        <a:pt x="267" y="24"/>
                        <a:pt x="267" y="24"/>
                      </a:cubicBezTo>
                      <a:cubicBezTo>
                        <a:pt x="265" y="24"/>
                        <a:pt x="263" y="24"/>
                        <a:pt x="262" y="25"/>
                      </a:cubicBezTo>
                      <a:cubicBezTo>
                        <a:pt x="260" y="25"/>
                        <a:pt x="259" y="26"/>
                        <a:pt x="257" y="26"/>
                      </a:cubicBezTo>
                      <a:cubicBezTo>
                        <a:pt x="255" y="27"/>
                        <a:pt x="254" y="27"/>
                        <a:pt x="252" y="28"/>
                      </a:cubicBezTo>
                      <a:cubicBezTo>
                        <a:pt x="251" y="28"/>
                        <a:pt x="250" y="28"/>
                        <a:pt x="249" y="28"/>
                      </a:cubicBezTo>
                      <a:cubicBezTo>
                        <a:pt x="247" y="29"/>
                        <a:pt x="245" y="31"/>
                        <a:pt x="242" y="30"/>
                      </a:cubicBezTo>
                      <a:cubicBezTo>
                        <a:pt x="241" y="31"/>
                        <a:pt x="241" y="32"/>
                        <a:pt x="240" y="32"/>
                      </a:cubicBezTo>
                      <a:cubicBezTo>
                        <a:pt x="239" y="32"/>
                        <a:pt x="239" y="31"/>
                        <a:pt x="238" y="31"/>
                      </a:cubicBezTo>
                      <a:cubicBezTo>
                        <a:pt x="237" y="31"/>
                        <a:pt x="237" y="32"/>
                        <a:pt x="237" y="32"/>
                      </a:cubicBezTo>
                      <a:cubicBezTo>
                        <a:pt x="232" y="34"/>
                        <a:pt x="228" y="35"/>
                        <a:pt x="224" y="36"/>
                      </a:cubicBezTo>
                      <a:cubicBezTo>
                        <a:pt x="222" y="38"/>
                        <a:pt x="220" y="39"/>
                        <a:pt x="217" y="40"/>
                      </a:cubicBezTo>
                      <a:cubicBezTo>
                        <a:pt x="216" y="40"/>
                        <a:pt x="215" y="41"/>
                        <a:pt x="214" y="41"/>
                      </a:cubicBezTo>
                      <a:cubicBezTo>
                        <a:pt x="205" y="44"/>
                        <a:pt x="197" y="49"/>
                        <a:pt x="189" y="53"/>
                      </a:cubicBezTo>
                      <a:cubicBezTo>
                        <a:pt x="189" y="53"/>
                        <a:pt x="188" y="53"/>
                        <a:pt x="188" y="53"/>
                      </a:cubicBezTo>
                      <a:cubicBezTo>
                        <a:pt x="187" y="54"/>
                        <a:pt x="187" y="55"/>
                        <a:pt x="186" y="55"/>
                      </a:cubicBezTo>
                      <a:cubicBezTo>
                        <a:pt x="185" y="56"/>
                        <a:pt x="184" y="56"/>
                        <a:pt x="183" y="56"/>
                      </a:cubicBezTo>
                      <a:cubicBezTo>
                        <a:pt x="182" y="56"/>
                        <a:pt x="182" y="57"/>
                        <a:pt x="181" y="57"/>
                      </a:cubicBezTo>
                      <a:cubicBezTo>
                        <a:pt x="181" y="58"/>
                        <a:pt x="180" y="57"/>
                        <a:pt x="180" y="58"/>
                      </a:cubicBezTo>
                      <a:cubicBezTo>
                        <a:pt x="178" y="58"/>
                        <a:pt x="178" y="59"/>
                        <a:pt x="176" y="60"/>
                      </a:cubicBezTo>
                      <a:cubicBezTo>
                        <a:pt x="176" y="60"/>
                        <a:pt x="175" y="60"/>
                        <a:pt x="174" y="61"/>
                      </a:cubicBezTo>
                      <a:cubicBezTo>
                        <a:pt x="173" y="61"/>
                        <a:pt x="172" y="62"/>
                        <a:pt x="171" y="63"/>
                      </a:cubicBezTo>
                      <a:cubicBezTo>
                        <a:pt x="170" y="64"/>
                        <a:pt x="167" y="65"/>
                        <a:pt x="165" y="66"/>
                      </a:cubicBezTo>
                      <a:cubicBezTo>
                        <a:pt x="163" y="67"/>
                        <a:pt x="161" y="70"/>
                        <a:pt x="158" y="70"/>
                      </a:cubicBezTo>
                      <a:cubicBezTo>
                        <a:pt x="155" y="75"/>
                        <a:pt x="147" y="76"/>
                        <a:pt x="143" y="82"/>
                      </a:cubicBezTo>
                      <a:cubicBezTo>
                        <a:pt x="138" y="85"/>
                        <a:pt x="133" y="89"/>
                        <a:pt x="129" y="93"/>
                      </a:cubicBezTo>
                      <a:cubicBezTo>
                        <a:pt x="127" y="94"/>
                        <a:pt x="125" y="95"/>
                        <a:pt x="124" y="97"/>
                      </a:cubicBezTo>
                      <a:cubicBezTo>
                        <a:pt x="124" y="98"/>
                        <a:pt x="123" y="99"/>
                        <a:pt x="123" y="99"/>
                      </a:cubicBezTo>
                      <a:cubicBezTo>
                        <a:pt x="122" y="99"/>
                        <a:pt x="122" y="100"/>
                        <a:pt x="121" y="100"/>
                      </a:cubicBezTo>
                      <a:cubicBezTo>
                        <a:pt x="120" y="101"/>
                        <a:pt x="119" y="103"/>
                        <a:pt x="118" y="104"/>
                      </a:cubicBezTo>
                      <a:cubicBezTo>
                        <a:pt x="117" y="104"/>
                        <a:pt x="116" y="105"/>
                        <a:pt x="115" y="106"/>
                      </a:cubicBezTo>
                      <a:cubicBezTo>
                        <a:pt x="112" y="108"/>
                        <a:pt x="110" y="111"/>
                        <a:pt x="107" y="114"/>
                      </a:cubicBezTo>
                      <a:cubicBezTo>
                        <a:pt x="107" y="114"/>
                        <a:pt x="106" y="114"/>
                        <a:pt x="105" y="115"/>
                      </a:cubicBezTo>
                      <a:cubicBezTo>
                        <a:pt x="105" y="117"/>
                        <a:pt x="102" y="119"/>
                        <a:pt x="101" y="121"/>
                      </a:cubicBezTo>
                      <a:cubicBezTo>
                        <a:pt x="99" y="121"/>
                        <a:pt x="99" y="122"/>
                        <a:pt x="97" y="122"/>
                      </a:cubicBezTo>
                      <a:cubicBezTo>
                        <a:pt x="96" y="125"/>
                        <a:pt x="94" y="128"/>
                        <a:pt x="92" y="129"/>
                      </a:cubicBezTo>
                      <a:cubicBezTo>
                        <a:pt x="88" y="135"/>
                        <a:pt x="84" y="140"/>
                        <a:pt x="80" y="145"/>
                      </a:cubicBezTo>
                      <a:cubicBezTo>
                        <a:pt x="79" y="146"/>
                        <a:pt x="78" y="148"/>
                        <a:pt x="77" y="149"/>
                      </a:cubicBezTo>
                      <a:cubicBezTo>
                        <a:pt x="75" y="155"/>
                        <a:pt x="70" y="157"/>
                        <a:pt x="69" y="163"/>
                      </a:cubicBezTo>
                      <a:cubicBezTo>
                        <a:pt x="68" y="163"/>
                        <a:pt x="67" y="164"/>
                        <a:pt x="67" y="164"/>
                      </a:cubicBezTo>
                      <a:cubicBezTo>
                        <a:pt x="66" y="168"/>
                        <a:pt x="64" y="169"/>
                        <a:pt x="62" y="172"/>
                      </a:cubicBezTo>
                      <a:cubicBezTo>
                        <a:pt x="60" y="179"/>
                        <a:pt x="56" y="183"/>
                        <a:pt x="53" y="189"/>
                      </a:cubicBezTo>
                      <a:cubicBezTo>
                        <a:pt x="53" y="195"/>
                        <a:pt x="48" y="196"/>
                        <a:pt x="47" y="201"/>
                      </a:cubicBezTo>
                      <a:cubicBezTo>
                        <a:pt x="47" y="202"/>
                        <a:pt x="46" y="203"/>
                        <a:pt x="45" y="203"/>
                      </a:cubicBezTo>
                      <a:cubicBezTo>
                        <a:pt x="45" y="207"/>
                        <a:pt x="43" y="209"/>
                        <a:pt x="42" y="213"/>
                      </a:cubicBezTo>
                      <a:cubicBezTo>
                        <a:pt x="41" y="217"/>
                        <a:pt x="39" y="221"/>
                        <a:pt x="38" y="224"/>
                      </a:cubicBezTo>
                      <a:cubicBezTo>
                        <a:pt x="37" y="227"/>
                        <a:pt x="37" y="229"/>
                        <a:pt x="35" y="231"/>
                      </a:cubicBezTo>
                      <a:cubicBezTo>
                        <a:pt x="36" y="234"/>
                        <a:pt x="32" y="234"/>
                        <a:pt x="33" y="237"/>
                      </a:cubicBezTo>
                      <a:cubicBezTo>
                        <a:pt x="31" y="241"/>
                        <a:pt x="31" y="245"/>
                        <a:pt x="30" y="249"/>
                      </a:cubicBezTo>
                      <a:cubicBezTo>
                        <a:pt x="29" y="252"/>
                        <a:pt x="27" y="254"/>
                        <a:pt x="26" y="257"/>
                      </a:cubicBezTo>
                      <a:cubicBezTo>
                        <a:pt x="26" y="258"/>
                        <a:pt x="26" y="259"/>
                        <a:pt x="26" y="260"/>
                      </a:cubicBezTo>
                      <a:cubicBezTo>
                        <a:pt x="26" y="260"/>
                        <a:pt x="25" y="261"/>
                        <a:pt x="25" y="262"/>
                      </a:cubicBezTo>
                      <a:cubicBezTo>
                        <a:pt x="24" y="264"/>
                        <a:pt x="25" y="267"/>
                        <a:pt x="24" y="270"/>
                      </a:cubicBezTo>
                      <a:cubicBezTo>
                        <a:pt x="23" y="274"/>
                        <a:pt x="22" y="278"/>
                        <a:pt x="21" y="282"/>
                      </a:cubicBezTo>
                      <a:cubicBezTo>
                        <a:pt x="21" y="283"/>
                        <a:pt x="22" y="285"/>
                        <a:pt x="21" y="287"/>
                      </a:cubicBezTo>
                      <a:cubicBezTo>
                        <a:pt x="21" y="289"/>
                        <a:pt x="20" y="293"/>
                        <a:pt x="20" y="296"/>
                      </a:cubicBezTo>
                      <a:cubicBezTo>
                        <a:pt x="19" y="299"/>
                        <a:pt x="19" y="301"/>
                        <a:pt x="18" y="304"/>
                      </a:cubicBezTo>
                      <a:cubicBezTo>
                        <a:pt x="18" y="305"/>
                        <a:pt x="18" y="306"/>
                        <a:pt x="18" y="308"/>
                      </a:cubicBezTo>
                      <a:cubicBezTo>
                        <a:pt x="18" y="310"/>
                        <a:pt x="17" y="312"/>
                        <a:pt x="17" y="314"/>
                      </a:cubicBezTo>
                      <a:cubicBezTo>
                        <a:pt x="16" y="318"/>
                        <a:pt x="17" y="321"/>
                        <a:pt x="17" y="324"/>
                      </a:cubicBezTo>
                      <a:cubicBezTo>
                        <a:pt x="16" y="327"/>
                        <a:pt x="17" y="330"/>
                        <a:pt x="17" y="333"/>
                      </a:cubicBezTo>
                      <a:cubicBezTo>
                        <a:pt x="16" y="338"/>
                        <a:pt x="17" y="341"/>
                        <a:pt x="17" y="345"/>
                      </a:cubicBezTo>
                      <a:cubicBezTo>
                        <a:pt x="16" y="347"/>
                        <a:pt x="17" y="350"/>
                        <a:pt x="17" y="352"/>
                      </a:cubicBezTo>
                      <a:cubicBezTo>
                        <a:pt x="17" y="355"/>
                        <a:pt x="17" y="358"/>
                        <a:pt x="17" y="360"/>
                      </a:cubicBezTo>
                      <a:cubicBezTo>
                        <a:pt x="17" y="361"/>
                        <a:pt x="18" y="362"/>
                        <a:pt x="18" y="362"/>
                      </a:cubicBezTo>
                      <a:cubicBezTo>
                        <a:pt x="17" y="367"/>
                        <a:pt x="18" y="370"/>
                        <a:pt x="18" y="374"/>
                      </a:cubicBezTo>
                      <a:cubicBezTo>
                        <a:pt x="18" y="376"/>
                        <a:pt x="19" y="378"/>
                        <a:pt x="19" y="379"/>
                      </a:cubicBezTo>
                      <a:cubicBezTo>
                        <a:pt x="19" y="382"/>
                        <a:pt x="20" y="383"/>
                        <a:pt x="20" y="384"/>
                      </a:cubicBezTo>
                      <a:cubicBezTo>
                        <a:pt x="20" y="385"/>
                        <a:pt x="20" y="387"/>
                        <a:pt x="20" y="388"/>
                      </a:cubicBezTo>
                      <a:cubicBezTo>
                        <a:pt x="20" y="389"/>
                        <a:pt x="21" y="391"/>
                        <a:pt x="21" y="392"/>
                      </a:cubicBezTo>
                      <a:cubicBezTo>
                        <a:pt x="22" y="395"/>
                        <a:pt x="22" y="398"/>
                        <a:pt x="22" y="400"/>
                      </a:cubicBezTo>
                      <a:cubicBezTo>
                        <a:pt x="23" y="401"/>
                        <a:pt x="23" y="402"/>
                        <a:pt x="23" y="402"/>
                      </a:cubicBezTo>
                      <a:cubicBezTo>
                        <a:pt x="24" y="405"/>
                        <a:pt x="23" y="408"/>
                        <a:pt x="24" y="410"/>
                      </a:cubicBezTo>
                      <a:cubicBezTo>
                        <a:pt x="24" y="411"/>
                        <a:pt x="25" y="412"/>
                        <a:pt x="25" y="413"/>
                      </a:cubicBezTo>
                      <a:cubicBezTo>
                        <a:pt x="26" y="416"/>
                        <a:pt x="27" y="418"/>
                        <a:pt x="27" y="421"/>
                      </a:cubicBezTo>
                      <a:cubicBezTo>
                        <a:pt x="28" y="422"/>
                        <a:pt x="27" y="423"/>
                        <a:pt x="28" y="424"/>
                      </a:cubicBezTo>
                      <a:cubicBezTo>
                        <a:pt x="28" y="424"/>
                        <a:pt x="29" y="425"/>
                        <a:pt x="29" y="426"/>
                      </a:cubicBezTo>
                      <a:cubicBezTo>
                        <a:pt x="30" y="429"/>
                        <a:pt x="31" y="434"/>
                        <a:pt x="32" y="437"/>
                      </a:cubicBezTo>
                      <a:cubicBezTo>
                        <a:pt x="33" y="438"/>
                        <a:pt x="34" y="439"/>
                        <a:pt x="34" y="440"/>
                      </a:cubicBezTo>
                      <a:cubicBezTo>
                        <a:pt x="34" y="443"/>
                        <a:pt x="35" y="444"/>
                        <a:pt x="35" y="446"/>
                      </a:cubicBezTo>
                      <a:cubicBezTo>
                        <a:pt x="35" y="447"/>
                        <a:pt x="35" y="447"/>
                        <a:pt x="35" y="448"/>
                      </a:cubicBezTo>
                      <a:cubicBezTo>
                        <a:pt x="36" y="449"/>
                        <a:pt x="37" y="450"/>
                        <a:pt x="37" y="451"/>
                      </a:cubicBezTo>
                      <a:cubicBezTo>
                        <a:pt x="37" y="452"/>
                        <a:pt x="37" y="453"/>
                        <a:pt x="37" y="454"/>
                      </a:cubicBezTo>
                      <a:cubicBezTo>
                        <a:pt x="38" y="456"/>
                        <a:pt x="41" y="459"/>
                        <a:pt x="41" y="462"/>
                      </a:cubicBezTo>
                      <a:cubicBezTo>
                        <a:pt x="43" y="464"/>
                        <a:pt x="42" y="466"/>
                        <a:pt x="43" y="468"/>
                      </a:cubicBezTo>
                      <a:cubicBezTo>
                        <a:pt x="43" y="470"/>
                        <a:pt x="46" y="471"/>
                        <a:pt x="46" y="473"/>
                      </a:cubicBezTo>
                      <a:cubicBezTo>
                        <a:pt x="46" y="474"/>
                        <a:pt x="45" y="474"/>
                        <a:pt x="45" y="475"/>
                      </a:cubicBezTo>
                      <a:cubicBezTo>
                        <a:pt x="47" y="477"/>
                        <a:pt x="51" y="479"/>
                        <a:pt x="51" y="483"/>
                      </a:cubicBezTo>
                      <a:cubicBezTo>
                        <a:pt x="52" y="484"/>
                        <a:pt x="51" y="485"/>
                        <a:pt x="51" y="486"/>
                      </a:cubicBezTo>
                      <a:cubicBezTo>
                        <a:pt x="52" y="489"/>
                        <a:pt x="55" y="492"/>
                        <a:pt x="57" y="495"/>
                      </a:cubicBezTo>
                      <a:cubicBezTo>
                        <a:pt x="58" y="497"/>
                        <a:pt x="60" y="499"/>
                        <a:pt x="61" y="501"/>
                      </a:cubicBezTo>
                      <a:cubicBezTo>
                        <a:pt x="61" y="503"/>
                        <a:pt x="62" y="504"/>
                        <a:pt x="63" y="505"/>
                      </a:cubicBezTo>
                      <a:cubicBezTo>
                        <a:pt x="63" y="506"/>
                        <a:pt x="63" y="506"/>
                        <a:pt x="63" y="507"/>
                      </a:cubicBezTo>
                      <a:cubicBezTo>
                        <a:pt x="64" y="508"/>
                        <a:pt x="66" y="509"/>
                        <a:pt x="66" y="511"/>
                      </a:cubicBezTo>
                      <a:cubicBezTo>
                        <a:pt x="68" y="513"/>
                        <a:pt x="68" y="516"/>
                        <a:pt x="70" y="517"/>
                      </a:cubicBezTo>
                      <a:cubicBezTo>
                        <a:pt x="71" y="518"/>
                        <a:pt x="71" y="518"/>
                        <a:pt x="71" y="519"/>
                      </a:cubicBezTo>
                      <a:cubicBezTo>
                        <a:pt x="74" y="522"/>
                        <a:pt x="77" y="526"/>
                        <a:pt x="79" y="529"/>
                      </a:cubicBezTo>
                      <a:cubicBezTo>
                        <a:pt x="80" y="530"/>
                        <a:pt x="81" y="532"/>
                        <a:pt x="82" y="533"/>
                      </a:cubicBezTo>
                      <a:cubicBezTo>
                        <a:pt x="83" y="535"/>
                        <a:pt x="85" y="536"/>
                        <a:pt x="85" y="538"/>
                      </a:cubicBezTo>
                      <a:cubicBezTo>
                        <a:pt x="86" y="539"/>
                        <a:pt x="87" y="539"/>
                        <a:pt x="88" y="540"/>
                      </a:cubicBezTo>
                      <a:cubicBezTo>
                        <a:pt x="88" y="541"/>
                        <a:pt x="88" y="541"/>
                        <a:pt x="88" y="542"/>
                      </a:cubicBezTo>
                      <a:cubicBezTo>
                        <a:pt x="91" y="543"/>
                        <a:pt x="92" y="546"/>
                        <a:pt x="93" y="548"/>
                      </a:cubicBezTo>
                      <a:cubicBezTo>
                        <a:pt x="94" y="548"/>
                        <a:pt x="95" y="548"/>
                        <a:pt x="95" y="549"/>
                      </a:cubicBezTo>
                      <a:cubicBezTo>
                        <a:pt x="96" y="549"/>
                        <a:pt x="96" y="550"/>
                        <a:pt x="97" y="551"/>
                      </a:cubicBezTo>
                      <a:cubicBezTo>
                        <a:pt x="99" y="553"/>
                        <a:pt x="101" y="554"/>
                        <a:pt x="102" y="557"/>
                      </a:cubicBezTo>
                      <a:cubicBezTo>
                        <a:pt x="102" y="557"/>
                        <a:pt x="102" y="558"/>
                        <a:pt x="102" y="558"/>
                      </a:cubicBezTo>
                      <a:cubicBezTo>
                        <a:pt x="107" y="562"/>
                        <a:pt x="114" y="565"/>
                        <a:pt x="117" y="572"/>
                      </a:cubicBezTo>
                      <a:cubicBezTo>
                        <a:pt x="122" y="575"/>
                        <a:pt x="126" y="580"/>
                        <a:pt x="130" y="584"/>
                      </a:cubicBezTo>
                      <a:cubicBezTo>
                        <a:pt x="132" y="586"/>
                        <a:pt x="135" y="586"/>
                        <a:pt x="136" y="589"/>
                      </a:cubicBezTo>
                      <a:cubicBezTo>
                        <a:pt x="139" y="589"/>
                        <a:pt x="139" y="591"/>
                        <a:pt x="140" y="593"/>
                      </a:cubicBezTo>
                      <a:cubicBezTo>
                        <a:pt x="145" y="593"/>
                        <a:pt x="146" y="597"/>
                        <a:pt x="150" y="598"/>
                      </a:cubicBezTo>
                      <a:cubicBezTo>
                        <a:pt x="150" y="599"/>
                        <a:pt x="150" y="599"/>
                        <a:pt x="150" y="600"/>
                      </a:cubicBezTo>
                      <a:cubicBezTo>
                        <a:pt x="153" y="599"/>
                        <a:pt x="152" y="602"/>
                        <a:pt x="155" y="601"/>
                      </a:cubicBezTo>
                      <a:cubicBezTo>
                        <a:pt x="155" y="602"/>
                        <a:pt x="156" y="603"/>
                        <a:pt x="156" y="604"/>
                      </a:cubicBezTo>
                      <a:cubicBezTo>
                        <a:pt x="158" y="604"/>
                        <a:pt x="158" y="604"/>
                        <a:pt x="159" y="604"/>
                      </a:cubicBezTo>
                      <a:cubicBezTo>
                        <a:pt x="160" y="608"/>
                        <a:pt x="165" y="608"/>
                        <a:pt x="167" y="610"/>
                      </a:cubicBezTo>
                      <a:cubicBezTo>
                        <a:pt x="168" y="611"/>
                        <a:pt x="169" y="610"/>
                        <a:pt x="169" y="611"/>
                      </a:cubicBezTo>
                      <a:cubicBezTo>
                        <a:pt x="170" y="612"/>
                        <a:pt x="171" y="614"/>
                        <a:pt x="174" y="614"/>
                      </a:cubicBezTo>
                      <a:cubicBezTo>
                        <a:pt x="175" y="615"/>
                        <a:pt x="176" y="616"/>
                        <a:pt x="177" y="617"/>
                      </a:cubicBezTo>
                      <a:cubicBezTo>
                        <a:pt x="179" y="617"/>
                        <a:pt x="180" y="618"/>
                        <a:pt x="181" y="619"/>
                      </a:cubicBezTo>
                      <a:cubicBezTo>
                        <a:pt x="182" y="619"/>
                        <a:pt x="183" y="619"/>
                        <a:pt x="184" y="620"/>
                      </a:cubicBezTo>
                      <a:cubicBezTo>
                        <a:pt x="185" y="620"/>
                        <a:pt x="186" y="622"/>
                        <a:pt x="187" y="622"/>
                      </a:cubicBezTo>
                      <a:cubicBezTo>
                        <a:pt x="188" y="623"/>
                        <a:pt x="189" y="623"/>
                        <a:pt x="190" y="623"/>
                      </a:cubicBezTo>
                      <a:cubicBezTo>
                        <a:pt x="190" y="623"/>
                        <a:pt x="191" y="625"/>
                        <a:pt x="192" y="625"/>
                      </a:cubicBezTo>
                      <a:cubicBezTo>
                        <a:pt x="192" y="625"/>
                        <a:pt x="193" y="625"/>
                        <a:pt x="194" y="625"/>
                      </a:cubicBezTo>
                      <a:cubicBezTo>
                        <a:pt x="195" y="626"/>
                        <a:pt x="195" y="627"/>
                        <a:pt x="196" y="627"/>
                      </a:cubicBezTo>
                      <a:cubicBezTo>
                        <a:pt x="197" y="627"/>
                        <a:pt x="198" y="627"/>
                        <a:pt x="198" y="627"/>
                      </a:cubicBezTo>
                      <a:cubicBezTo>
                        <a:pt x="202" y="628"/>
                        <a:pt x="206" y="630"/>
                        <a:pt x="209" y="632"/>
                      </a:cubicBezTo>
                      <a:cubicBezTo>
                        <a:pt x="210" y="632"/>
                        <a:pt x="212" y="633"/>
                        <a:pt x="213" y="633"/>
                      </a:cubicBezTo>
                      <a:cubicBezTo>
                        <a:pt x="214" y="634"/>
                        <a:pt x="214" y="635"/>
                        <a:pt x="215" y="635"/>
                      </a:cubicBezTo>
                      <a:cubicBezTo>
                        <a:pt x="216" y="636"/>
                        <a:pt x="218" y="636"/>
                        <a:pt x="219" y="636"/>
                      </a:cubicBezTo>
                      <a:cubicBezTo>
                        <a:pt x="222" y="637"/>
                        <a:pt x="224" y="639"/>
                        <a:pt x="227" y="640"/>
                      </a:cubicBezTo>
                      <a:cubicBezTo>
                        <a:pt x="227" y="641"/>
                        <a:pt x="228" y="640"/>
                        <a:pt x="229" y="641"/>
                      </a:cubicBezTo>
                      <a:cubicBezTo>
                        <a:pt x="230" y="641"/>
                        <a:pt x="230" y="642"/>
                        <a:pt x="231" y="642"/>
                      </a:cubicBezTo>
                      <a:cubicBezTo>
                        <a:pt x="232" y="642"/>
                        <a:pt x="233" y="642"/>
                        <a:pt x="234" y="643"/>
                      </a:cubicBezTo>
                      <a:cubicBezTo>
                        <a:pt x="235" y="643"/>
                        <a:pt x="236" y="644"/>
                        <a:pt x="237" y="644"/>
                      </a:cubicBezTo>
                      <a:cubicBezTo>
                        <a:pt x="238" y="644"/>
                        <a:pt x="239" y="644"/>
                        <a:pt x="240" y="644"/>
                      </a:cubicBezTo>
                      <a:cubicBezTo>
                        <a:pt x="240" y="644"/>
                        <a:pt x="241" y="645"/>
                        <a:pt x="242" y="645"/>
                      </a:cubicBezTo>
                      <a:cubicBezTo>
                        <a:pt x="243" y="646"/>
                        <a:pt x="244" y="645"/>
                        <a:pt x="245" y="646"/>
                      </a:cubicBezTo>
                      <a:cubicBezTo>
                        <a:pt x="246" y="646"/>
                        <a:pt x="248" y="647"/>
                        <a:pt x="249" y="648"/>
                      </a:cubicBezTo>
                      <a:cubicBezTo>
                        <a:pt x="251" y="648"/>
                        <a:pt x="253" y="648"/>
                        <a:pt x="255" y="649"/>
                      </a:cubicBezTo>
                      <a:cubicBezTo>
                        <a:pt x="260" y="650"/>
                        <a:pt x="266" y="653"/>
                        <a:pt x="271" y="653"/>
                      </a:cubicBezTo>
                      <a:cubicBezTo>
                        <a:pt x="275" y="654"/>
                        <a:pt x="279" y="653"/>
                        <a:pt x="282" y="655"/>
                      </a:cubicBezTo>
                      <a:cubicBezTo>
                        <a:pt x="283" y="655"/>
                        <a:pt x="283" y="656"/>
                        <a:pt x="284" y="656"/>
                      </a:cubicBezTo>
                      <a:cubicBezTo>
                        <a:pt x="286" y="656"/>
                        <a:pt x="288" y="656"/>
                        <a:pt x="289" y="656"/>
                      </a:cubicBezTo>
                      <a:cubicBezTo>
                        <a:pt x="291" y="656"/>
                        <a:pt x="292" y="657"/>
                        <a:pt x="293" y="657"/>
                      </a:cubicBezTo>
                      <a:cubicBezTo>
                        <a:pt x="296" y="658"/>
                        <a:pt x="299" y="658"/>
                        <a:pt x="302" y="658"/>
                      </a:cubicBezTo>
                      <a:cubicBezTo>
                        <a:pt x="304" y="658"/>
                        <a:pt x="307" y="659"/>
                        <a:pt x="309" y="659"/>
                      </a:cubicBezTo>
                      <a:cubicBezTo>
                        <a:pt x="313" y="660"/>
                        <a:pt x="317" y="660"/>
                        <a:pt x="320" y="660"/>
                      </a:cubicBezTo>
                      <a:cubicBezTo>
                        <a:pt x="326" y="661"/>
                        <a:pt x="334" y="661"/>
                        <a:pt x="340" y="661"/>
                      </a:cubicBezTo>
                      <a:cubicBezTo>
                        <a:pt x="341" y="661"/>
                        <a:pt x="342" y="662"/>
                        <a:pt x="343" y="662"/>
                      </a:cubicBezTo>
                      <a:cubicBezTo>
                        <a:pt x="345" y="662"/>
                        <a:pt x="348" y="661"/>
                        <a:pt x="351" y="661"/>
                      </a:cubicBezTo>
                      <a:cubicBezTo>
                        <a:pt x="351" y="661"/>
                        <a:pt x="352" y="662"/>
                        <a:pt x="353" y="662"/>
                      </a:cubicBezTo>
                      <a:cubicBezTo>
                        <a:pt x="355" y="662"/>
                        <a:pt x="357" y="661"/>
                        <a:pt x="359" y="661"/>
                      </a:cubicBezTo>
                      <a:cubicBezTo>
                        <a:pt x="363" y="661"/>
                        <a:pt x="369" y="661"/>
                        <a:pt x="372" y="661"/>
                      </a:cubicBezTo>
                      <a:cubicBezTo>
                        <a:pt x="373" y="661"/>
                        <a:pt x="374" y="660"/>
                        <a:pt x="375" y="660"/>
                      </a:cubicBezTo>
                      <a:cubicBezTo>
                        <a:pt x="376" y="660"/>
                        <a:pt x="377" y="660"/>
                        <a:pt x="377" y="660"/>
                      </a:cubicBezTo>
                      <a:cubicBezTo>
                        <a:pt x="378" y="660"/>
                        <a:pt x="379" y="660"/>
                        <a:pt x="380" y="659"/>
                      </a:cubicBezTo>
                      <a:cubicBezTo>
                        <a:pt x="382" y="659"/>
                        <a:pt x="384" y="660"/>
                        <a:pt x="386" y="659"/>
                      </a:cubicBezTo>
                      <a:cubicBezTo>
                        <a:pt x="387" y="659"/>
                        <a:pt x="388" y="658"/>
                        <a:pt x="389" y="658"/>
                      </a:cubicBezTo>
                      <a:cubicBezTo>
                        <a:pt x="391" y="658"/>
                        <a:pt x="392" y="659"/>
                        <a:pt x="393" y="659"/>
                      </a:cubicBezTo>
                      <a:cubicBezTo>
                        <a:pt x="394" y="659"/>
                        <a:pt x="395" y="658"/>
                        <a:pt x="396" y="658"/>
                      </a:cubicBezTo>
                      <a:cubicBezTo>
                        <a:pt x="397" y="658"/>
                        <a:pt x="399" y="658"/>
                        <a:pt x="401" y="657"/>
                      </a:cubicBezTo>
                      <a:cubicBezTo>
                        <a:pt x="402" y="657"/>
                        <a:pt x="402" y="657"/>
                        <a:pt x="402" y="657"/>
                      </a:cubicBezTo>
                      <a:cubicBezTo>
                        <a:pt x="409" y="655"/>
                        <a:pt x="416" y="655"/>
                        <a:pt x="423" y="653"/>
                      </a:cubicBezTo>
                      <a:cubicBezTo>
                        <a:pt x="423" y="653"/>
                        <a:pt x="424" y="652"/>
                        <a:pt x="425" y="652"/>
                      </a:cubicBezTo>
                      <a:cubicBezTo>
                        <a:pt x="426" y="652"/>
                        <a:pt x="426" y="652"/>
                        <a:pt x="427" y="652"/>
                      </a:cubicBezTo>
                      <a:cubicBezTo>
                        <a:pt x="428" y="652"/>
                        <a:pt x="429" y="651"/>
                        <a:pt x="430" y="651"/>
                      </a:cubicBezTo>
                      <a:cubicBezTo>
                        <a:pt x="431" y="650"/>
                        <a:pt x="432" y="651"/>
                        <a:pt x="433" y="650"/>
                      </a:cubicBezTo>
                      <a:cubicBezTo>
                        <a:pt x="434" y="650"/>
                        <a:pt x="435" y="649"/>
                        <a:pt x="436" y="649"/>
                      </a:cubicBezTo>
                      <a:cubicBezTo>
                        <a:pt x="436" y="649"/>
                        <a:pt x="437" y="649"/>
                        <a:pt x="438" y="649"/>
                      </a:cubicBezTo>
                      <a:cubicBezTo>
                        <a:pt x="442" y="648"/>
                        <a:pt x="445" y="645"/>
                        <a:pt x="448" y="647"/>
                      </a:cubicBezTo>
                      <a:cubicBezTo>
                        <a:pt x="450" y="646"/>
                        <a:pt x="452" y="645"/>
                        <a:pt x="453" y="644"/>
                      </a:cubicBezTo>
                      <a:cubicBezTo>
                        <a:pt x="460" y="643"/>
                        <a:pt x="465" y="639"/>
                        <a:pt x="471" y="639"/>
                      </a:cubicBezTo>
                      <a:cubicBezTo>
                        <a:pt x="476" y="636"/>
                        <a:pt x="482" y="635"/>
                        <a:pt x="486" y="632"/>
                      </a:cubicBezTo>
                      <a:cubicBezTo>
                        <a:pt x="492" y="630"/>
                        <a:pt x="496" y="627"/>
                        <a:pt x="502" y="625"/>
                      </a:cubicBezTo>
                      <a:cubicBezTo>
                        <a:pt x="502" y="624"/>
                        <a:pt x="503" y="623"/>
                        <a:pt x="503" y="623"/>
                      </a:cubicBezTo>
                      <a:cubicBezTo>
                        <a:pt x="504" y="623"/>
                        <a:pt x="505" y="623"/>
                        <a:pt x="505" y="623"/>
                      </a:cubicBezTo>
                      <a:cubicBezTo>
                        <a:pt x="507" y="621"/>
                        <a:pt x="509" y="621"/>
                        <a:pt x="511" y="620"/>
                      </a:cubicBezTo>
                      <a:cubicBezTo>
                        <a:pt x="514" y="619"/>
                        <a:pt x="515" y="615"/>
                        <a:pt x="519" y="616"/>
                      </a:cubicBezTo>
                      <a:cubicBezTo>
                        <a:pt x="520" y="616"/>
                        <a:pt x="520" y="614"/>
                        <a:pt x="521" y="614"/>
                      </a:cubicBezTo>
                      <a:cubicBezTo>
                        <a:pt x="523" y="614"/>
                        <a:pt x="523" y="612"/>
                        <a:pt x="525" y="612"/>
                      </a:cubicBezTo>
                      <a:cubicBezTo>
                        <a:pt x="529" y="608"/>
                        <a:pt x="536" y="605"/>
                        <a:pt x="541" y="602"/>
                      </a:cubicBezTo>
                      <a:cubicBezTo>
                        <a:pt x="541" y="601"/>
                        <a:pt x="542" y="601"/>
                        <a:pt x="542" y="601"/>
                      </a:cubicBezTo>
                      <a:cubicBezTo>
                        <a:pt x="543" y="600"/>
                        <a:pt x="543" y="600"/>
                        <a:pt x="543" y="599"/>
                      </a:cubicBezTo>
                      <a:cubicBezTo>
                        <a:pt x="544" y="598"/>
                        <a:pt x="546" y="598"/>
                        <a:pt x="547" y="597"/>
                      </a:cubicBezTo>
                      <a:cubicBezTo>
                        <a:pt x="548" y="597"/>
                        <a:pt x="548" y="596"/>
                        <a:pt x="549" y="595"/>
                      </a:cubicBezTo>
                      <a:cubicBezTo>
                        <a:pt x="549" y="595"/>
                        <a:pt x="550" y="595"/>
                        <a:pt x="550" y="595"/>
                      </a:cubicBezTo>
                      <a:cubicBezTo>
                        <a:pt x="551" y="595"/>
                        <a:pt x="552" y="593"/>
                        <a:pt x="552" y="593"/>
                      </a:cubicBezTo>
                      <a:cubicBezTo>
                        <a:pt x="553" y="592"/>
                        <a:pt x="553" y="592"/>
                        <a:pt x="554" y="591"/>
                      </a:cubicBezTo>
                      <a:cubicBezTo>
                        <a:pt x="556" y="590"/>
                        <a:pt x="559" y="589"/>
                        <a:pt x="560" y="588"/>
                      </a:cubicBezTo>
                      <a:cubicBezTo>
                        <a:pt x="562" y="586"/>
                        <a:pt x="563" y="583"/>
                        <a:pt x="566" y="583"/>
                      </a:cubicBezTo>
                      <a:cubicBezTo>
                        <a:pt x="567" y="583"/>
                        <a:pt x="566" y="582"/>
                        <a:pt x="566" y="581"/>
                      </a:cubicBezTo>
                      <a:cubicBezTo>
                        <a:pt x="567" y="581"/>
                        <a:pt x="568" y="580"/>
                        <a:pt x="569" y="580"/>
                      </a:cubicBezTo>
                      <a:cubicBezTo>
                        <a:pt x="570" y="580"/>
                        <a:pt x="570" y="579"/>
                        <a:pt x="570" y="578"/>
                      </a:cubicBezTo>
                      <a:cubicBezTo>
                        <a:pt x="575" y="574"/>
                        <a:pt x="581" y="569"/>
                        <a:pt x="585" y="564"/>
                      </a:cubicBezTo>
                      <a:cubicBezTo>
                        <a:pt x="589" y="563"/>
                        <a:pt x="588" y="559"/>
                        <a:pt x="592" y="558"/>
                      </a:cubicBezTo>
                      <a:cubicBezTo>
                        <a:pt x="594" y="553"/>
                        <a:pt x="597" y="550"/>
                        <a:pt x="601" y="548"/>
                      </a:cubicBezTo>
                      <a:cubicBezTo>
                        <a:pt x="601" y="547"/>
                        <a:pt x="601" y="546"/>
                        <a:pt x="601" y="546"/>
                      </a:cubicBezTo>
                      <a:cubicBezTo>
                        <a:pt x="603" y="543"/>
                        <a:pt x="606" y="542"/>
                        <a:pt x="607" y="539"/>
                      </a:cubicBezTo>
                      <a:cubicBezTo>
                        <a:pt x="609" y="537"/>
                        <a:pt x="609" y="534"/>
                        <a:pt x="612" y="533"/>
                      </a:cubicBezTo>
                      <a:cubicBezTo>
                        <a:pt x="612" y="531"/>
                        <a:pt x="615" y="530"/>
                        <a:pt x="615" y="527"/>
                      </a:cubicBezTo>
                      <a:cubicBezTo>
                        <a:pt x="615" y="527"/>
                        <a:pt x="616" y="526"/>
                        <a:pt x="617" y="526"/>
                      </a:cubicBezTo>
                      <a:cubicBezTo>
                        <a:pt x="617" y="523"/>
                        <a:pt x="620" y="523"/>
                        <a:pt x="620" y="520"/>
                      </a:cubicBezTo>
                      <a:cubicBezTo>
                        <a:pt x="622" y="518"/>
                        <a:pt x="623" y="516"/>
                        <a:pt x="625" y="515"/>
                      </a:cubicBezTo>
                      <a:cubicBezTo>
                        <a:pt x="625" y="513"/>
                        <a:pt x="627" y="512"/>
                        <a:pt x="627" y="511"/>
                      </a:cubicBezTo>
                      <a:cubicBezTo>
                        <a:pt x="628" y="510"/>
                        <a:pt x="627" y="509"/>
                        <a:pt x="628" y="509"/>
                      </a:cubicBezTo>
                      <a:cubicBezTo>
                        <a:pt x="628" y="507"/>
                        <a:pt x="631" y="506"/>
                        <a:pt x="632" y="504"/>
                      </a:cubicBezTo>
                      <a:cubicBezTo>
                        <a:pt x="632" y="503"/>
                        <a:pt x="632" y="502"/>
                        <a:pt x="632" y="501"/>
                      </a:cubicBezTo>
                      <a:cubicBezTo>
                        <a:pt x="633" y="499"/>
                        <a:pt x="636" y="497"/>
                        <a:pt x="637" y="495"/>
                      </a:cubicBezTo>
                      <a:cubicBezTo>
                        <a:pt x="638" y="493"/>
                        <a:pt x="638" y="491"/>
                        <a:pt x="638" y="489"/>
                      </a:cubicBezTo>
                      <a:cubicBezTo>
                        <a:pt x="639" y="488"/>
                        <a:pt x="640" y="487"/>
                        <a:pt x="641" y="487"/>
                      </a:cubicBezTo>
                      <a:cubicBezTo>
                        <a:pt x="641" y="486"/>
                        <a:pt x="641" y="485"/>
                        <a:pt x="642" y="484"/>
                      </a:cubicBezTo>
                      <a:cubicBezTo>
                        <a:pt x="645" y="480"/>
                        <a:pt x="647" y="474"/>
                        <a:pt x="650" y="469"/>
                      </a:cubicBezTo>
                      <a:cubicBezTo>
                        <a:pt x="650" y="468"/>
                        <a:pt x="650" y="468"/>
                        <a:pt x="650" y="467"/>
                      </a:cubicBezTo>
                      <a:cubicBezTo>
                        <a:pt x="650" y="466"/>
                        <a:pt x="652" y="466"/>
                        <a:pt x="652" y="465"/>
                      </a:cubicBezTo>
                      <a:cubicBezTo>
                        <a:pt x="652" y="465"/>
                        <a:pt x="651" y="464"/>
                        <a:pt x="652" y="464"/>
                      </a:cubicBezTo>
                      <a:cubicBezTo>
                        <a:pt x="653" y="462"/>
                        <a:pt x="653" y="461"/>
                        <a:pt x="654" y="458"/>
                      </a:cubicBezTo>
                      <a:cubicBezTo>
                        <a:pt x="655" y="455"/>
                        <a:pt x="658" y="453"/>
                        <a:pt x="658" y="449"/>
                      </a:cubicBezTo>
                      <a:cubicBezTo>
                        <a:pt x="659" y="446"/>
                        <a:pt x="660" y="443"/>
                        <a:pt x="661" y="439"/>
                      </a:cubicBezTo>
                      <a:cubicBezTo>
                        <a:pt x="662" y="439"/>
                        <a:pt x="663" y="438"/>
                        <a:pt x="663" y="438"/>
                      </a:cubicBezTo>
                      <a:cubicBezTo>
                        <a:pt x="663" y="437"/>
                        <a:pt x="662" y="436"/>
                        <a:pt x="662" y="435"/>
                      </a:cubicBezTo>
                      <a:cubicBezTo>
                        <a:pt x="663" y="434"/>
                        <a:pt x="664" y="433"/>
                        <a:pt x="664" y="431"/>
                      </a:cubicBezTo>
                      <a:cubicBezTo>
                        <a:pt x="665" y="429"/>
                        <a:pt x="665" y="425"/>
                        <a:pt x="666" y="423"/>
                      </a:cubicBezTo>
                      <a:cubicBezTo>
                        <a:pt x="667" y="422"/>
                        <a:pt x="667" y="421"/>
                        <a:pt x="667" y="421"/>
                      </a:cubicBezTo>
                      <a:cubicBezTo>
                        <a:pt x="668" y="419"/>
                        <a:pt x="668" y="418"/>
                        <a:pt x="668" y="416"/>
                      </a:cubicBezTo>
                      <a:cubicBezTo>
                        <a:pt x="668" y="415"/>
                        <a:pt x="669" y="414"/>
                        <a:pt x="669" y="412"/>
                      </a:cubicBezTo>
                      <a:cubicBezTo>
                        <a:pt x="669" y="411"/>
                        <a:pt x="669" y="410"/>
                        <a:pt x="669" y="409"/>
                      </a:cubicBezTo>
                      <a:cubicBezTo>
                        <a:pt x="669" y="408"/>
                        <a:pt x="670" y="407"/>
                        <a:pt x="670" y="406"/>
                      </a:cubicBezTo>
                      <a:cubicBezTo>
                        <a:pt x="671" y="404"/>
                        <a:pt x="671" y="402"/>
                        <a:pt x="671" y="399"/>
                      </a:cubicBezTo>
                      <a:cubicBezTo>
                        <a:pt x="671" y="398"/>
                        <a:pt x="672" y="398"/>
                        <a:pt x="672" y="397"/>
                      </a:cubicBezTo>
                      <a:cubicBezTo>
                        <a:pt x="673" y="394"/>
                        <a:pt x="672" y="390"/>
                        <a:pt x="673" y="387"/>
                      </a:cubicBezTo>
                      <a:cubicBezTo>
                        <a:pt x="673" y="386"/>
                        <a:pt x="674" y="386"/>
                        <a:pt x="674" y="385"/>
                      </a:cubicBezTo>
                      <a:cubicBezTo>
                        <a:pt x="674" y="384"/>
                        <a:pt x="674" y="383"/>
                        <a:pt x="674" y="383"/>
                      </a:cubicBezTo>
                      <a:cubicBezTo>
                        <a:pt x="674" y="380"/>
                        <a:pt x="675" y="377"/>
                        <a:pt x="675" y="374"/>
                      </a:cubicBezTo>
                      <a:cubicBezTo>
                        <a:pt x="675" y="373"/>
                        <a:pt x="675" y="372"/>
                        <a:pt x="675" y="371"/>
                      </a:cubicBezTo>
                      <a:cubicBezTo>
                        <a:pt x="675" y="370"/>
                        <a:pt x="675" y="369"/>
                        <a:pt x="676" y="368"/>
                      </a:cubicBezTo>
                      <a:cubicBezTo>
                        <a:pt x="676" y="366"/>
                        <a:pt x="675" y="364"/>
                        <a:pt x="675" y="363"/>
                      </a:cubicBezTo>
                      <a:cubicBezTo>
                        <a:pt x="675" y="362"/>
                        <a:pt x="676" y="361"/>
                        <a:pt x="676" y="361"/>
                      </a:cubicBezTo>
                      <a:cubicBezTo>
                        <a:pt x="676" y="359"/>
                        <a:pt x="676" y="357"/>
                        <a:pt x="676" y="355"/>
                      </a:cubicBezTo>
                      <a:cubicBezTo>
                        <a:pt x="676" y="352"/>
                        <a:pt x="678" y="351"/>
                        <a:pt x="676" y="350"/>
                      </a:cubicBezTo>
                      <a:cubicBezTo>
                        <a:pt x="678" y="347"/>
                        <a:pt x="676" y="342"/>
                        <a:pt x="676" y="338"/>
                      </a:cubicBezTo>
                      <a:cubicBezTo>
                        <a:pt x="676" y="337"/>
                        <a:pt x="677" y="336"/>
                        <a:pt x="677" y="336"/>
                      </a:cubicBezTo>
                      <a:cubicBezTo>
                        <a:pt x="677" y="335"/>
                        <a:pt x="676" y="334"/>
                        <a:pt x="676" y="333"/>
                      </a:cubicBezTo>
                      <a:cubicBezTo>
                        <a:pt x="676" y="331"/>
                        <a:pt x="677" y="330"/>
                        <a:pt x="677" y="329"/>
                      </a:cubicBezTo>
                      <a:cubicBezTo>
                        <a:pt x="677" y="327"/>
                        <a:pt x="676" y="326"/>
                        <a:pt x="676" y="325"/>
                      </a:cubicBezTo>
                      <a:cubicBezTo>
                        <a:pt x="676" y="324"/>
                        <a:pt x="677" y="323"/>
                        <a:pt x="677" y="322"/>
                      </a:cubicBezTo>
                      <a:cubicBezTo>
                        <a:pt x="677" y="320"/>
                        <a:pt x="676" y="318"/>
                        <a:pt x="676" y="315"/>
                      </a:cubicBezTo>
                      <a:cubicBezTo>
                        <a:pt x="676" y="313"/>
                        <a:pt x="676" y="311"/>
                        <a:pt x="676" y="309"/>
                      </a:cubicBezTo>
                      <a:cubicBezTo>
                        <a:pt x="676" y="308"/>
                        <a:pt x="675" y="307"/>
                        <a:pt x="675" y="306"/>
                      </a:cubicBezTo>
                      <a:cubicBezTo>
                        <a:pt x="675" y="305"/>
                        <a:pt x="675" y="304"/>
                        <a:pt x="675" y="302"/>
                      </a:cubicBezTo>
                      <a:cubicBezTo>
                        <a:pt x="675" y="299"/>
                        <a:pt x="673" y="295"/>
                        <a:pt x="673" y="292"/>
                      </a:cubicBezTo>
                      <a:cubicBezTo>
                        <a:pt x="672" y="289"/>
                        <a:pt x="673" y="286"/>
                        <a:pt x="672" y="283"/>
                      </a:cubicBezTo>
                      <a:cubicBezTo>
                        <a:pt x="672" y="281"/>
                        <a:pt x="671" y="279"/>
                        <a:pt x="670" y="277"/>
                      </a:cubicBezTo>
                      <a:cubicBezTo>
                        <a:pt x="670" y="275"/>
                        <a:pt x="669" y="275"/>
                        <a:pt x="669" y="274"/>
                      </a:cubicBezTo>
                      <a:cubicBezTo>
                        <a:pt x="668" y="269"/>
                        <a:pt x="668" y="264"/>
                        <a:pt x="666" y="260"/>
                      </a:cubicBezTo>
                      <a:cubicBezTo>
                        <a:pt x="666" y="259"/>
                        <a:pt x="665" y="259"/>
                        <a:pt x="665" y="258"/>
                      </a:cubicBezTo>
                      <a:cubicBezTo>
                        <a:pt x="665" y="256"/>
                        <a:pt x="665" y="255"/>
                        <a:pt x="665" y="254"/>
                      </a:cubicBezTo>
                      <a:cubicBezTo>
                        <a:pt x="665" y="253"/>
                        <a:pt x="664" y="252"/>
                        <a:pt x="664" y="252"/>
                      </a:cubicBezTo>
                      <a:cubicBezTo>
                        <a:pt x="662" y="247"/>
                        <a:pt x="661" y="242"/>
                        <a:pt x="659" y="238"/>
                      </a:cubicBezTo>
                      <a:cubicBezTo>
                        <a:pt x="659" y="238"/>
                        <a:pt x="660" y="237"/>
                        <a:pt x="659" y="237"/>
                      </a:cubicBezTo>
                      <a:cubicBezTo>
                        <a:pt x="657" y="236"/>
                        <a:pt x="658" y="233"/>
                        <a:pt x="657" y="231"/>
                      </a:cubicBezTo>
                      <a:cubicBezTo>
                        <a:pt x="656" y="230"/>
                        <a:pt x="655" y="228"/>
                        <a:pt x="655" y="226"/>
                      </a:cubicBezTo>
                      <a:cubicBezTo>
                        <a:pt x="653" y="224"/>
                        <a:pt x="652" y="216"/>
                        <a:pt x="649" y="216"/>
                      </a:cubicBezTo>
                      <a:cubicBezTo>
                        <a:pt x="646" y="216"/>
                        <a:pt x="645" y="219"/>
                        <a:pt x="644" y="221"/>
                      </a:cubicBezTo>
                      <a:cubicBezTo>
                        <a:pt x="643" y="222"/>
                        <a:pt x="641" y="223"/>
                        <a:pt x="641" y="225"/>
                      </a:cubicBezTo>
                      <a:cubicBezTo>
                        <a:pt x="640" y="227"/>
                        <a:pt x="644" y="229"/>
                        <a:pt x="645" y="232"/>
                      </a:cubicBezTo>
                      <a:cubicBezTo>
                        <a:pt x="645" y="234"/>
                        <a:pt x="645" y="236"/>
                        <a:pt x="646" y="238"/>
                      </a:cubicBezTo>
                      <a:cubicBezTo>
                        <a:pt x="646" y="239"/>
                        <a:pt x="645" y="239"/>
                        <a:pt x="645" y="240"/>
                      </a:cubicBezTo>
                      <a:cubicBezTo>
                        <a:pt x="645" y="241"/>
                        <a:pt x="646" y="241"/>
                        <a:pt x="646" y="242"/>
                      </a:cubicBezTo>
                      <a:cubicBezTo>
                        <a:pt x="645" y="243"/>
                        <a:pt x="645" y="245"/>
                        <a:pt x="644" y="246"/>
                      </a:cubicBezTo>
                      <a:cubicBezTo>
                        <a:pt x="642" y="247"/>
                        <a:pt x="640" y="249"/>
                        <a:pt x="639" y="248"/>
                      </a:cubicBezTo>
                      <a:cubicBezTo>
                        <a:pt x="638" y="248"/>
                        <a:pt x="638" y="249"/>
                        <a:pt x="638" y="250"/>
                      </a:cubicBezTo>
                      <a:cubicBezTo>
                        <a:pt x="637" y="250"/>
                        <a:pt x="636" y="249"/>
                        <a:pt x="635" y="250"/>
                      </a:cubicBezTo>
                      <a:cubicBezTo>
                        <a:pt x="631" y="252"/>
                        <a:pt x="626" y="254"/>
                        <a:pt x="620" y="255"/>
                      </a:cubicBezTo>
                      <a:cubicBezTo>
                        <a:pt x="620" y="256"/>
                        <a:pt x="619" y="257"/>
                        <a:pt x="619" y="257"/>
                      </a:cubicBezTo>
                      <a:cubicBezTo>
                        <a:pt x="618" y="261"/>
                        <a:pt x="616" y="263"/>
                        <a:pt x="614" y="265"/>
                      </a:cubicBezTo>
                      <a:cubicBezTo>
                        <a:pt x="613" y="267"/>
                        <a:pt x="611" y="268"/>
                        <a:pt x="610" y="268"/>
                      </a:cubicBezTo>
                      <a:cubicBezTo>
                        <a:pt x="604" y="270"/>
                        <a:pt x="600" y="265"/>
                        <a:pt x="594" y="264"/>
                      </a:cubicBezTo>
                      <a:cubicBezTo>
                        <a:pt x="593" y="264"/>
                        <a:pt x="593" y="264"/>
                        <a:pt x="592" y="264"/>
                      </a:cubicBezTo>
                      <a:cubicBezTo>
                        <a:pt x="590" y="264"/>
                        <a:pt x="589" y="263"/>
                        <a:pt x="587" y="262"/>
                      </a:cubicBezTo>
                      <a:cubicBezTo>
                        <a:pt x="585" y="262"/>
                        <a:pt x="584" y="263"/>
                        <a:pt x="582" y="262"/>
                      </a:cubicBezTo>
                      <a:cubicBezTo>
                        <a:pt x="581" y="263"/>
                        <a:pt x="580" y="265"/>
                        <a:pt x="581" y="266"/>
                      </a:cubicBezTo>
                      <a:cubicBezTo>
                        <a:pt x="581" y="267"/>
                        <a:pt x="582" y="268"/>
                        <a:pt x="583" y="269"/>
                      </a:cubicBezTo>
                      <a:cubicBezTo>
                        <a:pt x="583" y="270"/>
                        <a:pt x="583" y="271"/>
                        <a:pt x="582" y="272"/>
                      </a:cubicBezTo>
                      <a:cubicBezTo>
                        <a:pt x="582" y="273"/>
                        <a:pt x="581" y="273"/>
                        <a:pt x="581" y="274"/>
                      </a:cubicBezTo>
                      <a:cubicBezTo>
                        <a:pt x="580" y="274"/>
                        <a:pt x="580" y="275"/>
                        <a:pt x="580" y="275"/>
                      </a:cubicBezTo>
                      <a:cubicBezTo>
                        <a:pt x="579" y="277"/>
                        <a:pt x="576" y="278"/>
                        <a:pt x="573" y="278"/>
                      </a:cubicBezTo>
                      <a:cubicBezTo>
                        <a:pt x="572" y="277"/>
                        <a:pt x="571" y="276"/>
                        <a:pt x="570" y="276"/>
                      </a:cubicBezTo>
                      <a:cubicBezTo>
                        <a:pt x="567" y="276"/>
                        <a:pt x="563" y="278"/>
                        <a:pt x="562" y="280"/>
                      </a:cubicBezTo>
                      <a:cubicBezTo>
                        <a:pt x="562" y="281"/>
                        <a:pt x="561" y="282"/>
                        <a:pt x="561" y="282"/>
                      </a:cubicBezTo>
                      <a:cubicBezTo>
                        <a:pt x="559" y="285"/>
                        <a:pt x="558" y="286"/>
                        <a:pt x="555" y="287"/>
                      </a:cubicBezTo>
                      <a:cubicBezTo>
                        <a:pt x="555" y="288"/>
                        <a:pt x="554" y="287"/>
                        <a:pt x="554" y="287"/>
                      </a:cubicBezTo>
                      <a:cubicBezTo>
                        <a:pt x="553" y="292"/>
                        <a:pt x="543" y="294"/>
                        <a:pt x="541" y="289"/>
                      </a:cubicBezTo>
                      <a:cubicBezTo>
                        <a:pt x="537" y="288"/>
                        <a:pt x="536" y="285"/>
                        <a:pt x="531" y="285"/>
                      </a:cubicBezTo>
                      <a:cubicBezTo>
                        <a:pt x="531" y="286"/>
                        <a:pt x="531" y="288"/>
                        <a:pt x="530" y="290"/>
                      </a:cubicBezTo>
                      <a:cubicBezTo>
                        <a:pt x="531" y="293"/>
                        <a:pt x="532" y="295"/>
                        <a:pt x="533" y="299"/>
                      </a:cubicBezTo>
                      <a:cubicBezTo>
                        <a:pt x="535" y="302"/>
                        <a:pt x="534" y="305"/>
                        <a:pt x="534" y="309"/>
                      </a:cubicBezTo>
                      <a:cubicBezTo>
                        <a:pt x="534" y="310"/>
                        <a:pt x="535" y="311"/>
                        <a:pt x="535" y="312"/>
                      </a:cubicBezTo>
                      <a:cubicBezTo>
                        <a:pt x="536" y="314"/>
                        <a:pt x="536" y="316"/>
                        <a:pt x="537" y="318"/>
                      </a:cubicBezTo>
                      <a:cubicBezTo>
                        <a:pt x="537" y="320"/>
                        <a:pt x="536" y="323"/>
                        <a:pt x="536" y="326"/>
                      </a:cubicBezTo>
                      <a:cubicBezTo>
                        <a:pt x="536" y="327"/>
                        <a:pt x="537" y="328"/>
                        <a:pt x="537" y="329"/>
                      </a:cubicBezTo>
                      <a:cubicBezTo>
                        <a:pt x="538" y="336"/>
                        <a:pt x="536" y="345"/>
                        <a:pt x="537" y="350"/>
                      </a:cubicBezTo>
                      <a:cubicBezTo>
                        <a:pt x="536" y="351"/>
                        <a:pt x="537" y="353"/>
                        <a:pt x="537" y="355"/>
                      </a:cubicBezTo>
                      <a:cubicBezTo>
                        <a:pt x="537" y="356"/>
                        <a:pt x="536" y="357"/>
                        <a:pt x="536" y="358"/>
                      </a:cubicBezTo>
                      <a:cubicBezTo>
                        <a:pt x="535" y="359"/>
                        <a:pt x="535" y="362"/>
                        <a:pt x="534" y="364"/>
                      </a:cubicBezTo>
                      <a:cubicBezTo>
                        <a:pt x="534" y="366"/>
                        <a:pt x="535" y="367"/>
                        <a:pt x="535" y="369"/>
                      </a:cubicBezTo>
                      <a:cubicBezTo>
                        <a:pt x="535" y="369"/>
                        <a:pt x="534" y="370"/>
                        <a:pt x="534" y="371"/>
                      </a:cubicBezTo>
                      <a:cubicBezTo>
                        <a:pt x="534" y="372"/>
                        <a:pt x="534" y="373"/>
                        <a:pt x="534" y="374"/>
                      </a:cubicBezTo>
                      <a:cubicBezTo>
                        <a:pt x="533" y="377"/>
                        <a:pt x="531" y="379"/>
                        <a:pt x="532" y="382"/>
                      </a:cubicBezTo>
                      <a:cubicBezTo>
                        <a:pt x="532" y="384"/>
                        <a:pt x="530" y="386"/>
                        <a:pt x="530" y="387"/>
                      </a:cubicBezTo>
                      <a:cubicBezTo>
                        <a:pt x="530" y="388"/>
                        <a:pt x="530" y="388"/>
                        <a:pt x="530" y="389"/>
                      </a:cubicBezTo>
                      <a:cubicBezTo>
                        <a:pt x="530" y="391"/>
                        <a:pt x="528" y="392"/>
                        <a:pt x="528" y="394"/>
                      </a:cubicBezTo>
                      <a:cubicBezTo>
                        <a:pt x="527" y="396"/>
                        <a:pt x="526" y="398"/>
                        <a:pt x="525" y="399"/>
                      </a:cubicBezTo>
                      <a:cubicBezTo>
                        <a:pt x="525" y="400"/>
                        <a:pt x="525" y="401"/>
                        <a:pt x="525" y="401"/>
                      </a:cubicBezTo>
                      <a:cubicBezTo>
                        <a:pt x="525" y="403"/>
                        <a:pt x="523" y="405"/>
                        <a:pt x="523" y="407"/>
                      </a:cubicBezTo>
                      <a:cubicBezTo>
                        <a:pt x="522" y="407"/>
                        <a:pt x="523" y="408"/>
                        <a:pt x="523" y="408"/>
                      </a:cubicBezTo>
                      <a:cubicBezTo>
                        <a:pt x="522" y="410"/>
                        <a:pt x="521" y="411"/>
                        <a:pt x="520" y="412"/>
                      </a:cubicBezTo>
                      <a:cubicBezTo>
                        <a:pt x="520" y="413"/>
                        <a:pt x="520" y="414"/>
                        <a:pt x="520" y="415"/>
                      </a:cubicBezTo>
                      <a:cubicBezTo>
                        <a:pt x="519" y="416"/>
                        <a:pt x="517" y="417"/>
                        <a:pt x="518" y="419"/>
                      </a:cubicBezTo>
                      <a:cubicBezTo>
                        <a:pt x="515" y="421"/>
                        <a:pt x="516" y="426"/>
                        <a:pt x="513" y="427"/>
                      </a:cubicBezTo>
                      <a:cubicBezTo>
                        <a:pt x="513" y="431"/>
                        <a:pt x="511" y="432"/>
                        <a:pt x="509" y="435"/>
                      </a:cubicBezTo>
                      <a:cubicBezTo>
                        <a:pt x="508" y="437"/>
                        <a:pt x="507" y="438"/>
                        <a:pt x="506" y="439"/>
                      </a:cubicBezTo>
                      <a:cubicBezTo>
                        <a:pt x="505" y="441"/>
                        <a:pt x="504" y="444"/>
                        <a:pt x="503" y="445"/>
                      </a:cubicBezTo>
                      <a:cubicBezTo>
                        <a:pt x="501" y="447"/>
                        <a:pt x="499" y="449"/>
                        <a:pt x="499" y="451"/>
                      </a:cubicBezTo>
                      <a:cubicBezTo>
                        <a:pt x="498" y="451"/>
                        <a:pt x="497" y="451"/>
                        <a:pt x="497" y="451"/>
                      </a:cubicBezTo>
                      <a:cubicBezTo>
                        <a:pt x="497" y="452"/>
                        <a:pt x="496" y="453"/>
                        <a:pt x="496" y="454"/>
                      </a:cubicBezTo>
                      <a:cubicBezTo>
                        <a:pt x="495" y="455"/>
                        <a:pt x="495" y="456"/>
                        <a:pt x="493" y="456"/>
                      </a:cubicBezTo>
                      <a:cubicBezTo>
                        <a:pt x="492" y="461"/>
                        <a:pt x="488" y="463"/>
                        <a:pt x="485" y="466"/>
                      </a:cubicBezTo>
                      <a:cubicBezTo>
                        <a:pt x="484" y="467"/>
                        <a:pt x="484" y="468"/>
                        <a:pt x="483" y="469"/>
                      </a:cubicBezTo>
                      <a:cubicBezTo>
                        <a:pt x="483" y="469"/>
                        <a:pt x="482" y="469"/>
                        <a:pt x="482" y="470"/>
                      </a:cubicBezTo>
                      <a:cubicBezTo>
                        <a:pt x="480" y="471"/>
                        <a:pt x="480" y="472"/>
                        <a:pt x="479" y="473"/>
                      </a:cubicBezTo>
                      <a:cubicBezTo>
                        <a:pt x="476" y="474"/>
                        <a:pt x="476" y="477"/>
                        <a:pt x="473" y="478"/>
                      </a:cubicBezTo>
                      <a:cubicBezTo>
                        <a:pt x="471" y="478"/>
                        <a:pt x="471" y="479"/>
                        <a:pt x="470" y="479"/>
                      </a:cubicBezTo>
                      <a:cubicBezTo>
                        <a:pt x="469" y="478"/>
                        <a:pt x="467" y="478"/>
                        <a:pt x="467" y="477"/>
                      </a:cubicBezTo>
                      <a:cubicBezTo>
                        <a:pt x="467" y="476"/>
                        <a:pt x="467" y="474"/>
                        <a:pt x="468" y="473"/>
                      </a:cubicBezTo>
                      <a:cubicBezTo>
                        <a:pt x="468" y="472"/>
                        <a:pt x="469" y="472"/>
                        <a:pt x="470" y="472"/>
                      </a:cubicBezTo>
                      <a:cubicBezTo>
                        <a:pt x="471" y="471"/>
                        <a:pt x="471" y="470"/>
                        <a:pt x="472" y="469"/>
                      </a:cubicBezTo>
                      <a:cubicBezTo>
                        <a:pt x="473" y="468"/>
                        <a:pt x="475" y="466"/>
                        <a:pt x="477" y="465"/>
                      </a:cubicBezTo>
                      <a:cubicBezTo>
                        <a:pt x="477" y="463"/>
                        <a:pt x="479" y="463"/>
                        <a:pt x="480" y="462"/>
                      </a:cubicBezTo>
                      <a:cubicBezTo>
                        <a:pt x="480" y="461"/>
                        <a:pt x="480" y="461"/>
                        <a:pt x="480" y="460"/>
                      </a:cubicBezTo>
                      <a:cubicBezTo>
                        <a:pt x="486" y="456"/>
                        <a:pt x="487" y="450"/>
                        <a:pt x="493" y="447"/>
                      </a:cubicBezTo>
                      <a:cubicBezTo>
                        <a:pt x="493" y="445"/>
                        <a:pt x="494" y="443"/>
                        <a:pt x="496" y="442"/>
                      </a:cubicBezTo>
                      <a:cubicBezTo>
                        <a:pt x="496" y="441"/>
                        <a:pt x="496" y="440"/>
                        <a:pt x="496" y="439"/>
                      </a:cubicBezTo>
                      <a:cubicBezTo>
                        <a:pt x="497" y="439"/>
                        <a:pt x="498" y="438"/>
                        <a:pt x="499" y="437"/>
                      </a:cubicBezTo>
                      <a:cubicBezTo>
                        <a:pt x="500" y="436"/>
                        <a:pt x="500" y="434"/>
                        <a:pt x="501" y="432"/>
                      </a:cubicBezTo>
                      <a:cubicBezTo>
                        <a:pt x="502" y="431"/>
                        <a:pt x="503" y="430"/>
                        <a:pt x="504" y="428"/>
                      </a:cubicBezTo>
                      <a:cubicBezTo>
                        <a:pt x="505" y="427"/>
                        <a:pt x="506" y="425"/>
                        <a:pt x="507" y="423"/>
                      </a:cubicBezTo>
                      <a:cubicBezTo>
                        <a:pt x="507" y="423"/>
                        <a:pt x="507" y="422"/>
                        <a:pt x="507" y="421"/>
                      </a:cubicBezTo>
                      <a:cubicBezTo>
                        <a:pt x="508" y="420"/>
                        <a:pt x="508" y="419"/>
                        <a:pt x="509" y="419"/>
                      </a:cubicBezTo>
                      <a:cubicBezTo>
                        <a:pt x="509" y="418"/>
                        <a:pt x="509" y="417"/>
                        <a:pt x="510" y="416"/>
                      </a:cubicBezTo>
                      <a:cubicBezTo>
                        <a:pt x="510" y="415"/>
                        <a:pt x="511" y="414"/>
                        <a:pt x="512" y="413"/>
                      </a:cubicBezTo>
                      <a:cubicBezTo>
                        <a:pt x="512" y="413"/>
                        <a:pt x="512" y="412"/>
                        <a:pt x="512" y="411"/>
                      </a:cubicBezTo>
                      <a:cubicBezTo>
                        <a:pt x="513" y="409"/>
                        <a:pt x="515" y="407"/>
                        <a:pt x="515" y="405"/>
                      </a:cubicBezTo>
                      <a:cubicBezTo>
                        <a:pt x="515" y="404"/>
                        <a:pt x="515" y="404"/>
                        <a:pt x="515" y="403"/>
                      </a:cubicBezTo>
                      <a:cubicBezTo>
                        <a:pt x="516" y="402"/>
                        <a:pt x="516" y="401"/>
                        <a:pt x="517" y="401"/>
                      </a:cubicBezTo>
                      <a:cubicBezTo>
                        <a:pt x="517" y="400"/>
                        <a:pt x="517" y="399"/>
                        <a:pt x="517" y="399"/>
                      </a:cubicBezTo>
                      <a:cubicBezTo>
                        <a:pt x="517" y="398"/>
                        <a:pt x="518" y="398"/>
                        <a:pt x="518" y="397"/>
                      </a:cubicBezTo>
                      <a:cubicBezTo>
                        <a:pt x="519" y="396"/>
                        <a:pt x="518" y="394"/>
                        <a:pt x="519" y="392"/>
                      </a:cubicBezTo>
                      <a:cubicBezTo>
                        <a:pt x="519" y="391"/>
                        <a:pt x="520" y="390"/>
                        <a:pt x="520" y="389"/>
                      </a:cubicBezTo>
                      <a:cubicBezTo>
                        <a:pt x="520" y="389"/>
                        <a:pt x="520" y="388"/>
                        <a:pt x="520" y="387"/>
                      </a:cubicBezTo>
                      <a:cubicBezTo>
                        <a:pt x="520" y="385"/>
                        <a:pt x="522" y="384"/>
                        <a:pt x="523" y="382"/>
                      </a:cubicBezTo>
                      <a:cubicBezTo>
                        <a:pt x="523" y="380"/>
                        <a:pt x="523" y="377"/>
                        <a:pt x="523" y="374"/>
                      </a:cubicBezTo>
                      <a:cubicBezTo>
                        <a:pt x="524" y="373"/>
                        <a:pt x="524" y="372"/>
                        <a:pt x="524" y="370"/>
                      </a:cubicBezTo>
                      <a:cubicBezTo>
                        <a:pt x="525" y="368"/>
                        <a:pt x="526" y="364"/>
                        <a:pt x="526" y="362"/>
                      </a:cubicBezTo>
                      <a:cubicBezTo>
                        <a:pt x="526" y="360"/>
                        <a:pt x="525" y="357"/>
                        <a:pt x="527" y="356"/>
                      </a:cubicBezTo>
                      <a:cubicBezTo>
                        <a:pt x="527" y="355"/>
                        <a:pt x="526" y="355"/>
                        <a:pt x="526" y="354"/>
                      </a:cubicBezTo>
                      <a:cubicBezTo>
                        <a:pt x="526" y="353"/>
                        <a:pt x="527" y="353"/>
                        <a:pt x="527" y="352"/>
                      </a:cubicBezTo>
                      <a:cubicBezTo>
                        <a:pt x="526" y="347"/>
                        <a:pt x="527" y="341"/>
                        <a:pt x="528" y="335"/>
                      </a:cubicBezTo>
                      <a:cubicBezTo>
                        <a:pt x="528" y="331"/>
                        <a:pt x="526" y="327"/>
                        <a:pt x="526" y="322"/>
                      </a:cubicBezTo>
                      <a:cubicBezTo>
                        <a:pt x="526" y="319"/>
                        <a:pt x="526" y="316"/>
                        <a:pt x="526" y="313"/>
                      </a:cubicBezTo>
                      <a:cubicBezTo>
                        <a:pt x="526" y="310"/>
                        <a:pt x="523" y="307"/>
                        <a:pt x="524" y="303"/>
                      </a:cubicBezTo>
                      <a:cubicBezTo>
                        <a:pt x="524" y="302"/>
                        <a:pt x="523" y="300"/>
                        <a:pt x="522" y="298"/>
                      </a:cubicBezTo>
                      <a:cubicBezTo>
                        <a:pt x="522" y="297"/>
                        <a:pt x="522" y="296"/>
                        <a:pt x="522" y="295"/>
                      </a:cubicBezTo>
                      <a:cubicBezTo>
                        <a:pt x="522" y="294"/>
                        <a:pt x="521" y="293"/>
                        <a:pt x="520" y="292"/>
                      </a:cubicBezTo>
                      <a:cubicBezTo>
                        <a:pt x="520" y="291"/>
                        <a:pt x="521" y="290"/>
                        <a:pt x="520" y="290"/>
                      </a:cubicBezTo>
                      <a:cubicBezTo>
                        <a:pt x="520" y="286"/>
                        <a:pt x="518" y="284"/>
                        <a:pt x="517" y="281"/>
                      </a:cubicBezTo>
                      <a:cubicBezTo>
                        <a:pt x="517" y="280"/>
                        <a:pt x="517" y="279"/>
                        <a:pt x="517" y="278"/>
                      </a:cubicBezTo>
                      <a:cubicBezTo>
                        <a:pt x="516" y="275"/>
                        <a:pt x="513" y="273"/>
                        <a:pt x="513" y="270"/>
                      </a:cubicBezTo>
                      <a:cubicBezTo>
                        <a:pt x="511" y="268"/>
                        <a:pt x="511" y="267"/>
                        <a:pt x="510" y="265"/>
                      </a:cubicBezTo>
                      <a:cubicBezTo>
                        <a:pt x="509" y="263"/>
                        <a:pt x="507" y="262"/>
                        <a:pt x="506" y="260"/>
                      </a:cubicBezTo>
                      <a:cubicBezTo>
                        <a:pt x="502" y="260"/>
                        <a:pt x="502" y="264"/>
                        <a:pt x="499" y="265"/>
                      </a:cubicBezTo>
                      <a:cubicBezTo>
                        <a:pt x="497" y="267"/>
                        <a:pt x="496" y="270"/>
                        <a:pt x="494" y="271"/>
                      </a:cubicBezTo>
                      <a:cubicBezTo>
                        <a:pt x="493" y="271"/>
                        <a:pt x="493" y="271"/>
                        <a:pt x="492" y="271"/>
                      </a:cubicBezTo>
                      <a:cubicBezTo>
                        <a:pt x="492" y="272"/>
                        <a:pt x="491" y="273"/>
                        <a:pt x="491" y="273"/>
                      </a:cubicBezTo>
                      <a:cubicBezTo>
                        <a:pt x="488" y="274"/>
                        <a:pt x="487" y="275"/>
                        <a:pt x="484" y="276"/>
                      </a:cubicBezTo>
                      <a:cubicBezTo>
                        <a:pt x="483" y="276"/>
                        <a:pt x="481" y="276"/>
                        <a:pt x="480" y="276"/>
                      </a:cubicBezTo>
                      <a:cubicBezTo>
                        <a:pt x="478" y="277"/>
                        <a:pt x="477" y="278"/>
                        <a:pt x="476" y="278"/>
                      </a:cubicBezTo>
                      <a:cubicBezTo>
                        <a:pt x="474" y="278"/>
                        <a:pt x="472" y="278"/>
                        <a:pt x="469" y="278"/>
                      </a:cubicBezTo>
                      <a:cubicBezTo>
                        <a:pt x="466" y="278"/>
                        <a:pt x="463" y="280"/>
                        <a:pt x="461" y="278"/>
                      </a:cubicBezTo>
                      <a:cubicBezTo>
                        <a:pt x="460" y="278"/>
                        <a:pt x="460" y="279"/>
                        <a:pt x="459" y="279"/>
                      </a:cubicBezTo>
                      <a:cubicBezTo>
                        <a:pt x="458" y="279"/>
                        <a:pt x="457" y="278"/>
                        <a:pt x="456" y="278"/>
                      </a:cubicBezTo>
                      <a:cubicBezTo>
                        <a:pt x="455" y="278"/>
                        <a:pt x="454" y="279"/>
                        <a:pt x="453" y="278"/>
                      </a:cubicBezTo>
                      <a:cubicBezTo>
                        <a:pt x="452" y="278"/>
                        <a:pt x="452" y="279"/>
                        <a:pt x="451" y="279"/>
                      </a:cubicBezTo>
                      <a:cubicBezTo>
                        <a:pt x="446" y="278"/>
                        <a:pt x="445" y="282"/>
                        <a:pt x="443" y="285"/>
                      </a:cubicBezTo>
                      <a:cubicBezTo>
                        <a:pt x="443" y="286"/>
                        <a:pt x="442" y="287"/>
                        <a:pt x="443" y="288"/>
                      </a:cubicBezTo>
                      <a:cubicBezTo>
                        <a:pt x="446" y="292"/>
                        <a:pt x="457" y="289"/>
                        <a:pt x="462" y="291"/>
                      </a:cubicBezTo>
                      <a:cubicBezTo>
                        <a:pt x="465" y="289"/>
                        <a:pt x="472" y="291"/>
                        <a:pt x="475" y="291"/>
                      </a:cubicBezTo>
                      <a:cubicBezTo>
                        <a:pt x="478" y="292"/>
                        <a:pt x="481" y="292"/>
                        <a:pt x="482" y="292"/>
                      </a:cubicBezTo>
                      <a:cubicBezTo>
                        <a:pt x="484" y="295"/>
                        <a:pt x="481" y="297"/>
                        <a:pt x="480" y="299"/>
                      </a:cubicBezTo>
                      <a:cubicBezTo>
                        <a:pt x="480" y="299"/>
                        <a:pt x="480" y="300"/>
                        <a:pt x="480" y="300"/>
                      </a:cubicBezTo>
                      <a:cubicBezTo>
                        <a:pt x="479" y="302"/>
                        <a:pt x="476" y="304"/>
                        <a:pt x="474" y="306"/>
                      </a:cubicBezTo>
                      <a:cubicBezTo>
                        <a:pt x="474" y="307"/>
                        <a:pt x="474" y="308"/>
                        <a:pt x="473" y="308"/>
                      </a:cubicBezTo>
                      <a:cubicBezTo>
                        <a:pt x="472" y="309"/>
                        <a:pt x="471" y="309"/>
                        <a:pt x="470" y="309"/>
                      </a:cubicBezTo>
                      <a:cubicBezTo>
                        <a:pt x="469" y="310"/>
                        <a:pt x="469" y="311"/>
                        <a:pt x="469" y="312"/>
                      </a:cubicBezTo>
                      <a:cubicBezTo>
                        <a:pt x="467" y="312"/>
                        <a:pt x="466" y="313"/>
                        <a:pt x="465" y="313"/>
                      </a:cubicBezTo>
                      <a:cubicBezTo>
                        <a:pt x="464" y="314"/>
                        <a:pt x="462" y="314"/>
                        <a:pt x="461" y="315"/>
                      </a:cubicBezTo>
                      <a:cubicBezTo>
                        <a:pt x="460" y="315"/>
                        <a:pt x="459" y="316"/>
                        <a:pt x="459" y="316"/>
                      </a:cubicBezTo>
                      <a:cubicBezTo>
                        <a:pt x="457" y="316"/>
                        <a:pt x="456" y="315"/>
                        <a:pt x="454" y="315"/>
                      </a:cubicBezTo>
                      <a:cubicBezTo>
                        <a:pt x="453" y="315"/>
                        <a:pt x="451" y="316"/>
                        <a:pt x="449" y="316"/>
                      </a:cubicBezTo>
                      <a:cubicBezTo>
                        <a:pt x="448" y="316"/>
                        <a:pt x="447" y="316"/>
                        <a:pt x="446" y="316"/>
                      </a:cubicBezTo>
                      <a:cubicBezTo>
                        <a:pt x="445" y="316"/>
                        <a:pt x="444" y="316"/>
                        <a:pt x="443" y="316"/>
                      </a:cubicBezTo>
                      <a:cubicBezTo>
                        <a:pt x="440" y="317"/>
                        <a:pt x="437" y="316"/>
                        <a:pt x="435" y="317"/>
                      </a:cubicBezTo>
                      <a:cubicBezTo>
                        <a:pt x="432" y="317"/>
                        <a:pt x="431" y="320"/>
                        <a:pt x="429" y="320"/>
                      </a:cubicBezTo>
                      <a:cubicBezTo>
                        <a:pt x="429" y="323"/>
                        <a:pt x="428" y="324"/>
                        <a:pt x="427" y="326"/>
                      </a:cubicBezTo>
                      <a:cubicBezTo>
                        <a:pt x="427" y="327"/>
                        <a:pt x="428" y="328"/>
                        <a:pt x="429" y="329"/>
                      </a:cubicBezTo>
                      <a:cubicBezTo>
                        <a:pt x="430" y="329"/>
                        <a:pt x="432" y="330"/>
                        <a:pt x="433" y="330"/>
                      </a:cubicBezTo>
                      <a:cubicBezTo>
                        <a:pt x="438" y="330"/>
                        <a:pt x="444" y="329"/>
                        <a:pt x="448" y="329"/>
                      </a:cubicBezTo>
                      <a:cubicBezTo>
                        <a:pt x="449" y="330"/>
                        <a:pt x="450" y="330"/>
                        <a:pt x="451" y="330"/>
                      </a:cubicBezTo>
                      <a:cubicBezTo>
                        <a:pt x="454" y="331"/>
                        <a:pt x="456" y="330"/>
                        <a:pt x="458" y="332"/>
                      </a:cubicBezTo>
                      <a:cubicBezTo>
                        <a:pt x="458" y="333"/>
                        <a:pt x="458" y="335"/>
                        <a:pt x="458" y="336"/>
                      </a:cubicBezTo>
                      <a:cubicBezTo>
                        <a:pt x="455" y="337"/>
                        <a:pt x="454" y="340"/>
                        <a:pt x="452" y="343"/>
                      </a:cubicBezTo>
                      <a:cubicBezTo>
                        <a:pt x="451" y="345"/>
                        <a:pt x="448" y="346"/>
                        <a:pt x="447" y="348"/>
                      </a:cubicBezTo>
                      <a:cubicBezTo>
                        <a:pt x="446" y="349"/>
                        <a:pt x="446" y="348"/>
                        <a:pt x="445" y="348"/>
                      </a:cubicBezTo>
                      <a:cubicBezTo>
                        <a:pt x="445" y="352"/>
                        <a:pt x="441" y="351"/>
                        <a:pt x="439" y="352"/>
                      </a:cubicBezTo>
                      <a:cubicBezTo>
                        <a:pt x="437" y="353"/>
                        <a:pt x="436" y="354"/>
                        <a:pt x="434" y="355"/>
                      </a:cubicBezTo>
                      <a:cubicBezTo>
                        <a:pt x="432" y="354"/>
                        <a:pt x="429" y="356"/>
                        <a:pt x="426" y="356"/>
                      </a:cubicBezTo>
                      <a:cubicBezTo>
                        <a:pt x="425" y="356"/>
                        <a:pt x="425" y="355"/>
                        <a:pt x="424" y="355"/>
                      </a:cubicBezTo>
                      <a:cubicBezTo>
                        <a:pt x="421" y="355"/>
                        <a:pt x="419" y="356"/>
                        <a:pt x="416" y="356"/>
                      </a:cubicBezTo>
                      <a:cubicBezTo>
                        <a:pt x="415" y="358"/>
                        <a:pt x="414" y="360"/>
                        <a:pt x="414" y="364"/>
                      </a:cubicBezTo>
                      <a:cubicBezTo>
                        <a:pt x="417" y="369"/>
                        <a:pt x="427" y="366"/>
                        <a:pt x="434" y="368"/>
                      </a:cubicBezTo>
                      <a:cubicBezTo>
                        <a:pt x="435" y="369"/>
                        <a:pt x="435" y="371"/>
                        <a:pt x="436" y="373"/>
                      </a:cubicBezTo>
                      <a:cubicBezTo>
                        <a:pt x="434" y="375"/>
                        <a:pt x="433" y="378"/>
                        <a:pt x="432" y="380"/>
                      </a:cubicBezTo>
                      <a:cubicBezTo>
                        <a:pt x="431" y="381"/>
                        <a:pt x="430" y="381"/>
                        <a:pt x="429" y="382"/>
                      </a:cubicBezTo>
                      <a:cubicBezTo>
                        <a:pt x="426" y="384"/>
                        <a:pt x="424" y="389"/>
                        <a:pt x="421" y="390"/>
                      </a:cubicBezTo>
                      <a:cubicBezTo>
                        <a:pt x="420" y="391"/>
                        <a:pt x="419" y="390"/>
                        <a:pt x="419" y="391"/>
                      </a:cubicBezTo>
                      <a:cubicBezTo>
                        <a:pt x="417" y="391"/>
                        <a:pt x="416" y="392"/>
                        <a:pt x="414" y="392"/>
                      </a:cubicBezTo>
                      <a:cubicBezTo>
                        <a:pt x="411" y="392"/>
                        <a:pt x="407" y="392"/>
                        <a:pt x="404" y="392"/>
                      </a:cubicBezTo>
                      <a:cubicBezTo>
                        <a:pt x="400" y="393"/>
                        <a:pt x="397" y="398"/>
                        <a:pt x="399" y="403"/>
                      </a:cubicBezTo>
                      <a:cubicBezTo>
                        <a:pt x="400" y="403"/>
                        <a:pt x="401" y="404"/>
                        <a:pt x="403" y="404"/>
                      </a:cubicBezTo>
                      <a:cubicBezTo>
                        <a:pt x="404" y="404"/>
                        <a:pt x="405" y="404"/>
                        <a:pt x="407" y="404"/>
                      </a:cubicBezTo>
                      <a:cubicBezTo>
                        <a:pt x="408" y="404"/>
                        <a:pt x="409" y="405"/>
                        <a:pt x="410" y="405"/>
                      </a:cubicBezTo>
                      <a:cubicBezTo>
                        <a:pt x="414" y="406"/>
                        <a:pt x="413" y="407"/>
                        <a:pt x="413" y="410"/>
                      </a:cubicBezTo>
                      <a:cubicBezTo>
                        <a:pt x="413" y="411"/>
                        <a:pt x="412" y="411"/>
                        <a:pt x="411" y="412"/>
                      </a:cubicBezTo>
                      <a:cubicBezTo>
                        <a:pt x="412" y="415"/>
                        <a:pt x="409" y="415"/>
                        <a:pt x="409" y="418"/>
                      </a:cubicBezTo>
                      <a:cubicBezTo>
                        <a:pt x="405" y="421"/>
                        <a:pt x="402" y="426"/>
                        <a:pt x="396" y="427"/>
                      </a:cubicBezTo>
                      <a:cubicBezTo>
                        <a:pt x="395" y="427"/>
                        <a:pt x="393" y="427"/>
                        <a:pt x="392" y="427"/>
                      </a:cubicBezTo>
                      <a:cubicBezTo>
                        <a:pt x="391" y="427"/>
                        <a:pt x="390" y="428"/>
                        <a:pt x="389" y="428"/>
                      </a:cubicBezTo>
                      <a:cubicBezTo>
                        <a:pt x="386" y="429"/>
                        <a:pt x="384" y="429"/>
                        <a:pt x="382" y="430"/>
                      </a:cubicBezTo>
                      <a:cubicBezTo>
                        <a:pt x="380" y="434"/>
                        <a:pt x="378" y="437"/>
                        <a:pt x="380" y="441"/>
                      </a:cubicBezTo>
                      <a:cubicBezTo>
                        <a:pt x="381" y="442"/>
                        <a:pt x="383" y="443"/>
                        <a:pt x="384" y="444"/>
                      </a:cubicBezTo>
                      <a:cubicBezTo>
                        <a:pt x="384" y="445"/>
                        <a:pt x="385" y="447"/>
                        <a:pt x="386" y="448"/>
                      </a:cubicBezTo>
                      <a:cubicBezTo>
                        <a:pt x="387" y="450"/>
                        <a:pt x="389" y="451"/>
                        <a:pt x="387" y="455"/>
                      </a:cubicBezTo>
                      <a:cubicBezTo>
                        <a:pt x="387" y="457"/>
                        <a:pt x="384" y="459"/>
                        <a:pt x="383" y="461"/>
                      </a:cubicBezTo>
                      <a:cubicBezTo>
                        <a:pt x="383" y="462"/>
                        <a:pt x="383" y="463"/>
                        <a:pt x="382" y="464"/>
                      </a:cubicBezTo>
                      <a:cubicBezTo>
                        <a:pt x="382" y="464"/>
                        <a:pt x="381" y="465"/>
                        <a:pt x="380" y="466"/>
                      </a:cubicBezTo>
                      <a:cubicBezTo>
                        <a:pt x="379" y="468"/>
                        <a:pt x="378" y="470"/>
                        <a:pt x="376" y="472"/>
                      </a:cubicBezTo>
                      <a:cubicBezTo>
                        <a:pt x="376" y="472"/>
                        <a:pt x="376" y="473"/>
                        <a:pt x="376" y="473"/>
                      </a:cubicBezTo>
                      <a:cubicBezTo>
                        <a:pt x="375" y="474"/>
                        <a:pt x="374" y="475"/>
                        <a:pt x="374" y="476"/>
                      </a:cubicBezTo>
                      <a:cubicBezTo>
                        <a:pt x="373" y="477"/>
                        <a:pt x="372" y="478"/>
                        <a:pt x="372" y="480"/>
                      </a:cubicBezTo>
                      <a:cubicBezTo>
                        <a:pt x="372" y="480"/>
                        <a:pt x="371" y="480"/>
                        <a:pt x="370" y="481"/>
                      </a:cubicBezTo>
                      <a:cubicBezTo>
                        <a:pt x="370" y="482"/>
                        <a:pt x="370" y="483"/>
                        <a:pt x="370" y="483"/>
                      </a:cubicBezTo>
                      <a:cubicBezTo>
                        <a:pt x="369" y="484"/>
                        <a:pt x="368" y="484"/>
                        <a:pt x="368" y="484"/>
                      </a:cubicBezTo>
                      <a:cubicBezTo>
                        <a:pt x="366" y="487"/>
                        <a:pt x="365" y="489"/>
                        <a:pt x="364" y="491"/>
                      </a:cubicBezTo>
                      <a:cubicBezTo>
                        <a:pt x="363" y="492"/>
                        <a:pt x="362" y="494"/>
                        <a:pt x="362" y="495"/>
                      </a:cubicBezTo>
                      <a:cubicBezTo>
                        <a:pt x="361" y="496"/>
                        <a:pt x="360" y="496"/>
                        <a:pt x="359" y="498"/>
                      </a:cubicBezTo>
                      <a:cubicBezTo>
                        <a:pt x="359" y="498"/>
                        <a:pt x="359" y="499"/>
                        <a:pt x="358" y="499"/>
                      </a:cubicBezTo>
                      <a:cubicBezTo>
                        <a:pt x="358" y="500"/>
                        <a:pt x="358" y="500"/>
                        <a:pt x="357" y="501"/>
                      </a:cubicBezTo>
                      <a:cubicBezTo>
                        <a:pt x="357" y="501"/>
                        <a:pt x="356" y="502"/>
                        <a:pt x="356" y="503"/>
                      </a:cubicBezTo>
                      <a:cubicBezTo>
                        <a:pt x="356" y="503"/>
                        <a:pt x="354" y="503"/>
                        <a:pt x="354" y="504"/>
                      </a:cubicBezTo>
                      <a:cubicBezTo>
                        <a:pt x="353" y="505"/>
                        <a:pt x="353" y="506"/>
                        <a:pt x="353" y="506"/>
                      </a:cubicBezTo>
                      <a:cubicBezTo>
                        <a:pt x="350" y="508"/>
                        <a:pt x="349" y="505"/>
                        <a:pt x="347" y="504"/>
                      </a:cubicBezTo>
                      <a:cubicBezTo>
                        <a:pt x="346" y="503"/>
                        <a:pt x="344" y="502"/>
                        <a:pt x="344" y="501"/>
                      </a:cubicBezTo>
                      <a:cubicBezTo>
                        <a:pt x="343" y="500"/>
                        <a:pt x="343" y="499"/>
                        <a:pt x="342" y="498"/>
                      </a:cubicBezTo>
                      <a:cubicBezTo>
                        <a:pt x="341" y="496"/>
                        <a:pt x="339" y="494"/>
                        <a:pt x="338" y="492"/>
                      </a:cubicBezTo>
                      <a:cubicBezTo>
                        <a:pt x="336" y="490"/>
                        <a:pt x="334" y="488"/>
                        <a:pt x="333" y="486"/>
                      </a:cubicBezTo>
                      <a:cubicBezTo>
                        <a:pt x="333" y="485"/>
                        <a:pt x="333" y="485"/>
                        <a:pt x="333" y="484"/>
                      </a:cubicBezTo>
                      <a:cubicBezTo>
                        <a:pt x="331" y="483"/>
                        <a:pt x="330" y="482"/>
                        <a:pt x="330" y="480"/>
                      </a:cubicBezTo>
                      <a:cubicBezTo>
                        <a:pt x="329" y="479"/>
                        <a:pt x="328" y="479"/>
                        <a:pt x="327" y="478"/>
                      </a:cubicBezTo>
                      <a:cubicBezTo>
                        <a:pt x="328" y="476"/>
                        <a:pt x="326" y="475"/>
                        <a:pt x="326" y="473"/>
                      </a:cubicBezTo>
                      <a:cubicBezTo>
                        <a:pt x="325" y="473"/>
                        <a:pt x="326" y="472"/>
                        <a:pt x="326" y="471"/>
                      </a:cubicBezTo>
                      <a:cubicBezTo>
                        <a:pt x="325" y="470"/>
                        <a:pt x="324" y="471"/>
                        <a:pt x="323" y="471"/>
                      </a:cubicBezTo>
                      <a:cubicBezTo>
                        <a:pt x="322" y="470"/>
                        <a:pt x="321" y="468"/>
                        <a:pt x="320" y="466"/>
                      </a:cubicBezTo>
                      <a:cubicBezTo>
                        <a:pt x="319" y="465"/>
                        <a:pt x="317" y="463"/>
                        <a:pt x="317" y="462"/>
                      </a:cubicBezTo>
                      <a:cubicBezTo>
                        <a:pt x="316" y="462"/>
                        <a:pt x="317" y="461"/>
                        <a:pt x="316" y="461"/>
                      </a:cubicBezTo>
                      <a:cubicBezTo>
                        <a:pt x="316" y="459"/>
                        <a:pt x="314" y="457"/>
                        <a:pt x="313" y="456"/>
                      </a:cubicBezTo>
                      <a:cubicBezTo>
                        <a:pt x="312" y="453"/>
                        <a:pt x="311" y="449"/>
                        <a:pt x="314" y="449"/>
                      </a:cubicBezTo>
                      <a:cubicBezTo>
                        <a:pt x="314" y="447"/>
                        <a:pt x="316" y="446"/>
                        <a:pt x="317" y="445"/>
                      </a:cubicBezTo>
                      <a:cubicBezTo>
                        <a:pt x="319" y="443"/>
                        <a:pt x="317" y="439"/>
                        <a:pt x="319" y="436"/>
                      </a:cubicBezTo>
                      <a:cubicBezTo>
                        <a:pt x="318" y="434"/>
                        <a:pt x="316" y="433"/>
                        <a:pt x="316" y="431"/>
                      </a:cubicBezTo>
                      <a:cubicBezTo>
                        <a:pt x="314" y="431"/>
                        <a:pt x="313" y="429"/>
                        <a:pt x="311" y="428"/>
                      </a:cubicBezTo>
                      <a:cubicBezTo>
                        <a:pt x="309" y="429"/>
                        <a:pt x="307" y="429"/>
                        <a:pt x="305" y="428"/>
                      </a:cubicBezTo>
                      <a:cubicBezTo>
                        <a:pt x="301" y="427"/>
                        <a:pt x="299" y="427"/>
                        <a:pt x="296" y="426"/>
                      </a:cubicBezTo>
                      <a:cubicBezTo>
                        <a:pt x="296" y="425"/>
                        <a:pt x="295" y="424"/>
                        <a:pt x="295" y="424"/>
                      </a:cubicBezTo>
                      <a:cubicBezTo>
                        <a:pt x="292" y="423"/>
                        <a:pt x="290" y="420"/>
                        <a:pt x="287" y="418"/>
                      </a:cubicBezTo>
                      <a:cubicBezTo>
                        <a:pt x="287" y="417"/>
                        <a:pt x="287" y="416"/>
                        <a:pt x="287" y="416"/>
                      </a:cubicBezTo>
                      <a:cubicBezTo>
                        <a:pt x="284" y="416"/>
                        <a:pt x="285" y="412"/>
                        <a:pt x="284" y="410"/>
                      </a:cubicBezTo>
                      <a:cubicBezTo>
                        <a:pt x="286" y="405"/>
                        <a:pt x="294" y="407"/>
                        <a:pt x="299" y="405"/>
                      </a:cubicBezTo>
                      <a:cubicBezTo>
                        <a:pt x="299" y="402"/>
                        <a:pt x="297" y="397"/>
                        <a:pt x="295" y="396"/>
                      </a:cubicBezTo>
                      <a:cubicBezTo>
                        <a:pt x="294" y="395"/>
                        <a:pt x="293" y="395"/>
                        <a:pt x="291" y="395"/>
                      </a:cubicBezTo>
                      <a:cubicBezTo>
                        <a:pt x="290" y="394"/>
                        <a:pt x="289" y="394"/>
                        <a:pt x="288" y="394"/>
                      </a:cubicBezTo>
                      <a:cubicBezTo>
                        <a:pt x="287" y="393"/>
                        <a:pt x="285" y="394"/>
                        <a:pt x="284" y="394"/>
                      </a:cubicBezTo>
                      <a:cubicBezTo>
                        <a:pt x="277" y="393"/>
                        <a:pt x="274" y="390"/>
                        <a:pt x="269" y="387"/>
                      </a:cubicBezTo>
                      <a:cubicBezTo>
                        <a:pt x="269" y="386"/>
                        <a:pt x="268" y="386"/>
                        <a:pt x="268" y="385"/>
                      </a:cubicBezTo>
                      <a:cubicBezTo>
                        <a:pt x="268" y="385"/>
                        <a:pt x="267" y="385"/>
                        <a:pt x="266" y="384"/>
                      </a:cubicBezTo>
                      <a:cubicBezTo>
                        <a:pt x="264" y="382"/>
                        <a:pt x="257" y="373"/>
                        <a:pt x="264" y="372"/>
                      </a:cubicBezTo>
                      <a:cubicBezTo>
                        <a:pt x="265" y="371"/>
                        <a:pt x="268" y="372"/>
                        <a:pt x="269" y="372"/>
                      </a:cubicBezTo>
                      <a:cubicBezTo>
                        <a:pt x="270" y="372"/>
                        <a:pt x="271" y="371"/>
                        <a:pt x="272" y="370"/>
                      </a:cubicBezTo>
                      <a:cubicBezTo>
                        <a:pt x="275" y="370"/>
                        <a:pt x="277" y="371"/>
                        <a:pt x="279" y="370"/>
                      </a:cubicBezTo>
                      <a:cubicBezTo>
                        <a:pt x="282" y="369"/>
                        <a:pt x="281" y="366"/>
                        <a:pt x="280" y="364"/>
                      </a:cubicBezTo>
                      <a:cubicBezTo>
                        <a:pt x="279" y="362"/>
                        <a:pt x="279" y="360"/>
                        <a:pt x="277" y="359"/>
                      </a:cubicBezTo>
                      <a:cubicBezTo>
                        <a:pt x="275" y="357"/>
                        <a:pt x="270" y="359"/>
                        <a:pt x="267" y="359"/>
                      </a:cubicBezTo>
                      <a:cubicBezTo>
                        <a:pt x="266" y="359"/>
                        <a:pt x="265" y="358"/>
                        <a:pt x="264" y="358"/>
                      </a:cubicBezTo>
                      <a:cubicBezTo>
                        <a:pt x="263" y="358"/>
                        <a:pt x="262" y="358"/>
                        <a:pt x="261" y="358"/>
                      </a:cubicBezTo>
                      <a:cubicBezTo>
                        <a:pt x="258" y="358"/>
                        <a:pt x="256" y="356"/>
                        <a:pt x="252" y="357"/>
                      </a:cubicBezTo>
                      <a:cubicBezTo>
                        <a:pt x="251" y="356"/>
                        <a:pt x="251" y="355"/>
                        <a:pt x="249" y="355"/>
                      </a:cubicBezTo>
                      <a:cubicBezTo>
                        <a:pt x="245" y="351"/>
                        <a:pt x="242" y="348"/>
                        <a:pt x="239" y="344"/>
                      </a:cubicBezTo>
                      <a:cubicBezTo>
                        <a:pt x="237" y="343"/>
                        <a:pt x="235" y="340"/>
                        <a:pt x="235" y="339"/>
                      </a:cubicBezTo>
                      <a:cubicBezTo>
                        <a:pt x="235" y="338"/>
                        <a:pt x="236" y="336"/>
                        <a:pt x="237" y="336"/>
                      </a:cubicBezTo>
                      <a:cubicBezTo>
                        <a:pt x="237" y="336"/>
                        <a:pt x="238" y="336"/>
                        <a:pt x="239" y="336"/>
                      </a:cubicBezTo>
                      <a:cubicBezTo>
                        <a:pt x="239" y="335"/>
                        <a:pt x="239" y="335"/>
                        <a:pt x="240" y="335"/>
                      </a:cubicBezTo>
                      <a:cubicBezTo>
                        <a:pt x="240" y="335"/>
                        <a:pt x="241" y="335"/>
                        <a:pt x="242" y="335"/>
                      </a:cubicBezTo>
                      <a:cubicBezTo>
                        <a:pt x="243" y="335"/>
                        <a:pt x="245" y="335"/>
                        <a:pt x="246" y="335"/>
                      </a:cubicBezTo>
                      <a:cubicBezTo>
                        <a:pt x="247" y="335"/>
                        <a:pt x="249" y="334"/>
                        <a:pt x="250" y="334"/>
                      </a:cubicBezTo>
                      <a:cubicBezTo>
                        <a:pt x="256" y="332"/>
                        <a:pt x="264" y="336"/>
                        <a:pt x="263" y="328"/>
                      </a:cubicBezTo>
                      <a:cubicBezTo>
                        <a:pt x="263" y="327"/>
                        <a:pt x="262" y="327"/>
                        <a:pt x="261" y="326"/>
                      </a:cubicBezTo>
                      <a:cubicBezTo>
                        <a:pt x="261" y="325"/>
                        <a:pt x="261" y="324"/>
                        <a:pt x="261" y="323"/>
                      </a:cubicBezTo>
                      <a:cubicBezTo>
                        <a:pt x="259" y="320"/>
                        <a:pt x="254" y="321"/>
                        <a:pt x="250" y="320"/>
                      </a:cubicBezTo>
                      <a:cubicBezTo>
                        <a:pt x="247" y="320"/>
                        <a:pt x="246" y="321"/>
                        <a:pt x="244" y="321"/>
                      </a:cubicBezTo>
                      <a:cubicBezTo>
                        <a:pt x="242" y="321"/>
                        <a:pt x="240" y="320"/>
                        <a:pt x="238" y="320"/>
                      </a:cubicBezTo>
                      <a:cubicBezTo>
                        <a:pt x="236" y="319"/>
                        <a:pt x="233" y="320"/>
                        <a:pt x="231" y="319"/>
                      </a:cubicBezTo>
                      <a:cubicBezTo>
                        <a:pt x="230" y="319"/>
                        <a:pt x="229" y="318"/>
                        <a:pt x="228" y="318"/>
                      </a:cubicBezTo>
                      <a:cubicBezTo>
                        <a:pt x="228" y="318"/>
                        <a:pt x="227" y="318"/>
                        <a:pt x="226" y="318"/>
                      </a:cubicBezTo>
                      <a:cubicBezTo>
                        <a:pt x="225" y="317"/>
                        <a:pt x="225" y="317"/>
                        <a:pt x="224" y="316"/>
                      </a:cubicBezTo>
                      <a:cubicBezTo>
                        <a:pt x="223" y="315"/>
                        <a:pt x="221" y="315"/>
                        <a:pt x="219" y="314"/>
                      </a:cubicBezTo>
                      <a:cubicBezTo>
                        <a:pt x="218" y="311"/>
                        <a:pt x="215" y="310"/>
                        <a:pt x="213" y="307"/>
                      </a:cubicBezTo>
                      <a:cubicBezTo>
                        <a:pt x="212" y="306"/>
                        <a:pt x="212" y="305"/>
                        <a:pt x="211" y="304"/>
                      </a:cubicBezTo>
                      <a:cubicBezTo>
                        <a:pt x="209" y="301"/>
                        <a:pt x="208" y="299"/>
                        <a:pt x="212" y="298"/>
                      </a:cubicBezTo>
                      <a:cubicBezTo>
                        <a:pt x="217" y="296"/>
                        <a:pt x="227" y="297"/>
                        <a:pt x="233" y="296"/>
                      </a:cubicBezTo>
                      <a:cubicBezTo>
                        <a:pt x="235" y="296"/>
                        <a:pt x="236" y="295"/>
                        <a:pt x="237" y="295"/>
                      </a:cubicBezTo>
                      <a:cubicBezTo>
                        <a:pt x="240" y="295"/>
                        <a:pt x="244" y="296"/>
                        <a:pt x="245" y="293"/>
                      </a:cubicBezTo>
                      <a:cubicBezTo>
                        <a:pt x="245" y="290"/>
                        <a:pt x="244" y="288"/>
                        <a:pt x="242" y="285"/>
                      </a:cubicBezTo>
                      <a:cubicBezTo>
                        <a:pt x="240" y="284"/>
                        <a:pt x="238" y="283"/>
                        <a:pt x="236" y="283"/>
                      </a:cubicBezTo>
                      <a:cubicBezTo>
                        <a:pt x="233" y="282"/>
                        <a:pt x="231" y="283"/>
                        <a:pt x="229" y="283"/>
                      </a:cubicBezTo>
                      <a:cubicBezTo>
                        <a:pt x="226" y="283"/>
                        <a:pt x="222" y="282"/>
                        <a:pt x="219" y="282"/>
                      </a:cubicBezTo>
                      <a:cubicBezTo>
                        <a:pt x="215" y="282"/>
                        <a:pt x="210" y="283"/>
                        <a:pt x="207" y="282"/>
                      </a:cubicBezTo>
                      <a:cubicBezTo>
                        <a:pt x="205" y="281"/>
                        <a:pt x="203" y="280"/>
                        <a:pt x="201" y="279"/>
                      </a:cubicBezTo>
                      <a:cubicBezTo>
                        <a:pt x="200" y="279"/>
                        <a:pt x="199" y="278"/>
                        <a:pt x="198" y="277"/>
                      </a:cubicBezTo>
                      <a:cubicBezTo>
                        <a:pt x="195" y="276"/>
                        <a:pt x="193" y="274"/>
                        <a:pt x="191" y="272"/>
                      </a:cubicBezTo>
                      <a:cubicBezTo>
                        <a:pt x="190" y="271"/>
                        <a:pt x="184" y="266"/>
                        <a:pt x="182" y="266"/>
                      </a:cubicBezTo>
                      <a:cubicBezTo>
                        <a:pt x="179" y="266"/>
                        <a:pt x="179" y="273"/>
                        <a:pt x="177" y="274"/>
                      </a:cubicBezTo>
                      <a:cubicBezTo>
                        <a:pt x="176" y="275"/>
                        <a:pt x="177" y="275"/>
                        <a:pt x="177" y="276"/>
                      </a:cubicBezTo>
                      <a:cubicBezTo>
                        <a:pt x="177" y="276"/>
                        <a:pt x="176" y="276"/>
                        <a:pt x="175" y="277"/>
                      </a:cubicBezTo>
                      <a:cubicBezTo>
                        <a:pt x="176" y="281"/>
                        <a:pt x="174" y="282"/>
                        <a:pt x="173" y="285"/>
                      </a:cubicBezTo>
                      <a:cubicBezTo>
                        <a:pt x="172" y="286"/>
                        <a:pt x="173" y="287"/>
                        <a:pt x="172" y="288"/>
                      </a:cubicBezTo>
                      <a:cubicBezTo>
                        <a:pt x="172" y="290"/>
                        <a:pt x="170" y="294"/>
                        <a:pt x="169" y="296"/>
                      </a:cubicBezTo>
                      <a:cubicBezTo>
                        <a:pt x="169" y="297"/>
                        <a:pt x="169" y="297"/>
                        <a:pt x="169" y="298"/>
                      </a:cubicBezTo>
                      <a:cubicBezTo>
                        <a:pt x="169" y="299"/>
                        <a:pt x="169" y="299"/>
                        <a:pt x="168" y="300"/>
                      </a:cubicBezTo>
                      <a:cubicBezTo>
                        <a:pt x="168" y="301"/>
                        <a:pt x="168" y="301"/>
                        <a:pt x="168" y="302"/>
                      </a:cubicBezTo>
                      <a:cubicBezTo>
                        <a:pt x="168" y="303"/>
                        <a:pt x="167" y="303"/>
                        <a:pt x="167" y="304"/>
                      </a:cubicBezTo>
                      <a:cubicBezTo>
                        <a:pt x="167" y="307"/>
                        <a:pt x="167" y="309"/>
                        <a:pt x="167" y="311"/>
                      </a:cubicBezTo>
                      <a:cubicBezTo>
                        <a:pt x="166" y="312"/>
                        <a:pt x="165" y="312"/>
                        <a:pt x="165" y="313"/>
                      </a:cubicBezTo>
                      <a:cubicBezTo>
                        <a:pt x="165" y="314"/>
                        <a:pt x="166" y="315"/>
                        <a:pt x="166" y="316"/>
                      </a:cubicBezTo>
                      <a:cubicBezTo>
                        <a:pt x="166" y="317"/>
                        <a:pt x="165" y="318"/>
                        <a:pt x="165" y="319"/>
                      </a:cubicBezTo>
                      <a:cubicBezTo>
                        <a:pt x="165" y="323"/>
                        <a:pt x="165" y="326"/>
                        <a:pt x="165" y="330"/>
                      </a:cubicBezTo>
                      <a:cubicBezTo>
                        <a:pt x="165" y="331"/>
                        <a:pt x="164" y="331"/>
                        <a:pt x="164" y="332"/>
                      </a:cubicBezTo>
                      <a:cubicBezTo>
                        <a:pt x="164" y="334"/>
                        <a:pt x="164" y="336"/>
                        <a:pt x="164" y="338"/>
                      </a:cubicBezTo>
                      <a:cubicBezTo>
                        <a:pt x="165" y="341"/>
                        <a:pt x="164" y="344"/>
                        <a:pt x="164" y="347"/>
                      </a:cubicBezTo>
                      <a:cubicBezTo>
                        <a:pt x="164" y="349"/>
                        <a:pt x="165" y="351"/>
                        <a:pt x="165" y="354"/>
                      </a:cubicBezTo>
                      <a:cubicBezTo>
                        <a:pt x="165" y="355"/>
                        <a:pt x="165" y="357"/>
                        <a:pt x="165" y="358"/>
                      </a:cubicBezTo>
                      <a:cubicBezTo>
                        <a:pt x="165" y="359"/>
                        <a:pt x="166" y="360"/>
                        <a:pt x="166" y="361"/>
                      </a:cubicBezTo>
                      <a:cubicBezTo>
                        <a:pt x="166" y="365"/>
                        <a:pt x="166" y="369"/>
                        <a:pt x="167" y="372"/>
                      </a:cubicBezTo>
                      <a:cubicBezTo>
                        <a:pt x="168" y="373"/>
                        <a:pt x="168" y="375"/>
                        <a:pt x="168" y="377"/>
                      </a:cubicBezTo>
                      <a:cubicBezTo>
                        <a:pt x="169" y="381"/>
                        <a:pt x="171" y="384"/>
                        <a:pt x="171" y="387"/>
                      </a:cubicBezTo>
                      <a:cubicBezTo>
                        <a:pt x="172" y="389"/>
                        <a:pt x="172" y="391"/>
                        <a:pt x="173" y="394"/>
                      </a:cubicBezTo>
                      <a:cubicBezTo>
                        <a:pt x="173" y="395"/>
                        <a:pt x="174" y="397"/>
                        <a:pt x="174" y="398"/>
                      </a:cubicBezTo>
                      <a:cubicBezTo>
                        <a:pt x="175" y="400"/>
                        <a:pt x="175" y="402"/>
                        <a:pt x="175" y="403"/>
                      </a:cubicBezTo>
                      <a:cubicBezTo>
                        <a:pt x="176" y="404"/>
                        <a:pt x="177" y="405"/>
                        <a:pt x="177" y="406"/>
                      </a:cubicBezTo>
                      <a:cubicBezTo>
                        <a:pt x="179" y="409"/>
                        <a:pt x="180" y="413"/>
                        <a:pt x="181" y="415"/>
                      </a:cubicBezTo>
                      <a:cubicBezTo>
                        <a:pt x="182" y="416"/>
                        <a:pt x="182" y="417"/>
                        <a:pt x="182" y="417"/>
                      </a:cubicBezTo>
                      <a:cubicBezTo>
                        <a:pt x="183" y="419"/>
                        <a:pt x="184" y="419"/>
                        <a:pt x="185" y="421"/>
                      </a:cubicBezTo>
                      <a:cubicBezTo>
                        <a:pt x="185" y="422"/>
                        <a:pt x="185" y="424"/>
                        <a:pt x="186" y="425"/>
                      </a:cubicBezTo>
                      <a:cubicBezTo>
                        <a:pt x="187" y="428"/>
                        <a:pt x="189" y="430"/>
                        <a:pt x="190" y="432"/>
                      </a:cubicBezTo>
                      <a:cubicBezTo>
                        <a:pt x="190" y="433"/>
                        <a:pt x="190" y="434"/>
                        <a:pt x="191" y="434"/>
                      </a:cubicBezTo>
                      <a:cubicBezTo>
                        <a:pt x="192" y="437"/>
                        <a:pt x="194" y="439"/>
                        <a:pt x="196" y="441"/>
                      </a:cubicBezTo>
                      <a:cubicBezTo>
                        <a:pt x="198" y="443"/>
                        <a:pt x="199" y="445"/>
                        <a:pt x="201" y="447"/>
                      </a:cubicBezTo>
                      <a:cubicBezTo>
                        <a:pt x="201" y="448"/>
                        <a:pt x="200" y="448"/>
                        <a:pt x="200" y="449"/>
                      </a:cubicBezTo>
                      <a:cubicBezTo>
                        <a:pt x="203" y="451"/>
                        <a:pt x="207" y="453"/>
                        <a:pt x="208" y="457"/>
                      </a:cubicBezTo>
                      <a:cubicBezTo>
                        <a:pt x="209" y="458"/>
                        <a:pt x="210" y="459"/>
                        <a:pt x="211" y="461"/>
                      </a:cubicBezTo>
                      <a:cubicBezTo>
                        <a:pt x="212" y="462"/>
                        <a:pt x="213" y="463"/>
                        <a:pt x="215" y="463"/>
                      </a:cubicBezTo>
                      <a:cubicBezTo>
                        <a:pt x="218" y="468"/>
                        <a:pt x="223" y="471"/>
                        <a:pt x="227" y="475"/>
                      </a:cubicBezTo>
                      <a:cubicBezTo>
                        <a:pt x="227" y="476"/>
                        <a:pt x="227" y="476"/>
                        <a:pt x="227" y="476"/>
                      </a:cubicBezTo>
                      <a:cubicBezTo>
                        <a:pt x="228" y="477"/>
                        <a:pt x="230" y="478"/>
                        <a:pt x="231" y="480"/>
                      </a:cubicBezTo>
                      <a:cubicBezTo>
                        <a:pt x="231" y="482"/>
                        <a:pt x="227" y="485"/>
                        <a:pt x="224" y="483"/>
                      </a:cubicBezTo>
                      <a:cubicBezTo>
                        <a:pt x="220" y="480"/>
                        <a:pt x="216" y="477"/>
                        <a:pt x="213" y="473"/>
                      </a:cubicBezTo>
                      <a:cubicBezTo>
                        <a:pt x="212" y="473"/>
                        <a:pt x="211" y="472"/>
                        <a:pt x="211" y="472"/>
                      </a:cubicBezTo>
                      <a:cubicBezTo>
                        <a:pt x="210" y="472"/>
                        <a:pt x="210" y="471"/>
                        <a:pt x="210" y="471"/>
                      </a:cubicBezTo>
                      <a:cubicBezTo>
                        <a:pt x="210" y="470"/>
                        <a:pt x="208" y="471"/>
                        <a:pt x="208" y="470"/>
                      </a:cubicBezTo>
                      <a:cubicBezTo>
                        <a:pt x="207" y="468"/>
                        <a:pt x="205" y="467"/>
                        <a:pt x="204" y="465"/>
                      </a:cubicBezTo>
                      <a:cubicBezTo>
                        <a:pt x="202" y="463"/>
                        <a:pt x="201" y="461"/>
                        <a:pt x="199" y="459"/>
                      </a:cubicBezTo>
                      <a:cubicBezTo>
                        <a:pt x="199" y="458"/>
                        <a:pt x="199" y="458"/>
                        <a:pt x="199" y="458"/>
                      </a:cubicBezTo>
                      <a:cubicBezTo>
                        <a:pt x="198" y="456"/>
                        <a:pt x="195" y="455"/>
                        <a:pt x="194" y="453"/>
                      </a:cubicBezTo>
                      <a:cubicBezTo>
                        <a:pt x="193" y="452"/>
                        <a:pt x="193" y="451"/>
                        <a:pt x="193" y="450"/>
                      </a:cubicBezTo>
                      <a:cubicBezTo>
                        <a:pt x="192" y="450"/>
                        <a:pt x="192" y="449"/>
                        <a:pt x="191" y="449"/>
                      </a:cubicBezTo>
                      <a:cubicBezTo>
                        <a:pt x="190" y="447"/>
                        <a:pt x="189" y="445"/>
                        <a:pt x="188" y="443"/>
                      </a:cubicBezTo>
                      <a:cubicBezTo>
                        <a:pt x="187" y="442"/>
                        <a:pt x="186" y="441"/>
                        <a:pt x="185" y="440"/>
                      </a:cubicBezTo>
                      <a:cubicBezTo>
                        <a:pt x="184" y="439"/>
                        <a:pt x="184" y="437"/>
                        <a:pt x="183" y="436"/>
                      </a:cubicBezTo>
                      <a:cubicBezTo>
                        <a:pt x="183" y="436"/>
                        <a:pt x="183" y="435"/>
                        <a:pt x="183" y="435"/>
                      </a:cubicBezTo>
                      <a:cubicBezTo>
                        <a:pt x="181" y="434"/>
                        <a:pt x="180" y="432"/>
                        <a:pt x="179" y="430"/>
                      </a:cubicBezTo>
                      <a:cubicBezTo>
                        <a:pt x="178" y="429"/>
                        <a:pt x="177" y="427"/>
                        <a:pt x="177" y="425"/>
                      </a:cubicBezTo>
                      <a:cubicBezTo>
                        <a:pt x="176" y="425"/>
                        <a:pt x="177" y="425"/>
                        <a:pt x="177" y="424"/>
                      </a:cubicBezTo>
                      <a:cubicBezTo>
                        <a:pt x="174" y="421"/>
                        <a:pt x="173" y="416"/>
                        <a:pt x="170" y="413"/>
                      </a:cubicBezTo>
                      <a:cubicBezTo>
                        <a:pt x="170" y="412"/>
                        <a:pt x="170" y="412"/>
                        <a:pt x="170" y="411"/>
                      </a:cubicBezTo>
                      <a:cubicBezTo>
                        <a:pt x="168" y="411"/>
                        <a:pt x="169" y="408"/>
                        <a:pt x="168" y="406"/>
                      </a:cubicBezTo>
                      <a:cubicBezTo>
                        <a:pt x="168" y="405"/>
                        <a:pt x="167" y="404"/>
                        <a:pt x="167" y="403"/>
                      </a:cubicBezTo>
                      <a:cubicBezTo>
                        <a:pt x="166" y="401"/>
                        <a:pt x="166" y="399"/>
                        <a:pt x="165" y="397"/>
                      </a:cubicBezTo>
                      <a:cubicBezTo>
                        <a:pt x="164" y="395"/>
                        <a:pt x="163" y="393"/>
                        <a:pt x="162" y="391"/>
                      </a:cubicBezTo>
                      <a:cubicBezTo>
                        <a:pt x="162" y="390"/>
                        <a:pt x="162" y="389"/>
                        <a:pt x="161" y="387"/>
                      </a:cubicBezTo>
                      <a:cubicBezTo>
                        <a:pt x="161" y="387"/>
                        <a:pt x="160" y="386"/>
                        <a:pt x="160" y="385"/>
                      </a:cubicBezTo>
                      <a:cubicBezTo>
                        <a:pt x="160" y="384"/>
                        <a:pt x="160" y="382"/>
                        <a:pt x="160" y="380"/>
                      </a:cubicBezTo>
                      <a:cubicBezTo>
                        <a:pt x="160" y="379"/>
                        <a:pt x="159" y="379"/>
                        <a:pt x="158" y="378"/>
                      </a:cubicBezTo>
                      <a:cubicBezTo>
                        <a:pt x="158" y="375"/>
                        <a:pt x="159" y="373"/>
                        <a:pt x="158" y="370"/>
                      </a:cubicBezTo>
                      <a:cubicBezTo>
                        <a:pt x="158" y="369"/>
                        <a:pt x="157" y="369"/>
                        <a:pt x="157" y="368"/>
                      </a:cubicBezTo>
                      <a:cubicBezTo>
                        <a:pt x="156" y="365"/>
                        <a:pt x="157" y="363"/>
                        <a:pt x="156" y="360"/>
                      </a:cubicBezTo>
                      <a:cubicBezTo>
                        <a:pt x="156" y="358"/>
                        <a:pt x="154" y="356"/>
                        <a:pt x="154" y="354"/>
                      </a:cubicBezTo>
                      <a:cubicBezTo>
                        <a:pt x="154" y="352"/>
                        <a:pt x="155" y="351"/>
                        <a:pt x="155" y="349"/>
                      </a:cubicBezTo>
                      <a:cubicBezTo>
                        <a:pt x="155" y="348"/>
                        <a:pt x="155" y="347"/>
                        <a:pt x="155" y="347"/>
                      </a:cubicBezTo>
                      <a:cubicBezTo>
                        <a:pt x="154" y="342"/>
                        <a:pt x="154" y="335"/>
                        <a:pt x="154" y="331"/>
                      </a:cubicBezTo>
                      <a:cubicBezTo>
                        <a:pt x="154" y="330"/>
                        <a:pt x="155" y="329"/>
                        <a:pt x="155" y="328"/>
                      </a:cubicBezTo>
                      <a:cubicBezTo>
                        <a:pt x="156" y="326"/>
                        <a:pt x="155" y="325"/>
                        <a:pt x="155" y="323"/>
                      </a:cubicBezTo>
                      <a:cubicBezTo>
                        <a:pt x="155" y="321"/>
                        <a:pt x="156" y="319"/>
                        <a:pt x="156" y="317"/>
                      </a:cubicBezTo>
                      <a:cubicBezTo>
                        <a:pt x="156" y="315"/>
                        <a:pt x="155" y="314"/>
                        <a:pt x="156" y="313"/>
                      </a:cubicBezTo>
                      <a:cubicBezTo>
                        <a:pt x="156" y="312"/>
                        <a:pt x="157" y="312"/>
                        <a:pt x="157" y="311"/>
                      </a:cubicBezTo>
                      <a:cubicBezTo>
                        <a:pt x="157" y="309"/>
                        <a:pt x="157" y="307"/>
                        <a:pt x="157" y="305"/>
                      </a:cubicBezTo>
                      <a:cubicBezTo>
                        <a:pt x="157" y="304"/>
                        <a:pt x="158" y="304"/>
                        <a:pt x="158" y="303"/>
                      </a:cubicBezTo>
                      <a:cubicBezTo>
                        <a:pt x="159" y="301"/>
                        <a:pt x="158" y="299"/>
                        <a:pt x="159" y="298"/>
                      </a:cubicBezTo>
                      <a:cubicBezTo>
                        <a:pt x="159" y="297"/>
                        <a:pt x="160" y="296"/>
                        <a:pt x="160" y="295"/>
                      </a:cubicBezTo>
                      <a:cubicBezTo>
                        <a:pt x="160" y="294"/>
                        <a:pt x="160" y="293"/>
                        <a:pt x="160" y="292"/>
                      </a:cubicBezTo>
                      <a:cubicBezTo>
                        <a:pt x="161" y="289"/>
                        <a:pt x="163" y="286"/>
                        <a:pt x="163" y="283"/>
                      </a:cubicBezTo>
                      <a:cubicBezTo>
                        <a:pt x="164" y="282"/>
                        <a:pt x="163" y="281"/>
                        <a:pt x="164" y="280"/>
                      </a:cubicBezTo>
                      <a:cubicBezTo>
                        <a:pt x="164" y="280"/>
                        <a:pt x="165" y="279"/>
                        <a:pt x="165" y="278"/>
                      </a:cubicBezTo>
                      <a:cubicBezTo>
                        <a:pt x="167" y="274"/>
                        <a:pt x="169" y="269"/>
                        <a:pt x="170" y="265"/>
                      </a:cubicBezTo>
                      <a:cubicBezTo>
                        <a:pt x="171" y="263"/>
                        <a:pt x="172" y="261"/>
                        <a:pt x="173" y="260"/>
                      </a:cubicBezTo>
                      <a:cubicBezTo>
                        <a:pt x="173" y="255"/>
                        <a:pt x="177" y="253"/>
                        <a:pt x="178" y="249"/>
                      </a:cubicBezTo>
                      <a:cubicBezTo>
                        <a:pt x="179" y="249"/>
                        <a:pt x="180" y="248"/>
                        <a:pt x="180" y="248"/>
                      </a:cubicBezTo>
                      <a:cubicBezTo>
                        <a:pt x="179" y="245"/>
                        <a:pt x="182" y="246"/>
                        <a:pt x="181" y="243"/>
                      </a:cubicBezTo>
                      <a:cubicBezTo>
                        <a:pt x="183" y="242"/>
                        <a:pt x="185" y="239"/>
                        <a:pt x="185" y="237"/>
                      </a:cubicBezTo>
                      <a:cubicBezTo>
                        <a:pt x="186" y="236"/>
                        <a:pt x="187" y="236"/>
                        <a:pt x="188" y="235"/>
                      </a:cubicBezTo>
                      <a:cubicBezTo>
                        <a:pt x="190" y="231"/>
                        <a:pt x="193" y="226"/>
                        <a:pt x="197" y="223"/>
                      </a:cubicBezTo>
                      <a:cubicBezTo>
                        <a:pt x="197" y="222"/>
                        <a:pt x="198" y="221"/>
                        <a:pt x="199" y="220"/>
                      </a:cubicBezTo>
                      <a:cubicBezTo>
                        <a:pt x="200" y="219"/>
                        <a:pt x="200" y="220"/>
                        <a:pt x="201" y="219"/>
                      </a:cubicBezTo>
                      <a:cubicBezTo>
                        <a:pt x="202" y="218"/>
                        <a:pt x="201" y="218"/>
                        <a:pt x="202" y="217"/>
                      </a:cubicBezTo>
                      <a:cubicBezTo>
                        <a:pt x="203" y="215"/>
                        <a:pt x="205" y="213"/>
                        <a:pt x="207" y="211"/>
                      </a:cubicBezTo>
                      <a:cubicBezTo>
                        <a:pt x="209" y="209"/>
                        <a:pt x="211" y="208"/>
                        <a:pt x="213" y="206"/>
                      </a:cubicBezTo>
                      <a:cubicBezTo>
                        <a:pt x="214" y="204"/>
                        <a:pt x="217" y="202"/>
                        <a:pt x="219" y="200"/>
                      </a:cubicBezTo>
                      <a:cubicBezTo>
                        <a:pt x="220" y="198"/>
                        <a:pt x="221" y="197"/>
                        <a:pt x="222" y="196"/>
                      </a:cubicBezTo>
                      <a:cubicBezTo>
                        <a:pt x="223" y="196"/>
                        <a:pt x="223" y="197"/>
                        <a:pt x="224" y="197"/>
                      </a:cubicBezTo>
                      <a:cubicBezTo>
                        <a:pt x="226" y="195"/>
                        <a:pt x="228" y="190"/>
                        <a:pt x="232" y="191"/>
                      </a:cubicBezTo>
                      <a:cubicBezTo>
                        <a:pt x="233" y="188"/>
                        <a:pt x="235" y="187"/>
                        <a:pt x="238" y="186"/>
                      </a:cubicBezTo>
                      <a:cubicBezTo>
                        <a:pt x="240" y="185"/>
                        <a:pt x="240" y="183"/>
                        <a:pt x="243" y="182"/>
                      </a:cubicBezTo>
                      <a:cubicBezTo>
                        <a:pt x="245" y="179"/>
                        <a:pt x="249" y="178"/>
                        <a:pt x="252" y="177"/>
                      </a:cubicBezTo>
                      <a:cubicBezTo>
                        <a:pt x="253" y="175"/>
                        <a:pt x="254" y="175"/>
                        <a:pt x="256" y="174"/>
                      </a:cubicBezTo>
                      <a:cubicBezTo>
                        <a:pt x="257" y="174"/>
                        <a:pt x="257" y="173"/>
                        <a:pt x="258" y="173"/>
                      </a:cubicBezTo>
                      <a:cubicBezTo>
                        <a:pt x="259" y="172"/>
                        <a:pt x="261" y="172"/>
                        <a:pt x="262" y="172"/>
                      </a:cubicBezTo>
                      <a:cubicBezTo>
                        <a:pt x="263" y="171"/>
                        <a:pt x="263" y="170"/>
                        <a:pt x="264" y="170"/>
                      </a:cubicBezTo>
                      <a:cubicBezTo>
                        <a:pt x="264" y="170"/>
                        <a:pt x="265" y="170"/>
                        <a:pt x="265" y="170"/>
                      </a:cubicBezTo>
                      <a:cubicBezTo>
                        <a:pt x="267" y="169"/>
                        <a:pt x="269" y="168"/>
                        <a:pt x="271" y="167"/>
                      </a:cubicBezTo>
                      <a:cubicBezTo>
                        <a:pt x="272" y="167"/>
                        <a:pt x="273" y="168"/>
                        <a:pt x="273" y="167"/>
                      </a:cubicBezTo>
                      <a:cubicBezTo>
                        <a:pt x="274" y="167"/>
                        <a:pt x="274" y="166"/>
                        <a:pt x="274" y="165"/>
                      </a:cubicBezTo>
                      <a:cubicBezTo>
                        <a:pt x="275" y="165"/>
                        <a:pt x="275" y="166"/>
                        <a:pt x="276" y="166"/>
                      </a:cubicBezTo>
                      <a:cubicBezTo>
                        <a:pt x="277" y="165"/>
                        <a:pt x="277" y="164"/>
                        <a:pt x="278" y="164"/>
                      </a:cubicBezTo>
                      <a:cubicBezTo>
                        <a:pt x="281" y="165"/>
                        <a:pt x="282" y="163"/>
                        <a:pt x="285" y="162"/>
                      </a:cubicBezTo>
                      <a:cubicBezTo>
                        <a:pt x="286" y="162"/>
                        <a:pt x="289" y="162"/>
                        <a:pt x="290" y="161"/>
                      </a:cubicBezTo>
                      <a:cubicBezTo>
                        <a:pt x="292" y="161"/>
                        <a:pt x="293" y="159"/>
                        <a:pt x="295" y="160"/>
                      </a:cubicBezTo>
                      <a:cubicBezTo>
                        <a:pt x="296" y="160"/>
                        <a:pt x="296" y="158"/>
                        <a:pt x="297" y="158"/>
                      </a:cubicBezTo>
                      <a:cubicBezTo>
                        <a:pt x="300" y="158"/>
                        <a:pt x="302" y="157"/>
                        <a:pt x="305" y="156"/>
                      </a:cubicBezTo>
                      <a:cubicBezTo>
                        <a:pt x="307" y="156"/>
                        <a:pt x="309" y="156"/>
                        <a:pt x="310" y="155"/>
                      </a:cubicBezTo>
                      <a:cubicBezTo>
                        <a:pt x="312" y="155"/>
                        <a:pt x="314" y="154"/>
                        <a:pt x="315" y="154"/>
                      </a:cubicBezTo>
                      <a:cubicBezTo>
                        <a:pt x="317" y="154"/>
                        <a:pt x="318" y="154"/>
                        <a:pt x="320" y="154"/>
                      </a:cubicBezTo>
                      <a:cubicBezTo>
                        <a:pt x="322" y="154"/>
                        <a:pt x="323" y="153"/>
                        <a:pt x="325" y="153"/>
                      </a:cubicBezTo>
                      <a:cubicBezTo>
                        <a:pt x="327" y="152"/>
                        <a:pt x="328" y="153"/>
                        <a:pt x="329" y="153"/>
                      </a:cubicBezTo>
                      <a:cubicBezTo>
                        <a:pt x="333" y="152"/>
                        <a:pt x="337" y="151"/>
                        <a:pt x="341" y="152"/>
                      </a:cubicBezTo>
                      <a:cubicBezTo>
                        <a:pt x="343" y="152"/>
                        <a:pt x="344" y="152"/>
                        <a:pt x="346" y="151"/>
                      </a:cubicBezTo>
                      <a:cubicBezTo>
                        <a:pt x="350" y="151"/>
                        <a:pt x="355" y="152"/>
                        <a:pt x="359" y="151"/>
                      </a:cubicBezTo>
                      <a:cubicBezTo>
                        <a:pt x="360" y="152"/>
                        <a:pt x="361" y="152"/>
                        <a:pt x="362" y="152"/>
                      </a:cubicBezTo>
                      <a:cubicBezTo>
                        <a:pt x="363" y="152"/>
                        <a:pt x="365" y="152"/>
                        <a:pt x="366" y="152"/>
                      </a:cubicBezTo>
                      <a:cubicBezTo>
                        <a:pt x="367" y="153"/>
                        <a:pt x="371" y="152"/>
                        <a:pt x="374" y="153"/>
                      </a:cubicBezTo>
                      <a:cubicBezTo>
                        <a:pt x="376" y="153"/>
                        <a:pt x="379" y="155"/>
                        <a:pt x="383" y="154"/>
                      </a:cubicBezTo>
                      <a:cubicBezTo>
                        <a:pt x="386" y="157"/>
                        <a:pt x="392" y="156"/>
                        <a:pt x="396" y="158"/>
                      </a:cubicBezTo>
                      <a:cubicBezTo>
                        <a:pt x="396" y="158"/>
                        <a:pt x="397" y="158"/>
                        <a:pt x="398" y="159"/>
                      </a:cubicBezTo>
                      <a:cubicBezTo>
                        <a:pt x="400" y="160"/>
                        <a:pt x="403" y="160"/>
                        <a:pt x="406" y="160"/>
                      </a:cubicBezTo>
                      <a:cubicBezTo>
                        <a:pt x="407" y="161"/>
                        <a:pt x="409" y="162"/>
                        <a:pt x="410" y="162"/>
                      </a:cubicBezTo>
                      <a:cubicBezTo>
                        <a:pt x="412" y="163"/>
                        <a:pt x="413" y="163"/>
                        <a:pt x="415" y="164"/>
                      </a:cubicBezTo>
                      <a:cubicBezTo>
                        <a:pt x="416" y="164"/>
                        <a:pt x="416" y="165"/>
                        <a:pt x="417" y="165"/>
                      </a:cubicBezTo>
                      <a:cubicBezTo>
                        <a:pt x="418" y="165"/>
                        <a:pt x="419" y="165"/>
                        <a:pt x="419" y="165"/>
                      </a:cubicBezTo>
                      <a:cubicBezTo>
                        <a:pt x="422" y="166"/>
                        <a:pt x="424" y="168"/>
                        <a:pt x="426" y="169"/>
                      </a:cubicBezTo>
                      <a:cubicBezTo>
                        <a:pt x="430" y="171"/>
                        <a:pt x="435" y="172"/>
                        <a:pt x="438" y="175"/>
                      </a:cubicBezTo>
                      <a:cubicBezTo>
                        <a:pt x="438" y="175"/>
                        <a:pt x="439" y="175"/>
                        <a:pt x="439" y="175"/>
                      </a:cubicBezTo>
                      <a:cubicBezTo>
                        <a:pt x="440" y="176"/>
                        <a:pt x="440" y="176"/>
                        <a:pt x="440" y="177"/>
                      </a:cubicBezTo>
                      <a:cubicBezTo>
                        <a:pt x="443" y="177"/>
                        <a:pt x="444" y="178"/>
                        <a:pt x="445" y="179"/>
                      </a:cubicBezTo>
                      <a:cubicBezTo>
                        <a:pt x="445" y="179"/>
                        <a:pt x="446" y="179"/>
                        <a:pt x="447" y="179"/>
                      </a:cubicBezTo>
                      <a:cubicBezTo>
                        <a:pt x="448" y="180"/>
                        <a:pt x="450" y="182"/>
                        <a:pt x="451" y="183"/>
                      </a:cubicBezTo>
                      <a:cubicBezTo>
                        <a:pt x="452" y="183"/>
                        <a:pt x="453" y="183"/>
                        <a:pt x="454" y="184"/>
                      </a:cubicBezTo>
                      <a:cubicBezTo>
                        <a:pt x="454" y="185"/>
                        <a:pt x="454" y="186"/>
                        <a:pt x="455" y="186"/>
                      </a:cubicBezTo>
                      <a:cubicBezTo>
                        <a:pt x="456" y="187"/>
                        <a:pt x="457" y="187"/>
                        <a:pt x="458" y="187"/>
                      </a:cubicBezTo>
                      <a:cubicBezTo>
                        <a:pt x="459" y="188"/>
                        <a:pt x="459" y="190"/>
                        <a:pt x="461" y="190"/>
                      </a:cubicBezTo>
                      <a:cubicBezTo>
                        <a:pt x="461" y="190"/>
                        <a:pt x="462" y="190"/>
                        <a:pt x="462" y="190"/>
                      </a:cubicBezTo>
                      <a:cubicBezTo>
                        <a:pt x="464" y="191"/>
                        <a:pt x="465" y="193"/>
                        <a:pt x="467" y="194"/>
                      </a:cubicBezTo>
                      <a:cubicBezTo>
                        <a:pt x="468" y="195"/>
                        <a:pt x="470" y="197"/>
                        <a:pt x="471" y="199"/>
                      </a:cubicBezTo>
                      <a:cubicBezTo>
                        <a:pt x="474" y="200"/>
                        <a:pt x="476" y="202"/>
                        <a:pt x="478" y="205"/>
                      </a:cubicBezTo>
                      <a:cubicBezTo>
                        <a:pt x="481" y="206"/>
                        <a:pt x="482" y="209"/>
                        <a:pt x="485" y="211"/>
                      </a:cubicBezTo>
                      <a:cubicBezTo>
                        <a:pt x="487" y="213"/>
                        <a:pt x="489" y="214"/>
                        <a:pt x="489" y="216"/>
                      </a:cubicBezTo>
                      <a:cubicBezTo>
                        <a:pt x="491" y="218"/>
                        <a:pt x="493" y="220"/>
                        <a:pt x="494" y="222"/>
                      </a:cubicBezTo>
                      <a:cubicBezTo>
                        <a:pt x="496" y="223"/>
                        <a:pt x="496" y="224"/>
                        <a:pt x="497" y="226"/>
                      </a:cubicBezTo>
                      <a:cubicBezTo>
                        <a:pt x="499" y="227"/>
                        <a:pt x="501" y="229"/>
                        <a:pt x="502" y="232"/>
                      </a:cubicBezTo>
                      <a:cubicBezTo>
                        <a:pt x="504" y="235"/>
                        <a:pt x="507" y="237"/>
                        <a:pt x="508" y="241"/>
                      </a:cubicBezTo>
                      <a:cubicBezTo>
                        <a:pt x="510" y="242"/>
                        <a:pt x="511" y="244"/>
                        <a:pt x="512" y="245"/>
                      </a:cubicBezTo>
                      <a:cubicBezTo>
                        <a:pt x="513" y="247"/>
                        <a:pt x="515" y="249"/>
                        <a:pt x="515" y="252"/>
                      </a:cubicBezTo>
                      <a:cubicBezTo>
                        <a:pt x="516" y="253"/>
                        <a:pt x="518" y="255"/>
                        <a:pt x="520" y="254"/>
                      </a:cubicBezTo>
                      <a:cubicBezTo>
                        <a:pt x="521" y="249"/>
                        <a:pt x="517" y="245"/>
                        <a:pt x="519" y="240"/>
                      </a:cubicBezTo>
                      <a:cubicBezTo>
                        <a:pt x="520" y="240"/>
                        <a:pt x="521" y="238"/>
                        <a:pt x="522" y="238"/>
                      </a:cubicBezTo>
                      <a:cubicBezTo>
                        <a:pt x="526" y="237"/>
                        <a:pt x="528" y="241"/>
                        <a:pt x="531" y="243"/>
                      </a:cubicBezTo>
                      <a:cubicBezTo>
                        <a:pt x="531" y="243"/>
                        <a:pt x="532" y="243"/>
                        <a:pt x="533" y="244"/>
                      </a:cubicBezTo>
                      <a:cubicBezTo>
                        <a:pt x="535" y="245"/>
                        <a:pt x="537" y="246"/>
                        <a:pt x="538" y="247"/>
                      </a:cubicBezTo>
                      <a:cubicBezTo>
                        <a:pt x="539" y="247"/>
                        <a:pt x="541" y="247"/>
                        <a:pt x="542" y="247"/>
                      </a:cubicBezTo>
                      <a:cubicBezTo>
                        <a:pt x="543" y="248"/>
                        <a:pt x="543" y="248"/>
                        <a:pt x="544" y="249"/>
                      </a:cubicBezTo>
                      <a:cubicBezTo>
                        <a:pt x="545" y="249"/>
                        <a:pt x="546" y="248"/>
                        <a:pt x="547" y="249"/>
                      </a:cubicBezTo>
                      <a:cubicBezTo>
                        <a:pt x="548" y="249"/>
                        <a:pt x="549" y="250"/>
                        <a:pt x="549" y="250"/>
                      </a:cubicBezTo>
                      <a:cubicBezTo>
                        <a:pt x="550" y="250"/>
                        <a:pt x="551" y="250"/>
                        <a:pt x="552" y="250"/>
                      </a:cubicBezTo>
                      <a:cubicBezTo>
                        <a:pt x="556" y="252"/>
                        <a:pt x="559" y="254"/>
                        <a:pt x="563" y="253"/>
                      </a:cubicBezTo>
                      <a:cubicBezTo>
                        <a:pt x="566" y="249"/>
                        <a:pt x="560" y="249"/>
                        <a:pt x="557" y="248"/>
                      </a:cubicBezTo>
                      <a:cubicBezTo>
                        <a:pt x="556" y="246"/>
                        <a:pt x="555" y="244"/>
                        <a:pt x="552" y="244"/>
                      </a:cubicBezTo>
                      <a:cubicBezTo>
                        <a:pt x="552" y="241"/>
                        <a:pt x="544" y="237"/>
                        <a:pt x="547" y="234"/>
                      </a:cubicBezTo>
                      <a:cubicBezTo>
                        <a:pt x="551" y="234"/>
                        <a:pt x="554" y="234"/>
                        <a:pt x="558" y="235"/>
                      </a:cubicBezTo>
                      <a:cubicBezTo>
                        <a:pt x="560" y="235"/>
                        <a:pt x="561" y="236"/>
                        <a:pt x="563" y="236"/>
                      </a:cubicBezTo>
                      <a:cubicBezTo>
                        <a:pt x="567" y="236"/>
                        <a:pt x="569" y="238"/>
                        <a:pt x="572" y="238"/>
                      </a:cubicBezTo>
                      <a:cubicBezTo>
                        <a:pt x="573" y="238"/>
                        <a:pt x="574" y="238"/>
                        <a:pt x="575" y="238"/>
                      </a:cubicBezTo>
                      <a:cubicBezTo>
                        <a:pt x="578" y="239"/>
                        <a:pt x="585" y="241"/>
                        <a:pt x="587" y="241"/>
                      </a:cubicBezTo>
                      <a:cubicBezTo>
                        <a:pt x="588" y="241"/>
                        <a:pt x="591" y="239"/>
                        <a:pt x="591" y="238"/>
                      </a:cubicBezTo>
                      <a:cubicBezTo>
                        <a:pt x="591" y="236"/>
                        <a:pt x="590" y="236"/>
                        <a:pt x="588" y="236"/>
                      </a:cubicBezTo>
                      <a:cubicBezTo>
                        <a:pt x="587" y="235"/>
                        <a:pt x="585" y="235"/>
                        <a:pt x="583" y="234"/>
                      </a:cubicBezTo>
                      <a:cubicBezTo>
                        <a:pt x="582" y="234"/>
                        <a:pt x="580" y="232"/>
                        <a:pt x="579" y="231"/>
                      </a:cubicBezTo>
                      <a:cubicBezTo>
                        <a:pt x="577" y="231"/>
                        <a:pt x="575" y="232"/>
                        <a:pt x="573" y="231"/>
                      </a:cubicBezTo>
                      <a:cubicBezTo>
                        <a:pt x="572" y="231"/>
                        <a:pt x="569" y="230"/>
                        <a:pt x="568" y="230"/>
                      </a:cubicBezTo>
                      <a:cubicBezTo>
                        <a:pt x="567" y="229"/>
                        <a:pt x="565" y="225"/>
                        <a:pt x="565" y="223"/>
                      </a:cubicBezTo>
                      <a:cubicBezTo>
                        <a:pt x="566" y="222"/>
                        <a:pt x="568" y="220"/>
                        <a:pt x="570" y="220"/>
                      </a:cubicBezTo>
                      <a:cubicBezTo>
                        <a:pt x="570" y="219"/>
                        <a:pt x="569" y="219"/>
                        <a:pt x="569" y="218"/>
                      </a:cubicBezTo>
                      <a:cubicBezTo>
                        <a:pt x="569" y="217"/>
                        <a:pt x="571" y="217"/>
                        <a:pt x="571" y="217"/>
                      </a:cubicBezTo>
                      <a:cubicBezTo>
                        <a:pt x="572" y="216"/>
                        <a:pt x="571" y="216"/>
                        <a:pt x="571" y="215"/>
                      </a:cubicBezTo>
                      <a:cubicBezTo>
                        <a:pt x="574" y="212"/>
                        <a:pt x="576" y="206"/>
                        <a:pt x="577" y="201"/>
                      </a:cubicBezTo>
                      <a:cubicBezTo>
                        <a:pt x="579" y="198"/>
                        <a:pt x="579" y="194"/>
                        <a:pt x="584" y="194"/>
                      </a:cubicBezTo>
                      <a:cubicBezTo>
                        <a:pt x="588" y="194"/>
                        <a:pt x="587" y="198"/>
                        <a:pt x="589" y="201"/>
                      </a:cubicBezTo>
                      <a:cubicBezTo>
                        <a:pt x="586" y="204"/>
                        <a:pt x="591" y="208"/>
                        <a:pt x="588" y="211"/>
                      </a:cubicBezTo>
                      <a:cubicBezTo>
                        <a:pt x="589" y="213"/>
                        <a:pt x="589" y="217"/>
                        <a:pt x="589" y="219"/>
                      </a:cubicBezTo>
                      <a:cubicBezTo>
                        <a:pt x="588" y="220"/>
                        <a:pt x="587" y="221"/>
                        <a:pt x="588" y="222"/>
                      </a:cubicBezTo>
                      <a:cubicBezTo>
                        <a:pt x="591" y="224"/>
                        <a:pt x="591" y="220"/>
                        <a:pt x="594" y="219"/>
                      </a:cubicBezTo>
                      <a:cubicBezTo>
                        <a:pt x="596" y="219"/>
                        <a:pt x="599" y="220"/>
                        <a:pt x="601" y="219"/>
                      </a:cubicBezTo>
                      <a:cubicBezTo>
                        <a:pt x="602" y="217"/>
                        <a:pt x="604" y="214"/>
                        <a:pt x="602" y="212"/>
                      </a:cubicBezTo>
                      <a:cubicBezTo>
                        <a:pt x="604" y="211"/>
                        <a:pt x="604" y="208"/>
                        <a:pt x="606" y="208"/>
                      </a:cubicBezTo>
                      <a:cubicBezTo>
                        <a:pt x="607" y="207"/>
                        <a:pt x="608" y="208"/>
                        <a:pt x="609" y="207"/>
                      </a:cubicBezTo>
                      <a:cubicBezTo>
                        <a:pt x="611" y="208"/>
                        <a:pt x="612" y="208"/>
                        <a:pt x="614" y="209"/>
                      </a:cubicBezTo>
                      <a:cubicBezTo>
                        <a:pt x="618" y="210"/>
                        <a:pt x="621" y="214"/>
                        <a:pt x="628" y="213"/>
                      </a:cubicBezTo>
                      <a:cubicBezTo>
                        <a:pt x="629" y="211"/>
                        <a:pt x="634" y="212"/>
                        <a:pt x="636" y="210"/>
                      </a:cubicBezTo>
                      <a:cubicBezTo>
                        <a:pt x="637" y="210"/>
                        <a:pt x="637" y="211"/>
                        <a:pt x="638" y="211"/>
                      </a:cubicBezTo>
                      <a:cubicBezTo>
                        <a:pt x="639" y="208"/>
                        <a:pt x="643" y="211"/>
                        <a:pt x="645" y="209"/>
                      </a:cubicBezTo>
                      <a:cubicBezTo>
                        <a:pt x="647" y="208"/>
                        <a:pt x="645" y="205"/>
                        <a:pt x="645" y="204"/>
                      </a:cubicBezTo>
                      <a:cubicBezTo>
                        <a:pt x="644" y="201"/>
                        <a:pt x="644" y="199"/>
                        <a:pt x="642" y="198"/>
                      </a:cubicBezTo>
                      <a:cubicBezTo>
                        <a:pt x="643" y="196"/>
                        <a:pt x="641" y="195"/>
                        <a:pt x="641" y="194"/>
                      </a:cubicBezTo>
                      <a:cubicBezTo>
                        <a:pt x="640" y="193"/>
                        <a:pt x="641" y="192"/>
                        <a:pt x="640" y="191"/>
                      </a:cubicBezTo>
                      <a:cubicBezTo>
                        <a:pt x="640" y="190"/>
                        <a:pt x="638" y="189"/>
                        <a:pt x="637" y="187"/>
                      </a:cubicBezTo>
                      <a:cubicBezTo>
                        <a:pt x="637" y="186"/>
                        <a:pt x="637" y="186"/>
                        <a:pt x="637" y="185"/>
                      </a:cubicBezTo>
                      <a:cubicBezTo>
                        <a:pt x="635" y="182"/>
                        <a:pt x="632" y="179"/>
                        <a:pt x="631" y="176"/>
                      </a:cubicBezTo>
                      <a:cubicBezTo>
                        <a:pt x="629" y="173"/>
                        <a:pt x="628" y="171"/>
                        <a:pt x="627" y="168"/>
                      </a:cubicBezTo>
                      <a:cubicBezTo>
                        <a:pt x="626" y="167"/>
                        <a:pt x="625" y="165"/>
                        <a:pt x="624" y="163"/>
                      </a:cubicBezTo>
                      <a:cubicBezTo>
                        <a:pt x="622" y="161"/>
                        <a:pt x="620" y="159"/>
                        <a:pt x="620" y="157"/>
                      </a:cubicBezTo>
                      <a:cubicBezTo>
                        <a:pt x="619" y="156"/>
                        <a:pt x="618" y="156"/>
                        <a:pt x="618" y="155"/>
                      </a:cubicBezTo>
                      <a:cubicBezTo>
                        <a:pt x="617" y="154"/>
                        <a:pt x="617" y="154"/>
                        <a:pt x="617" y="153"/>
                      </a:cubicBezTo>
                      <a:cubicBezTo>
                        <a:pt x="615" y="152"/>
                        <a:pt x="614" y="150"/>
                        <a:pt x="612" y="148"/>
                      </a:cubicBezTo>
                      <a:cubicBezTo>
                        <a:pt x="612" y="147"/>
                        <a:pt x="611" y="145"/>
                        <a:pt x="610" y="144"/>
                      </a:cubicBezTo>
                      <a:cubicBezTo>
                        <a:pt x="610" y="143"/>
                        <a:pt x="608" y="143"/>
                        <a:pt x="608" y="142"/>
                      </a:cubicBezTo>
                      <a:cubicBezTo>
                        <a:pt x="607" y="140"/>
                        <a:pt x="606" y="138"/>
                        <a:pt x="605" y="137"/>
                      </a:cubicBezTo>
                      <a:cubicBezTo>
                        <a:pt x="604" y="136"/>
                        <a:pt x="602" y="134"/>
                        <a:pt x="601" y="133"/>
                      </a:cubicBezTo>
                      <a:cubicBezTo>
                        <a:pt x="600" y="132"/>
                        <a:pt x="600" y="131"/>
                        <a:pt x="599" y="130"/>
                      </a:cubicBezTo>
                      <a:cubicBezTo>
                        <a:pt x="598" y="128"/>
                        <a:pt x="596" y="127"/>
                        <a:pt x="595" y="125"/>
                      </a:cubicBezTo>
                      <a:cubicBezTo>
                        <a:pt x="591" y="122"/>
                        <a:pt x="588" y="118"/>
                        <a:pt x="586" y="115"/>
                      </a:cubicBezTo>
                      <a:cubicBezTo>
                        <a:pt x="581" y="111"/>
                        <a:pt x="577" y="107"/>
                        <a:pt x="573" y="102"/>
                      </a:cubicBezTo>
                      <a:cubicBezTo>
                        <a:pt x="570" y="101"/>
                        <a:pt x="568" y="99"/>
                        <a:pt x="567" y="96"/>
                      </a:cubicBezTo>
                      <a:cubicBezTo>
                        <a:pt x="566" y="96"/>
                        <a:pt x="565" y="96"/>
                        <a:pt x="565" y="96"/>
                      </a:cubicBezTo>
                      <a:cubicBezTo>
                        <a:pt x="562" y="93"/>
                        <a:pt x="560" y="90"/>
                        <a:pt x="556" y="88"/>
                      </a:cubicBezTo>
                      <a:cubicBezTo>
                        <a:pt x="553" y="85"/>
                        <a:pt x="550" y="83"/>
                        <a:pt x="547" y="81"/>
                      </a:cubicBezTo>
                      <a:cubicBezTo>
                        <a:pt x="546" y="80"/>
                        <a:pt x="546" y="80"/>
                        <a:pt x="546" y="79"/>
                      </a:cubicBezTo>
                      <a:cubicBezTo>
                        <a:pt x="545" y="79"/>
                        <a:pt x="545" y="80"/>
                        <a:pt x="544" y="80"/>
                      </a:cubicBezTo>
                      <a:cubicBezTo>
                        <a:pt x="543" y="79"/>
                        <a:pt x="543" y="78"/>
                        <a:pt x="543" y="78"/>
                      </a:cubicBezTo>
                      <a:close/>
                      <a:moveTo>
                        <a:pt x="492" y="233"/>
                      </a:moveTo>
                      <a:cubicBezTo>
                        <a:pt x="491" y="231"/>
                        <a:pt x="489" y="231"/>
                        <a:pt x="489" y="229"/>
                      </a:cubicBezTo>
                      <a:cubicBezTo>
                        <a:pt x="488" y="228"/>
                        <a:pt x="487" y="228"/>
                        <a:pt x="487" y="226"/>
                      </a:cubicBezTo>
                      <a:cubicBezTo>
                        <a:pt x="486" y="226"/>
                        <a:pt x="486" y="226"/>
                        <a:pt x="486" y="225"/>
                      </a:cubicBezTo>
                      <a:cubicBezTo>
                        <a:pt x="485" y="224"/>
                        <a:pt x="484" y="224"/>
                        <a:pt x="483" y="223"/>
                      </a:cubicBezTo>
                      <a:cubicBezTo>
                        <a:pt x="483" y="222"/>
                        <a:pt x="483" y="221"/>
                        <a:pt x="482" y="221"/>
                      </a:cubicBezTo>
                      <a:cubicBezTo>
                        <a:pt x="482" y="220"/>
                        <a:pt x="481" y="220"/>
                        <a:pt x="481" y="220"/>
                      </a:cubicBezTo>
                      <a:cubicBezTo>
                        <a:pt x="479" y="218"/>
                        <a:pt x="479" y="216"/>
                        <a:pt x="477" y="215"/>
                      </a:cubicBezTo>
                      <a:cubicBezTo>
                        <a:pt x="477" y="215"/>
                        <a:pt x="476" y="214"/>
                        <a:pt x="475" y="214"/>
                      </a:cubicBezTo>
                      <a:cubicBezTo>
                        <a:pt x="474" y="213"/>
                        <a:pt x="472" y="212"/>
                        <a:pt x="471" y="211"/>
                      </a:cubicBezTo>
                      <a:cubicBezTo>
                        <a:pt x="471" y="210"/>
                        <a:pt x="471" y="209"/>
                        <a:pt x="470" y="209"/>
                      </a:cubicBezTo>
                      <a:cubicBezTo>
                        <a:pt x="470" y="208"/>
                        <a:pt x="469" y="208"/>
                        <a:pt x="468" y="208"/>
                      </a:cubicBezTo>
                      <a:cubicBezTo>
                        <a:pt x="468" y="207"/>
                        <a:pt x="467" y="206"/>
                        <a:pt x="467" y="206"/>
                      </a:cubicBezTo>
                      <a:cubicBezTo>
                        <a:pt x="466" y="205"/>
                        <a:pt x="466" y="205"/>
                        <a:pt x="465" y="205"/>
                      </a:cubicBezTo>
                      <a:cubicBezTo>
                        <a:pt x="464" y="204"/>
                        <a:pt x="463" y="203"/>
                        <a:pt x="462" y="202"/>
                      </a:cubicBezTo>
                      <a:cubicBezTo>
                        <a:pt x="460" y="201"/>
                        <a:pt x="459" y="199"/>
                        <a:pt x="458" y="198"/>
                      </a:cubicBezTo>
                      <a:cubicBezTo>
                        <a:pt x="455" y="198"/>
                        <a:pt x="454" y="195"/>
                        <a:pt x="453" y="194"/>
                      </a:cubicBezTo>
                      <a:cubicBezTo>
                        <a:pt x="452" y="194"/>
                        <a:pt x="452" y="194"/>
                        <a:pt x="451" y="194"/>
                      </a:cubicBezTo>
                      <a:cubicBezTo>
                        <a:pt x="451" y="194"/>
                        <a:pt x="450" y="193"/>
                        <a:pt x="450" y="192"/>
                      </a:cubicBezTo>
                      <a:cubicBezTo>
                        <a:pt x="449" y="192"/>
                        <a:pt x="448" y="192"/>
                        <a:pt x="448" y="191"/>
                      </a:cubicBezTo>
                      <a:cubicBezTo>
                        <a:pt x="446" y="191"/>
                        <a:pt x="446" y="189"/>
                        <a:pt x="445" y="188"/>
                      </a:cubicBezTo>
                      <a:cubicBezTo>
                        <a:pt x="444" y="188"/>
                        <a:pt x="444" y="189"/>
                        <a:pt x="443" y="189"/>
                      </a:cubicBezTo>
                      <a:cubicBezTo>
                        <a:pt x="442" y="187"/>
                        <a:pt x="441" y="186"/>
                        <a:pt x="440" y="185"/>
                      </a:cubicBezTo>
                      <a:cubicBezTo>
                        <a:pt x="437" y="186"/>
                        <a:pt x="437" y="184"/>
                        <a:pt x="436" y="183"/>
                      </a:cubicBezTo>
                      <a:cubicBezTo>
                        <a:pt x="435" y="183"/>
                        <a:pt x="434" y="183"/>
                        <a:pt x="434" y="183"/>
                      </a:cubicBezTo>
                      <a:cubicBezTo>
                        <a:pt x="429" y="181"/>
                        <a:pt x="425" y="178"/>
                        <a:pt x="421" y="176"/>
                      </a:cubicBezTo>
                      <a:cubicBezTo>
                        <a:pt x="417" y="176"/>
                        <a:pt x="415" y="173"/>
                        <a:pt x="412" y="173"/>
                      </a:cubicBezTo>
                      <a:cubicBezTo>
                        <a:pt x="412" y="172"/>
                        <a:pt x="411" y="173"/>
                        <a:pt x="410" y="172"/>
                      </a:cubicBezTo>
                      <a:cubicBezTo>
                        <a:pt x="409" y="172"/>
                        <a:pt x="407" y="170"/>
                        <a:pt x="406" y="170"/>
                      </a:cubicBezTo>
                      <a:cubicBezTo>
                        <a:pt x="405" y="169"/>
                        <a:pt x="404" y="170"/>
                        <a:pt x="404" y="170"/>
                      </a:cubicBezTo>
                      <a:cubicBezTo>
                        <a:pt x="403" y="168"/>
                        <a:pt x="401" y="169"/>
                        <a:pt x="399" y="168"/>
                      </a:cubicBezTo>
                      <a:cubicBezTo>
                        <a:pt x="398" y="168"/>
                        <a:pt x="397" y="167"/>
                        <a:pt x="396" y="167"/>
                      </a:cubicBezTo>
                      <a:cubicBezTo>
                        <a:pt x="395" y="166"/>
                        <a:pt x="394" y="167"/>
                        <a:pt x="392" y="167"/>
                      </a:cubicBezTo>
                      <a:cubicBezTo>
                        <a:pt x="391" y="166"/>
                        <a:pt x="390" y="166"/>
                        <a:pt x="389" y="165"/>
                      </a:cubicBezTo>
                      <a:cubicBezTo>
                        <a:pt x="387" y="165"/>
                        <a:pt x="385" y="165"/>
                        <a:pt x="383" y="165"/>
                      </a:cubicBezTo>
                      <a:cubicBezTo>
                        <a:pt x="382" y="164"/>
                        <a:pt x="381" y="164"/>
                        <a:pt x="380" y="164"/>
                      </a:cubicBezTo>
                      <a:cubicBezTo>
                        <a:pt x="379" y="163"/>
                        <a:pt x="378" y="164"/>
                        <a:pt x="377" y="163"/>
                      </a:cubicBezTo>
                      <a:cubicBezTo>
                        <a:pt x="376" y="163"/>
                        <a:pt x="374" y="161"/>
                        <a:pt x="372" y="163"/>
                      </a:cubicBezTo>
                      <a:cubicBezTo>
                        <a:pt x="370" y="162"/>
                        <a:pt x="367" y="162"/>
                        <a:pt x="365" y="161"/>
                      </a:cubicBezTo>
                      <a:cubicBezTo>
                        <a:pt x="363" y="161"/>
                        <a:pt x="361" y="162"/>
                        <a:pt x="360" y="161"/>
                      </a:cubicBezTo>
                      <a:cubicBezTo>
                        <a:pt x="359" y="161"/>
                        <a:pt x="359" y="161"/>
                        <a:pt x="358" y="160"/>
                      </a:cubicBezTo>
                      <a:cubicBezTo>
                        <a:pt x="354" y="160"/>
                        <a:pt x="348" y="160"/>
                        <a:pt x="344" y="160"/>
                      </a:cubicBezTo>
                      <a:cubicBezTo>
                        <a:pt x="340" y="160"/>
                        <a:pt x="335" y="160"/>
                        <a:pt x="331" y="161"/>
                      </a:cubicBezTo>
                      <a:cubicBezTo>
                        <a:pt x="330" y="161"/>
                        <a:pt x="330" y="162"/>
                        <a:pt x="329" y="162"/>
                      </a:cubicBezTo>
                      <a:cubicBezTo>
                        <a:pt x="328" y="162"/>
                        <a:pt x="327" y="161"/>
                        <a:pt x="326" y="161"/>
                      </a:cubicBezTo>
                      <a:cubicBezTo>
                        <a:pt x="325" y="161"/>
                        <a:pt x="324" y="162"/>
                        <a:pt x="323" y="162"/>
                      </a:cubicBezTo>
                      <a:cubicBezTo>
                        <a:pt x="322" y="162"/>
                        <a:pt x="320" y="162"/>
                        <a:pt x="319" y="162"/>
                      </a:cubicBezTo>
                      <a:cubicBezTo>
                        <a:pt x="316" y="162"/>
                        <a:pt x="313" y="164"/>
                        <a:pt x="309" y="164"/>
                      </a:cubicBezTo>
                      <a:cubicBezTo>
                        <a:pt x="308" y="165"/>
                        <a:pt x="306" y="164"/>
                        <a:pt x="304" y="165"/>
                      </a:cubicBezTo>
                      <a:cubicBezTo>
                        <a:pt x="303" y="165"/>
                        <a:pt x="302" y="166"/>
                        <a:pt x="300" y="166"/>
                      </a:cubicBezTo>
                      <a:cubicBezTo>
                        <a:pt x="299" y="167"/>
                        <a:pt x="297" y="166"/>
                        <a:pt x="296" y="167"/>
                      </a:cubicBezTo>
                      <a:cubicBezTo>
                        <a:pt x="295" y="167"/>
                        <a:pt x="294" y="168"/>
                        <a:pt x="293" y="168"/>
                      </a:cubicBezTo>
                      <a:cubicBezTo>
                        <a:pt x="292" y="168"/>
                        <a:pt x="290" y="168"/>
                        <a:pt x="290" y="169"/>
                      </a:cubicBezTo>
                      <a:cubicBezTo>
                        <a:pt x="287" y="170"/>
                        <a:pt x="285" y="172"/>
                        <a:pt x="282" y="172"/>
                      </a:cubicBezTo>
                      <a:cubicBezTo>
                        <a:pt x="281" y="172"/>
                        <a:pt x="280" y="172"/>
                        <a:pt x="280" y="172"/>
                      </a:cubicBezTo>
                      <a:cubicBezTo>
                        <a:pt x="279" y="172"/>
                        <a:pt x="279" y="173"/>
                        <a:pt x="278" y="173"/>
                      </a:cubicBezTo>
                      <a:cubicBezTo>
                        <a:pt x="277" y="173"/>
                        <a:pt x="276" y="173"/>
                        <a:pt x="276" y="173"/>
                      </a:cubicBezTo>
                      <a:cubicBezTo>
                        <a:pt x="275" y="174"/>
                        <a:pt x="275" y="175"/>
                        <a:pt x="275" y="175"/>
                      </a:cubicBezTo>
                      <a:cubicBezTo>
                        <a:pt x="272" y="175"/>
                        <a:pt x="271" y="177"/>
                        <a:pt x="270" y="177"/>
                      </a:cubicBezTo>
                      <a:cubicBezTo>
                        <a:pt x="267" y="178"/>
                        <a:pt x="264" y="179"/>
                        <a:pt x="261" y="180"/>
                      </a:cubicBezTo>
                      <a:cubicBezTo>
                        <a:pt x="260" y="181"/>
                        <a:pt x="260" y="182"/>
                        <a:pt x="259" y="182"/>
                      </a:cubicBezTo>
                      <a:cubicBezTo>
                        <a:pt x="257" y="184"/>
                        <a:pt x="254" y="184"/>
                        <a:pt x="251" y="186"/>
                      </a:cubicBezTo>
                      <a:cubicBezTo>
                        <a:pt x="249" y="187"/>
                        <a:pt x="247" y="189"/>
                        <a:pt x="246" y="190"/>
                      </a:cubicBezTo>
                      <a:cubicBezTo>
                        <a:pt x="243" y="191"/>
                        <a:pt x="242" y="192"/>
                        <a:pt x="241" y="193"/>
                      </a:cubicBezTo>
                      <a:cubicBezTo>
                        <a:pt x="239" y="194"/>
                        <a:pt x="238" y="194"/>
                        <a:pt x="237" y="195"/>
                      </a:cubicBezTo>
                      <a:cubicBezTo>
                        <a:pt x="235" y="197"/>
                        <a:pt x="232" y="200"/>
                        <a:pt x="229" y="201"/>
                      </a:cubicBezTo>
                      <a:cubicBezTo>
                        <a:pt x="227" y="204"/>
                        <a:pt x="225" y="206"/>
                        <a:pt x="222" y="208"/>
                      </a:cubicBezTo>
                      <a:cubicBezTo>
                        <a:pt x="222" y="210"/>
                        <a:pt x="220" y="211"/>
                        <a:pt x="219" y="212"/>
                      </a:cubicBezTo>
                      <a:cubicBezTo>
                        <a:pt x="217" y="214"/>
                        <a:pt x="216" y="217"/>
                        <a:pt x="213" y="217"/>
                      </a:cubicBezTo>
                      <a:cubicBezTo>
                        <a:pt x="212" y="218"/>
                        <a:pt x="212" y="219"/>
                        <a:pt x="212" y="220"/>
                      </a:cubicBezTo>
                      <a:cubicBezTo>
                        <a:pt x="209" y="221"/>
                        <a:pt x="209" y="225"/>
                        <a:pt x="205" y="226"/>
                      </a:cubicBezTo>
                      <a:cubicBezTo>
                        <a:pt x="203" y="229"/>
                        <a:pt x="202" y="232"/>
                        <a:pt x="199" y="234"/>
                      </a:cubicBezTo>
                      <a:cubicBezTo>
                        <a:pt x="197" y="236"/>
                        <a:pt x="197" y="239"/>
                        <a:pt x="195" y="241"/>
                      </a:cubicBezTo>
                      <a:cubicBezTo>
                        <a:pt x="194" y="242"/>
                        <a:pt x="193" y="243"/>
                        <a:pt x="193" y="243"/>
                      </a:cubicBezTo>
                      <a:cubicBezTo>
                        <a:pt x="192" y="244"/>
                        <a:pt x="192" y="245"/>
                        <a:pt x="192" y="246"/>
                      </a:cubicBezTo>
                      <a:cubicBezTo>
                        <a:pt x="191" y="247"/>
                        <a:pt x="191" y="247"/>
                        <a:pt x="190" y="248"/>
                      </a:cubicBezTo>
                      <a:cubicBezTo>
                        <a:pt x="190" y="249"/>
                        <a:pt x="189" y="250"/>
                        <a:pt x="188" y="252"/>
                      </a:cubicBezTo>
                      <a:cubicBezTo>
                        <a:pt x="187" y="254"/>
                        <a:pt x="186" y="256"/>
                        <a:pt x="187" y="259"/>
                      </a:cubicBezTo>
                      <a:cubicBezTo>
                        <a:pt x="190" y="261"/>
                        <a:pt x="193" y="260"/>
                        <a:pt x="195" y="259"/>
                      </a:cubicBezTo>
                      <a:cubicBezTo>
                        <a:pt x="198" y="259"/>
                        <a:pt x="201" y="259"/>
                        <a:pt x="204" y="259"/>
                      </a:cubicBezTo>
                      <a:cubicBezTo>
                        <a:pt x="213" y="259"/>
                        <a:pt x="223" y="259"/>
                        <a:pt x="232" y="259"/>
                      </a:cubicBezTo>
                      <a:cubicBezTo>
                        <a:pt x="234" y="257"/>
                        <a:pt x="237" y="258"/>
                        <a:pt x="240" y="258"/>
                      </a:cubicBezTo>
                      <a:cubicBezTo>
                        <a:pt x="245" y="258"/>
                        <a:pt x="250" y="258"/>
                        <a:pt x="255" y="258"/>
                      </a:cubicBezTo>
                      <a:cubicBezTo>
                        <a:pt x="256" y="258"/>
                        <a:pt x="258" y="257"/>
                        <a:pt x="259" y="257"/>
                      </a:cubicBezTo>
                      <a:cubicBezTo>
                        <a:pt x="260" y="257"/>
                        <a:pt x="261" y="258"/>
                        <a:pt x="262" y="258"/>
                      </a:cubicBezTo>
                      <a:cubicBezTo>
                        <a:pt x="263" y="258"/>
                        <a:pt x="265" y="257"/>
                        <a:pt x="266" y="257"/>
                      </a:cubicBezTo>
                      <a:cubicBezTo>
                        <a:pt x="273" y="257"/>
                        <a:pt x="277" y="257"/>
                        <a:pt x="282" y="258"/>
                      </a:cubicBezTo>
                      <a:cubicBezTo>
                        <a:pt x="285" y="259"/>
                        <a:pt x="288" y="260"/>
                        <a:pt x="290" y="262"/>
                      </a:cubicBezTo>
                      <a:cubicBezTo>
                        <a:pt x="294" y="263"/>
                        <a:pt x="296" y="265"/>
                        <a:pt x="299" y="268"/>
                      </a:cubicBezTo>
                      <a:cubicBezTo>
                        <a:pt x="299" y="270"/>
                        <a:pt x="302" y="272"/>
                        <a:pt x="303" y="274"/>
                      </a:cubicBezTo>
                      <a:cubicBezTo>
                        <a:pt x="304" y="276"/>
                        <a:pt x="305" y="278"/>
                        <a:pt x="306" y="280"/>
                      </a:cubicBezTo>
                      <a:cubicBezTo>
                        <a:pt x="306" y="281"/>
                        <a:pt x="308" y="281"/>
                        <a:pt x="308" y="282"/>
                      </a:cubicBezTo>
                      <a:cubicBezTo>
                        <a:pt x="308" y="283"/>
                        <a:pt x="308" y="284"/>
                        <a:pt x="309" y="284"/>
                      </a:cubicBezTo>
                      <a:cubicBezTo>
                        <a:pt x="309" y="286"/>
                        <a:pt x="312" y="289"/>
                        <a:pt x="314" y="289"/>
                      </a:cubicBezTo>
                      <a:cubicBezTo>
                        <a:pt x="317" y="289"/>
                        <a:pt x="317" y="283"/>
                        <a:pt x="318" y="279"/>
                      </a:cubicBezTo>
                      <a:cubicBezTo>
                        <a:pt x="318" y="278"/>
                        <a:pt x="319" y="277"/>
                        <a:pt x="319" y="276"/>
                      </a:cubicBezTo>
                      <a:cubicBezTo>
                        <a:pt x="320" y="275"/>
                        <a:pt x="319" y="274"/>
                        <a:pt x="319" y="274"/>
                      </a:cubicBezTo>
                      <a:cubicBezTo>
                        <a:pt x="320" y="273"/>
                        <a:pt x="321" y="272"/>
                        <a:pt x="321" y="271"/>
                      </a:cubicBezTo>
                      <a:cubicBezTo>
                        <a:pt x="321" y="270"/>
                        <a:pt x="321" y="268"/>
                        <a:pt x="321" y="267"/>
                      </a:cubicBezTo>
                      <a:cubicBezTo>
                        <a:pt x="322" y="265"/>
                        <a:pt x="324" y="264"/>
                        <a:pt x="323" y="262"/>
                      </a:cubicBezTo>
                      <a:cubicBezTo>
                        <a:pt x="324" y="261"/>
                        <a:pt x="325" y="260"/>
                        <a:pt x="324" y="258"/>
                      </a:cubicBezTo>
                      <a:cubicBezTo>
                        <a:pt x="326" y="256"/>
                        <a:pt x="328" y="256"/>
                        <a:pt x="330" y="254"/>
                      </a:cubicBezTo>
                      <a:cubicBezTo>
                        <a:pt x="331" y="253"/>
                        <a:pt x="331" y="252"/>
                        <a:pt x="332" y="251"/>
                      </a:cubicBezTo>
                      <a:cubicBezTo>
                        <a:pt x="332" y="251"/>
                        <a:pt x="333" y="252"/>
                        <a:pt x="334" y="251"/>
                      </a:cubicBezTo>
                      <a:cubicBezTo>
                        <a:pt x="335" y="251"/>
                        <a:pt x="336" y="250"/>
                        <a:pt x="337" y="250"/>
                      </a:cubicBezTo>
                      <a:cubicBezTo>
                        <a:pt x="340" y="249"/>
                        <a:pt x="343" y="248"/>
                        <a:pt x="347" y="249"/>
                      </a:cubicBezTo>
                      <a:cubicBezTo>
                        <a:pt x="349" y="249"/>
                        <a:pt x="352" y="248"/>
                        <a:pt x="355" y="249"/>
                      </a:cubicBezTo>
                      <a:cubicBezTo>
                        <a:pt x="355" y="249"/>
                        <a:pt x="356" y="249"/>
                        <a:pt x="357" y="249"/>
                      </a:cubicBezTo>
                      <a:cubicBezTo>
                        <a:pt x="359" y="250"/>
                        <a:pt x="362" y="250"/>
                        <a:pt x="364" y="250"/>
                      </a:cubicBezTo>
                      <a:cubicBezTo>
                        <a:pt x="365" y="250"/>
                        <a:pt x="366" y="251"/>
                        <a:pt x="367" y="251"/>
                      </a:cubicBezTo>
                      <a:cubicBezTo>
                        <a:pt x="369" y="252"/>
                        <a:pt x="371" y="252"/>
                        <a:pt x="372" y="253"/>
                      </a:cubicBezTo>
                      <a:cubicBezTo>
                        <a:pt x="377" y="253"/>
                        <a:pt x="379" y="256"/>
                        <a:pt x="383" y="256"/>
                      </a:cubicBezTo>
                      <a:cubicBezTo>
                        <a:pt x="387" y="258"/>
                        <a:pt x="386" y="262"/>
                        <a:pt x="383" y="264"/>
                      </a:cubicBezTo>
                      <a:cubicBezTo>
                        <a:pt x="379" y="266"/>
                        <a:pt x="373" y="267"/>
                        <a:pt x="369" y="270"/>
                      </a:cubicBezTo>
                      <a:cubicBezTo>
                        <a:pt x="366" y="270"/>
                        <a:pt x="364" y="272"/>
                        <a:pt x="364" y="274"/>
                      </a:cubicBezTo>
                      <a:cubicBezTo>
                        <a:pt x="364" y="274"/>
                        <a:pt x="365" y="275"/>
                        <a:pt x="365" y="276"/>
                      </a:cubicBezTo>
                      <a:cubicBezTo>
                        <a:pt x="366" y="277"/>
                        <a:pt x="366" y="278"/>
                        <a:pt x="366" y="279"/>
                      </a:cubicBezTo>
                      <a:cubicBezTo>
                        <a:pt x="366" y="280"/>
                        <a:pt x="367" y="281"/>
                        <a:pt x="368" y="282"/>
                      </a:cubicBezTo>
                      <a:cubicBezTo>
                        <a:pt x="368" y="282"/>
                        <a:pt x="368" y="283"/>
                        <a:pt x="368" y="283"/>
                      </a:cubicBezTo>
                      <a:cubicBezTo>
                        <a:pt x="369" y="284"/>
                        <a:pt x="369" y="285"/>
                        <a:pt x="370" y="285"/>
                      </a:cubicBezTo>
                      <a:cubicBezTo>
                        <a:pt x="371" y="288"/>
                        <a:pt x="372" y="292"/>
                        <a:pt x="374" y="293"/>
                      </a:cubicBezTo>
                      <a:cubicBezTo>
                        <a:pt x="377" y="293"/>
                        <a:pt x="378" y="291"/>
                        <a:pt x="378" y="288"/>
                      </a:cubicBezTo>
                      <a:cubicBezTo>
                        <a:pt x="380" y="286"/>
                        <a:pt x="381" y="284"/>
                        <a:pt x="382" y="282"/>
                      </a:cubicBezTo>
                      <a:cubicBezTo>
                        <a:pt x="384" y="281"/>
                        <a:pt x="384" y="278"/>
                        <a:pt x="384" y="276"/>
                      </a:cubicBezTo>
                      <a:cubicBezTo>
                        <a:pt x="388" y="273"/>
                        <a:pt x="389" y="267"/>
                        <a:pt x="393" y="264"/>
                      </a:cubicBezTo>
                      <a:cubicBezTo>
                        <a:pt x="393" y="264"/>
                        <a:pt x="394" y="264"/>
                        <a:pt x="395" y="264"/>
                      </a:cubicBezTo>
                      <a:cubicBezTo>
                        <a:pt x="397" y="260"/>
                        <a:pt x="402" y="258"/>
                        <a:pt x="407" y="257"/>
                      </a:cubicBezTo>
                      <a:cubicBezTo>
                        <a:pt x="415" y="254"/>
                        <a:pt x="424" y="252"/>
                        <a:pt x="434" y="254"/>
                      </a:cubicBezTo>
                      <a:cubicBezTo>
                        <a:pt x="436" y="252"/>
                        <a:pt x="441" y="254"/>
                        <a:pt x="446" y="254"/>
                      </a:cubicBezTo>
                      <a:cubicBezTo>
                        <a:pt x="448" y="254"/>
                        <a:pt x="449" y="254"/>
                        <a:pt x="450" y="254"/>
                      </a:cubicBezTo>
                      <a:cubicBezTo>
                        <a:pt x="450" y="254"/>
                        <a:pt x="451" y="253"/>
                        <a:pt x="452" y="253"/>
                      </a:cubicBezTo>
                      <a:cubicBezTo>
                        <a:pt x="456" y="253"/>
                        <a:pt x="462" y="253"/>
                        <a:pt x="468" y="253"/>
                      </a:cubicBezTo>
                      <a:cubicBezTo>
                        <a:pt x="469" y="253"/>
                        <a:pt x="470" y="253"/>
                        <a:pt x="471" y="253"/>
                      </a:cubicBezTo>
                      <a:cubicBezTo>
                        <a:pt x="473" y="253"/>
                        <a:pt x="475" y="252"/>
                        <a:pt x="476" y="252"/>
                      </a:cubicBezTo>
                      <a:cubicBezTo>
                        <a:pt x="478" y="252"/>
                        <a:pt x="480" y="253"/>
                        <a:pt x="481" y="253"/>
                      </a:cubicBezTo>
                      <a:cubicBezTo>
                        <a:pt x="482" y="253"/>
                        <a:pt x="483" y="252"/>
                        <a:pt x="484" y="252"/>
                      </a:cubicBezTo>
                      <a:cubicBezTo>
                        <a:pt x="489" y="252"/>
                        <a:pt x="494" y="253"/>
                        <a:pt x="499" y="252"/>
                      </a:cubicBezTo>
                      <a:cubicBezTo>
                        <a:pt x="503" y="247"/>
                        <a:pt x="496" y="242"/>
                        <a:pt x="496" y="237"/>
                      </a:cubicBezTo>
                      <a:cubicBezTo>
                        <a:pt x="494" y="236"/>
                        <a:pt x="493" y="234"/>
                        <a:pt x="492" y="233"/>
                      </a:cubicBezTo>
                      <a:close/>
                      <a:moveTo>
                        <a:pt x="614" y="234"/>
                      </a:moveTo>
                      <a:cubicBezTo>
                        <a:pt x="614" y="237"/>
                        <a:pt x="616" y="237"/>
                        <a:pt x="615" y="240"/>
                      </a:cubicBezTo>
                      <a:cubicBezTo>
                        <a:pt x="616" y="243"/>
                        <a:pt x="620" y="242"/>
                        <a:pt x="621" y="240"/>
                      </a:cubicBezTo>
                      <a:cubicBezTo>
                        <a:pt x="621" y="237"/>
                        <a:pt x="620" y="235"/>
                        <a:pt x="619" y="233"/>
                      </a:cubicBezTo>
                      <a:cubicBezTo>
                        <a:pt x="617" y="233"/>
                        <a:pt x="615" y="232"/>
                        <a:pt x="614" y="234"/>
                      </a:cubicBezTo>
                      <a:close/>
                      <a:moveTo>
                        <a:pt x="536" y="262"/>
                      </a:moveTo>
                      <a:cubicBezTo>
                        <a:pt x="534" y="263"/>
                        <a:pt x="532" y="262"/>
                        <a:pt x="530" y="261"/>
                      </a:cubicBezTo>
                      <a:cubicBezTo>
                        <a:pt x="529" y="261"/>
                        <a:pt x="528" y="261"/>
                        <a:pt x="527" y="261"/>
                      </a:cubicBezTo>
                      <a:cubicBezTo>
                        <a:pt x="525" y="260"/>
                        <a:pt x="524" y="257"/>
                        <a:pt x="522" y="256"/>
                      </a:cubicBezTo>
                      <a:cubicBezTo>
                        <a:pt x="517" y="256"/>
                        <a:pt x="519" y="258"/>
                        <a:pt x="520" y="260"/>
                      </a:cubicBezTo>
                      <a:cubicBezTo>
                        <a:pt x="520" y="261"/>
                        <a:pt x="521" y="263"/>
                        <a:pt x="522" y="265"/>
                      </a:cubicBezTo>
                      <a:cubicBezTo>
                        <a:pt x="524" y="268"/>
                        <a:pt x="525" y="268"/>
                        <a:pt x="528" y="270"/>
                      </a:cubicBezTo>
                      <a:cubicBezTo>
                        <a:pt x="529" y="271"/>
                        <a:pt x="531" y="272"/>
                        <a:pt x="532" y="272"/>
                      </a:cubicBezTo>
                      <a:cubicBezTo>
                        <a:pt x="534" y="273"/>
                        <a:pt x="537" y="273"/>
                        <a:pt x="538" y="274"/>
                      </a:cubicBezTo>
                      <a:cubicBezTo>
                        <a:pt x="540" y="273"/>
                        <a:pt x="542" y="274"/>
                        <a:pt x="543" y="274"/>
                      </a:cubicBezTo>
                      <a:cubicBezTo>
                        <a:pt x="544" y="273"/>
                        <a:pt x="546" y="272"/>
                        <a:pt x="546" y="270"/>
                      </a:cubicBezTo>
                      <a:cubicBezTo>
                        <a:pt x="546" y="269"/>
                        <a:pt x="545" y="268"/>
                        <a:pt x="545" y="266"/>
                      </a:cubicBezTo>
                      <a:cubicBezTo>
                        <a:pt x="543" y="264"/>
                        <a:pt x="539" y="264"/>
                        <a:pt x="536" y="2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6" name="Freeform 6">
                  <a:extLst>
                    <a:ext uri="{FF2B5EF4-FFF2-40B4-BE49-F238E27FC236}">
                      <a16:creationId xmlns="" xmlns:a16="http://schemas.microsoft.com/office/drawing/2014/main" id="{79A8FAAE-197A-4747-969C-1EADF2EB2BF0}"/>
                    </a:ext>
                  </a:extLst>
                </p:cNvPr>
                <p:cNvSpPr>
                  <a:spLocks/>
                </p:cNvSpPr>
                <p:nvPr/>
              </p:nvSpPr>
              <p:spPr bwMode="auto">
                <a:xfrm>
                  <a:off x="2883" y="1255"/>
                  <a:ext cx="73" cy="75"/>
                </a:xfrm>
                <a:custGeom>
                  <a:avLst/>
                  <a:gdLst>
                    <a:gd name="T0" fmla="*/ 17 w 35"/>
                    <a:gd name="T1" fmla="*/ 35 h 36"/>
                    <a:gd name="T2" fmla="*/ 15 w 35"/>
                    <a:gd name="T3" fmla="*/ 26 h 36"/>
                    <a:gd name="T4" fmla="*/ 11 w 35"/>
                    <a:gd name="T5" fmla="*/ 25 h 36"/>
                    <a:gd name="T6" fmla="*/ 9 w 35"/>
                    <a:gd name="T7" fmla="*/ 26 h 36"/>
                    <a:gd name="T8" fmla="*/ 3 w 35"/>
                    <a:gd name="T9" fmla="*/ 23 h 36"/>
                    <a:gd name="T10" fmla="*/ 0 w 35"/>
                    <a:gd name="T11" fmla="*/ 20 h 36"/>
                    <a:gd name="T12" fmla="*/ 0 w 35"/>
                    <a:gd name="T13" fmla="*/ 15 h 36"/>
                    <a:gd name="T14" fmla="*/ 4 w 35"/>
                    <a:gd name="T15" fmla="*/ 12 h 36"/>
                    <a:gd name="T16" fmla="*/ 6 w 35"/>
                    <a:gd name="T17" fmla="*/ 10 h 36"/>
                    <a:gd name="T18" fmla="*/ 10 w 35"/>
                    <a:gd name="T19" fmla="*/ 8 h 36"/>
                    <a:gd name="T20" fmla="*/ 14 w 35"/>
                    <a:gd name="T21" fmla="*/ 4 h 36"/>
                    <a:gd name="T22" fmla="*/ 15 w 35"/>
                    <a:gd name="T23" fmla="*/ 4 h 36"/>
                    <a:gd name="T24" fmla="*/ 18 w 35"/>
                    <a:gd name="T25" fmla="*/ 1 h 36"/>
                    <a:gd name="T26" fmla="*/ 24 w 35"/>
                    <a:gd name="T27" fmla="*/ 0 h 36"/>
                    <a:gd name="T28" fmla="*/ 33 w 35"/>
                    <a:gd name="T29" fmla="*/ 4 h 36"/>
                    <a:gd name="T30" fmla="*/ 33 w 35"/>
                    <a:gd name="T31" fmla="*/ 6 h 36"/>
                    <a:gd name="T32" fmla="*/ 34 w 35"/>
                    <a:gd name="T33" fmla="*/ 14 h 36"/>
                    <a:gd name="T34" fmla="*/ 33 w 35"/>
                    <a:gd name="T35" fmla="*/ 17 h 36"/>
                    <a:gd name="T36" fmla="*/ 33 w 35"/>
                    <a:gd name="T37" fmla="*/ 18 h 36"/>
                    <a:gd name="T38" fmla="*/ 31 w 35"/>
                    <a:gd name="T39" fmla="*/ 20 h 36"/>
                    <a:gd name="T40" fmla="*/ 30 w 35"/>
                    <a:gd name="T41" fmla="*/ 24 h 36"/>
                    <a:gd name="T42" fmla="*/ 23 w 35"/>
                    <a:gd name="T43" fmla="*/ 31 h 36"/>
                    <a:gd name="T44" fmla="*/ 17 w 35"/>
                    <a:gd name="T45"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6">
                      <a:moveTo>
                        <a:pt x="17" y="35"/>
                      </a:moveTo>
                      <a:cubicBezTo>
                        <a:pt x="16" y="32"/>
                        <a:pt x="16" y="29"/>
                        <a:pt x="15" y="26"/>
                      </a:cubicBezTo>
                      <a:cubicBezTo>
                        <a:pt x="14" y="26"/>
                        <a:pt x="13" y="25"/>
                        <a:pt x="11" y="25"/>
                      </a:cubicBezTo>
                      <a:cubicBezTo>
                        <a:pt x="10" y="25"/>
                        <a:pt x="10" y="26"/>
                        <a:pt x="9" y="26"/>
                      </a:cubicBezTo>
                      <a:cubicBezTo>
                        <a:pt x="6" y="26"/>
                        <a:pt x="5" y="24"/>
                        <a:pt x="3" y="23"/>
                      </a:cubicBezTo>
                      <a:cubicBezTo>
                        <a:pt x="2" y="21"/>
                        <a:pt x="1" y="21"/>
                        <a:pt x="0" y="20"/>
                      </a:cubicBezTo>
                      <a:cubicBezTo>
                        <a:pt x="0" y="18"/>
                        <a:pt x="0" y="17"/>
                        <a:pt x="0" y="15"/>
                      </a:cubicBezTo>
                      <a:cubicBezTo>
                        <a:pt x="0" y="13"/>
                        <a:pt x="2" y="13"/>
                        <a:pt x="4" y="12"/>
                      </a:cubicBezTo>
                      <a:cubicBezTo>
                        <a:pt x="5" y="12"/>
                        <a:pt x="5" y="11"/>
                        <a:pt x="6" y="10"/>
                      </a:cubicBezTo>
                      <a:cubicBezTo>
                        <a:pt x="7" y="9"/>
                        <a:pt x="9" y="9"/>
                        <a:pt x="10" y="8"/>
                      </a:cubicBezTo>
                      <a:cubicBezTo>
                        <a:pt x="12" y="7"/>
                        <a:pt x="12" y="5"/>
                        <a:pt x="14" y="4"/>
                      </a:cubicBezTo>
                      <a:cubicBezTo>
                        <a:pt x="14" y="4"/>
                        <a:pt x="15" y="4"/>
                        <a:pt x="15" y="4"/>
                      </a:cubicBezTo>
                      <a:cubicBezTo>
                        <a:pt x="16" y="3"/>
                        <a:pt x="17" y="2"/>
                        <a:pt x="18" y="1"/>
                      </a:cubicBezTo>
                      <a:cubicBezTo>
                        <a:pt x="21" y="1"/>
                        <a:pt x="22" y="0"/>
                        <a:pt x="24" y="0"/>
                      </a:cubicBezTo>
                      <a:cubicBezTo>
                        <a:pt x="28" y="0"/>
                        <a:pt x="31" y="2"/>
                        <a:pt x="33" y="4"/>
                      </a:cubicBezTo>
                      <a:cubicBezTo>
                        <a:pt x="33" y="5"/>
                        <a:pt x="33" y="5"/>
                        <a:pt x="33" y="6"/>
                      </a:cubicBezTo>
                      <a:cubicBezTo>
                        <a:pt x="35" y="8"/>
                        <a:pt x="35" y="11"/>
                        <a:pt x="34" y="14"/>
                      </a:cubicBezTo>
                      <a:cubicBezTo>
                        <a:pt x="34" y="14"/>
                        <a:pt x="33" y="15"/>
                        <a:pt x="33" y="17"/>
                      </a:cubicBezTo>
                      <a:cubicBezTo>
                        <a:pt x="33" y="17"/>
                        <a:pt x="33" y="18"/>
                        <a:pt x="33" y="18"/>
                      </a:cubicBezTo>
                      <a:cubicBezTo>
                        <a:pt x="32" y="19"/>
                        <a:pt x="32" y="19"/>
                        <a:pt x="31" y="20"/>
                      </a:cubicBezTo>
                      <a:cubicBezTo>
                        <a:pt x="31" y="21"/>
                        <a:pt x="31" y="23"/>
                        <a:pt x="30" y="24"/>
                      </a:cubicBezTo>
                      <a:cubicBezTo>
                        <a:pt x="29" y="26"/>
                        <a:pt x="25" y="29"/>
                        <a:pt x="23" y="31"/>
                      </a:cubicBezTo>
                      <a:cubicBezTo>
                        <a:pt x="23" y="34"/>
                        <a:pt x="20" y="36"/>
                        <a:pt x="1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7" name="Freeform 7">
                  <a:extLst>
                    <a:ext uri="{FF2B5EF4-FFF2-40B4-BE49-F238E27FC236}">
                      <a16:creationId xmlns="" xmlns:a16="http://schemas.microsoft.com/office/drawing/2014/main" id="{6452BB79-258E-46C5-8957-69AB37CE5A54}"/>
                    </a:ext>
                  </a:extLst>
                </p:cNvPr>
                <p:cNvSpPr>
                  <a:spLocks/>
                </p:cNvSpPr>
                <p:nvPr/>
              </p:nvSpPr>
              <p:spPr bwMode="auto">
                <a:xfrm>
                  <a:off x="2787" y="1255"/>
                  <a:ext cx="44" cy="48"/>
                </a:xfrm>
                <a:custGeom>
                  <a:avLst/>
                  <a:gdLst>
                    <a:gd name="T0" fmla="*/ 17 w 21"/>
                    <a:gd name="T1" fmla="*/ 5 h 23"/>
                    <a:gd name="T2" fmla="*/ 20 w 21"/>
                    <a:gd name="T3" fmla="*/ 9 h 23"/>
                    <a:gd name="T4" fmla="*/ 19 w 21"/>
                    <a:gd name="T5" fmla="*/ 16 h 23"/>
                    <a:gd name="T6" fmla="*/ 18 w 21"/>
                    <a:gd name="T7" fmla="*/ 17 h 23"/>
                    <a:gd name="T8" fmla="*/ 16 w 21"/>
                    <a:gd name="T9" fmla="*/ 18 h 23"/>
                    <a:gd name="T10" fmla="*/ 11 w 21"/>
                    <a:gd name="T11" fmla="*/ 21 h 23"/>
                    <a:gd name="T12" fmla="*/ 7 w 21"/>
                    <a:gd name="T13" fmla="*/ 22 h 23"/>
                    <a:gd name="T14" fmla="*/ 6 w 21"/>
                    <a:gd name="T15" fmla="*/ 20 h 23"/>
                    <a:gd name="T16" fmla="*/ 4 w 21"/>
                    <a:gd name="T17" fmla="*/ 18 h 23"/>
                    <a:gd name="T18" fmla="*/ 3 w 21"/>
                    <a:gd name="T19" fmla="*/ 16 h 23"/>
                    <a:gd name="T20" fmla="*/ 2 w 21"/>
                    <a:gd name="T21" fmla="*/ 14 h 23"/>
                    <a:gd name="T22" fmla="*/ 1 w 21"/>
                    <a:gd name="T23" fmla="*/ 4 h 23"/>
                    <a:gd name="T24" fmla="*/ 11 w 21"/>
                    <a:gd name="T25" fmla="*/ 3 h 23"/>
                    <a:gd name="T26" fmla="*/ 12 w 21"/>
                    <a:gd name="T27" fmla="*/ 3 h 23"/>
                    <a:gd name="T28" fmla="*/ 14 w 21"/>
                    <a:gd name="T29" fmla="*/ 5 h 23"/>
                    <a:gd name="T30" fmla="*/ 17 w 21"/>
                    <a:gd name="T31"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23">
                      <a:moveTo>
                        <a:pt x="17" y="5"/>
                      </a:moveTo>
                      <a:cubicBezTo>
                        <a:pt x="19" y="6"/>
                        <a:pt x="20" y="7"/>
                        <a:pt x="20" y="9"/>
                      </a:cubicBezTo>
                      <a:cubicBezTo>
                        <a:pt x="21" y="11"/>
                        <a:pt x="20" y="15"/>
                        <a:pt x="19" y="16"/>
                      </a:cubicBezTo>
                      <a:cubicBezTo>
                        <a:pt x="19" y="16"/>
                        <a:pt x="18" y="16"/>
                        <a:pt x="18" y="17"/>
                      </a:cubicBezTo>
                      <a:cubicBezTo>
                        <a:pt x="17" y="17"/>
                        <a:pt x="17" y="18"/>
                        <a:pt x="16" y="18"/>
                      </a:cubicBezTo>
                      <a:cubicBezTo>
                        <a:pt x="15" y="20"/>
                        <a:pt x="13" y="20"/>
                        <a:pt x="11" y="21"/>
                      </a:cubicBezTo>
                      <a:cubicBezTo>
                        <a:pt x="10" y="22"/>
                        <a:pt x="9" y="23"/>
                        <a:pt x="7" y="22"/>
                      </a:cubicBezTo>
                      <a:cubicBezTo>
                        <a:pt x="6" y="22"/>
                        <a:pt x="6" y="21"/>
                        <a:pt x="6" y="20"/>
                      </a:cubicBezTo>
                      <a:cubicBezTo>
                        <a:pt x="5" y="19"/>
                        <a:pt x="4" y="19"/>
                        <a:pt x="4" y="18"/>
                      </a:cubicBezTo>
                      <a:cubicBezTo>
                        <a:pt x="4" y="17"/>
                        <a:pt x="3" y="16"/>
                        <a:pt x="3" y="16"/>
                      </a:cubicBezTo>
                      <a:cubicBezTo>
                        <a:pt x="3" y="15"/>
                        <a:pt x="2" y="14"/>
                        <a:pt x="2" y="14"/>
                      </a:cubicBezTo>
                      <a:cubicBezTo>
                        <a:pt x="0" y="11"/>
                        <a:pt x="1" y="7"/>
                        <a:pt x="1" y="4"/>
                      </a:cubicBezTo>
                      <a:cubicBezTo>
                        <a:pt x="2" y="1"/>
                        <a:pt x="8" y="0"/>
                        <a:pt x="11" y="3"/>
                      </a:cubicBezTo>
                      <a:cubicBezTo>
                        <a:pt x="12" y="3"/>
                        <a:pt x="12" y="2"/>
                        <a:pt x="12" y="3"/>
                      </a:cubicBezTo>
                      <a:cubicBezTo>
                        <a:pt x="13" y="3"/>
                        <a:pt x="13" y="4"/>
                        <a:pt x="14" y="5"/>
                      </a:cubicBezTo>
                      <a:cubicBezTo>
                        <a:pt x="15" y="5"/>
                        <a:pt x="16"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8" name="Freeform 8">
                  <a:extLst>
                    <a:ext uri="{FF2B5EF4-FFF2-40B4-BE49-F238E27FC236}">
                      <a16:creationId xmlns="" xmlns:a16="http://schemas.microsoft.com/office/drawing/2014/main" id="{D0A41CB3-B3A0-45F2-AE4C-057A40E39401}"/>
                    </a:ext>
                  </a:extLst>
                </p:cNvPr>
                <p:cNvSpPr>
                  <a:spLocks/>
                </p:cNvSpPr>
                <p:nvPr/>
              </p:nvSpPr>
              <p:spPr bwMode="auto">
                <a:xfrm>
                  <a:off x="3137" y="1312"/>
                  <a:ext cx="200" cy="153"/>
                </a:xfrm>
                <a:custGeom>
                  <a:avLst/>
                  <a:gdLst>
                    <a:gd name="T0" fmla="*/ 82 w 96"/>
                    <a:gd name="T1" fmla="*/ 2 h 74"/>
                    <a:gd name="T2" fmla="*/ 84 w 96"/>
                    <a:gd name="T3" fmla="*/ 5 h 74"/>
                    <a:gd name="T4" fmla="*/ 84 w 96"/>
                    <a:gd name="T5" fmla="*/ 7 h 74"/>
                    <a:gd name="T6" fmla="*/ 88 w 96"/>
                    <a:gd name="T7" fmla="*/ 11 h 74"/>
                    <a:gd name="T8" fmla="*/ 88 w 96"/>
                    <a:gd name="T9" fmla="*/ 13 h 74"/>
                    <a:gd name="T10" fmla="*/ 89 w 96"/>
                    <a:gd name="T11" fmla="*/ 15 h 74"/>
                    <a:gd name="T12" fmla="*/ 88 w 96"/>
                    <a:gd name="T13" fmla="*/ 22 h 74"/>
                    <a:gd name="T14" fmla="*/ 81 w 96"/>
                    <a:gd name="T15" fmla="*/ 28 h 74"/>
                    <a:gd name="T16" fmla="*/ 81 w 96"/>
                    <a:gd name="T17" fmla="*/ 30 h 74"/>
                    <a:gd name="T18" fmla="*/ 78 w 96"/>
                    <a:gd name="T19" fmla="*/ 33 h 74"/>
                    <a:gd name="T20" fmla="*/ 78 w 96"/>
                    <a:gd name="T21" fmla="*/ 36 h 74"/>
                    <a:gd name="T22" fmla="*/ 76 w 96"/>
                    <a:gd name="T23" fmla="*/ 42 h 74"/>
                    <a:gd name="T24" fmla="*/ 94 w 96"/>
                    <a:gd name="T25" fmla="*/ 43 h 74"/>
                    <a:gd name="T26" fmla="*/ 94 w 96"/>
                    <a:gd name="T27" fmla="*/ 49 h 74"/>
                    <a:gd name="T28" fmla="*/ 88 w 96"/>
                    <a:gd name="T29" fmla="*/ 51 h 74"/>
                    <a:gd name="T30" fmla="*/ 86 w 96"/>
                    <a:gd name="T31" fmla="*/ 52 h 74"/>
                    <a:gd name="T32" fmla="*/ 82 w 96"/>
                    <a:gd name="T33" fmla="*/ 52 h 74"/>
                    <a:gd name="T34" fmla="*/ 69 w 96"/>
                    <a:gd name="T35" fmla="*/ 53 h 74"/>
                    <a:gd name="T36" fmla="*/ 59 w 96"/>
                    <a:gd name="T37" fmla="*/ 64 h 74"/>
                    <a:gd name="T38" fmla="*/ 53 w 96"/>
                    <a:gd name="T39" fmla="*/ 69 h 74"/>
                    <a:gd name="T40" fmla="*/ 46 w 96"/>
                    <a:gd name="T41" fmla="*/ 72 h 74"/>
                    <a:gd name="T42" fmla="*/ 40 w 96"/>
                    <a:gd name="T43" fmla="*/ 74 h 74"/>
                    <a:gd name="T44" fmla="*/ 38 w 96"/>
                    <a:gd name="T45" fmla="*/ 74 h 74"/>
                    <a:gd name="T46" fmla="*/ 25 w 96"/>
                    <a:gd name="T47" fmla="*/ 74 h 74"/>
                    <a:gd name="T48" fmla="*/ 19 w 96"/>
                    <a:gd name="T49" fmla="*/ 71 h 74"/>
                    <a:gd name="T50" fmla="*/ 29 w 96"/>
                    <a:gd name="T51" fmla="*/ 67 h 74"/>
                    <a:gd name="T52" fmla="*/ 36 w 96"/>
                    <a:gd name="T53" fmla="*/ 65 h 74"/>
                    <a:gd name="T54" fmla="*/ 40 w 96"/>
                    <a:gd name="T55" fmla="*/ 62 h 74"/>
                    <a:gd name="T56" fmla="*/ 35 w 96"/>
                    <a:gd name="T57" fmla="*/ 58 h 74"/>
                    <a:gd name="T58" fmla="*/ 26 w 96"/>
                    <a:gd name="T59" fmla="*/ 58 h 74"/>
                    <a:gd name="T60" fmla="*/ 23 w 96"/>
                    <a:gd name="T61" fmla="*/ 58 h 74"/>
                    <a:gd name="T62" fmla="*/ 19 w 96"/>
                    <a:gd name="T63" fmla="*/ 58 h 74"/>
                    <a:gd name="T64" fmla="*/ 14 w 96"/>
                    <a:gd name="T65" fmla="*/ 57 h 74"/>
                    <a:gd name="T66" fmla="*/ 4 w 96"/>
                    <a:gd name="T67" fmla="*/ 50 h 74"/>
                    <a:gd name="T68" fmla="*/ 4 w 96"/>
                    <a:gd name="T69" fmla="*/ 49 h 74"/>
                    <a:gd name="T70" fmla="*/ 0 w 96"/>
                    <a:gd name="T71" fmla="*/ 45 h 74"/>
                    <a:gd name="T72" fmla="*/ 2 w 96"/>
                    <a:gd name="T73" fmla="*/ 40 h 74"/>
                    <a:gd name="T74" fmla="*/ 8 w 96"/>
                    <a:gd name="T75" fmla="*/ 41 h 74"/>
                    <a:gd name="T76" fmla="*/ 11 w 96"/>
                    <a:gd name="T77" fmla="*/ 42 h 74"/>
                    <a:gd name="T78" fmla="*/ 14 w 96"/>
                    <a:gd name="T79" fmla="*/ 43 h 74"/>
                    <a:gd name="T80" fmla="*/ 27 w 96"/>
                    <a:gd name="T81" fmla="*/ 43 h 74"/>
                    <a:gd name="T82" fmla="*/ 32 w 96"/>
                    <a:gd name="T83" fmla="*/ 43 h 74"/>
                    <a:gd name="T84" fmla="*/ 55 w 96"/>
                    <a:gd name="T85" fmla="*/ 42 h 74"/>
                    <a:gd name="T86" fmla="*/ 59 w 96"/>
                    <a:gd name="T87" fmla="*/ 38 h 74"/>
                    <a:gd name="T88" fmla="*/ 63 w 96"/>
                    <a:gd name="T89" fmla="*/ 30 h 74"/>
                    <a:gd name="T90" fmla="*/ 65 w 96"/>
                    <a:gd name="T91" fmla="*/ 24 h 74"/>
                    <a:gd name="T92" fmla="*/ 66 w 96"/>
                    <a:gd name="T93" fmla="*/ 19 h 74"/>
                    <a:gd name="T94" fmla="*/ 71 w 96"/>
                    <a:gd name="T95" fmla="*/ 12 h 74"/>
                    <a:gd name="T96" fmla="*/ 72 w 96"/>
                    <a:gd name="T97" fmla="*/ 7 h 74"/>
                    <a:gd name="T98" fmla="*/ 73 w 96"/>
                    <a:gd name="T99" fmla="*/ 5 h 74"/>
                    <a:gd name="T100" fmla="*/ 74 w 96"/>
                    <a:gd name="T101" fmla="*/ 3 h 74"/>
                    <a:gd name="T102" fmla="*/ 82 w 96"/>
                    <a:gd name="T103"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6" h="74">
                      <a:moveTo>
                        <a:pt x="82" y="2"/>
                      </a:moveTo>
                      <a:cubicBezTo>
                        <a:pt x="82" y="3"/>
                        <a:pt x="84" y="4"/>
                        <a:pt x="84" y="5"/>
                      </a:cubicBezTo>
                      <a:cubicBezTo>
                        <a:pt x="84" y="6"/>
                        <a:pt x="84" y="6"/>
                        <a:pt x="84" y="7"/>
                      </a:cubicBezTo>
                      <a:cubicBezTo>
                        <a:pt x="85" y="8"/>
                        <a:pt x="87" y="9"/>
                        <a:pt x="88" y="11"/>
                      </a:cubicBezTo>
                      <a:cubicBezTo>
                        <a:pt x="88" y="11"/>
                        <a:pt x="88" y="12"/>
                        <a:pt x="88" y="13"/>
                      </a:cubicBezTo>
                      <a:cubicBezTo>
                        <a:pt x="89" y="14"/>
                        <a:pt x="89" y="15"/>
                        <a:pt x="89" y="15"/>
                      </a:cubicBezTo>
                      <a:cubicBezTo>
                        <a:pt x="90" y="18"/>
                        <a:pt x="88" y="19"/>
                        <a:pt x="88" y="22"/>
                      </a:cubicBezTo>
                      <a:cubicBezTo>
                        <a:pt x="86" y="23"/>
                        <a:pt x="82" y="25"/>
                        <a:pt x="81" y="28"/>
                      </a:cubicBezTo>
                      <a:cubicBezTo>
                        <a:pt x="81" y="29"/>
                        <a:pt x="81" y="29"/>
                        <a:pt x="81" y="30"/>
                      </a:cubicBezTo>
                      <a:cubicBezTo>
                        <a:pt x="81" y="31"/>
                        <a:pt x="79" y="32"/>
                        <a:pt x="78" y="33"/>
                      </a:cubicBezTo>
                      <a:cubicBezTo>
                        <a:pt x="78" y="34"/>
                        <a:pt x="78" y="35"/>
                        <a:pt x="78" y="36"/>
                      </a:cubicBezTo>
                      <a:cubicBezTo>
                        <a:pt x="77" y="38"/>
                        <a:pt x="76" y="39"/>
                        <a:pt x="76" y="42"/>
                      </a:cubicBezTo>
                      <a:cubicBezTo>
                        <a:pt x="80" y="46"/>
                        <a:pt x="88" y="42"/>
                        <a:pt x="94" y="43"/>
                      </a:cubicBezTo>
                      <a:cubicBezTo>
                        <a:pt x="96" y="45"/>
                        <a:pt x="95" y="48"/>
                        <a:pt x="94" y="49"/>
                      </a:cubicBezTo>
                      <a:cubicBezTo>
                        <a:pt x="93" y="50"/>
                        <a:pt x="90" y="50"/>
                        <a:pt x="88" y="51"/>
                      </a:cubicBezTo>
                      <a:cubicBezTo>
                        <a:pt x="87" y="51"/>
                        <a:pt x="86" y="52"/>
                        <a:pt x="86" y="52"/>
                      </a:cubicBezTo>
                      <a:cubicBezTo>
                        <a:pt x="84" y="52"/>
                        <a:pt x="83" y="52"/>
                        <a:pt x="82" y="52"/>
                      </a:cubicBezTo>
                      <a:cubicBezTo>
                        <a:pt x="77" y="52"/>
                        <a:pt x="73" y="52"/>
                        <a:pt x="69" y="53"/>
                      </a:cubicBezTo>
                      <a:cubicBezTo>
                        <a:pt x="65" y="57"/>
                        <a:pt x="63" y="60"/>
                        <a:pt x="59" y="64"/>
                      </a:cubicBezTo>
                      <a:cubicBezTo>
                        <a:pt x="57" y="66"/>
                        <a:pt x="55" y="68"/>
                        <a:pt x="53" y="69"/>
                      </a:cubicBezTo>
                      <a:cubicBezTo>
                        <a:pt x="50" y="70"/>
                        <a:pt x="47" y="69"/>
                        <a:pt x="46" y="72"/>
                      </a:cubicBezTo>
                      <a:cubicBezTo>
                        <a:pt x="44" y="71"/>
                        <a:pt x="42" y="74"/>
                        <a:pt x="40" y="74"/>
                      </a:cubicBezTo>
                      <a:cubicBezTo>
                        <a:pt x="40" y="74"/>
                        <a:pt x="39" y="74"/>
                        <a:pt x="38" y="74"/>
                      </a:cubicBezTo>
                      <a:cubicBezTo>
                        <a:pt x="34" y="74"/>
                        <a:pt x="29" y="74"/>
                        <a:pt x="25" y="74"/>
                      </a:cubicBezTo>
                      <a:cubicBezTo>
                        <a:pt x="23" y="74"/>
                        <a:pt x="20" y="72"/>
                        <a:pt x="19" y="71"/>
                      </a:cubicBezTo>
                      <a:cubicBezTo>
                        <a:pt x="20" y="68"/>
                        <a:pt x="26" y="69"/>
                        <a:pt x="29" y="67"/>
                      </a:cubicBezTo>
                      <a:cubicBezTo>
                        <a:pt x="32" y="67"/>
                        <a:pt x="33" y="65"/>
                        <a:pt x="36" y="65"/>
                      </a:cubicBezTo>
                      <a:cubicBezTo>
                        <a:pt x="37" y="64"/>
                        <a:pt x="38" y="63"/>
                        <a:pt x="40" y="62"/>
                      </a:cubicBezTo>
                      <a:cubicBezTo>
                        <a:pt x="41" y="59"/>
                        <a:pt x="38" y="57"/>
                        <a:pt x="35" y="58"/>
                      </a:cubicBezTo>
                      <a:cubicBezTo>
                        <a:pt x="33" y="56"/>
                        <a:pt x="29" y="59"/>
                        <a:pt x="26" y="58"/>
                      </a:cubicBezTo>
                      <a:cubicBezTo>
                        <a:pt x="25" y="58"/>
                        <a:pt x="24" y="58"/>
                        <a:pt x="23" y="58"/>
                      </a:cubicBezTo>
                      <a:cubicBezTo>
                        <a:pt x="21" y="58"/>
                        <a:pt x="20" y="58"/>
                        <a:pt x="19" y="58"/>
                      </a:cubicBezTo>
                      <a:cubicBezTo>
                        <a:pt x="17" y="58"/>
                        <a:pt x="15" y="58"/>
                        <a:pt x="14" y="57"/>
                      </a:cubicBezTo>
                      <a:cubicBezTo>
                        <a:pt x="10" y="56"/>
                        <a:pt x="7" y="53"/>
                        <a:pt x="4" y="50"/>
                      </a:cubicBezTo>
                      <a:cubicBezTo>
                        <a:pt x="4" y="50"/>
                        <a:pt x="3" y="50"/>
                        <a:pt x="4" y="49"/>
                      </a:cubicBezTo>
                      <a:cubicBezTo>
                        <a:pt x="2" y="48"/>
                        <a:pt x="1" y="47"/>
                        <a:pt x="0" y="45"/>
                      </a:cubicBezTo>
                      <a:cubicBezTo>
                        <a:pt x="1" y="44"/>
                        <a:pt x="1" y="41"/>
                        <a:pt x="2" y="40"/>
                      </a:cubicBezTo>
                      <a:cubicBezTo>
                        <a:pt x="4" y="39"/>
                        <a:pt x="6" y="41"/>
                        <a:pt x="8" y="41"/>
                      </a:cubicBezTo>
                      <a:cubicBezTo>
                        <a:pt x="9" y="41"/>
                        <a:pt x="10" y="41"/>
                        <a:pt x="11" y="42"/>
                      </a:cubicBezTo>
                      <a:cubicBezTo>
                        <a:pt x="12" y="42"/>
                        <a:pt x="13" y="42"/>
                        <a:pt x="14" y="43"/>
                      </a:cubicBezTo>
                      <a:cubicBezTo>
                        <a:pt x="17" y="44"/>
                        <a:pt x="23" y="43"/>
                        <a:pt x="27" y="43"/>
                      </a:cubicBezTo>
                      <a:cubicBezTo>
                        <a:pt x="29" y="43"/>
                        <a:pt x="30" y="43"/>
                        <a:pt x="32" y="43"/>
                      </a:cubicBezTo>
                      <a:cubicBezTo>
                        <a:pt x="40" y="43"/>
                        <a:pt x="48" y="45"/>
                        <a:pt x="55" y="42"/>
                      </a:cubicBezTo>
                      <a:cubicBezTo>
                        <a:pt x="56" y="41"/>
                        <a:pt x="57" y="39"/>
                        <a:pt x="59" y="38"/>
                      </a:cubicBezTo>
                      <a:cubicBezTo>
                        <a:pt x="59" y="35"/>
                        <a:pt x="61" y="32"/>
                        <a:pt x="63" y="30"/>
                      </a:cubicBezTo>
                      <a:cubicBezTo>
                        <a:pt x="62" y="27"/>
                        <a:pt x="64" y="26"/>
                        <a:pt x="65" y="24"/>
                      </a:cubicBezTo>
                      <a:cubicBezTo>
                        <a:pt x="66" y="22"/>
                        <a:pt x="66" y="21"/>
                        <a:pt x="66" y="19"/>
                      </a:cubicBezTo>
                      <a:cubicBezTo>
                        <a:pt x="67" y="17"/>
                        <a:pt x="70" y="14"/>
                        <a:pt x="71" y="12"/>
                      </a:cubicBezTo>
                      <a:cubicBezTo>
                        <a:pt x="71" y="10"/>
                        <a:pt x="71" y="8"/>
                        <a:pt x="72" y="7"/>
                      </a:cubicBezTo>
                      <a:cubicBezTo>
                        <a:pt x="72" y="6"/>
                        <a:pt x="73" y="6"/>
                        <a:pt x="73" y="5"/>
                      </a:cubicBezTo>
                      <a:cubicBezTo>
                        <a:pt x="74" y="4"/>
                        <a:pt x="73" y="3"/>
                        <a:pt x="74" y="3"/>
                      </a:cubicBezTo>
                      <a:cubicBezTo>
                        <a:pt x="75" y="0"/>
                        <a:pt x="79" y="1"/>
                        <a:pt x="8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9" name="Freeform 9">
                  <a:extLst>
                    <a:ext uri="{FF2B5EF4-FFF2-40B4-BE49-F238E27FC236}">
                      <a16:creationId xmlns="" xmlns:a16="http://schemas.microsoft.com/office/drawing/2014/main" id="{48D07CC7-AD57-44D0-8E45-8B90CDABAEC6}"/>
                    </a:ext>
                  </a:extLst>
                </p:cNvPr>
                <p:cNvSpPr>
                  <a:spLocks/>
                </p:cNvSpPr>
                <p:nvPr/>
              </p:nvSpPr>
              <p:spPr bwMode="auto">
                <a:xfrm>
                  <a:off x="2897" y="1322"/>
                  <a:ext cx="61" cy="56"/>
                </a:xfrm>
                <a:custGeom>
                  <a:avLst/>
                  <a:gdLst>
                    <a:gd name="T0" fmla="*/ 14 w 29"/>
                    <a:gd name="T1" fmla="*/ 27 h 27"/>
                    <a:gd name="T2" fmla="*/ 4 w 29"/>
                    <a:gd name="T3" fmla="*/ 22 h 27"/>
                    <a:gd name="T4" fmla="*/ 2 w 29"/>
                    <a:gd name="T5" fmla="*/ 22 h 27"/>
                    <a:gd name="T6" fmla="*/ 2 w 29"/>
                    <a:gd name="T7" fmla="*/ 20 h 27"/>
                    <a:gd name="T8" fmla="*/ 0 w 29"/>
                    <a:gd name="T9" fmla="*/ 19 h 27"/>
                    <a:gd name="T10" fmla="*/ 2 w 29"/>
                    <a:gd name="T11" fmla="*/ 16 h 27"/>
                    <a:gd name="T12" fmla="*/ 15 w 29"/>
                    <a:gd name="T13" fmla="*/ 6 h 27"/>
                    <a:gd name="T14" fmla="*/ 17 w 29"/>
                    <a:gd name="T15" fmla="*/ 6 h 27"/>
                    <a:gd name="T16" fmla="*/ 28 w 29"/>
                    <a:gd name="T17" fmla="*/ 4 h 27"/>
                    <a:gd name="T18" fmla="*/ 29 w 29"/>
                    <a:gd name="T19" fmla="*/ 5 h 27"/>
                    <a:gd name="T20" fmla="*/ 28 w 29"/>
                    <a:gd name="T21" fmla="*/ 12 h 27"/>
                    <a:gd name="T22" fmla="*/ 26 w 29"/>
                    <a:gd name="T23" fmla="*/ 14 h 27"/>
                    <a:gd name="T24" fmla="*/ 24 w 29"/>
                    <a:gd name="T25" fmla="*/ 19 h 27"/>
                    <a:gd name="T26" fmla="*/ 23 w 29"/>
                    <a:gd name="T27" fmla="*/ 19 h 27"/>
                    <a:gd name="T28" fmla="*/ 21 w 29"/>
                    <a:gd name="T29" fmla="*/ 22 h 27"/>
                    <a:gd name="T30" fmla="*/ 18 w 29"/>
                    <a:gd name="T31" fmla="*/ 25 h 27"/>
                    <a:gd name="T32" fmla="*/ 14 w 29"/>
                    <a:gd name="T3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7">
                      <a:moveTo>
                        <a:pt x="14" y="27"/>
                      </a:moveTo>
                      <a:cubicBezTo>
                        <a:pt x="10" y="26"/>
                        <a:pt x="5" y="26"/>
                        <a:pt x="4" y="22"/>
                      </a:cubicBezTo>
                      <a:cubicBezTo>
                        <a:pt x="3" y="22"/>
                        <a:pt x="3" y="22"/>
                        <a:pt x="2" y="22"/>
                      </a:cubicBezTo>
                      <a:cubicBezTo>
                        <a:pt x="2" y="21"/>
                        <a:pt x="2" y="21"/>
                        <a:pt x="2" y="20"/>
                      </a:cubicBezTo>
                      <a:cubicBezTo>
                        <a:pt x="2" y="20"/>
                        <a:pt x="0" y="20"/>
                        <a:pt x="0" y="19"/>
                      </a:cubicBezTo>
                      <a:cubicBezTo>
                        <a:pt x="0" y="18"/>
                        <a:pt x="2" y="18"/>
                        <a:pt x="2" y="16"/>
                      </a:cubicBezTo>
                      <a:cubicBezTo>
                        <a:pt x="6" y="12"/>
                        <a:pt x="13" y="12"/>
                        <a:pt x="15" y="6"/>
                      </a:cubicBezTo>
                      <a:cubicBezTo>
                        <a:pt x="16" y="6"/>
                        <a:pt x="17" y="6"/>
                        <a:pt x="17" y="6"/>
                      </a:cubicBezTo>
                      <a:cubicBezTo>
                        <a:pt x="20" y="4"/>
                        <a:pt x="26" y="0"/>
                        <a:pt x="28" y="4"/>
                      </a:cubicBezTo>
                      <a:cubicBezTo>
                        <a:pt x="28" y="5"/>
                        <a:pt x="29" y="5"/>
                        <a:pt x="29" y="5"/>
                      </a:cubicBezTo>
                      <a:cubicBezTo>
                        <a:pt x="28" y="7"/>
                        <a:pt x="29" y="10"/>
                        <a:pt x="28" y="12"/>
                      </a:cubicBezTo>
                      <a:cubicBezTo>
                        <a:pt x="27" y="13"/>
                        <a:pt x="26" y="13"/>
                        <a:pt x="26" y="14"/>
                      </a:cubicBezTo>
                      <a:cubicBezTo>
                        <a:pt x="25" y="16"/>
                        <a:pt x="25" y="17"/>
                        <a:pt x="24" y="19"/>
                      </a:cubicBezTo>
                      <a:cubicBezTo>
                        <a:pt x="24" y="19"/>
                        <a:pt x="23" y="19"/>
                        <a:pt x="23" y="19"/>
                      </a:cubicBezTo>
                      <a:cubicBezTo>
                        <a:pt x="22" y="20"/>
                        <a:pt x="22" y="21"/>
                        <a:pt x="21" y="22"/>
                      </a:cubicBezTo>
                      <a:cubicBezTo>
                        <a:pt x="20" y="23"/>
                        <a:pt x="18" y="24"/>
                        <a:pt x="18" y="25"/>
                      </a:cubicBezTo>
                      <a:cubicBezTo>
                        <a:pt x="16" y="25"/>
                        <a:pt x="15" y="26"/>
                        <a:pt x="1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0" name="Freeform 10">
                  <a:extLst>
                    <a:ext uri="{FF2B5EF4-FFF2-40B4-BE49-F238E27FC236}">
                      <a16:creationId xmlns="" xmlns:a16="http://schemas.microsoft.com/office/drawing/2014/main" id="{E181439D-560D-4CB0-9B17-0EA03444A756}"/>
                    </a:ext>
                  </a:extLst>
                </p:cNvPr>
                <p:cNvSpPr>
                  <a:spLocks/>
                </p:cNvSpPr>
                <p:nvPr/>
              </p:nvSpPr>
              <p:spPr bwMode="auto">
                <a:xfrm>
                  <a:off x="2781" y="1326"/>
                  <a:ext cx="48" cy="48"/>
                </a:xfrm>
                <a:custGeom>
                  <a:avLst/>
                  <a:gdLst>
                    <a:gd name="T0" fmla="*/ 17 w 23"/>
                    <a:gd name="T1" fmla="*/ 4 h 23"/>
                    <a:gd name="T2" fmla="*/ 17 w 23"/>
                    <a:gd name="T3" fmla="*/ 6 h 23"/>
                    <a:gd name="T4" fmla="*/ 19 w 23"/>
                    <a:gd name="T5" fmla="*/ 6 h 23"/>
                    <a:gd name="T6" fmla="*/ 20 w 23"/>
                    <a:gd name="T7" fmla="*/ 14 h 23"/>
                    <a:gd name="T8" fmla="*/ 16 w 23"/>
                    <a:gd name="T9" fmla="*/ 20 h 23"/>
                    <a:gd name="T10" fmla="*/ 11 w 23"/>
                    <a:gd name="T11" fmla="*/ 23 h 23"/>
                    <a:gd name="T12" fmla="*/ 6 w 23"/>
                    <a:gd name="T13" fmla="*/ 21 h 23"/>
                    <a:gd name="T14" fmla="*/ 2 w 23"/>
                    <a:gd name="T15" fmla="*/ 15 h 23"/>
                    <a:gd name="T16" fmla="*/ 2 w 23"/>
                    <a:gd name="T17" fmla="*/ 11 h 23"/>
                    <a:gd name="T18" fmla="*/ 1 w 23"/>
                    <a:gd name="T19" fmla="*/ 5 h 23"/>
                    <a:gd name="T20" fmla="*/ 5 w 23"/>
                    <a:gd name="T21" fmla="*/ 2 h 23"/>
                    <a:gd name="T22" fmla="*/ 15 w 23"/>
                    <a:gd name="T23" fmla="*/ 4 h 23"/>
                    <a:gd name="T24" fmla="*/ 17 w 23"/>
                    <a:gd name="T25"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17" y="4"/>
                      </a:moveTo>
                      <a:cubicBezTo>
                        <a:pt x="17" y="5"/>
                        <a:pt x="17" y="5"/>
                        <a:pt x="17" y="6"/>
                      </a:cubicBezTo>
                      <a:cubicBezTo>
                        <a:pt x="17" y="7"/>
                        <a:pt x="18" y="5"/>
                        <a:pt x="19" y="6"/>
                      </a:cubicBezTo>
                      <a:cubicBezTo>
                        <a:pt x="18" y="9"/>
                        <a:pt x="23" y="11"/>
                        <a:pt x="20" y="14"/>
                      </a:cubicBezTo>
                      <a:cubicBezTo>
                        <a:pt x="22" y="18"/>
                        <a:pt x="18" y="18"/>
                        <a:pt x="16" y="20"/>
                      </a:cubicBezTo>
                      <a:cubicBezTo>
                        <a:pt x="14" y="21"/>
                        <a:pt x="12" y="23"/>
                        <a:pt x="11" y="23"/>
                      </a:cubicBezTo>
                      <a:cubicBezTo>
                        <a:pt x="9" y="23"/>
                        <a:pt x="8" y="22"/>
                        <a:pt x="6" y="21"/>
                      </a:cubicBezTo>
                      <a:cubicBezTo>
                        <a:pt x="6" y="19"/>
                        <a:pt x="3" y="17"/>
                        <a:pt x="2" y="15"/>
                      </a:cubicBezTo>
                      <a:cubicBezTo>
                        <a:pt x="2" y="14"/>
                        <a:pt x="2" y="12"/>
                        <a:pt x="2" y="11"/>
                      </a:cubicBezTo>
                      <a:cubicBezTo>
                        <a:pt x="1" y="10"/>
                        <a:pt x="0" y="6"/>
                        <a:pt x="1" y="5"/>
                      </a:cubicBezTo>
                      <a:cubicBezTo>
                        <a:pt x="3" y="4"/>
                        <a:pt x="4" y="3"/>
                        <a:pt x="5" y="2"/>
                      </a:cubicBezTo>
                      <a:cubicBezTo>
                        <a:pt x="9" y="0"/>
                        <a:pt x="13" y="1"/>
                        <a:pt x="15" y="4"/>
                      </a:cubicBezTo>
                      <a:cubicBezTo>
                        <a:pt x="16" y="4"/>
                        <a:pt x="17"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1" name="Freeform 11">
                  <a:extLst>
                    <a:ext uri="{FF2B5EF4-FFF2-40B4-BE49-F238E27FC236}">
                      <a16:creationId xmlns="" xmlns:a16="http://schemas.microsoft.com/office/drawing/2014/main" id="{2142FEEC-24E1-4EDD-8271-08031F310A1E}"/>
                    </a:ext>
                  </a:extLst>
                </p:cNvPr>
                <p:cNvSpPr>
                  <a:spLocks/>
                </p:cNvSpPr>
                <p:nvPr/>
              </p:nvSpPr>
              <p:spPr bwMode="auto">
                <a:xfrm>
                  <a:off x="2766" y="1355"/>
                  <a:ext cx="92" cy="154"/>
                </a:xfrm>
                <a:custGeom>
                  <a:avLst/>
                  <a:gdLst>
                    <a:gd name="T0" fmla="*/ 43 w 44"/>
                    <a:gd name="T1" fmla="*/ 1 h 74"/>
                    <a:gd name="T2" fmla="*/ 43 w 44"/>
                    <a:gd name="T3" fmla="*/ 6 h 74"/>
                    <a:gd name="T4" fmla="*/ 41 w 44"/>
                    <a:gd name="T5" fmla="*/ 8 h 74"/>
                    <a:gd name="T6" fmla="*/ 40 w 44"/>
                    <a:gd name="T7" fmla="*/ 10 h 74"/>
                    <a:gd name="T8" fmla="*/ 39 w 44"/>
                    <a:gd name="T9" fmla="*/ 13 h 74"/>
                    <a:gd name="T10" fmla="*/ 39 w 44"/>
                    <a:gd name="T11" fmla="*/ 15 h 74"/>
                    <a:gd name="T12" fmla="*/ 38 w 44"/>
                    <a:gd name="T13" fmla="*/ 18 h 74"/>
                    <a:gd name="T14" fmla="*/ 36 w 44"/>
                    <a:gd name="T15" fmla="*/ 25 h 74"/>
                    <a:gd name="T16" fmla="*/ 35 w 44"/>
                    <a:gd name="T17" fmla="*/ 32 h 74"/>
                    <a:gd name="T18" fmla="*/ 35 w 44"/>
                    <a:gd name="T19" fmla="*/ 34 h 74"/>
                    <a:gd name="T20" fmla="*/ 33 w 44"/>
                    <a:gd name="T21" fmla="*/ 41 h 74"/>
                    <a:gd name="T22" fmla="*/ 31 w 44"/>
                    <a:gd name="T23" fmla="*/ 46 h 74"/>
                    <a:gd name="T24" fmla="*/ 29 w 44"/>
                    <a:gd name="T25" fmla="*/ 49 h 74"/>
                    <a:gd name="T26" fmla="*/ 27 w 44"/>
                    <a:gd name="T27" fmla="*/ 54 h 74"/>
                    <a:gd name="T28" fmla="*/ 24 w 44"/>
                    <a:gd name="T29" fmla="*/ 64 h 74"/>
                    <a:gd name="T30" fmla="*/ 22 w 44"/>
                    <a:gd name="T31" fmla="*/ 66 h 74"/>
                    <a:gd name="T32" fmla="*/ 22 w 44"/>
                    <a:gd name="T33" fmla="*/ 69 h 74"/>
                    <a:gd name="T34" fmla="*/ 18 w 44"/>
                    <a:gd name="T35" fmla="*/ 73 h 74"/>
                    <a:gd name="T36" fmla="*/ 13 w 44"/>
                    <a:gd name="T37" fmla="*/ 73 h 74"/>
                    <a:gd name="T38" fmla="*/ 10 w 44"/>
                    <a:gd name="T39" fmla="*/ 71 h 74"/>
                    <a:gd name="T40" fmla="*/ 8 w 44"/>
                    <a:gd name="T41" fmla="*/ 71 h 74"/>
                    <a:gd name="T42" fmla="*/ 7 w 44"/>
                    <a:gd name="T43" fmla="*/ 69 h 74"/>
                    <a:gd name="T44" fmla="*/ 4 w 44"/>
                    <a:gd name="T45" fmla="*/ 68 h 74"/>
                    <a:gd name="T46" fmla="*/ 0 w 44"/>
                    <a:gd name="T47" fmla="*/ 63 h 74"/>
                    <a:gd name="T48" fmla="*/ 3 w 44"/>
                    <a:gd name="T49" fmla="*/ 56 h 74"/>
                    <a:gd name="T50" fmla="*/ 6 w 44"/>
                    <a:gd name="T51" fmla="*/ 55 h 74"/>
                    <a:gd name="T52" fmla="*/ 6 w 44"/>
                    <a:gd name="T53" fmla="*/ 53 h 74"/>
                    <a:gd name="T54" fmla="*/ 8 w 44"/>
                    <a:gd name="T55" fmla="*/ 52 h 74"/>
                    <a:gd name="T56" fmla="*/ 11 w 44"/>
                    <a:gd name="T57" fmla="*/ 46 h 74"/>
                    <a:gd name="T58" fmla="*/ 16 w 44"/>
                    <a:gd name="T59" fmla="*/ 40 h 74"/>
                    <a:gd name="T60" fmla="*/ 19 w 44"/>
                    <a:gd name="T61" fmla="*/ 39 h 74"/>
                    <a:gd name="T62" fmla="*/ 19 w 44"/>
                    <a:gd name="T63" fmla="*/ 37 h 74"/>
                    <a:gd name="T64" fmla="*/ 22 w 44"/>
                    <a:gd name="T65" fmla="*/ 34 h 74"/>
                    <a:gd name="T66" fmla="*/ 26 w 44"/>
                    <a:gd name="T67" fmla="*/ 29 h 74"/>
                    <a:gd name="T68" fmla="*/ 26 w 44"/>
                    <a:gd name="T69" fmla="*/ 27 h 74"/>
                    <a:gd name="T70" fmla="*/ 31 w 44"/>
                    <a:gd name="T71" fmla="*/ 18 h 74"/>
                    <a:gd name="T72" fmla="*/ 31 w 44"/>
                    <a:gd name="T73" fmla="*/ 16 h 74"/>
                    <a:gd name="T74" fmla="*/ 33 w 44"/>
                    <a:gd name="T75" fmla="*/ 12 h 74"/>
                    <a:gd name="T76" fmla="*/ 35 w 44"/>
                    <a:gd name="T77" fmla="*/ 6 h 74"/>
                    <a:gd name="T78" fmla="*/ 36 w 44"/>
                    <a:gd name="T79" fmla="*/ 4 h 74"/>
                    <a:gd name="T80" fmla="*/ 37 w 44"/>
                    <a:gd name="T81" fmla="*/ 3 h 74"/>
                    <a:gd name="T82" fmla="*/ 38 w 44"/>
                    <a:gd name="T83" fmla="*/ 3 h 74"/>
                    <a:gd name="T84" fmla="*/ 40 w 44"/>
                    <a:gd name="T85" fmla="*/ 0 h 74"/>
                    <a:gd name="T86" fmla="*/ 43 w 44"/>
                    <a:gd name="T8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 h="74">
                      <a:moveTo>
                        <a:pt x="43" y="1"/>
                      </a:moveTo>
                      <a:cubicBezTo>
                        <a:pt x="43" y="3"/>
                        <a:pt x="44" y="4"/>
                        <a:pt x="43" y="6"/>
                      </a:cubicBezTo>
                      <a:cubicBezTo>
                        <a:pt x="42" y="7"/>
                        <a:pt x="41" y="7"/>
                        <a:pt x="41" y="8"/>
                      </a:cubicBezTo>
                      <a:cubicBezTo>
                        <a:pt x="41" y="9"/>
                        <a:pt x="41" y="10"/>
                        <a:pt x="40" y="10"/>
                      </a:cubicBezTo>
                      <a:cubicBezTo>
                        <a:pt x="40" y="11"/>
                        <a:pt x="39" y="12"/>
                        <a:pt x="39" y="13"/>
                      </a:cubicBezTo>
                      <a:cubicBezTo>
                        <a:pt x="39" y="14"/>
                        <a:pt x="39" y="15"/>
                        <a:pt x="39" y="15"/>
                      </a:cubicBezTo>
                      <a:cubicBezTo>
                        <a:pt x="39" y="16"/>
                        <a:pt x="38" y="17"/>
                        <a:pt x="38" y="18"/>
                      </a:cubicBezTo>
                      <a:cubicBezTo>
                        <a:pt x="37" y="20"/>
                        <a:pt x="38" y="23"/>
                        <a:pt x="36" y="25"/>
                      </a:cubicBezTo>
                      <a:cubicBezTo>
                        <a:pt x="37" y="28"/>
                        <a:pt x="36" y="29"/>
                        <a:pt x="35" y="32"/>
                      </a:cubicBezTo>
                      <a:cubicBezTo>
                        <a:pt x="35" y="32"/>
                        <a:pt x="35" y="33"/>
                        <a:pt x="35" y="34"/>
                      </a:cubicBezTo>
                      <a:cubicBezTo>
                        <a:pt x="34" y="36"/>
                        <a:pt x="34" y="38"/>
                        <a:pt x="33" y="41"/>
                      </a:cubicBezTo>
                      <a:cubicBezTo>
                        <a:pt x="33" y="42"/>
                        <a:pt x="30" y="44"/>
                        <a:pt x="31" y="46"/>
                      </a:cubicBezTo>
                      <a:cubicBezTo>
                        <a:pt x="30" y="47"/>
                        <a:pt x="29" y="48"/>
                        <a:pt x="29" y="49"/>
                      </a:cubicBezTo>
                      <a:cubicBezTo>
                        <a:pt x="30" y="52"/>
                        <a:pt x="28" y="53"/>
                        <a:pt x="27" y="54"/>
                      </a:cubicBezTo>
                      <a:cubicBezTo>
                        <a:pt x="26" y="57"/>
                        <a:pt x="25" y="62"/>
                        <a:pt x="24" y="64"/>
                      </a:cubicBezTo>
                      <a:cubicBezTo>
                        <a:pt x="24" y="65"/>
                        <a:pt x="23" y="65"/>
                        <a:pt x="22" y="66"/>
                      </a:cubicBezTo>
                      <a:cubicBezTo>
                        <a:pt x="22" y="67"/>
                        <a:pt x="22" y="68"/>
                        <a:pt x="22" y="69"/>
                      </a:cubicBezTo>
                      <a:cubicBezTo>
                        <a:pt x="21" y="71"/>
                        <a:pt x="19" y="72"/>
                        <a:pt x="18" y="73"/>
                      </a:cubicBezTo>
                      <a:cubicBezTo>
                        <a:pt x="17" y="73"/>
                        <a:pt x="14" y="74"/>
                        <a:pt x="13" y="73"/>
                      </a:cubicBezTo>
                      <a:cubicBezTo>
                        <a:pt x="12" y="73"/>
                        <a:pt x="11" y="72"/>
                        <a:pt x="10" y="71"/>
                      </a:cubicBezTo>
                      <a:cubicBezTo>
                        <a:pt x="9" y="71"/>
                        <a:pt x="9" y="71"/>
                        <a:pt x="8" y="71"/>
                      </a:cubicBezTo>
                      <a:cubicBezTo>
                        <a:pt x="8" y="71"/>
                        <a:pt x="7" y="70"/>
                        <a:pt x="7" y="69"/>
                      </a:cubicBezTo>
                      <a:cubicBezTo>
                        <a:pt x="6" y="69"/>
                        <a:pt x="4" y="68"/>
                        <a:pt x="4" y="68"/>
                      </a:cubicBezTo>
                      <a:cubicBezTo>
                        <a:pt x="2" y="67"/>
                        <a:pt x="0" y="64"/>
                        <a:pt x="0" y="63"/>
                      </a:cubicBezTo>
                      <a:cubicBezTo>
                        <a:pt x="0" y="62"/>
                        <a:pt x="2" y="58"/>
                        <a:pt x="3" y="56"/>
                      </a:cubicBezTo>
                      <a:cubicBezTo>
                        <a:pt x="4" y="56"/>
                        <a:pt x="5" y="56"/>
                        <a:pt x="6" y="55"/>
                      </a:cubicBezTo>
                      <a:cubicBezTo>
                        <a:pt x="5" y="54"/>
                        <a:pt x="6" y="54"/>
                        <a:pt x="6" y="53"/>
                      </a:cubicBezTo>
                      <a:cubicBezTo>
                        <a:pt x="7" y="52"/>
                        <a:pt x="7" y="52"/>
                        <a:pt x="8" y="52"/>
                      </a:cubicBezTo>
                      <a:cubicBezTo>
                        <a:pt x="9" y="50"/>
                        <a:pt x="11" y="49"/>
                        <a:pt x="11" y="46"/>
                      </a:cubicBezTo>
                      <a:cubicBezTo>
                        <a:pt x="13" y="44"/>
                        <a:pt x="16" y="43"/>
                        <a:pt x="16" y="40"/>
                      </a:cubicBezTo>
                      <a:cubicBezTo>
                        <a:pt x="18" y="40"/>
                        <a:pt x="18" y="39"/>
                        <a:pt x="19" y="39"/>
                      </a:cubicBezTo>
                      <a:cubicBezTo>
                        <a:pt x="20" y="38"/>
                        <a:pt x="19" y="37"/>
                        <a:pt x="19" y="37"/>
                      </a:cubicBezTo>
                      <a:cubicBezTo>
                        <a:pt x="20" y="36"/>
                        <a:pt x="21" y="35"/>
                        <a:pt x="22" y="34"/>
                      </a:cubicBezTo>
                      <a:cubicBezTo>
                        <a:pt x="22" y="32"/>
                        <a:pt x="24" y="31"/>
                        <a:pt x="26" y="29"/>
                      </a:cubicBezTo>
                      <a:cubicBezTo>
                        <a:pt x="26" y="28"/>
                        <a:pt x="25" y="28"/>
                        <a:pt x="26" y="27"/>
                      </a:cubicBezTo>
                      <a:cubicBezTo>
                        <a:pt x="28" y="25"/>
                        <a:pt x="29" y="21"/>
                        <a:pt x="31" y="18"/>
                      </a:cubicBezTo>
                      <a:cubicBezTo>
                        <a:pt x="31" y="17"/>
                        <a:pt x="31" y="17"/>
                        <a:pt x="31" y="16"/>
                      </a:cubicBezTo>
                      <a:cubicBezTo>
                        <a:pt x="32" y="15"/>
                        <a:pt x="33" y="14"/>
                        <a:pt x="33" y="12"/>
                      </a:cubicBezTo>
                      <a:cubicBezTo>
                        <a:pt x="34" y="10"/>
                        <a:pt x="34" y="8"/>
                        <a:pt x="35" y="6"/>
                      </a:cubicBezTo>
                      <a:cubicBezTo>
                        <a:pt x="35" y="6"/>
                        <a:pt x="36" y="5"/>
                        <a:pt x="36" y="4"/>
                      </a:cubicBezTo>
                      <a:cubicBezTo>
                        <a:pt x="37" y="4"/>
                        <a:pt x="37" y="3"/>
                        <a:pt x="37" y="3"/>
                      </a:cubicBezTo>
                      <a:cubicBezTo>
                        <a:pt x="37" y="3"/>
                        <a:pt x="38" y="3"/>
                        <a:pt x="38" y="3"/>
                      </a:cubicBezTo>
                      <a:cubicBezTo>
                        <a:pt x="39" y="2"/>
                        <a:pt x="38" y="1"/>
                        <a:pt x="40" y="0"/>
                      </a:cubicBezTo>
                      <a:cubicBezTo>
                        <a:pt x="41" y="0"/>
                        <a:pt x="42" y="0"/>
                        <a:pt x="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2" name="Freeform 12">
                  <a:extLst>
                    <a:ext uri="{FF2B5EF4-FFF2-40B4-BE49-F238E27FC236}">
                      <a16:creationId xmlns="" xmlns:a16="http://schemas.microsoft.com/office/drawing/2014/main" id="{CC44AF47-EAF8-477B-9E47-BBF1D02076BD}"/>
                    </a:ext>
                  </a:extLst>
                </p:cNvPr>
                <p:cNvSpPr>
                  <a:spLocks/>
                </p:cNvSpPr>
                <p:nvPr/>
              </p:nvSpPr>
              <p:spPr bwMode="auto">
                <a:xfrm>
                  <a:off x="3270" y="1478"/>
                  <a:ext cx="44" cy="50"/>
                </a:xfrm>
                <a:custGeom>
                  <a:avLst/>
                  <a:gdLst>
                    <a:gd name="T0" fmla="*/ 20 w 21"/>
                    <a:gd name="T1" fmla="*/ 19 h 24"/>
                    <a:gd name="T2" fmla="*/ 16 w 21"/>
                    <a:gd name="T3" fmla="*/ 22 h 24"/>
                    <a:gd name="T4" fmla="*/ 12 w 21"/>
                    <a:gd name="T5" fmla="*/ 23 h 24"/>
                    <a:gd name="T6" fmla="*/ 7 w 21"/>
                    <a:gd name="T7" fmla="*/ 22 h 24"/>
                    <a:gd name="T8" fmla="*/ 1 w 21"/>
                    <a:gd name="T9" fmla="*/ 19 h 24"/>
                    <a:gd name="T10" fmla="*/ 0 w 21"/>
                    <a:gd name="T11" fmla="*/ 16 h 24"/>
                    <a:gd name="T12" fmla="*/ 1 w 21"/>
                    <a:gd name="T13" fmla="*/ 10 h 24"/>
                    <a:gd name="T14" fmla="*/ 1 w 21"/>
                    <a:gd name="T15" fmla="*/ 4 h 24"/>
                    <a:gd name="T16" fmla="*/ 4 w 21"/>
                    <a:gd name="T17" fmla="*/ 1 h 24"/>
                    <a:gd name="T18" fmla="*/ 12 w 21"/>
                    <a:gd name="T19" fmla="*/ 1 h 24"/>
                    <a:gd name="T20" fmla="*/ 17 w 21"/>
                    <a:gd name="T21" fmla="*/ 4 h 24"/>
                    <a:gd name="T22" fmla="*/ 20 w 21"/>
                    <a:gd name="T23" fmla="*/ 11 h 24"/>
                    <a:gd name="T24" fmla="*/ 21 w 21"/>
                    <a:gd name="T25" fmla="*/ 13 h 24"/>
                    <a:gd name="T26" fmla="*/ 20 w 21"/>
                    <a:gd name="T27"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4">
                      <a:moveTo>
                        <a:pt x="20" y="19"/>
                      </a:moveTo>
                      <a:cubicBezTo>
                        <a:pt x="19" y="21"/>
                        <a:pt x="17" y="21"/>
                        <a:pt x="16" y="22"/>
                      </a:cubicBezTo>
                      <a:cubicBezTo>
                        <a:pt x="14" y="21"/>
                        <a:pt x="14" y="23"/>
                        <a:pt x="12" y="23"/>
                      </a:cubicBezTo>
                      <a:cubicBezTo>
                        <a:pt x="11" y="24"/>
                        <a:pt x="9" y="22"/>
                        <a:pt x="7" y="22"/>
                      </a:cubicBezTo>
                      <a:cubicBezTo>
                        <a:pt x="5" y="21"/>
                        <a:pt x="2" y="22"/>
                        <a:pt x="1" y="19"/>
                      </a:cubicBezTo>
                      <a:cubicBezTo>
                        <a:pt x="2" y="18"/>
                        <a:pt x="1" y="17"/>
                        <a:pt x="0" y="16"/>
                      </a:cubicBezTo>
                      <a:cubicBezTo>
                        <a:pt x="0" y="14"/>
                        <a:pt x="1" y="12"/>
                        <a:pt x="1" y="10"/>
                      </a:cubicBezTo>
                      <a:cubicBezTo>
                        <a:pt x="2" y="8"/>
                        <a:pt x="1" y="6"/>
                        <a:pt x="1" y="4"/>
                      </a:cubicBezTo>
                      <a:cubicBezTo>
                        <a:pt x="2" y="3"/>
                        <a:pt x="4" y="2"/>
                        <a:pt x="4" y="1"/>
                      </a:cubicBezTo>
                      <a:cubicBezTo>
                        <a:pt x="7" y="0"/>
                        <a:pt x="10" y="0"/>
                        <a:pt x="12" y="1"/>
                      </a:cubicBezTo>
                      <a:cubicBezTo>
                        <a:pt x="14" y="2"/>
                        <a:pt x="15" y="4"/>
                        <a:pt x="17" y="4"/>
                      </a:cubicBezTo>
                      <a:cubicBezTo>
                        <a:pt x="19" y="6"/>
                        <a:pt x="19" y="9"/>
                        <a:pt x="20" y="11"/>
                      </a:cubicBezTo>
                      <a:cubicBezTo>
                        <a:pt x="20" y="12"/>
                        <a:pt x="21" y="13"/>
                        <a:pt x="21" y="13"/>
                      </a:cubicBezTo>
                      <a:cubicBezTo>
                        <a:pt x="21" y="15"/>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3" name="Freeform 13">
                  <a:extLst>
                    <a:ext uri="{FF2B5EF4-FFF2-40B4-BE49-F238E27FC236}">
                      <a16:creationId xmlns="" xmlns:a16="http://schemas.microsoft.com/office/drawing/2014/main" id="{EA6A0387-C828-4CC5-B94B-37DE28B6C64F}"/>
                    </a:ext>
                  </a:extLst>
                </p:cNvPr>
                <p:cNvSpPr>
                  <a:spLocks/>
                </p:cNvSpPr>
                <p:nvPr/>
              </p:nvSpPr>
              <p:spPr bwMode="auto">
                <a:xfrm>
                  <a:off x="2454" y="1499"/>
                  <a:ext cx="196" cy="326"/>
                </a:xfrm>
                <a:custGeom>
                  <a:avLst/>
                  <a:gdLst>
                    <a:gd name="T0" fmla="*/ 62 w 94"/>
                    <a:gd name="T1" fmla="*/ 17 h 157"/>
                    <a:gd name="T2" fmla="*/ 81 w 94"/>
                    <a:gd name="T3" fmla="*/ 29 h 157"/>
                    <a:gd name="T4" fmla="*/ 89 w 94"/>
                    <a:gd name="T5" fmla="*/ 35 h 157"/>
                    <a:gd name="T6" fmla="*/ 92 w 94"/>
                    <a:gd name="T7" fmla="*/ 42 h 157"/>
                    <a:gd name="T8" fmla="*/ 89 w 94"/>
                    <a:gd name="T9" fmla="*/ 53 h 157"/>
                    <a:gd name="T10" fmla="*/ 84 w 94"/>
                    <a:gd name="T11" fmla="*/ 52 h 157"/>
                    <a:gd name="T12" fmla="*/ 76 w 94"/>
                    <a:gd name="T13" fmla="*/ 47 h 157"/>
                    <a:gd name="T14" fmla="*/ 70 w 94"/>
                    <a:gd name="T15" fmla="*/ 42 h 157"/>
                    <a:gd name="T16" fmla="*/ 63 w 94"/>
                    <a:gd name="T17" fmla="*/ 42 h 157"/>
                    <a:gd name="T18" fmla="*/ 71 w 94"/>
                    <a:gd name="T19" fmla="*/ 57 h 157"/>
                    <a:gd name="T20" fmla="*/ 48 w 94"/>
                    <a:gd name="T21" fmla="*/ 54 h 157"/>
                    <a:gd name="T22" fmla="*/ 39 w 94"/>
                    <a:gd name="T23" fmla="*/ 53 h 157"/>
                    <a:gd name="T24" fmla="*/ 43 w 94"/>
                    <a:gd name="T25" fmla="*/ 68 h 157"/>
                    <a:gd name="T26" fmla="*/ 44 w 94"/>
                    <a:gd name="T27" fmla="*/ 71 h 157"/>
                    <a:gd name="T28" fmla="*/ 51 w 94"/>
                    <a:gd name="T29" fmla="*/ 82 h 157"/>
                    <a:gd name="T30" fmla="*/ 59 w 94"/>
                    <a:gd name="T31" fmla="*/ 104 h 157"/>
                    <a:gd name="T32" fmla="*/ 45 w 94"/>
                    <a:gd name="T33" fmla="*/ 98 h 157"/>
                    <a:gd name="T34" fmla="*/ 42 w 94"/>
                    <a:gd name="T35" fmla="*/ 109 h 157"/>
                    <a:gd name="T36" fmla="*/ 39 w 94"/>
                    <a:gd name="T37" fmla="*/ 118 h 157"/>
                    <a:gd name="T38" fmla="*/ 43 w 94"/>
                    <a:gd name="T39" fmla="*/ 127 h 157"/>
                    <a:gd name="T40" fmla="*/ 46 w 94"/>
                    <a:gd name="T41" fmla="*/ 131 h 157"/>
                    <a:gd name="T42" fmla="*/ 53 w 94"/>
                    <a:gd name="T43" fmla="*/ 139 h 157"/>
                    <a:gd name="T44" fmla="*/ 60 w 94"/>
                    <a:gd name="T45" fmla="*/ 148 h 157"/>
                    <a:gd name="T46" fmla="*/ 57 w 94"/>
                    <a:gd name="T47" fmla="*/ 157 h 157"/>
                    <a:gd name="T48" fmla="*/ 52 w 94"/>
                    <a:gd name="T49" fmla="*/ 157 h 157"/>
                    <a:gd name="T50" fmla="*/ 43 w 94"/>
                    <a:gd name="T51" fmla="*/ 152 h 157"/>
                    <a:gd name="T52" fmla="*/ 36 w 94"/>
                    <a:gd name="T53" fmla="*/ 137 h 157"/>
                    <a:gd name="T54" fmla="*/ 30 w 94"/>
                    <a:gd name="T55" fmla="*/ 125 h 157"/>
                    <a:gd name="T56" fmla="*/ 26 w 94"/>
                    <a:gd name="T57" fmla="*/ 115 h 157"/>
                    <a:gd name="T58" fmla="*/ 24 w 94"/>
                    <a:gd name="T59" fmla="*/ 111 h 157"/>
                    <a:gd name="T60" fmla="*/ 29 w 94"/>
                    <a:gd name="T61" fmla="*/ 104 h 157"/>
                    <a:gd name="T62" fmla="*/ 30 w 94"/>
                    <a:gd name="T63" fmla="*/ 98 h 157"/>
                    <a:gd name="T64" fmla="*/ 29 w 94"/>
                    <a:gd name="T65" fmla="*/ 81 h 157"/>
                    <a:gd name="T66" fmla="*/ 14 w 94"/>
                    <a:gd name="T67" fmla="*/ 82 h 157"/>
                    <a:gd name="T68" fmla="*/ 10 w 94"/>
                    <a:gd name="T69" fmla="*/ 65 h 157"/>
                    <a:gd name="T70" fmla="*/ 9 w 94"/>
                    <a:gd name="T71" fmla="*/ 49 h 157"/>
                    <a:gd name="T72" fmla="*/ 21 w 94"/>
                    <a:gd name="T73" fmla="*/ 50 h 157"/>
                    <a:gd name="T74" fmla="*/ 27 w 94"/>
                    <a:gd name="T75" fmla="*/ 56 h 157"/>
                    <a:gd name="T76" fmla="*/ 28 w 94"/>
                    <a:gd name="T77" fmla="*/ 45 h 157"/>
                    <a:gd name="T78" fmla="*/ 24 w 94"/>
                    <a:gd name="T79" fmla="*/ 35 h 157"/>
                    <a:gd name="T80" fmla="*/ 16 w 94"/>
                    <a:gd name="T81" fmla="*/ 24 h 157"/>
                    <a:gd name="T82" fmla="*/ 21 w 94"/>
                    <a:gd name="T83" fmla="*/ 17 h 157"/>
                    <a:gd name="T84" fmla="*/ 30 w 94"/>
                    <a:gd name="T85" fmla="*/ 9 h 157"/>
                    <a:gd name="T86" fmla="*/ 38 w 94"/>
                    <a:gd name="T87" fmla="*/ 5 h 157"/>
                    <a:gd name="T88" fmla="*/ 41 w 94"/>
                    <a:gd name="T89" fmla="*/ 12 h 157"/>
                    <a:gd name="T90" fmla="*/ 58 w 94"/>
                    <a:gd name="T91" fmla="*/ 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4" h="157">
                      <a:moveTo>
                        <a:pt x="58" y="6"/>
                      </a:moveTo>
                      <a:cubicBezTo>
                        <a:pt x="60" y="9"/>
                        <a:pt x="61" y="13"/>
                        <a:pt x="62" y="17"/>
                      </a:cubicBezTo>
                      <a:cubicBezTo>
                        <a:pt x="67" y="22"/>
                        <a:pt x="73" y="25"/>
                        <a:pt x="79" y="29"/>
                      </a:cubicBezTo>
                      <a:cubicBezTo>
                        <a:pt x="80" y="29"/>
                        <a:pt x="81" y="29"/>
                        <a:pt x="81" y="29"/>
                      </a:cubicBezTo>
                      <a:cubicBezTo>
                        <a:pt x="82" y="30"/>
                        <a:pt x="84" y="31"/>
                        <a:pt x="84" y="33"/>
                      </a:cubicBezTo>
                      <a:cubicBezTo>
                        <a:pt x="87" y="32"/>
                        <a:pt x="87" y="35"/>
                        <a:pt x="89" y="35"/>
                      </a:cubicBezTo>
                      <a:cubicBezTo>
                        <a:pt x="89" y="37"/>
                        <a:pt x="90" y="38"/>
                        <a:pt x="90" y="40"/>
                      </a:cubicBezTo>
                      <a:cubicBezTo>
                        <a:pt x="90" y="41"/>
                        <a:pt x="92" y="41"/>
                        <a:pt x="92" y="42"/>
                      </a:cubicBezTo>
                      <a:cubicBezTo>
                        <a:pt x="92" y="45"/>
                        <a:pt x="94" y="47"/>
                        <a:pt x="93" y="49"/>
                      </a:cubicBezTo>
                      <a:cubicBezTo>
                        <a:pt x="93" y="51"/>
                        <a:pt x="90" y="53"/>
                        <a:pt x="89" y="53"/>
                      </a:cubicBezTo>
                      <a:cubicBezTo>
                        <a:pt x="88" y="53"/>
                        <a:pt x="88" y="53"/>
                        <a:pt x="86" y="52"/>
                      </a:cubicBezTo>
                      <a:cubicBezTo>
                        <a:pt x="85" y="52"/>
                        <a:pt x="84" y="52"/>
                        <a:pt x="84" y="52"/>
                      </a:cubicBezTo>
                      <a:cubicBezTo>
                        <a:pt x="82" y="51"/>
                        <a:pt x="81" y="49"/>
                        <a:pt x="78" y="48"/>
                      </a:cubicBezTo>
                      <a:cubicBezTo>
                        <a:pt x="78" y="47"/>
                        <a:pt x="77" y="47"/>
                        <a:pt x="76" y="47"/>
                      </a:cubicBezTo>
                      <a:cubicBezTo>
                        <a:pt x="76" y="46"/>
                        <a:pt x="75" y="45"/>
                        <a:pt x="74" y="45"/>
                      </a:cubicBezTo>
                      <a:cubicBezTo>
                        <a:pt x="73" y="44"/>
                        <a:pt x="71" y="43"/>
                        <a:pt x="70" y="42"/>
                      </a:cubicBezTo>
                      <a:cubicBezTo>
                        <a:pt x="69" y="42"/>
                        <a:pt x="69" y="42"/>
                        <a:pt x="68" y="42"/>
                      </a:cubicBezTo>
                      <a:cubicBezTo>
                        <a:pt x="68" y="40"/>
                        <a:pt x="63" y="39"/>
                        <a:pt x="63" y="42"/>
                      </a:cubicBezTo>
                      <a:cubicBezTo>
                        <a:pt x="63" y="44"/>
                        <a:pt x="66" y="47"/>
                        <a:pt x="67" y="50"/>
                      </a:cubicBezTo>
                      <a:cubicBezTo>
                        <a:pt x="68" y="52"/>
                        <a:pt x="70" y="56"/>
                        <a:pt x="71" y="57"/>
                      </a:cubicBezTo>
                      <a:cubicBezTo>
                        <a:pt x="67" y="60"/>
                        <a:pt x="62" y="66"/>
                        <a:pt x="57" y="62"/>
                      </a:cubicBezTo>
                      <a:cubicBezTo>
                        <a:pt x="55" y="58"/>
                        <a:pt x="52" y="55"/>
                        <a:pt x="48" y="54"/>
                      </a:cubicBezTo>
                      <a:cubicBezTo>
                        <a:pt x="47" y="53"/>
                        <a:pt x="45" y="50"/>
                        <a:pt x="43" y="50"/>
                      </a:cubicBezTo>
                      <a:cubicBezTo>
                        <a:pt x="42" y="50"/>
                        <a:pt x="40" y="51"/>
                        <a:pt x="39" y="53"/>
                      </a:cubicBezTo>
                      <a:cubicBezTo>
                        <a:pt x="39" y="54"/>
                        <a:pt x="40" y="55"/>
                        <a:pt x="41" y="57"/>
                      </a:cubicBezTo>
                      <a:cubicBezTo>
                        <a:pt x="41" y="61"/>
                        <a:pt x="41" y="66"/>
                        <a:pt x="43" y="68"/>
                      </a:cubicBezTo>
                      <a:cubicBezTo>
                        <a:pt x="43" y="69"/>
                        <a:pt x="43" y="69"/>
                        <a:pt x="43" y="70"/>
                      </a:cubicBezTo>
                      <a:cubicBezTo>
                        <a:pt x="43" y="71"/>
                        <a:pt x="44" y="70"/>
                        <a:pt x="44" y="71"/>
                      </a:cubicBezTo>
                      <a:cubicBezTo>
                        <a:pt x="45" y="74"/>
                        <a:pt x="46" y="76"/>
                        <a:pt x="48" y="78"/>
                      </a:cubicBezTo>
                      <a:cubicBezTo>
                        <a:pt x="49" y="79"/>
                        <a:pt x="50" y="81"/>
                        <a:pt x="51" y="82"/>
                      </a:cubicBezTo>
                      <a:cubicBezTo>
                        <a:pt x="53" y="84"/>
                        <a:pt x="55" y="85"/>
                        <a:pt x="56" y="88"/>
                      </a:cubicBezTo>
                      <a:cubicBezTo>
                        <a:pt x="59" y="91"/>
                        <a:pt x="64" y="100"/>
                        <a:pt x="59" y="104"/>
                      </a:cubicBezTo>
                      <a:cubicBezTo>
                        <a:pt x="53" y="103"/>
                        <a:pt x="52" y="98"/>
                        <a:pt x="48" y="95"/>
                      </a:cubicBezTo>
                      <a:cubicBezTo>
                        <a:pt x="47" y="96"/>
                        <a:pt x="46" y="97"/>
                        <a:pt x="45" y="98"/>
                      </a:cubicBezTo>
                      <a:cubicBezTo>
                        <a:pt x="45" y="101"/>
                        <a:pt x="45" y="105"/>
                        <a:pt x="42" y="107"/>
                      </a:cubicBezTo>
                      <a:cubicBezTo>
                        <a:pt x="42" y="108"/>
                        <a:pt x="42" y="108"/>
                        <a:pt x="42" y="109"/>
                      </a:cubicBezTo>
                      <a:cubicBezTo>
                        <a:pt x="39" y="108"/>
                        <a:pt x="36" y="114"/>
                        <a:pt x="36" y="116"/>
                      </a:cubicBezTo>
                      <a:cubicBezTo>
                        <a:pt x="37" y="117"/>
                        <a:pt x="38" y="117"/>
                        <a:pt x="39" y="118"/>
                      </a:cubicBezTo>
                      <a:cubicBezTo>
                        <a:pt x="39" y="119"/>
                        <a:pt x="39" y="120"/>
                        <a:pt x="40" y="121"/>
                      </a:cubicBezTo>
                      <a:cubicBezTo>
                        <a:pt x="41" y="124"/>
                        <a:pt x="43" y="124"/>
                        <a:pt x="43" y="127"/>
                      </a:cubicBezTo>
                      <a:cubicBezTo>
                        <a:pt x="43" y="128"/>
                        <a:pt x="45" y="128"/>
                        <a:pt x="45" y="128"/>
                      </a:cubicBezTo>
                      <a:cubicBezTo>
                        <a:pt x="46" y="129"/>
                        <a:pt x="46" y="130"/>
                        <a:pt x="46" y="131"/>
                      </a:cubicBezTo>
                      <a:cubicBezTo>
                        <a:pt x="48" y="132"/>
                        <a:pt x="50" y="134"/>
                        <a:pt x="51" y="136"/>
                      </a:cubicBezTo>
                      <a:cubicBezTo>
                        <a:pt x="52" y="137"/>
                        <a:pt x="52" y="138"/>
                        <a:pt x="53" y="139"/>
                      </a:cubicBezTo>
                      <a:cubicBezTo>
                        <a:pt x="55" y="142"/>
                        <a:pt x="58" y="143"/>
                        <a:pt x="60" y="146"/>
                      </a:cubicBezTo>
                      <a:cubicBezTo>
                        <a:pt x="60" y="146"/>
                        <a:pt x="60" y="147"/>
                        <a:pt x="60" y="148"/>
                      </a:cubicBezTo>
                      <a:cubicBezTo>
                        <a:pt x="61" y="149"/>
                        <a:pt x="62" y="150"/>
                        <a:pt x="62" y="151"/>
                      </a:cubicBezTo>
                      <a:cubicBezTo>
                        <a:pt x="62" y="153"/>
                        <a:pt x="58" y="156"/>
                        <a:pt x="57" y="157"/>
                      </a:cubicBezTo>
                      <a:cubicBezTo>
                        <a:pt x="56" y="157"/>
                        <a:pt x="56" y="156"/>
                        <a:pt x="54" y="156"/>
                      </a:cubicBezTo>
                      <a:cubicBezTo>
                        <a:pt x="54" y="156"/>
                        <a:pt x="53" y="157"/>
                        <a:pt x="52" y="157"/>
                      </a:cubicBezTo>
                      <a:cubicBezTo>
                        <a:pt x="49" y="156"/>
                        <a:pt x="45" y="154"/>
                        <a:pt x="43" y="153"/>
                      </a:cubicBezTo>
                      <a:cubicBezTo>
                        <a:pt x="42" y="153"/>
                        <a:pt x="43" y="153"/>
                        <a:pt x="43" y="152"/>
                      </a:cubicBezTo>
                      <a:cubicBezTo>
                        <a:pt x="41" y="152"/>
                        <a:pt x="41" y="151"/>
                        <a:pt x="40" y="150"/>
                      </a:cubicBezTo>
                      <a:cubicBezTo>
                        <a:pt x="39" y="146"/>
                        <a:pt x="37" y="141"/>
                        <a:pt x="36" y="137"/>
                      </a:cubicBezTo>
                      <a:cubicBezTo>
                        <a:pt x="35" y="135"/>
                        <a:pt x="34" y="133"/>
                        <a:pt x="33" y="132"/>
                      </a:cubicBezTo>
                      <a:cubicBezTo>
                        <a:pt x="32" y="129"/>
                        <a:pt x="32" y="127"/>
                        <a:pt x="30" y="125"/>
                      </a:cubicBezTo>
                      <a:cubicBezTo>
                        <a:pt x="30" y="123"/>
                        <a:pt x="28" y="122"/>
                        <a:pt x="29" y="119"/>
                      </a:cubicBezTo>
                      <a:cubicBezTo>
                        <a:pt x="27" y="118"/>
                        <a:pt x="27" y="117"/>
                        <a:pt x="26" y="115"/>
                      </a:cubicBezTo>
                      <a:cubicBezTo>
                        <a:pt x="26" y="114"/>
                        <a:pt x="25" y="113"/>
                        <a:pt x="24" y="112"/>
                      </a:cubicBezTo>
                      <a:cubicBezTo>
                        <a:pt x="24" y="112"/>
                        <a:pt x="24" y="111"/>
                        <a:pt x="24" y="111"/>
                      </a:cubicBezTo>
                      <a:cubicBezTo>
                        <a:pt x="23" y="109"/>
                        <a:pt x="21" y="108"/>
                        <a:pt x="23" y="105"/>
                      </a:cubicBezTo>
                      <a:cubicBezTo>
                        <a:pt x="25" y="104"/>
                        <a:pt x="28" y="105"/>
                        <a:pt x="29" y="104"/>
                      </a:cubicBezTo>
                      <a:cubicBezTo>
                        <a:pt x="30" y="103"/>
                        <a:pt x="31" y="101"/>
                        <a:pt x="30" y="100"/>
                      </a:cubicBezTo>
                      <a:cubicBezTo>
                        <a:pt x="30" y="99"/>
                        <a:pt x="30" y="98"/>
                        <a:pt x="30" y="98"/>
                      </a:cubicBezTo>
                      <a:cubicBezTo>
                        <a:pt x="30" y="96"/>
                        <a:pt x="30" y="94"/>
                        <a:pt x="30" y="93"/>
                      </a:cubicBezTo>
                      <a:cubicBezTo>
                        <a:pt x="30" y="89"/>
                        <a:pt x="29" y="85"/>
                        <a:pt x="29" y="81"/>
                      </a:cubicBezTo>
                      <a:cubicBezTo>
                        <a:pt x="27" y="78"/>
                        <a:pt x="21" y="78"/>
                        <a:pt x="21" y="82"/>
                      </a:cubicBezTo>
                      <a:cubicBezTo>
                        <a:pt x="19" y="84"/>
                        <a:pt x="15" y="86"/>
                        <a:pt x="14" y="82"/>
                      </a:cubicBezTo>
                      <a:cubicBezTo>
                        <a:pt x="13" y="80"/>
                        <a:pt x="14" y="78"/>
                        <a:pt x="13" y="75"/>
                      </a:cubicBezTo>
                      <a:cubicBezTo>
                        <a:pt x="13" y="71"/>
                        <a:pt x="11" y="67"/>
                        <a:pt x="10" y="65"/>
                      </a:cubicBezTo>
                      <a:cubicBezTo>
                        <a:pt x="7" y="63"/>
                        <a:pt x="5" y="60"/>
                        <a:pt x="2" y="59"/>
                      </a:cubicBezTo>
                      <a:cubicBezTo>
                        <a:pt x="0" y="54"/>
                        <a:pt x="5" y="50"/>
                        <a:pt x="9" y="49"/>
                      </a:cubicBezTo>
                      <a:cubicBezTo>
                        <a:pt x="10" y="49"/>
                        <a:pt x="11" y="50"/>
                        <a:pt x="12" y="50"/>
                      </a:cubicBezTo>
                      <a:cubicBezTo>
                        <a:pt x="15" y="50"/>
                        <a:pt x="19" y="49"/>
                        <a:pt x="21" y="50"/>
                      </a:cubicBezTo>
                      <a:cubicBezTo>
                        <a:pt x="23" y="50"/>
                        <a:pt x="24" y="52"/>
                        <a:pt x="25" y="54"/>
                      </a:cubicBezTo>
                      <a:cubicBezTo>
                        <a:pt x="25" y="55"/>
                        <a:pt x="26" y="56"/>
                        <a:pt x="27" y="56"/>
                      </a:cubicBezTo>
                      <a:cubicBezTo>
                        <a:pt x="29" y="56"/>
                        <a:pt x="29" y="52"/>
                        <a:pt x="29" y="51"/>
                      </a:cubicBezTo>
                      <a:cubicBezTo>
                        <a:pt x="29" y="49"/>
                        <a:pt x="29" y="47"/>
                        <a:pt x="28" y="45"/>
                      </a:cubicBezTo>
                      <a:cubicBezTo>
                        <a:pt x="28" y="43"/>
                        <a:pt x="28" y="41"/>
                        <a:pt x="28" y="40"/>
                      </a:cubicBezTo>
                      <a:cubicBezTo>
                        <a:pt x="27" y="38"/>
                        <a:pt x="25" y="38"/>
                        <a:pt x="24" y="35"/>
                      </a:cubicBezTo>
                      <a:cubicBezTo>
                        <a:pt x="24" y="35"/>
                        <a:pt x="23" y="35"/>
                        <a:pt x="23" y="35"/>
                      </a:cubicBezTo>
                      <a:cubicBezTo>
                        <a:pt x="21" y="31"/>
                        <a:pt x="16" y="28"/>
                        <a:pt x="16" y="24"/>
                      </a:cubicBezTo>
                      <a:cubicBezTo>
                        <a:pt x="15" y="21"/>
                        <a:pt x="19" y="20"/>
                        <a:pt x="19" y="17"/>
                      </a:cubicBezTo>
                      <a:cubicBezTo>
                        <a:pt x="19" y="17"/>
                        <a:pt x="20" y="17"/>
                        <a:pt x="21" y="17"/>
                      </a:cubicBezTo>
                      <a:cubicBezTo>
                        <a:pt x="23" y="15"/>
                        <a:pt x="26" y="14"/>
                        <a:pt x="28" y="13"/>
                      </a:cubicBezTo>
                      <a:cubicBezTo>
                        <a:pt x="28" y="11"/>
                        <a:pt x="29" y="11"/>
                        <a:pt x="30" y="9"/>
                      </a:cubicBezTo>
                      <a:cubicBezTo>
                        <a:pt x="30" y="5"/>
                        <a:pt x="29" y="0"/>
                        <a:pt x="34" y="1"/>
                      </a:cubicBezTo>
                      <a:cubicBezTo>
                        <a:pt x="36" y="2"/>
                        <a:pt x="38" y="2"/>
                        <a:pt x="38" y="5"/>
                      </a:cubicBezTo>
                      <a:cubicBezTo>
                        <a:pt x="38" y="5"/>
                        <a:pt x="38" y="6"/>
                        <a:pt x="38" y="7"/>
                      </a:cubicBezTo>
                      <a:cubicBezTo>
                        <a:pt x="38" y="9"/>
                        <a:pt x="40" y="12"/>
                        <a:pt x="41" y="12"/>
                      </a:cubicBezTo>
                      <a:cubicBezTo>
                        <a:pt x="45" y="13"/>
                        <a:pt x="48" y="7"/>
                        <a:pt x="51" y="6"/>
                      </a:cubicBezTo>
                      <a:cubicBezTo>
                        <a:pt x="53" y="5"/>
                        <a:pt x="55" y="6"/>
                        <a:pt x="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4" name="Freeform 14">
                  <a:extLst>
                    <a:ext uri="{FF2B5EF4-FFF2-40B4-BE49-F238E27FC236}">
                      <a16:creationId xmlns="" xmlns:a16="http://schemas.microsoft.com/office/drawing/2014/main" id="{28F62FC8-65BB-41CB-9961-6AFCA1B93A76}"/>
                    </a:ext>
                  </a:extLst>
                </p:cNvPr>
                <p:cNvSpPr>
                  <a:spLocks/>
                </p:cNvSpPr>
                <p:nvPr/>
              </p:nvSpPr>
              <p:spPr bwMode="auto">
                <a:xfrm>
                  <a:off x="3429" y="1597"/>
                  <a:ext cx="33" cy="41"/>
                </a:xfrm>
                <a:custGeom>
                  <a:avLst/>
                  <a:gdLst>
                    <a:gd name="T0" fmla="*/ 16 w 16"/>
                    <a:gd name="T1" fmla="*/ 9 h 20"/>
                    <a:gd name="T2" fmla="*/ 15 w 16"/>
                    <a:gd name="T3" fmla="*/ 14 h 20"/>
                    <a:gd name="T4" fmla="*/ 5 w 16"/>
                    <a:gd name="T5" fmla="*/ 18 h 20"/>
                    <a:gd name="T6" fmla="*/ 3 w 16"/>
                    <a:gd name="T7" fmla="*/ 16 h 20"/>
                    <a:gd name="T8" fmla="*/ 0 w 16"/>
                    <a:gd name="T9" fmla="*/ 14 h 20"/>
                    <a:gd name="T10" fmla="*/ 3 w 16"/>
                    <a:gd name="T11" fmla="*/ 7 h 20"/>
                    <a:gd name="T12" fmla="*/ 12 w 16"/>
                    <a:gd name="T13" fmla="*/ 1 h 20"/>
                    <a:gd name="T14" fmla="*/ 16 w 16"/>
                    <a:gd name="T15" fmla="*/ 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0">
                      <a:moveTo>
                        <a:pt x="16" y="9"/>
                      </a:moveTo>
                      <a:cubicBezTo>
                        <a:pt x="15" y="9"/>
                        <a:pt x="14" y="12"/>
                        <a:pt x="15" y="14"/>
                      </a:cubicBezTo>
                      <a:cubicBezTo>
                        <a:pt x="13" y="16"/>
                        <a:pt x="10" y="20"/>
                        <a:pt x="5" y="18"/>
                      </a:cubicBezTo>
                      <a:cubicBezTo>
                        <a:pt x="4" y="18"/>
                        <a:pt x="4" y="17"/>
                        <a:pt x="3" y="16"/>
                      </a:cubicBezTo>
                      <a:cubicBezTo>
                        <a:pt x="2" y="15"/>
                        <a:pt x="1" y="16"/>
                        <a:pt x="0" y="14"/>
                      </a:cubicBezTo>
                      <a:cubicBezTo>
                        <a:pt x="0" y="13"/>
                        <a:pt x="2" y="9"/>
                        <a:pt x="3" y="7"/>
                      </a:cubicBezTo>
                      <a:cubicBezTo>
                        <a:pt x="5" y="4"/>
                        <a:pt x="8" y="0"/>
                        <a:pt x="12" y="1"/>
                      </a:cubicBezTo>
                      <a:cubicBezTo>
                        <a:pt x="15" y="2"/>
                        <a:pt x="16" y="5"/>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5" name="Freeform 15">
                  <a:extLst>
                    <a:ext uri="{FF2B5EF4-FFF2-40B4-BE49-F238E27FC236}">
                      <a16:creationId xmlns="" xmlns:a16="http://schemas.microsoft.com/office/drawing/2014/main" id="{A061FD97-1515-4AE3-A69A-5F480B4B5F26}"/>
                    </a:ext>
                  </a:extLst>
                </p:cNvPr>
                <p:cNvSpPr>
                  <a:spLocks/>
                </p:cNvSpPr>
                <p:nvPr/>
              </p:nvSpPr>
              <p:spPr bwMode="auto">
                <a:xfrm>
                  <a:off x="2387" y="1649"/>
                  <a:ext cx="54" cy="41"/>
                </a:xfrm>
                <a:custGeom>
                  <a:avLst/>
                  <a:gdLst>
                    <a:gd name="T0" fmla="*/ 25 w 26"/>
                    <a:gd name="T1" fmla="*/ 4 h 20"/>
                    <a:gd name="T2" fmla="*/ 17 w 26"/>
                    <a:gd name="T3" fmla="*/ 16 h 20"/>
                    <a:gd name="T4" fmla="*/ 10 w 26"/>
                    <a:gd name="T5" fmla="*/ 16 h 20"/>
                    <a:gd name="T6" fmla="*/ 4 w 26"/>
                    <a:gd name="T7" fmla="*/ 12 h 20"/>
                    <a:gd name="T8" fmla="*/ 0 w 26"/>
                    <a:gd name="T9" fmla="*/ 5 h 20"/>
                    <a:gd name="T10" fmla="*/ 7 w 26"/>
                    <a:gd name="T11" fmla="*/ 2 h 20"/>
                    <a:gd name="T12" fmla="*/ 13 w 26"/>
                    <a:gd name="T13" fmla="*/ 0 h 20"/>
                    <a:gd name="T14" fmla="*/ 21 w 26"/>
                    <a:gd name="T15" fmla="*/ 1 h 20"/>
                    <a:gd name="T16" fmla="*/ 25 w 26"/>
                    <a:gd name="T1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
                      <a:moveTo>
                        <a:pt x="25" y="4"/>
                      </a:moveTo>
                      <a:cubicBezTo>
                        <a:pt x="26" y="10"/>
                        <a:pt x="24" y="20"/>
                        <a:pt x="17" y="16"/>
                      </a:cubicBezTo>
                      <a:cubicBezTo>
                        <a:pt x="14" y="17"/>
                        <a:pt x="13" y="15"/>
                        <a:pt x="10" y="16"/>
                      </a:cubicBezTo>
                      <a:cubicBezTo>
                        <a:pt x="8" y="15"/>
                        <a:pt x="6" y="13"/>
                        <a:pt x="4" y="12"/>
                      </a:cubicBezTo>
                      <a:cubicBezTo>
                        <a:pt x="4" y="9"/>
                        <a:pt x="0" y="8"/>
                        <a:pt x="0" y="5"/>
                      </a:cubicBezTo>
                      <a:cubicBezTo>
                        <a:pt x="1" y="3"/>
                        <a:pt x="4" y="1"/>
                        <a:pt x="7" y="2"/>
                      </a:cubicBezTo>
                      <a:cubicBezTo>
                        <a:pt x="8" y="2"/>
                        <a:pt x="11" y="1"/>
                        <a:pt x="13" y="0"/>
                      </a:cubicBezTo>
                      <a:cubicBezTo>
                        <a:pt x="14" y="0"/>
                        <a:pt x="20" y="0"/>
                        <a:pt x="21" y="1"/>
                      </a:cubicBezTo>
                      <a:cubicBezTo>
                        <a:pt x="23" y="1"/>
                        <a:pt x="23" y="3"/>
                        <a:pt x="2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6" name="Freeform 16">
                  <a:extLst>
                    <a:ext uri="{FF2B5EF4-FFF2-40B4-BE49-F238E27FC236}">
                      <a16:creationId xmlns="" xmlns:a16="http://schemas.microsoft.com/office/drawing/2014/main" id="{01F1DEEC-7349-411C-9120-3B6A66FECD5A}"/>
                    </a:ext>
                  </a:extLst>
                </p:cNvPr>
                <p:cNvSpPr>
                  <a:spLocks/>
                </p:cNvSpPr>
                <p:nvPr/>
              </p:nvSpPr>
              <p:spPr bwMode="auto">
                <a:xfrm>
                  <a:off x="2431" y="1692"/>
                  <a:ext cx="54" cy="38"/>
                </a:xfrm>
                <a:custGeom>
                  <a:avLst/>
                  <a:gdLst>
                    <a:gd name="T0" fmla="*/ 1 w 26"/>
                    <a:gd name="T1" fmla="*/ 3 h 18"/>
                    <a:gd name="T2" fmla="*/ 19 w 26"/>
                    <a:gd name="T3" fmla="*/ 0 h 18"/>
                    <a:gd name="T4" fmla="*/ 23 w 26"/>
                    <a:gd name="T5" fmla="*/ 3 h 18"/>
                    <a:gd name="T6" fmla="*/ 26 w 26"/>
                    <a:gd name="T7" fmla="*/ 9 h 18"/>
                    <a:gd name="T8" fmla="*/ 21 w 26"/>
                    <a:gd name="T9" fmla="*/ 17 h 18"/>
                    <a:gd name="T10" fmla="*/ 17 w 26"/>
                    <a:gd name="T11" fmla="*/ 15 h 18"/>
                    <a:gd name="T12" fmla="*/ 10 w 26"/>
                    <a:gd name="T13" fmla="*/ 12 h 18"/>
                    <a:gd name="T14" fmla="*/ 4 w 26"/>
                    <a:gd name="T15" fmla="*/ 10 h 18"/>
                    <a:gd name="T16" fmla="*/ 1 w 2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
                      <a:moveTo>
                        <a:pt x="1" y="3"/>
                      </a:moveTo>
                      <a:cubicBezTo>
                        <a:pt x="6" y="0"/>
                        <a:pt x="13" y="1"/>
                        <a:pt x="19" y="0"/>
                      </a:cubicBezTo>
                      <a:cubicBezTo>
                        <a:pt x="20" y="0"/>
                        <a:pt x="23" y="2"/>
                        <a:pt x="23" y="3"/>
                      </a:cubicBezTo>
                      <a:cubicBezTo>
                        <a:pt x="24" y="5"/>
                        <a:pt x="25" y="7"/>
                        <a:pt x="26" y="9"/>
                      </a:cubicBezTo>
                      <a:cubicBezTo>
                        <a:pt x="25" y="12"/>
                        <a:pt x="25" y="18"/>
                        <a:pt x="21" y="17"/>
                      </a:cubicBezTo>
                      <a:cubicBezTo>
                        <a:pt x="19" y="17"/>
                        <a:pt x="19" y="16"/>
                        <a:pt x="17" y="15"/>
                      </a:cubicBezTo>
                      <a:cubicBezTo>
                        <a:pt x="14" y="14"/>
                        <a:pt x="11" y="14"/>
                        <a:pt x="10" y="12"/>
                      </a:cubicBezTo>
                      <a:cubicBezTo>
                        <a:pt x="7" y="12"/>
                        <a:pt x="6" y="11"/>
                        <a:pt x="4" y="10"/>
                      </a:cubicBezTo>
                      <a:cubicBezTo>
                        <a:pt x="2" y="8"/>
                        <a:pt x="0" y="7"/>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7" name="Freeform 17">
                  <a:extLst>
                    <a:ext uri="{FF2B5EF4-FFF2-40B4-BE49-F238E27FC236}">
                      <a16:creationId xmlns="" xmlns:a16="http://schemas.microsoft.com/office/drawing/2014/main" id="{FDBCF4DF-A02D-42CB-AF9C-7E389C2C4B22}"/>
                    </a:ext>
                  </a:extLst>
                </p:cNvPr>
                <p:cNvSpPr>
                  <a:spLocks/>
                </p:cNvSpPr>
                <p:nvPr/>
              </p:nvSpPr>
              <p:spPr bwMode="auto">
                <a:xfrm>
                  <a:off x="3495" y="1983"/>
                  <a:ext cx="142" cy="86"/>
                </a:xfrm>
                <a:custGeom>
                  <a:avLst/>
                  <a:gdLst>
                    <a:gd name="T0" fmla="*/ 64 w 68"/>
                    <a:gd name="T1" fmla="*/ 41 h 41"/>
                    <a:gd name="T2" fmla="*/ 61 w 68"/>
                    <a:gd name="T3" fmla="*/ 41 h 41"/>
                    <a:gd name="T4" fmla="*/ 57 w 68"/>
                    <a:gd name="T5" fmla="*/ 40 h 41"/>
                    <a:gd name="T6" fmla="*/ 56 w 68"/>
                    <a:gd name="T7" fmla="*/ 39 h 41"/>
                    <a:gd name="T8" fmla="*/ 52 w 68"/>
                    <a:gd name="T9" fmla="*/ 38 h 41"/>
                    <a:gd name="T10" fmla="*/ 45 w 68"/>
                    <a:gd name="T11" fmla="*/ 35 h 41"/>
                    <a:gd name="T12" fmla="*/ 41 w 68"/>
                    <a:gd name="T13" fmla="*/ 35 h 41"/>
                    <a:gd name="T14" fmla="*/ 34 w 68"/>
                    <a:gd name="T15" fmla="*/ 34 h 41"/>
                    <a:gd name="T16" fmla="*/ 19 w 68"/>
                    <a:gd name="T17" fmla="*/ 34 h 41"/>
                    <a:gd name="T18" fmla="*/ 2 w 68"/>
                    <a:gd name="T19" fmla="*/ 34 h 41"/>
                    <a:gd name="T20" fmla="*/ 0 w 68"/>
                    <a:gd name="T21" fmla="*/ 30 h 41"/>
                    <a:gd name="T22" fmla="*/ 4 w 68"/>
                    <a:gd name="T23" fmla="*/ 26 h 41"/>
                    <a:gd name="T24" fmla="*/ 19 w 68"/>
                    <a:gd name="T25" fmla="*/ 26 h 41"/>
                    <a:gd name="T26" fmla="*/ 22 w 68"/>
                    <a:gd name="T27" fmla="*/ 25 h 41"/>
                    <a:gd name="T28" fmla="*/ 24 w 68"/>
                    <a:gd name="T29" fmla="*/ 25 h 41"/>
                    <a:gd name="T30" fmla="*/ 29 w 68"/>
                    <a:gd name="T31" fmla="*/ 25 h 41"/>
                    <a:gd name="T32" fmla="*/ 26 w 68"/>
                    <a:gd name="T33" fmla="*/ 17 h 41"/>
                    <a:gd name="T34" fmla="*/ 21 w 68"/>
                    <a:gd name="T35" fmla="*/ 13 h 41"/>
                    <a:gd name="T36" fmla="*/ 19 w 68"/>
                    <a:gd name="T37" fmla="*/ 13 h 41"/>
                    <a:gd name="T38" fmla="*/ 16 w 68"/>
                    <a:gd name="T39" fmla="*/ 9 h 41"/>
                    <a:gd name="T40" fmla="*/ 15 w 68"/>
                    <a:gd name="T41" fmla="*/ 0 h 41"/>
                    <a:gd name="T42" fmla="*/ 18 w 68"/>
                    <a:gd name="T43" fmla="*/ 2 h 41"/>
                    <a:gd name="T44" fmla="*/ 20 w 68"/>
                    <a:gd name="T45" fmla="*/ 2 h 41"/>
                    <a:gd name="T46" fmla="*/ 23 w 68"/>
                    <a:gd name="T47" fmla="*/ 6 h 41"/>
                    <a:gd name="T48" fmla="*/ 29 w 68"/>
                    <a:gd name="T49" fmla="*/ 11 h 41"/>
                    <a:gd name="T50" fmla="*/ 31 w 68"/>
                    <a:gd name="T51" fmla="*/ 12 h 41"/>
                    <a:gd name="T52" fmla="*/ 32 w 68"/>
                    <a:gd name="T53" fmla="*/ 14 h 41"/>
                    <a:gd name="T54" fmla="*/ 43 w 68"/>
                    <a:gd name="T55" fmla="*/ 23 h 41"/>
                    <a:gd name="T56" fmla="*/ 48 w 68"/>
                    <a:gd name="T57" fmla="*/ 27 h 41"/>
                    <a:gd name="T58" fmla="*/ 56 w 68"/>
                    <a:gd name="T59" fmla="*/ 31 h 41"/>
                    <a:gd name="T60" fmla="*/ 60 w 68"/>
                    <a:gd name="T61" fmla="*/ 31 h 41"/>
                    <a:gd name="T62" fmla="*/ 62 w 68"/>
                    <a:gd name="T63" fmla="*/ 33 h 41"/>
                    <a:gd name="T64" fmla="*/ 64 w 68"/>
                    <a:gd name="T65" fmla="*/ 33 h 41"/>
                    <a:gd name="T66" fmla="*/ 64 w 68"/>
                    <a:gd name="T6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41">
                      <a:moveTo>
                        <a:pt x="64" y="41"/>
                      </a:moveTo>
                      <a:cubicBezTo>
                        <a:pt x="62" y="41"/>
                        <a:pt x="62" y="41"/>
                        <a:pt x="61" y="41"/>
                      </a:cubicBezTo>
                      <a:cubicBezTo>
                        <a:pt x="60" y="40"/>
                        <a:pt x="58" y="40"/>
                        <a:pt x="57" y="40"/>
                      </a:cubicBezTo>
                      <a:cubicBezTo>
                        <a:pt x="57" y="40"/>
                        <a:pt x="56" y="39"/>
                        <a:pt x="56" y="39"/>
                      </a:cubicBezTo>
                      <a:cubicBezTo>
                        <a:pt x="54" y="38"/>
                        <a:pt x="53" y="38"/>
                        <a:pt x="52" y="38"/>
                      </a:cubicBezTo>
                      <a:cubicBezTo>
                        <a:pt x="50" y="37"/>
                        <a:pt x="48" y="36"/>
                        <a:pt x="45" y="35"/>
                      </a:cubicBezTo>
                      <a:cubicBezTo>
                        <a:pt x="44" y="35"/>
                        <a:pt x="43" y="35"/>
                        <a:pt x="41" y="35"/>
                      </a:cubicBezTo>
                      <a:cubicBezTo>
                        <a:pt x="39" y="35"/>
                        <a:pt x="37" y="34"/>
                        <a:pt x="34" y="34"/>
                      </a:cubicBezTo>
                      <a:cubicBezTo>
                        <a:pt x="30" y="34"/>
                        <a:pt x="24" y="34"/>
                        <a:pt x="19" y="34"/>
                      </a:cubicBezTo>
                      <a:cubicBezTo>
                        <a:pt x="13" y="34"/>
                        <a:pt x="7" y="34"/>
                        <a:pt x="2" y="34"/>
                      </a:cubicBezTo>
                      <a:cubicBezTo>
                        <a:pt x="1" y="33"/>
                        <a:pt x="1" y="31"/>
                        <a:pt x="0" y="30"/>
                      </a:cubicBezTo>
                      <a:cubicBezTo>
                        <a:pt x="2" y="29"/>
                        <a:pt x="2" y="27"/>
                        <a:pt x="4" y="26"/>
                      </a:cubicBezTo>
                      <a:cubicBezTo>
                        <a:pt x="7" y="24"/>
                        <a:pt x="14" y="26"/>
                        <a:pt x="19" y="26"/>
                      </a:cubicBezTo>
                      <a:cubicBezTo>
                        <a:pt x="20" y="25"/>
                        <a:pt x="21" y="25"/>
                        <a:pt x="22" y="25"/>
                      </a:cubicBezTo>
                      <a:cubicBezTo>
                        <a:pt x="22" y="25"/>
                        <a:pt x="23" y="25"/>
                        <a:pt x="24" y="25"/>
                      </a:cubicBezTo>
                      <a:cubicBezTo>
                        <a:pt x="26" y="25"/>
                        <a:pt x="27" y="24"/>
                        <a:pt x="29" y="25"/>
                      </a:cubicBezTo>
                      <a:cubicBezTo>
                        <a:pt x="30" y="21"/>
                        <a:pt x="27" y="20"/>
                        <a:pt x="26" y="17"/>
                      </a:cubicBezTo>
                      <a:cubicBezTo>
                        <a:pt x="24" y="16"/>
                        <a:pt x="22" y="15"/>
                        <a:pt x="21" y="13"/>
                      </a:cubicBezTo>
                      <a:cubicBezTo>
                        <a:pt x="21" y="12"/>
                        <a:pt x="20" y="13"/>
                        <a:pt x="19" y="13"/>
                      </a:cubicBezTo>
                      <a:cubicBezTo>
                        <a:pt x="19" y="11"/>
                        <a:pt x="16" y="11"/>
                        <a:pt x="16" y="9"/>
                      </a:cubicBezTo>
                      <a:cubicBezTo>
                        <a:pt x="12" y="8"/>
                        <a:pt x="9" y="0"/>
                        <a:pt x="15" y="0"/>
                      </a:cubicBezTo>
                      <a:cubicBezTo>
                        <a:pt x="16" y="0"/>
                        <a:pt x="17" y="1"/>
                        <a:pt x="18" y="2"/>
                      </a:cubicBezTo>
                      <a:cubicBezTo>
                        <a:pt x="19" y="2"/>
                        <a:pt x="20" y="2"/>
                        <a:pt x="20" y="2"/>
                      </a:cubicBezTo>
                      <a:cubicBezTo>
                        <a:pt x="22" y="3"/>
                        <a:pt x="23" y="5"/>
                        <a:pt x="23" y="6"/>
                      </a:cubicBezTo>
                      <a:cubicBezTo>
                        <a:pt x="25" y="8"/>
                        <a:pt x="28" y="9"/>
                        <a:pt x="29" y="11"/>
                      </a:cubicBezTo>
                      <a:cubicBezTo>
                        <a:pt x="29" y="11"/>
                        <a:pt x="30" y="11"/>
                        <a:pt x="31" y="12"/>
                      </a:cubicBezTo>
                      <a:cubicBezTo>
                        <a:pt x="31" y="13"/>
                        <a:pt x="32" y="13"/>
                        <a:pt x="32" y="14"/>
                      </a:cubicBezTo>
                      <a:cubicBezTo>
                        <a:pt x="37" y="16"/>
                        <a:pt x="39" y="21"/>
                        <a:pt x="43" y="23"/>
                      </a:cubicBezTo>
                      <a:cubicBezTo>
                        <a:pt x="45" y="24"/>
                        <a:pt x="47" y="25"/>
                        <a:pt x="48" y="27"/>
                      </a:cubicBezTo>
                      <a:cubicBezTo>
                        <a:pt x="51" y="27"/>
                        <a:pt x="53" y="30"/>
                        <a:pt x="56" y="31"/>
                      </a:cubicBezTo>
                      <a:cubicBezTo>
                        <a:pt x="57" y="31"/>
                        <a:pt x="59" y="30"/>
                        <a:pt x="60" y="31"/>
                      </a:cubicBezTo>
                      <a:cubicBezTo>
                        <a:pt x="61" y="31"/>
                        <a:pt x="61" y="32"/>
                        <a:pt x="62" y="33"/>
                      </a:cubicBezTo>
                      <a:cubicBezTo>
                        <a:pt x="63" y="33"/>
                        <a:pt x="63" y="33"/>
                        <a:pt x="64" y="33"/>
                      </a:cubicBezTo>
                      <a:cubicBezTo>
                        <a:pt x="68" y="34"/>
                        <a:pt x="68" y="39"/>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8" name="Freeform 18">
                  <a:extLst>
                    <a:ext uri="{FF2B5EF4-FFF2-40B4-BE49-F238E27FC236}">
                      <a16:creationId xmlns="" xmlns:a16="http://schemas.microsoft.com/office/drawing/2014/main" id="{827AB47F-EF0F-49A7-8A0A-050C480376D0}"/>
                    </a:ext>
                  </a:extLst>
                </p:cNvPr>
                <p:cNvSpPr>
                  <a:spLocks/>
                </p:cNvSpPr>
                <p:nvPr/>
              </p:nvSpPr>
              <p:spPr bwMode="auto">
                <a:xfrm>
                  <a:off x="2377" y="2004"/>
                  <a:ext cx="164" cy="119"/>
                </a:xfrm>
                <a:custGeom>
                  <a:avLst/>
                  <a:gdLst>
                    <a:gd name="T0" fmla="*/ 67 w 79"/>
                    <a:gd name="T1" fmla="*/ 1 h 57"/>
                    <a:gd name="T2" fmla="*/ 70 w 79"/>
                    <a:gd name="T3" fmla="*/ 7 h 57"/>
                    <a:gd name="T4" fmla="*/ 71 w 79"/>
                    <a:gd name="T5" fmla="*/ 10 h 57"/>
                    <a:gd name="T6" fmla="*/ 74 w 79"/>
                    <a:gd name="T7" fmla="*/ 16 h 57"/>
                    <a:gd name="T8" fmla="*/ 74 w 79"/>
                    <a:gd name="T9" fmla="*/ 20 h 57"/>
                    <a:gd name="T10" fmla="*/ 78 w 79"/>
                    <a:gd name="T11" fmla="*/ 32 h 57"/>
                    <a:gd name="T12" fmla="*/ 75 w 79"/>
                    <a:gd name="T13" fmla="*/ 36 h 57"/>
                    <a:gd name="T14" fmla="*/ 65 w 79"/>
                    <a:gd name="T15" fmla="*/ 35 h 57"/>
                    <a:gd name="T16" fmla="*/ 63 w 79"/>
                    <a:gd name="T17" fmla="*/ 35 h 57"/>
                    <a:gd name="T18" fmla="*/ 60 w 79"/>
                    <a:gd name="T19" fmla="*/ 35 h 57"/>
                    <a:gd name="T20" fmla="*/ 57 w 79"/>
                    <a:gd name="T21" fmla="*/ 33 h 57"/>
                    <a:gd name="T22" fmla="*/ 51 w 79"/>
                    <a:gd name="T23" fmla="*/ 32 h 57"/>
                    <a:gd name="T24" fmla="*/ 41 w 79"/>
                    <a:gd name="T25" fmla="*/ 31 h 57"/>
                    <a:gd name="T26" fmla="*/ 38 w 79"/>
                    <a:gd name="T27" fmla="*/ 31 h 57"/>
                    <a:gd name="T28" fmla="*/ 32 w 79"/>
                    <a:gd name="T29" fmla="*/ 30 h 57"/>
                    <a:gd name="T30" fmla="*/ 29 w 79"/>
                    <a:gd name="T31" fmla="*/ 30 h 57"/>
                    <a:gd name="T32" fmla="*/ 27 w 79"/>
                    <a:gd name="T33" fmla="*/ 28 h 57"/>
                    <a:gd name="T34" fmla="*/ 20 w 79"/>
                    <a:gd name="T35" fmla="*/ 28 h 57"/>
                    <a:gd name="T36" fmla="*/ 13 w 79"/>
                    <a:gd name="T37" fmla="*/ 29 h 57"/>
                    <a:gd name="T38" fmla="*/ 14 w 79"/>
                    <a:gd name="T39" fmla="*/ 36 h 57"/>
                    <a:gd name="T40" fmla="*/ 15 w 79"/>
                    <a:gd name="T41" fmla="*/ 39 h 57"/>
                    <a:gd name="T42" fmla="*/ 16 w 79"/>
                    <a:gd name="T43" fmla="*/ 42 h 57"/>
                    <a:gd name="T44" fmla="*/ 17 w 79"/>
                    <a:gd name="T45" fmla="*/ 47 h 57"/>
                    <a:gd name="T46" fmla="*/ 19 w 79"/>
                    <a:gd name="T47" fmla="*/ 54 h 57"/>
                    <a:gd name="T48" fmla="*/ 11 w 79"/>
                    <a:gd name="T49" fmla="*/ 53 h 57"/>
                    <a:gd name="T50" fmla="*/ 8 w 79"/>
                    <a:gd name="T51" fmla="*/ 46 h 57"/>
                    <a:gd name="T52" fmla="*/ 7 w 79"/>
                    <a:gd name="T53" fmla="*/ 42 h 57"/>
                    <a:gd name="T54" fmla="*/ 4 w 79"/>
                    <a:gd name="T55" fmla="*/ 36 h 57"/>
                    <a:gd name="T56" fmla="*/ 4 w 79"/>
                    <a:gd name="T57" fmla="*/ 34 h 57"/>
                    <a:gd name="T58" fmla="*/ 3 w 79"/>
                    <a:gd name="T59" fmla="*/ 32 h 57"/>
                    <a:gd name="T60" fmla="*/ 2 w 79"/>
                    <a:gd name="T61" fmla="*/ 30 h 57"/>
                    <a:gd name="T62" fmla="*/ 1 w 79"/>
                    <a:gd name="T63" fmla="*/ 27 h 57"/>
                    <a:gd name="T64" fmla="*/ 1 w 79"/>
                    <a:gd name="T65" fmla="*/ 23 h 57"/>
                    <a:gd name="T66" fmla="*/ 6 w 79"/>
                    <a:gd name="T67" fmla="*/ 19 h 57"/>
                    <a:gd name="T68" fmla="*/ 17 w 79"/>
                    <a:gd name="T69" fmla="*/ 19 h 57"/>
                    <a:gd name="T70" fmla="*/ 22 w 79"/>
                    <a:gd name="T71" fmla="*/ 19 h 57"/>
                    <a:gd name="T72" fmla="*/ 24 w 79"/>
                    <a:gd name="T73" fmla="*/ 20 h 57"/>
                    <a:gd name="T74" fmla="*/ 30 w 79"/>
                    <a:gd name="T75" fmla="*/ 21 h 57"/>
                    <a:gd name="T76" fmla="*/ 33 w 79"/>
                    <a:gd name="T77" fmla="*/ 22 h 57"/>
                    <a:gd name="T78" fmla="*/ 36 w 79"/>
                    <a:gd name="T79" fmla="*/ 22 h 57"/>
                    <a:gd name="T80" fmla="*/ 52 w 79"/>
                    <a:gd name="T81" fmla="*/ 24 h 57"/>
                    <a:gd name="T82" fmla="*/ 66 w 79"/>
                    <a:gd name="T83" fmla="*/ 25 h 57"/>
                    <a:gd name="T84" fmla="*/ 64 w 79"/>
                    <a:gd name="T85" fmla="*/ 15 h 57"/>
                    <a:gd name="T86" fmla="*/ 62 w 79"/>
                    <a:gd name="T87" fmla="*/ 10 h 57"/>
                    <a:gd name="T88" fmla="*/ 62 w 79"/>
                    <a:gd name="T89" fmla="*/ 7 h 57"/>
                    <a:gd name="T90" fmla="*/ 61 w 79"/>
                    <a:gd name="T91" fmla="*/ 4 h 57"/>
                    <a:gd name="T92" fmla="*/ 67 w 79"/>
                    <a:gd name="T93"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9" h="57">
                      <a:moveTo>
                        <a:pt x="67" y="1"/>
                      </a:moveTo>
                      <a:cubicBezTo>
                        <a:pt x="68" y="3"/>
                        <a:pt x="69" y="5"/>
                        <a:pt x="70" y="7"/>
                      </a:cubicBezTo>
                      <a:cubicBezTo>
                        <a:pt x="70" y="8"/>
                        <a:pt x="70" y="9"/>
                        <a:pt x="71" y="10"/>
                      </a:cubicBezTo>
                      <a:cubicBezTo>
                        <a:pt x="71" y="12"/>
                        <a:pt x="73" y="14"/>
                        <a:pt x="74" y="16"/>
                      </a:cubicBezTo>
                      <a:cubicBezTo>
                        <a:pt x="74" y="17"/>
                        <a:pt x="74" y="18"/>
                        <a:pt x="74" y="20"/>
                      </a:cubicBezTo>
                      <a:cubicBezTo>
                        <a:pt x="75" y="23"/>
                        <a:pt x="79" y="27"/>
                        <a:pt x="78" y="32"/>
                      </a:cubicBezTo>
                      <a:cubicBezTo>
                        <a:pt x="78" y="33"/>
                        <a:pt x="76" y="36"/>
                        <a:pt x="75" y="36"/>
                      </a:cubicBezTo>
                      <a:cubicBezTo>
                        <a:pt x="74" y="37"/>
                        <a:pt x="68" y="36"/>
                        <a:pt x="65" y="35"/>
                      </a:cubicBezTo>
                      <a:cubicBezTo>
                        <a:pt x="64" y="35"/>
                        <a:pt x="64" y="35"/>
                        <a:pt x="63" y="35"/>
                      </a:cubicBezTo>
                      <a:cubicBezTo>
                        <a:pt x="62" y="34"/>
                        <a:pt x="61" y="35"/>
                        <a:pt x="60" y="35"/>
                      </a:cubicBezTo>
                      <a:cubicBezTo>
                        <a:pt x="59" y="34"/>
                        <a:pt x="58" y="34"/>
                        <a:pt x="57" y="33"/>
                      </a:cubicBezTo>
                      <a:cubicBezTo>
                        <a:pt x="55" y="33"/>
                        <a:pt x="53" y="33"/>
                        <a:pt x="51" y="32"/>
                      </a:cubicBezTo>
                      <a:cubicBezTo>
                        <a:pt x="48" y="32"/>
                        <a:pt x="44" y="31"/>
                        <a:pt x="41" y="31"/>
                      </a:cubicBezTo>
                      <a:cubicBezTo>
                        <a:pt x="40" y="31"/>
                        <a:pt x="39" y="31"/>
                        <a:pt x="38" y="31"/>
                      </a:cubicBezTo>
                      <a:cubicBezTo>
                        <a:pt x="36" y="30"/>
                        <a:pt x="34" y="30"/>
                        <a:pt x="32" y="30"/>
                      </a:cubicBezTo>
                      <a:cubicBezTo>
                        <a:pt x="31" y="29"/>
                        <a:pt x="30" y="30"/>
                        <a:pt x="29" y="30"/>
                      </a:cubicBezTo>
                      <a:cubicBezTo>
                        <a:pt x="28" y="30"/>
                        <a:pt x="28" y="29"/>
                        <a:pt x="27" y="28"/>
                      </a:cubicBezTo>
                      <a:cubicBezTo>
                        <a:pt x="25" y="28"/>
                        <a:pt x="23" y="28"/>
                        <a:pt x="20" y="28"/>
                      </a:cubicBezTo>
                      <a:cubicBezTo>
                        <a:pt x="18" y="28"/>
                        <a:pt x="15" y="26"/>
                        <a:pt x="13" y="29"/>
                      </a:cubicBezTo>
                      <a:cubicBezTo>
                        <a:pt x="12" y="32"/>
                        <a:pt x="14" y="34"/>
                        <a:pt x="14" y="36"/>
                      </a:cubicBezTo>
                      <a:cubicBezTo>
                        <a:pt x="15" y="37"/>
                        <a:pt x="15" y="38"/>
                        <a:pt x="15" y="39"/>
                      </a:cubicBezTo>
                      <a:cubicBezTo>
                        <a:pt x="15" y="40"/>
                        <a:pt x="16" y="41"/>
                        <a:pt x="16" y="42"/>
                      </a:cubicBezTo>
                      <a:cubicBezTo>
                        <a:pt x="17" y="44"/>
                        <a:pt x="17" y="46"/>
                        <a:pt x="17" y="47"/>
                      </a:cubicBezTo>
                      <a:cubicBezTo>
                        <a:pt x="18" y="49"/>
                        <a:pt x="20" y="50"/>
                        <a:pt x="19" y="54"/>
                      </a:cubicBezTo>
                      <a:cubicBezTo>
                        <a:pt x="17" y="57"/>
                        <a:pt x="12" y="55"/>
                        <a:pt x="11" y="53"/>
                      </a:cubicBezTo>
                      <a:cubicBezTo>
                        <a:pt x="10" y="50"/>
                        <a:pt x="9" y="48"/>
                        <a:pt x="8" y="46"/>
                      </a:cubicBezTo>
                      <a:cubicBezTo>
                        <a:pt x="7" y="44"/>
                        <a:pt x="7" y="43"/>
                        <a:pt x="7" y="42"/>
                      </a:cubicBezTo>
                      <a:cubicBezTo>
                        <a:pt x="6" y="40"/>
                        <a:pt x="4" y="38"/>
                        <a:pt x="4" y="36"/>
                      </a:cubicBezTo>
                      <a:cubicBezTo>
                        <a:pt x="3" y="35"/>
                        <a:pt x="4" y="34"/>
                        <a:pt x="4" y="34"/>
                      </a:cubicBezTo>
                      <a:cubicBezTo>
                        <a:pt x="4" y="33"/>
                        <a:pt x="3" y="33"/>
                        <a:pt x="3" y="32"/>
                      </a:cubicBezTo>
                      <a:cubicBezTo>
                        <a:pt x="2" y="31"/>
                        <a:pt x="3" y="30"/>
                        <a:pt x="2" y="30"/>
                      </a:cubicBezTo>
                      <a:cubicBezTo>
                        <a:pt x="2" y="29"/>
                        <a:pt x="1" y="28"/>
                        <a:pt x="1" y="27"/>
                      </a:cubicBezTo>
                      <a:cubicBezTo>
                        <a:pt x="1" y="26"/>
                        <a:pt x="0" y="24"/>
                        <a:pt x="1" y="23"/>
                      </a:cubicBezTo>
                      <a:cubicBezTo>
                        <a:pt x="1" y="22"/>
                        <a:pt x="4" y="19"/>
                        <a:pt x="6" y="19"/>
                      </a:cubicBezTo>
                      <a:cubicBezTo>
                        <a:pt x="9" y="17"/>
                        <a:pt x="13" y="18"/>
                        <a:pt x="17" y="19"/>
                      </a:cubicBezTo>
                      <a:cubicBezTo>
                        <a:pt x="18" y="19"/>
                        <a:pt x="20" y="19"/>
                        <a:pt x="22" y="19"/>
                      </a:cubicBezTo>
                      <a:cubicBezTo>
                        <a:pt x="23" y="19"/>
                        <a:pt x="23" y="20"/>
                        <a:pt x="24" y="20"/>
                      </a:cubicBezTo>
                      <a:cubicBezTo>
                        <a:pt x="26" y="20"/>
                        <a:pt x="28" y="20"/>
                        <a:pt x="30" y="21"/>
                      </a:cubicBezTo>
                      <a:cubicBezTo>
                        <a:pt x="31" y="21"/>
                        <a:pt x="32" y="21"/>
                        <a:pt x="33" y="22"/>
                      </a:cubicBezTo>
                      <a:cubicBezTo>
                        <a:pt x="34" y="22"/>
                        <a:pt x="35" y="22"/>
                        <a:pt x="36" y="22"/>
                      </a:cubicBezTo>
                      <a:cubicBezTo>
                        <a:pt x="41" y="22"/>
                        <a:pt x="46" y="23"/>
                        <a:pt x="52" y="24"/>
                      </a:cubicBezTo>
                      <a:cubicBezTo>
                        <a:pt x="56" y="25"/>
                        <a:pt x="62" y="26"/>
                        <a:pt x="66" y="25"/>
                      </a:cubicBezTo>
                      <a:cubicBezTo>
                        <a:pt x="67" y="21"/>
                        <a:pt x="66" y="17"/>
                        <a:pt x="64" y="15"/>
                      </a:cubicBezTo>
                      <a:cubicBezTo>
                        <a:pt x="65" y="13"/>
                        <a:pt x="63" y="12"/>
                        <a:pt x="62" y="10"/>
                      </a:cubicBezTo>
                      <a:cubicBezTo>
                        <a:pt x="62" y="9"/>
                        <a:pt x="62" y="8"/>
                        <a:pt x="62" y="7"/>
                      </a:cubicBezTo>
                      <a:cubicBezTo>
                        <a:pt x="62" y="5"/>
                        <a:pt x="61" y="4"/>
                        <a:pt x="61" y="4"/>
                      </a:cubicBezTo>
                      <a:cubicBezTo>
                        <a:pt x="61" y="1"/>
                        <a:pt x="64" y="0"/>
                        <a:pt x="6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9" name="Freeform 19">
                  <a:extLst>
                    <a:ext uri="{FF2B5EF4-FFF2-40B4-BE49-F238E27FC236}">
                      <a16:creationId xmlns="" xmlns:a16="http://schemas.microsoft.com/office/drawing/2014/main" id="{3780CF13-1BBE-44A2-8882-CF9EF29DD111}"/>
                    </a:ext>
                  </a:extLst>
                </p:cNvPr>
                <p:cNvSpPr>
                  <a:spLocks/>
                </p:cNvSpPr>
                <p:nvPr/>
              </p:nvSpPr>
              <p:spPr bwMode="auto">
                <a:xfrm>
                  <a:off x="3458" y="2060"/>
                  <a:ext cx="142" cy="104"/>
                </a:xfrm>
                <a:custGeom>
                  <a:avLst/>
                  <a:gdLst>
                    <a:gd name="T0" fmla="*/ 20 w 68"/>
                    <a:gd name="T1" fmla="*/ 19 h 50"/>
                    <a:gd name="T2" fmla="*/ 25 w 68"/>
                    <a:gd name="T3" fmla="*/ 20 h 50"/>
                    <a:gd name="T4" fmla="*/ 29 w 68"/>
                    <a:gd name="T5" fmla="*/ 23 h 50"/>
                    <a:gd name="T6" fmla="*/ 31 w 68"/>
                    <a:gd name="T7" fmla="*/ 25 h 50"/>
                    <a:gd name="T8" fmla="*/ 40 w 68"/>
                    <a:gd name="T9" fmla="*/ 29 h 50"/>
                    <a:gd name="T10" fmla="*/ 44 w 68"/>
                    <a:gd name="T11" fmla="*/ 31 h 50"/>
                    <a:gd name="T12" fmla="*/ 46 w 68"/>
                    <a:gd name="T13" fmla="*/ 33 h 50"/>
                    <a:gd name="T14" fmla="*/ 47 w 68"/>
                    <a:gd name="T15" fmla="*/ 33 h 50"/>
                    <a:gd name="T16" fmla="*/ 64 w 68"/>
                    <a:gd name="T17" fmla="*/ 42 h 50"/>
                    <a:gd name="T18" fmla="*/ 66 w 68"/>
                    <a:gd name="T19" fmla="*/ 42 h 50"/>
                    <a:gd name="T20" fmla="*/ 68 w 68"/>
                    <a:gd name="T21" fmla="*/ 46 h 50"/>
                    <a:gd name="T22" fmla="*/ 64 w 68"/>
                    <a:gd name="T23" fmla="*/ 50 h 50"/>
                    <a:gd name="T24" fmla="*/ 58 w 68"/>
                    <a:gd name="T25" fmla="*/ 49 h 50"/>
                    <a:gd name="T26" fmla="*/ 56 w 68"/>
                    <a:gd name="T27" fmla="*/ 47 h 50"/>
                    <a:gd name="T28" fmla="*/ 55 w 68"/>
                    <a:gd name="T29" fmla="*/ 47 h 50"/>
                    <a:gd name="T30" fmla="*/ 53 w 68"/>
                    <a:gd name="T31" fmla="*/ 45 h 50"/>
                    <a:gd name="T32" fmla="*/ 49 w 68"/>
                    <a:gd name="T33" fmla="*/ 44 h 50"/>
                    <a:gd name="T34" fmla="*/ 47 w 68"/>
                    <a:gd name="T35" fmla="*/ 41 h 50"/>
                    <a:gd name="T36" fmla="*/ 44 w 68"/>
                    <a:gd name="T37" fmla="*/ 41 h 50"/>
                    <a:gd name="T38" fmla="*/ 42 w 68"/>
                    <a:gd name="T39" fmla="*/ 39 h 50"/>
                    <a:gd name="T40" fmla="*/ 40 w 68"/>
                    <a:gd name="T41" fmla="*/ 39 h 50"/>
                    <a:gd name="T42" fmla="*/ 37 w 68"/>
                    <a:gd name="T43" fmla="*/ 37 h 50"/>
                    <a:gd name="T44" fmla="*/ 36 w 68"/>
                    <a:gd name="T45" fmla="*/ 36 h 50"/>
                    <a:gd name="T46" fmla="*/ 34 w 68"/>
                    <a:gd name="T47" fmla="*/ 36 h 50"/>
                    <a:gd name="T48" fmla="*/ 29 w 68"/>
                    <a:gd name="T49" fmla="*/ 34 h 50"/>
                    <a:gd name="T50" fmla="*/ 23 w 68"/>
                    <a:gd name="T51" fmla="*/ 30 h 50"/>
                    <a:gd name="T52" fmla="*/ 20 w 68"/>
                    <a:gd name="T53" fmla="*/ 28 h 50"/>
                    <a:gd name="T54" fmla="*/ 9 w 68"/>
                    <a:gd name="T55" fmla="*/ 30 h 50"/>
                    <a:gd name="T56" fmla="*/ 9 w 68"/>
                    <a:gd name="T57" fmla="*/ 31 h 50"/>
                    <a:gd name="T58" fmla="*/ 7 w 68"/>
                    <a:gd name="T59" fmla="*/ 33 h 50"/>
                    <a:gd name="T60" fmla="*/ 7 w 68"/>
                    <a:gd name="T61" fmla="*/ 35 h 50"/>
                    <a:gd name="T62" fmla="*/ 3 w 68"/>
                    <a:gd name="T63" fmla="*/ 36 h 50"/>
                    <a:gd name="T64" fmla="*/ 0 w 68"/>
                    <a:gd name="T65" fmla="*/ 33 h 50"/>
                    <a:gd name="T66" fmla="*/ 3 w 68"/>
                    <a:gd name="T67" fmla="*/ 25 h 50"/>
                    <a:gd name="T68" fmla="*/ 5 w 68"/>
                    <a:gd name="T69" fmla="*/ 24 h 50"/>
                    <a:gd name="T70" fmla="*/ 6 w 68"/>
                    <a:gd name="T71" fmla="*/ 21 h 50"/>
                    <a:gd name="T72" fmla="*/ 6 w 68"/>
                    <a:gd name="T73" fmla="*/ 19 h 50"/>
                    <a:gd name="T74" fmla="*/ 8 w 68"/>
                    <a:gd name="T75" fmla="*/ 18 h 50"/>
                    <a:gd name="T76" fmla="*/ 7 w 68"/>
                    <a:gd name="T77" fmla="*/ 16 h 50"/>
                    <a:gd name="T78" fmla="*/ 11 w 68"/>
                    <a:gd name="T79" fmla="*/ 11 h 50"/>
                    <a:gd name="T80" fmla="*/ 13 w 68"/>
                    <a:gd name="T81" fmla="*/ 7 h 50"/>
                    <a:gd name="T82" fmla="*/ 16 w 68"/>
                    <a:gd name="T83" fmla="*/ 4 h 50"/>
                    <a:gd name="T84" fmla="*/ 21 w 68"/>
                    <a:gd name="T85" fmla="*/ 3 h 50"/>
                    <a:gd name="T86" fmla="*/ 19 w 68"/>
                    <a:gd name="T87" fmla="*/ 10 h 50"/>
                    <a:gd name="T88" fmla="*/ 19 w 68"/>
                    <a:gd name="T89" fmla="*/ 11 h 50"/>
                    <a:gd name="T90" fmla="*/ 18 w 68"/>
                    <a:gd name="T91" fmla="*/ 14 h 50"/>
                    <a:gd name="T92" fmla="*/ 20 w 68"/>
                    <a:gd name="T93"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50">
                      <a:moveTo>
                        <a:pt x="20" y="19"/>
                      </a:moveTo>
                      <a:cubicBezTo>
                        <a:pt x="22" y="19"/>
                        <a:pt x="23" y="20"/>
                        <a:pt x="25" y="20"/>
                      </a:cubicBezTo>
                      <a:cubicBezTo>
                        <a:pt x="26" y="22"/>
                        <a:pt x="28" y="22"/>
                        <a:pt x="29" y="23"/>
                      </a:cubicBezTo>
                      <a:cubicBezTo>
                        <a:pt x="30" y="23"/>
                        <a:pt x="31" y="24"/>
                        <a:pt x="31" y="25"/>
                      </a:cubicBezTo>
                      <a:cubicBezTo>
                        <a:pt x="34" y="26"/>
                        <a:pt x="38" y="28"/>
                        <a:pt x="40" y="29"/>
                      </a:cubicBezTo>
                      <a:cubicBezTo>
                        <a:pt x="42" y="30"/>
                        <a:pt x="42" y="31"/>
                        <a:pt x="44" y="31"/>
                      </a:cubicBezTo>
                      <a:cubicBezTo>
                        <a:pt x="45" y="32"/>
                        <a:pt x="45" y="33"/>
                        <a:pt x="46" y="33"/>
                      </a:cubicBezTo>
                      <a:cubicBezTo>
                        <a:pt x="46" y="33"/>
                        <a:pt x="47" y="33"/>
                        <a:pt x="47" y="33"/>
                      </a:cubicBezTo>
                      <a:cubicBezTo>
                        <a:pt x="53" y="36"/>
                        <a:pt x="59" y="38"/>
                        <a:pt x="64" y="42"/>
                      </a:cubicBezTo>
                      <a:cubicBezTo>
                        <a:pt x="65" y="42"/>
                        <a:pt x="65" y="42"/>
                        <a:pt x="66" y="42"/>
                      </a:cubicBezTo>
                      <a:cubicBezTo>
                        <a:pt x="66" y="44"/>
                        <a:pt x="68" y="44"/>
                        <a:pt x="68" y="46"/>
                      </a:cubicBezTo>
                      <a:cubicBezTo>
                        <a:pt x="68" y="48"/>
                        <a:pt x="66" y="48"/>
                        <a:pt x="64" y="50"/>
                      </a:cubicBezTo>
                      <a:cubicBezTo>
                        <a:pt x="62" y="49"/>
                        <a:pt x="60" y="49"/>
                        <a:pt x="58" y="49"/>
                      </a:cubicBezTo>
                      <a:cubicBezTo>
                        <a:pt x="57" y="48"/>
                        <a:pt x="57" y="47"/>
                        <a:pt x="56" y="47"/>
                      </a:cubicBezTo>
                      <a:cubicBezTo>
                        <a:pt x="56" y="47"/>
                        <a:pt x="55" y="47"/>
                        <a:pt x="55" y="47"/>
                      </a:cubicBezTo>
                      <a:cubicBezTo>
                        <a:pt x="54" y="46"/>
                        <a:pt x="54" y="45"/>
                        <a:pt x="53" y="45"/>
                      </a:cubicBezTo>
                      <a:cubicBezTo>
                        <a:pt x="52" y="44"/>
                        <a:pt x="50" y="45"/>
                        <a:pt x="49" y="44"/>
                      </a:cubicBezTo>
                      <a:cubicBezTo>
                        <a:pt x="48" y="43"/>
                        <a:pt x="48" y="42"/>
                        <a:pt x="47" y="41"/>
                      </a:cubicBezTo>
                      <a:cubicBezTo>
                        <a:pt x="46" y="41"/>
                        <a:pt x="45" y="42"/>
                        <a:pt x="44" y="41"/>
                      </a:cubicBezTo>
                      <a:cubicBezTo>
                        <a:pt x="44" y="41"/>
                        <a:pt x="43" y="40"/>
                        <a:pt x="42" y="39"/>
                      </a:cubicBezTo>
                      <a:cubicBezTo>
                        <a:pt x="41" y="39"/>
                        <a:pt x="41" y="39"/>
                        <a:pt x="40" y="39"/>
                      </a:cubicBezTo>
                      <a:cubicBezTo>
                        <a:pt x="39" y="39"/>
                        <a:pt x="39" y="37"/>
                        <a:pt x="37" y="37"/>
                      </a:cubicBezTo>
                      <a:cubicBezTo>
                        <a:pt x="37" y="37"/>
                        <a:pt x="37" y="36"/>
                        <a:pt x="36" y="36"/>
                      </a:cubicBezTo>
                      <a:cubicBezTo>
                        <a:pt x="35" y="36"/>
                        <a:pt x="35" y="36"/>
                        <a:pt x="34" y="36"/>
                      </a:cubicBezTo>
                      <a:cubicBezTo>
                        <a:pt x="33" y="34"/>
                        <a:pt x="31" y="34"/>
                        <a:pt x="29" y="34"/>
                      </a:cubicBezTo>
                      <a:cubicBezTo>
                        <a:pt x="27" y="33"/>
                        <a:pt x="25" y="31"/>
                        <a:pt x="23" y="30"/>
                      </a:cubicBezTo>
                      <a:cubicBezTo>
                        <a:pt x="22" y="29"/>
                        <a:pt x="21" y="29"/>
                        <a:pt x="20" y="28"/>
                      </a:cubicBezTo>
                      <a:cubicBezTo>
                        <a:pt x="17" y="27"/>
                        <a:pt x="11" y="27"/>
                        <a:pt x="9" y="30"/>
                      </a:cubicBezTo>
                      <a:cubicBezTo>
                        <a:pt x="9" y="31"/>
                        <a:pt x="9" y="31"/>
                        <a:pt x="9" y="31"/>
                      </a:cubicBezTo>
                      <a:cubicBezTo>
                        <a:pt x="9" y="32"/>
                        <a:pt x="8" y="32"/>
                        <a:pt x="7" y="33"/>
                      </a:cubicBezTo>
                      <a:cubicBezTo>
                        <a:pt x="7" y="34"/>
                        <a:pt x="7" y="35"/>
                        <a:pt x="7" y="35"/>
                      </a:cubicBezTo>
                      <a:cubicBezTo>
                        <a:pt x="6" y="35"/>
                        <a:pt x="4" y="36"/>
                        <a:pt x="3" y="36"/>
                      </a:cubicBezTo>
                      <a:cubicBezTo>
                        <a:pt x="2" y="35"/>
                        <a:pt x="1" y="33"/>
                        <a:pt x="0" y="33"/>
                      </a:cubicBezTo>
                      <a:cubicBezTo>
                        <a:pt x="0" y="30"/>
                        <a:pt x="2" y="28"/>
                        <a:pt x="3" y="25"/>
                      </a:cubicBezTo>
                      <a:cubicBezTo>
                        <a:pt x="3" y="24"/>
                        <a:pt x="4" y="25"/>
                        <a:pt x="5" y="24"/>
                      </a:cubicBezTo>
                      <a:cubicBezTo>
                        <a:pt x="4" y="23"/>
                        <a:pt x="4" y="21"/>
                        <a:pt x="6" y="21"/>
                      </a:cubicBezTo>
                      <a:cubicBezTo>
                        <a:pt x="6" y="20"/>
                        <a:pt x="5" y="20"/>
                        <a:pt x="6" y="19"/>
                      </a:cubicBezTo>
                      <a:cubicBezTo>
                        <a:pt x="6" y="18"/>
                        <a:pt x="7" y="18"/>
                        <a:pt x="8" y="18"/>
                      </a:cubicBezTo>
                      <a:cubicBezTo>
                        <a:pt x="8" y="17"/>
                        <a:pt x="7" y="17"/>
                        <a:pt x="7" y="16"/>
                      </a:cubicBezTo>
                      <a:cubicBezTo>
                        <a:pt x="9" y="15"/>
                        <a:pt x="9" y="12"/>
                        <a:pt x="11" y="11"/>
                      </a:cubicBezTo>
                      <a:cubicBezTo>
                        <a:pt x="11" y="10"/>
                        <a:pt x="12" y="8"/>
                        <a:pt x="13" y="7"/>
                      </a:cubicBezTo>
                      <a:cubicBezTo>
                        <a:pt x="14" y="5"/>
                        <a:pt x="14" y="4"/>
                        <a:pt x="16" y="4"/>
                      </a:cubicBezTo>
                      <a:cubicBezTo>
                        <a:pt x="16" y="0"/>
                        <a:pt x="21" y="2"/>
                        <a:pt x="21" y="3"/>
                      </a:cubicBezTo>
                      <a:cubicBezTo>
                        <a:pt x="22" y="6"/>
                        <a:pt x="20" y="7"/>
                        <a:pt x="19" y="10"/>
                      </a:cubicBezTo>
                      <a:cubicBezTo>
                        <a:pt x="19" y="10"/>
                        <a:pt x="20" y="11"/>
                        <a:pt x="19" y="11"/>
                      </a:cubicBezTo>
                      <a:cubicBezTo>
                        <a:pt x="19" y="13"/>
                        <a:pt x="18" y="13"/>
                        <a:pt x="18" y="14"/>
                      </a:cubicBezTo>
                      <a:cubicBezTo>
                        <a:pt x="18" y="16"/>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0" name="Freeform 20">
                  <a:extLst>
                    <a:ext uri="{FF2B5EF4-FFF2-40B4-BE49-F238E27FC236}">
                      <a16:creationId xmlns="" xmlns:a16="http://schemas.microsoft.com/office/drawing/2014/main" id="{67DEED8F-44AD-46E3-B2D2-C09065400436}"/>
                    </a:ext>
                  </a:extLst>
                </p:cNvPr>
                <p:cNvSpPr>
                  <a:spLocks/>
                </p:cNvSpPr>
                <p:nvPr/>
              </p:nvSpPr>
              <p:spPr bwMode="auto">
                <a:xfrm>
                  <a:off x="2422" y="2090"/>
                  <a:ext cx="157" cy="124"/>
                </a:xfrm>
                <a:custGeom>
                  <a:avLst/>
                  <a:gdLst>
                    <a:gd name="T0" fmla="*/ 44 w 75"/>
                    <a:gd name="T1" fmla="*/ 33 h 60"/>
                    <a:gd name="T2" fmla="*/ 63 w 75"/>
                    <a:gd name="T3" fmla="*/ 25 h 60"/>
                    <a:gd name="T4" fmla="*/ 65 w 75"/>
                    <a:gd name="T5" fmla="*/ 26 h 60"/>
                    <a:gd name="T6" fmla="*/ 68 w 75"/>
                    <a:gd name="T7" fmla="*/ 23 h 60"/>
                    <a:gd name="T8" fmla="*/ 72 w 75"/>
                    <a:gd name="T9" fmla="*/ 31 h 60"/>
                    <a:gd name="T10" fmla="*/ 69 w 75"/>
                    <a:gd name="T11" fmla="*/ 32 h 60"/>
                    <a:gd name="T12" fmla="*/ 62 w 75"/>
                    <a:gd name="T13" fmla="*/ 35 h 60"/>
                    <a:gd name="T14" fmla="*/ 58 w 75"/>
                    <a:gd name="T15" fmla="*/ 39 h 60"/>
                    <a:gd name="T16" fmla="*/ 55 w 75"/>
                    <a:gd name="T17" fmla="*/ 40 h 60"/>
                    <a:gd name="T18" fmla="*/ 48 w 75"/>
                    <a:gd name="T19" fmla="*/ 44 h 60"/>
                    <a:gd name="T20" fmla="*/ 34 w 75"/>
                    <a:gd name="T21" fmla="*/ 51 h 60"/>
                    <a:gd name="T22" fmla="*/ 30 w 75"/>
                    <a:gd name="T23" fmla="*/ 53 h 60"/>
                    <a:gd name="T24" fmla="*/ 17 w 75"/>
                    <a:gd name="T25" fmla="*/ 60 h 60"/>
                    <a:gd name="T26" fmla="*/ 12 w 75"/>
                    <a:gd name="T27" fmla="*/ 58 h 60"/>
                    <a:gd name="T28" fmla="*/ 12 w 75"/>
                    <a:gd name="T29" fmla="*/ 54 h 60"/>
                    <a:gd name="T30" fmla="*/ 17 w 75"/>
                    <a:gd name="T31" fmla="*/ 50 h 60"/>
                    <a:gd name="T32" fmla="*/ 20 w 75"/>
                    <a:gd name="T33" fmla="*/ 48 h 60"/>
                    <a:gd name="T34" fmla="*/ 28 w 75"/>
                    <a:gd name="T35" fmla="*/ 44 h 60"/>
                    <a:gd name="T36" fmla="*/ 34 w 75"/>
                    <a:gd name="T37" fmla="*/ 41 h 60"/>
                    <a:gd name="T38" fmla="*/ 32 w 75"/>
                    <a:gd name="T39" fmla="*/ 31 h 60"/>
                    <a:gd name="T40" fmla="*/ 28 w 75"/>
                    <a:gd name="T41" fmla="*/ 26 h 60"/>
                    <a:gd name="T42" fmla="*/ 24 w 75"/>
                    <a:gd name="T43" fmla="*/ 27 h 60"/>
                    <a:gd name="T44" fmla="*/ 13 w 75"/>
                    <a:gd name="T45" fmla="*/ 32 h 60"/>
                    <a:gd name="T46" fmla="*/ 9 w 75"/>
                    <a:gd name="T47" fmla="*/ 34 h 60"/>
                    <a:gd name="T48" fmla="*/ 0 w 75"/>
                    <a:gd name="T49" fmla="*/ 33 h 60"/>
                    <a:gd name="T50" fmla="*/ 1 w 75"/>
                    <a:gd name="T51" fmla="*/ 28 h 60"/>
                    <a:gd name="T52" fmla="*/ 5 w 75"/>
                    <a:gd name="T53" fmla="*/ 26 h 60"/>
                    <a:gd name="T54" fmla="*/ 9 w 75"/>
                    <a:gd name="T55" fmla="*/ 25 h 60"/>
                    <a:gd name="T56" fmla="*/ 11 w 75"/>
                    <a:gd name="T57" fmla="*/ 23 h 60"/>
                    <a:gd name="T58" fmla="*/ 15 w 75"/>
                    <a:gd name="T59" fmla="*/ 20 h 60"/>
                    <a:gd name="T60" fmla="*/ 25 w 75"/>
                    <a:gd name="T61" fmla="*/ 16 h 60"/>
                    <a:gd name="T62" fmla="*/ 32 w 75"/>
                    <a:gd name="T63" fmla="*/ 11 h 60"/>
                    <a:gd name="T64" fmla="*/ 39 w 75"/>
                    <a:gd name="T65" fmla="*/ 10 h 60"/>
                    <a:gd name="T66" fmla="*/ 43 w 75"/>
                    <a:gd name="T67" fmla="*/ 7 h 60"/>
                    <a:gd name="T68" fmla="*/ 47 w 75"/>
                    <a:gd name="T69" fmla="*/ 3 h 60"/>
                    <a:gd name="T70" fmla="*/ 57 w 75"/>
                    <a:gd name="T71" fmla="*/ 1 h 60"/>
                    <a:gd name="T72" fmla="*/ 58 w 75"/>
                    <a:gd name="T73" fmla="*/ 8 h 60"/>
                    <a:gd name="T74" fmla="*/ 49 w 75"/>
                    <a:gd name="T75" fmla="*/ 13 h 60"/>
                    <a:gd name="T76" fmla="*/ 48 w 75"/>
                    <a:gd name="T77" fmla="*/ 15 h 60"/>
                    <a:gd name="T78" fmla="*/ 44 w 75"/>
                    <a:gd name="T79" fmla="*/ 17 h 60"/>
                    <a:gd name="T80" fmla="*/ 42 w 75"/>
                    <a:gd name="T81" fmla="*/ 17 h 60"/>
                    <a:gd name="T82" fmla="*/ 40 w 75"/>
                    <a:gd name="T83" fmla="*/ 24 h 60"/>
                    <a:gd name="T84" fmla="*/ 41 w 75"/>
                    <a:gd name="T85" fmla="*/ 26 h 60"/>
                    <a:gd name="T86" fmla="*/ 44 w 75"/>
                    <a:gd name="T87"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60">
                      <a:moveTo>
                        <a:pt x="44" y="33"/>
                      </a:moveTo>
                      <a:cubicBezTo>
                        <a:pt x="52" y="32"/>
                        <a:pt x="57" y="28"/>
                        <a:pt x="63" y="25"/>
                      </a:cubicBezTo>
                      <a:cubicBezTo>
                        <a:pt x="64" y="25"/>
                        <a:pt x="64" y="26"/>
                        <a:pt x="65" y="26"/>
                      </a:cubicBezTo>
                      <a:cubicBezTo>
                        <a:pt x="66" y="25"/>
                        <a:pt x="66" y="24"/>
                        <a:pt x="68" y="23"/>
                      </a:cubicBezTo>
                      <a:cubicBezTo>
                        <a:pt x="72" y="23"/>
                        <a:pt x="75" y="29"/>
                        <a:pt x="72" y="31"/>
                      </a:cubicBezTo>
                      <a:cubicBezTo>
                        <a:pt x="71" y="32"/>
                        <a:pt x="70" y="32"/>
                        <a:pt x="69" y="32"/>
                      </a:cubicBezTo>
                      <a:cubicBezTo>
                        <a:pt x="67" y="33"/>
                        <a:pt x="65" y="35"/>
                        <a:pt x="62" y="35"/>
                      </a:cubicBezTo>
                      <a:cubicBezTo>
                        <a:pt x="60" y="36"/>
                        <a:pt x="58" y="37"/>
                        <a:pt x="58" y="39"/>
                      </a:cubicBezTo>
                      <a:cubicBezTo>
                        <a:pt x="57" y="39"/>
                        <a:pt x="57" y="40"/>
                        <a:pt x="55" y="40"/>
                      </a:cubicBezTo>
                      <a:cubicBezTo>
                        <a:pt x="54" y="42"/>
                        <a:pt x="50" y="43"/>
                        <a:pt x="48" y="44"/>
                      </a:cubicBezTo>
                      <a:cubicBezTo>
                        <a:pt x="43" y="46"/>
                        <a:pt x="40" y="49"/>
                        <a:pt x="34" y="51"/>
                      </a:cubicBezTo>
                      <a:cubicBezTo>
                        <a:pt x="33" y="52"/>
                        <a:pt x="32" y="53"/>
                        <a:pt x="30" y="53"/>
                      </a:cubicBezTo>
                      <a:cubicBezTo>
                        <a:pt x="26" y="56"/>
                        <a:pt x="22" y="58"/>
                        <a:pt x="17" y="60"/>
                      </a:cubicBezTo>
                      <a:cubicBezTo>
                        <a:pt x="16" y="59"/>
                        <a:pt x="14" y="59"/>
                        <a:pt x="12" y="58"/>
                      </a:cubicBezTo>
                      <a:cubicBezTo>
                        <a:pt x="12" y="57"/>
                        <a:pt x="12" y="55"/>
                        <a:pt x="12" y="54"/>
                      </a:cubicBezTo>
                      <a:cubicBezTo>
                        <a:pt x="14" y="53"/>
                        <a:pt x="15" y="51"/>
                        <a:pt x="17" y="50"/>
                      </a:cubicBezTo>
                      <a:cubicBezTo>
                        <a:pt x="18" y="50"/>
                        <a:pt x="19" y="49"/>
                        <a:pt x="20" y="48"/>
                      </a:cubicBezTo>
                      <a:cubicBezTo>
                        <a:pt x="23" y="47"/>
                        <a:pt x="26" y="46"/>
                        <a:pt x="28" y="44"/>
                      </a:cubicBezTo>
                      <a:cubicBezTo>
                        <a:pt x="30" y="43"/>
                        <a:pt x="33" y="42"/>
                        <a:pt x="34" y="41"/>
                      </a:cubicBezTo>
                      <a:cubicBezTo>
                        <a:pt x="36" y="38"/>
                        <a:pt x="35" y="34"/>
                        <a:pt x="32" y="31"/>
                      </a:cubicBezTo>
                      <a:cubicBezTo>
                        <a:pt x="33" y="29"/>
                        <a:pt x="29" y="26"/>
                        <a:pt x="28" y="26"/>
                      </a:cubicBezTo>
                      <a:cubicBezTo>
                        <a:pt x="27" y="26"/>
                        <a:pt x="25" y="27"/>
                        <a:pt x="24" y="27"/>
                      </a:cubicBezTo>
                      <a:cubicBezTo>
                        <a:pt x="21" y="28"/>
                        <a:pt x="16" y="31"/>
                        <a:pt x="13" y="32"/>
                      </a:cubicBezTo>
                      <a:cubicBezTo>
                        <a:pt x="11" y="33"/>
                        <a:pt x="10" y="32"/>
                        <a:pt x="9" y="34"/>
                      </a:cubicBezTo>
                      <a:cubicBezTo>
                        <a:pt x="6" y="35"/>
                        <a:pt x="0" y="37"/>
                        <a:pt x="0" y="33"/>
                      </a:cubicBezTo>
                      <a:cubicBezTo>
                        <a:pt x="0" y="31"/>
                        <a:pt x="1" y="30"/>
                        <a:pt x="1" y="28"/>
                      </a:cubicBezTo>
                      <a:cubicBezTo>
                        <a:pt x="3" y="29"/>
                        <a:pt x="4" y="27"/>
                        <a:pt x="5" y="26"/>
                      </a:cubicBezTo>
                      <a:cubicBezTo>
                        <a:pt x="6" y="25"/>
                        <a:pt x="8" y="25"/>
                        <a:pt x="9" y="25"/>
                      </a:cubicBezTo>
                      <a:cubicBezTo>
                        <a:pt x="10" y="24"/>
                        <a:pt x="10" y="23"/>
                        <a:pt x="11" y="23"/>
                      </a:cubicBezTo>
                      <a:cubicBezTo>
                        <a:pt x="12" y="22"/>
                        <a:pt x="14" y="22"/>
                        <a:pt x="15" y="20"/>
                      </a:cubicBezTo>
                      <a:cubicBezTo>
                        <a:pt x="19" y="19"/>
                        <a:pt x="22" y="18"/>
                        <a:pt x="25" y="16"/>
                      </a:cubicBezTo>
                      <a:cubicBezTo>
                        <a:pt x="28" y="14"/>
                        <a:pt x="30" y="13"/>
                        <a:pt x="32" y="11"/>
                      </a:cubicBezTo>
                      <a:cubicBezTo>
                        <a:pt x="34" y="10"/>
                        <a:pt x="36" y="10"/>
                        <a:pt x="39" y="10"/>
                      </a:cubicBezTo>
                      <a:cubicBezTo>
                        <a:pt x="40" y="8"/>
                        <a:pt x="41" y="7"/>
                        <a:pt x="43" y="7"/>
                      </a:cubicBezTo>
                      <a:cubicBezTo>
                        <a:pt x="44" y="5"/>
                        <a:pt x="46" y="4"/>
                        <a:pt x="47" y="3"/>
                      </a:cubicBezTo>
                      <a:cubicBezTo>
                        <a:pt x="50" y="3"/>
                        <a:pt x="54" y="0"/>
                        <a:pt x="57" y="1"/>
                      </a:cubicBezTo>
                      <a:cubicBezTo>
                        <a:pt x="60" y="2"/>
                        <a:pt x="62" y="7"/>
                        <a:pt x="58" y="8"/>
                      </a:cubicBezTo>
                      <a:cubicBezTo>
                        <a:pt x="55" y="9"/>
                        <a:pt x="53" y="12"/>
                        <a:pt x="49" y="13"/>
                      </a:cubicBezTo>
                      <a:cubicBezTo>
                        <a:pt x="48" y="13"/>
                        <a:pt x="48" y="15"/>
                        <a:pt x="48" y="15"/>
                      </a:cubicBezTo>
                      <a:cubicBezTo>
                        <a:pt x="46" y="14"/>
                        <a:pt x="45" y="16"/>
                        <a:pt x="44" y="17"/>
                      </a:cubicBezTo>
                      <a:cubicBezTo>
                        <a:pt x="43" y="17"/>
                        <a:pt x="42" y="17"/>
                        <a:pt x="42" y="17"/>
                      </a:cubicBezTo>
                      <a:cubicBezTo>
                        <a:pt x="40" y="18"/>
                        <a:pt x="39" y="21"/>
                        <a:pt x="40" y="24"/>
                      </a:cubicBezTo>
                      <a:cubicBezTo>
                        <a:pt x="40" y="25"/>
                        <a:pt x="41" y="26"/>
                        <a:pt x="41" y="26"/>
                      </a:cubicBezTo>
                      <a:cubicBezTo>
                        <a:pt x="42" y="29"/>
                        <a:pt x="43" y="32"/>
                        <a:pt x="4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1" name="Freeform 21">
                  <a:extLst>
                    <a:ext uri="{FF2B5EF4-FFF2-40B4-BE49-F238E27FC236}">
                      <a16:creationId xmlns="" xmlns:a16="http://schemas.microsoft.com/office/drawing/2014/main" id="{701B4A7C-AB10-4E24-868D-BFF37B2254B9}"/>
                    </a:ext>
                  </a:extLst>
                </p:cNvPr>
                <p:cNvSpPr>
                  <a:spLocks/>
                </p:cNvSpPr>
                <p:nvPr/>
              </p:nvSpPr>
              <p:spPr bwMode="auto">
                <a:xfrm>
                  <a:off x="3437" y="2146"/>
                  <a:ext cx="129" cy="87"/>
                </a:xfrm>
                <a:custGeom>
                  <a:avLst/>
                  <a:gdLst>
                    <a:gd name="T0" fmla="*/ 59 w 62"/>
                    <a:gd name="T1" fmla="*/ 34 h 42"/>
                    <a:gd name="T2" fmla="*/ 49 w 62"/>
                    <a:gd name="T3" fmla="*/ 36 h 42"/>
                    <a:gd name="T4" fmla="*/ 44 w 62"/>
                    <a:gd name="T5" fmla="*/ 33 h 42"/>
                    <a:gd name="T6" fmla="*/ 27 w 62"/>
                    <a:gd name="T7" fmla="*/ 22 h 42"/>
                    <a:gd name="T8" fmla="*/ 24 w 62"/>
                    <a:gd name="T9" fmla="*/ 22 h 42"/>
                    <a:gd name="T10" fmla="*/ 20 w 62"/>
                    <a:gd name="T11" fmla="*/ 18 h 42"/>
                    <a:gd name="T12" fmla="*/ 6 w 62"/>
                    <a:gd name="T13" fmla="*/ 11 h 42"/>
                    <a:gd name="T14" fmla="*/ 5 w 62"/>
                    <a:gd name="T15" fmla="*/ 9 h 42"/>
                    <a:gd name="T16" fmla="*/ 1 w 62"/>
                    <a:gd name="T17" fmla="*/ 7 h 42"/>
                    <a:gd name="T18" fmla="*/ 3 w 62"/>
                    <a:gd name="T19" fmla="*/ 2 h 42"/>
                    <a:gd name="T20" fmla="*/ 12 w 62"/>
                    <a:gd name="T21" fmla="*/ 4 h 42"/>
                    <a:gd name="T22" fmla="*/ 16 w 62"/>
                    <a:gd name="T23" fmla="*/ 6 h 42"/>
                    <a:gd name="T24" fmla="*/ 20 w 62"/>
                    <a:gd name="T25" fmla="*/ 9 h 42"/>
                    <a:gd name="T26" fmla="*/ 27 w 62"/>
                    <a:gd name="T27" fmla="*/ 14 h 42"/>
                    <a:gd name="T28" fmla="*/ 40 w 62"/>
                    <a:gd name="T29" fmla="*/ 21 h 42"/>
                    <a:gd name="T30" fmla="*/ 42 w 62"/>
                    <a:gd name="T31" fmla="*/ 23 h 42"/>
                    <a:gd name="T32" fmla="*/ 51 w 62"/>
                    <a:gd name="T33" fmla="*/ 27 h 42"/>
                    <a:gd name="T34" fmla="*/ 59 w 62"/>
                    <a:gd name="T35"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42">
                      <a:moveTo>
                        <a:pt x="59" y="34"/>
                      </a:moveTo>
                      <a:cubicBezTo>
                        <a:pt x="62" y="42"/>
                        <a:pt x="50" y="41"/>
                        <a:pt x="49" y="36"/>
                      </a:cubicBezTo>
                      <a:cubicBezTo>
                        <a:pt x="46" y="36"/>
                        <a:pt x="45" y="35"/>
                        <a:pt x="44" y="33"/>
                      </a:cubicBezTo>
                      <a:cubicBezTo>
                        <a:pt x="38" y="30"/>
                        <a:pt x="32" y="26"/>
                        <a:pt x="27" y="22"/>
                      </a:cubicBezTo>
                      <a:cubicBezTo>
                        <a:pt x="25" y="22"/>
                        <a:pt x="25" y="22"/>
                        <a:pt x="24" y="22"/>
                      </a:cubicBezTo>
                      <a:cubicBezTo>
                        <a:pt x="23" y="21"/>
                        <a:pt x="21" y="20"/>
                        <a:pt x="20" y="18"/>
                      </a:cubicBezTo>
                      <a:cubicBezTo>
                        <a:pt x="15" y="17"/>
                        <a:pt x="12" y="12"/>
                        <a:pt x="6" y="11"/>
                      </a:cubicBezTo>
                      <a:cubicBezTo>
                        <a:pt x="6" y="10"/>
                        <a:pt x="6" y="9"/>
                        <a:pt x="5" y="9"/>
                      </a:cubicBezTo>
                      <a:cubicBezTo>
                        <a:pt x="4" y="9"/>
                        <a:pt x="2" y="8"/>
                        <a:pt x="1" y="7"/>
                      </a:cubicBezTo>
                      <a:cubicBezTo>
                        <a:pt x="0" y="5"/>
                        <a:pt x="2" y="3"/>
                        <a:pt x="3" y="2"/>
                      </a:cubicBezTo>
                      <a:cubicBezTo>
                        <a:pt x="7" y="0"/>
                        <a:pt x="9" y="3"/>
                        <a:pt x="12" y="4"/>
                      </a:cubicBezTo>
                      <a:cubicBezTo>
                        <a:pt x="13" y="5"/>
                        <a:pt x="15" y="5"/>
                        <a:pt x="16" y="6"/>
                      </a:cubicBezTo>
                      <a:cubicBezTo>
                        <a:pt x="17" y="7"/>
                        <a:pt x="19" y="9"/>
                        <a:pt x="20" y="9"/>
                      </a:cubicBezTo>
                      <a:cubicBezTo>
                        <a:pt x="23" y="11"/>
                        <a:pt x="26" y="11"/>
                        <a:pt x="27" y="14"/>
                      </a:cubicBezTo>
                      <a:cubicBezTo>
                        <a:pt x="32" y="15"/>
                        <a:pt x="35" y="19"/>
                        <a:pt x="40" y="21"/>
                      </a:cubicBezTo>
                      <a:cubicBezTo>
                        <a:pt x="41" y="21"/>
                        <a:pt x="41" y="22"/>
                        <a:pt x="42" y="23"/>
                      </a:cubicBezTo>
                      <a:cubicBezTo>
                        <a:pt x="45" y="24"/>
                        <a:pt x="48" y="26"/>
                        <a:pt x="51" y="27"/>
                      </a:cubicBezTo>
                      <a:cubicBezTo>
                        <a:pt x="53" y="31"/>
                        <a:pt x="57" y="31"/>
                        <a:pt x="5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2" name="Freeform 22">
                  <a:extLst>
                    <a:ext uri="{FF2B5EF4-FFF2-40B4-BE49-F238E27FC236}">
                      <a16:creationId xmlns="" xmlns:a16="http://schemas.microsoft.com/office/drawing/2014/main" id="{C4560056-EC6F-43A5-9EEA-95EC30672DF5}"/>
                    </a:ext>
                  </a:extLst>
                </p:cNvPr>
                <p:cNvSpPr>
                  <a:spLocks/>
                </p:cNvSpPr>
                <p:nvPr/>
              </p:nvSpPr>
              <p:spPr bwMode="auto">
                <a:xfrm>
                  <a:off x="2468" y="2160"/>
                  <a:ext cx="152" cy="133"/>
                </a:xfrm>
                <a:custGeom>
                  <a:avLst/>
                  <a:gdLst>
                    <a:gd name="T0" fmla="*/ 72 w 73"/>
                    <a:gd name="T1" fmla="*/ 27 h 64"/>
                    <a:gd name="T2" fmla="*/ 62 w 73"/>
                    <a:gd name="T3" fmla="*/ 22 h 64"/>
                    <a:gd name="T4" fmla="*/ 62 w 73"/>
                    <a:gd name="T5" fmla="*/ 21 h 64"/>
                    <a:gd name="T6" fmla="*/ 55 w 73"/>
                    <a:gd name="T7" fmla="*/ 14 h 64"/>
                    <a:gd name="T8" fmla="*/ 46 w 73"/>
                    <a:gd name="T9" fmla="*/ 16 h 64"/>
                    <a:gd name="T10" fmla="*/ 40 w 73"/>
                    <a:gd name="T11" fmla="*/ 25 h 64"/>
                    <a:gd name="T12" fmla="*/ 41 w 73"/>
                    <a:gd name="T13" fmla="*/ 28 h 64"/>
                    <a:gd name="T14" fmla="*/ 44 w 73"/>
                    <a:gd name="T15" fmla="*/ 41 h 64"/>
                    <a:gd name="T16" fmla="*/ 41 w 73"/>
                    <a:gd name="T17" fmla="*/ 41 h 64"/>
                    <a:gd name="T18" fmla="*/ 32 w 73"/>
                    <a:gd name="T19" fmla="*/ 30 h 64"/>
                    <a:gd name="T20" fmla="*/ 19 w 73"/>
                    <a:gd name="T21" fmla="*/ 35 h 64"/>
                    <a:gd name="T22" fmla="*/ 18 w 73"/>
                    <a:gd name="T23" fmla="*/ 37 h 64"/>
                    <a:gd name="T24" fmla="*/ 14 w 73"/>
                    <a:gd name="T25" fmla="*/ 39 h 64"/>
                    <a:gd name="T26" fmla="*/ 14 w 73"/>
                    <a:gd name="T27" fmla="*/ 43 h 64"/>
                    <a:gd name="T28" fmla="*/ 18 w 73"/>
                    <a:gd name="T29" fmla="*/ 50 h 64"/>
                    <a:gd name="T30" fmla="*/ 23 w 73"/>
                    <a:gd name="T31" fmla="*/ 62 h 64"/>
                    <a:gd name="T32" fmla="*/ 15 w 73"/>
                    <a:gd name="T33" fmla="*/ 60 h 64"/>
                    <a:gd name="T34" fmla="*/ 9 w 73"/>
                    <a:gd name="T35" fmla="*/ 50 h 64"/>
                    <a:gd name="T36" fmla="*/ 2 w 73"/>
                    <a:gd name="T37" fmla="*/ 40 h 64"/>
                    <a:gd name="T38" fmla="*/ 1 w 73"/>
                    <a:gd name="T39" fmla="*/ 36 h 64"/>
                    <a:gd name="T40" fmla="*/ 5 w 73"/>
                    <a:gd name="T41" fmla="*/ 32 h 64"/>
                    <a:gd name="T42" fmla="*/ 6 w 73"/>
                    <a:gd name="T43" fmla="*/ 33 h 64"/>
                    <a:gd name="T44" fmla="*/ 9 w 73"/>
                    <a:gd name="T45" fmla="*/ 29 h 64"/>
                    <a:gd name="T46" fmla="*/ 22 w 73"/>
                    <a:gd name="T47" fmla="*/ 22 h 64"/>
                    <a:gd name="T48" fmla="*/ 22 w 73"/>
                    <a:gd name="T49" fmla="*/ 20 h 64"/>
                    <a:gd name="T50" fmla="*/ 26 w 73"/>
                    <a:gd name="T51" fmla="*/ 19 h 64"/>
                    <a:gd name="T52" fmla="*/ 33 w 73"/>
                    <a:gd name="T53" fmla="*/ 14 h 64"/>
                    <a:gd name="T54" fmla="*/ 36 w 73"/>
                    <a:gd name="T55" fmla="*/ 11 h 64"/>
                    <a:gd name="T56" fmla="*/ 40 w 73"/>
                    <a:gd name="T57" fmla="*/ 9 h 64"/>
                    <a:gd name="T58" fmla="*/ 42 w 73"/>
                    <a:gd name="T59" fmla="*/ 6 h 64"/>
                    <a:gd name="T60" fmla="*/ 46 w 73"/>
                    <a:gd name="T61" fmla="*/ 4 h 64"/>
                    <a:gd name="T62" fmla="*/ 49 w 73"/>
                    <a:gd name="T63" fmla="*/ 1 h 64"/>
                    <a:gd name="T64" fmla="*/ 59 w 73"/>
                    <a:gd name="T65" fmla="*/ 5 h 64"/>
                    <a:gd name="T66" fmla="*/ 60 w 73"/>
                    <a:gd name="T67" fmla="*/ 6 h 64"/>
                    <a:gd name="T68" fmla="*/ 68 w 73"/>
                    <a:gd name="T69" fmla="*/ 17 h 64"/>
                    <a:gd name="T70" fmla="*/ 69 w 73"/>
                    <a:gd name="T71" fmla="*/ 19 h 64"/>
                    <a:gd name="T72" fmla="*/ 72 w 73"/>
                    <a:gd name="T73" fmla="*/ 2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64">
                      <a:moveTo>
                        <a:pt x="72" y="27"/>
                      </a:moveTo>
                      <a:cubicBezTo>
                        <a:pt x="67" y="30"/>
                        <a:pt x="64" y="25"/>
                        <a:pt x="62" y="22"/>
                      </a:cubicBezTo>
                      <a:cubicBezTo>
                        <a:pt x="62" y="22"/>
                        <a:pt x="62" y="21"/>
                        <a:pt x="62" y="21"/>
                      </a:cubicBezTo>
                      <a:cubicBezTo>
                        <a:pt x="59" y="19"/>
                        <a:pt x="58" y="15"/>
                        <a:pt x="55" y="14"/>
                      </a:cubicBezTo>
                      <a:cubicBezTo>
                        <a:pt x="51" y="12"/>
                        <a:pt x="50" y="16"/>
                        <a:pt x="46" y="16"/>
                      </a:cubicBezTo>
                      <a:cubicBezTo>
                        <a:pt x="44" y="19"/>
                        <a:pt x="39" y="20"/>
                        <a:pt x="40" y="25"/>
                      </a:cubicBezTo>
                      <a:cubicBezTo>
                        <a:pt x="40" y="26"/>
                        <a:pt x="41" y="27"/>
                        <a:pt x="41" y="28"/>
                      </a:cubicBezTo>
                      <a:cubicBezTo>
                        <a:pt x="43" y="33"/>
                        <a:pt x="48" y="36"/>
                        <a:pt x="44" y="41"/>
                      </a:cubicBezTo>
                      <a:cubicBezTo>
                        <a:pt x="43" y="41"/>
                        <a:pt x="42" y="40"/>
                        <a:pt x="41" y="41"/>
                      </a:cubicBezTo>
                      <a:cubicBezTo>
                        <a:pt x="37" y="38"/>
                        <a:pt x="35" y="33"/>
                        <a:pt x="32" y="30"/>
                      </a:cubicBezTo>
                      <a:cubicBezTo>
                        <a:pt x="26" y="30"/>
                        <a:pt x="23" y="32"/>
                        <a:pt x="19" y="35"/>
                      </a:cubicBezTo>
                      <a:cubicBezTo>
                        <a:pt x="19" y="35"/>
                        <a:pt x="18" y="36"/>
                        <a:pt x="18" y="37"/>
                      </a:cubicBezTo>
                      <a:cubicBezTo>
                        <a:pt x="16" y="37"/>
                        <a:pt x="15" y="38"/>
                        <a:pt x="14" y="39"/>
                      </a:cubicBezTo>
                      <a:cubicBezTo>
                        <a:pt x="14" y="41"/>
                        <a:pt x="14" y="42"/>
                        <a:pt x="14" y="43"/>
                      </a:cubicBezTo>
                      <a:cubicBezTo>
                        <a:pt x="15" y="46"/>
                        <a:pt x="17" y="47"/>
                        <a:pt x="18" y="50"/>
                      </a:cubicBezTo>
                      <a:cubicBezTo>
                        <a:pt x="20" y="53"/>
                        <a:pt x="25" y="56"/>
                        <a:pt x="23" y="62"/>
                      </a:cubicBezTo>
                      <a:cubicBezTo>
                        <a:pt x="20" y="64"/>
                        <a:pt x="17" y="61"/>
                        <a:pt x="15" y="60"/>
                      </a:cubicBezTo>
                      <a:cubicBezTo>
                        <a:pt x="14" y="56"/>
                        <a:pt x="9" y="55"/>
                        <a:pt x="9" y="50"/>
                      </a:cubicBezTo>
                      <a:cubicBezTo>
                        <a:pt x="6" y="49"/>
                        <a:pt x="4" y="43"/>
                        <a:pt x="2" y="40"/>
                      </a:cubicBezTo>
                      <a:cubicBezTo>
                        <a:pt x="1" y="39"/>
                        <a:pt x="0" y="38"/>
                        <a:pt x="1" y="36"/>
                      </a:cubicBezTo>
                      <a:cubicBezTo>
                        <a:pt x="1" y="35"/>
                        <a:pt x="4" y="34"/>
                        <a:pt x="5" y="32"/>
                      </a:cubicBezTo>
                      <a:cubicBezTo>
                        <a:pt x="5" y="32"/>
                        <a:pt x="5" y="33"/>
                        <a:pt x="6" y="33"/>
                      </a:cubicBezTo>
                      <a:cubicBezTo>
                        <a:pt x="7" y="31"/>
                        <a:pt x="8" y="31"/>
                        <a:pt x="9" y="29"/>
                      </a:cubicBezTo>
                      <a:cubicBezTo>
                        <a:pt x="15" y="28"/>
                        <a:pt x="17" y="24"/>
                        <a:pt x="22" y="22"/>
                      </a:cubicBezTo>
                      <a:cubicBezTo>
                        <a:pt x="22" y="22"/>
                        <a:pt x="22" y="21"/>
                        <a:pt x="22" y="20"/>
                      </a:cubicBezTo>
                      <a:cubicBezTo>
                        <a:pt x="24" y="20"/>
                        <a:pt x="25" y="18"/>
                        <a:pt x="26" y="19"/>
                      </a:cubicBezTo>
                      <a:cubicBezTo>
                        <a:pt x="28" y="17"/>
                        <a:pt x="30" y="16"/>
                        <a:pt x="33" y="14"/>
                      </a:cubicBezTo>
                      <a:cubicBezTo>
                        <a:pt x="34" y="13"/>
                        <a:pt x="35" y="11"/>
                        <a:pt x="36" y="11"/>
                      </a:cubicBezTo>
                      <a:cubicBezTo>
                        <a:pt x="38" y="10"/>
                        <a:pt x="39" y="10"/>
                        <a:pt x="40" y="9"/>
                      </a:cubicBezTo>
                      <a:cubicBezTo>
                        <a:pt x="41" y="8"/>
                        <a:pt x="41" y="7"/>
                        <a:pt x="42" y="6"/>
                      </a:cubicBezTo>
                      <a:cubicBezTo>
                        <a:pt x="43" y="5"/>
                        <a:pt x="44" y="4"/>
                        <a:pt x="46" y="4"/>
                      </a:cubicBezTo>
                      <a:cubicBezTo>
                        <a:pt x="47" y="3"/>
                        <a:pt x="49" y="2"/>
                        <a:pt x="49" y="1"/>
                      </a:cubicBezTo>
                      <a:cubicBezTo>
                        <a:pt x="54" y="0"/>
                        <a:pt x="58" y="2"/>
                        <a:pt x="59" y="5"/>
                      </a:cubicBezTo>
                      <a:cubicBezTo>
                        <a:pt x="60" y="5"/>
                        <a:pt x="60" y="5"/>
                        <a:pt x="60" y="6"/>
                      </a:cubicBezTo>
                      <a:cubicBezTo>
                        <a:pt x="63" y="9"/>
                        <a:pt x="65" y="14"/>
                        <a:pt x="68" y="17"/>
                      </a:cubicBezTo>
                      <a:cubicBezTo>
                        <a:pt x="68" y="17"/>
                        <a:pt x="69" y="18"/>
                        <a:pt x="69" y="19"/>
                      </a:cubicBezTo>
                      <a:cubicBezTo>
                        <a:pt x="71" y="20"/>
                        <a:pt x="73" y="23"/>
                        <a:pt x="7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3" name="Freeform 23">
                  <a:extLst>
                    <a:ext uri="{FF2B5EF4-FFF2-40B4-BE49-F238E27FC236}">
                      <a16:creationId xmlns="" xmlns:a16="http://schemas.microsoft.com/office/drawing/2014/main" id="{B020D374-B863-49B9-82F7-03F0E666992B}"/>
                    </a:ext>
                  </a:extLst>
                </p:cNvPr>
                <p:cNvSpPr>
                  <a:spLocks noEditPoints="1"/>
                </p:cNvSpPr>
                <p:nvPr/>
              </p:nvSpPr>
              <p:spPr bwMode="auto">
                <a:xfrm>
                  <a:off x="3325" y="2187"/>
                  <a:ext cx="200" cy="196"/>
                </a:xfrm>
                <a:custGeom>
                  <a:avLst/>
                  <a:gdLst>
                    <a:gd name="T0" fmla="*/ 79 w 96"/>
                    <a:gd name="T1" fmla="*/ 57 h 94"/>
                    <a:gd name="T2" fmla="*/ 71 w 96"/>
                    <a:gd name="T3" fmla="*/ 56 h 94"/>
                    <a:gd name="T4" fmla="*/ 68 w 96"/>
                    <a:gd name="T5" fmla="*/ 50 h 94"/>
                    <a:gd name="T6" fmla="*/ 86 w 96"/>
                    <a:gd name="T7" fmla="*/ 44 h 94"/>
                    <a:gd name="T8" fmla="*/ 84 w 96"/>
                    <a:gd name="T9" fmla="*/ 32 h 94"/>
                    <a:gd name="T10" fmla="*/ 76 w 96"/>
                    <a:gd name="T11" fmla="*/ 29 h 94"/>
                    <a:gd name="T12" fmla="*/ 64 w 96"/>
                    <a:gd name="T13" fmla="*/ 31 h 94"/>
                    <a:gd name="T14" fmla="*/ 41 w 96"/>
                    <a:gd name="T15" fmla="*/ 35 h 94"/>
                    <a:gd name="T16" fmla="*/ 43 w 96"/>
                    <a:gd name="T17" fmla="*/ 52 h 94"/>
                    <a:gd name="T18" fmla="*/ 56 w 96"/>
                    <a:gd name="T19" fmla="*/ 68 h 94"/>
                    <a:gd name="T20" fmla="*/ 62 w 96"/>
                    <a:gd name="T21" fmla="*/ 72 h 94"/>
                    <a:gd name="T22" fmla="*/ 58 w 96"/>
                    <a:gd name="T23" fmla="*/ 80 h 94"/>
                    <a:gd name="T24" fmla="*/ 52 w 96"/>
                    <a:gd name="T25" fmla="*/ 76 h 94"/>
                    <a:gd name="T26" fmla="*/ 45 w 96"/>
                    <a:gd name="T27" fmla="*/ 71 h 94"/>
                    <a:gd name="T28" fmla="*/ 33 w 96"/>
                    <a:gd name="T29" fmla="*/ 67 h 94"/>
                    <a:gd name="T30" fmla="*/ 36 w 96"/>
                    <a:gd name="T31" fmla="*/ 75 h 94"/>
                    <a:gd name="T32" fmla="*/ 42 w 96"/>
                    <a:gd name="T33" fmla="*/ 83 h 94"/>
                    <a:gd name="T34" fmla="*/ 42 w 96"/>
                    <a:gd name="T35" fmla="*/ 94 h 94"/>
                    <a:gd name="T36" fmla="*/ 35 w 96"/>
                    <a:gd name="T37" fmla="*/ 91 h 94"/>
                    <a:gd name="T38" fmla="*/ 33 w 96"/>
                    <a:gd name="T39" fmla="*/ 88 h 94"/>
                    <a:gd name="T40" fmla="*/ 29 w 96"/>
                    <a:gd name="T41" fmla="*/ 82 h 94"/>
                    <a:gd name="T42" fmla="*/ 26 w 96"/>
                    <a:gd name="T43" fmla="*/ 79 h 94"/>
                    <a:gd name="T44" fmla="*/ 19 w 96"/>
                    <a:gd name="T45" fmla="*/ 71 h 94"/>
                    <a:gd name="T46" fmla="*/ 5 w 96"/>
                    <a:gd name="T47" fmla="*/ 52 h 94"/>
                    <a:gd name="T48" fmla="*/ 0 w 96"/>
                    <a:gd name="T49" fmla="*/ 46 h 94"/>
                    <a:gd name="T50" fmla="*/ 27 w 96"/>
                    <a:gd name="T51" fmla="*/ 30 h 94"/>
                    <a:gd name="T52" fmla="*/ 33 w 96"/>
                    <a:gd name="T53" fmla="*/ 31 h 94"/>
                    <a:gd name="T54" fmla="*/ 35 w 96"/>
                    <a:gd name="T55" fmla="*/ 25 h 94"/>
                    <a:gd name="T56" fmla="*/ 41 w 96"/>
                    <a:gd name="T57" fmla="*/ 3 h 94"/>
                    <a:gd name="T58" fmla="*/ 55 w 96"/>
                    <a:gd name="T59" fmla="*/ 1 h 94"/>
                    <a:gd name="T60" fmla="*/ 58 w 96"/>
                    <a:gd name="T61" fmla="*/ 8 h 94"/>
                    <a:gd name="T62" fmla="*/ 43 w 96"/>
                    <a:gd name="T63" fmla="*/ 13 h 94"/>
                    <a:gd name="T64" fmla="*/ 46 w 96"/>
                    <a:gd name="T65" fmla="*/ 24 h 94"/>
                    <a:gd name="T66" fmla="*/ 55 w 96"/>
                    <a:gd name="T67" fmla="*/ 25 h 94"/>
                    <a:gd name="T68" fmla="*/ 70 w 96"/>
                    <a:gd name="T69" fmla="*/ 21 h 94"/>
                    <a:gd name="T70" fmla="*/ 74 w 96"/>
                    <a:gd name="T71" fmla="*/ 20 h 94"/>
                    <a:gd name="T72" fmla="*/ 81 w 96"/>
                    <a:gd name="T73" fmla="*/ 21 h 94"/>
                    <a:gd name="T74" fmla="*/ 91 w 96"/>
                    <a:gd name="T75" fmla="*/ 26 h 94"/>
                    <a:gd name="T76" fmla="*/ 94 w 96"/>
                    <a:gd name="T77" fmla="*/ 30 h 94"/>
                    <a:gd name="T78" fmla="*/ 95 w 96"/>
                    <a:gd name="T79" fmla="*/ 37 h 94"/>
                    <a:gd name="T80" fmla="*/ 95 w 96"/>
                    <a:gd name="T81" fmla="*/ 43 h 94"/>
                    <a:gd name="T82" fmla="*/ 94 w 96"/>
                    <a:gd name="T83" fmla="*/ 46 h 94"/>
                    <a:gd name="T84" fmla="*/ 22 w 96"/>
                    <a:gd name="T85" fmla="*/ 57 h 94"/>
                    <a:gd name="T86" fmla="*/ 31 w 96"/>
                    <a:gd name="T87" fmla="*/ 55 h 94"/>
                    <a:gd name="T88" fmla="*/ 34 w 96"/>
                    <a:gd name="T89" fmla="*/ 47 h 94"/>
                    <a:gd name="T90" fmla="*/ 27 w 96"/>
                    <a:gd name="T91" fmla="*/ 39 h 94"/>
                    <a:gd name="T92" fmla="*/ 15 w 96"/>
                    <a:gd name="T93" fmla="*/ 48 h 94"/>
                    <a:gd name="T94" fmla="*/ 16 w 96"/>
                    <a:gd name="T95" fmla="*/ 5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 h="94">
                      <a:moveTo>
                        <a:pt x="91" y="53"/>
                      </a:moveTo>
                      <a:cubicBezTo>
                        <a:pt x="88" y="54"/>
                        <a:pt x="85" y="57"/>
                        <a:pt x="79" y="57"/>
                      </a:cubicBezTo>
                      <a:cubicBezTo>
                        <a:pt x="79" y="57"/>
                        <a:pt x="77" y="56"/>
                        <a:pt x="76" y="56"/>
                      </a:cubicBezTo>
                      <a:cubicBezTo>
                        <a:pt x="74" y="56"/>
                        <a:pt x="72" y="57"/>
                        <a:pt x="71" y="56"/>
                      </a:cubicBezTo>
                      <a:cubicBezTo>
                        <a:pt x="70" y="56"/>
                        <a:pt x="68" y="54"/>
                        <a:pt x="68" y="53"/>
                      </a:cubicBezTo>
                      <a:cubicBezTo>
                        <a:pt x="67" y="52"/>
                        <a:pt x="68" y="51"/>
                        <a:pt x="68" y="50"/>
                      </a:cubicBezTo>
                      <a:cubicBezTo>
                        <a:pt x="70" y="48"/>
                        <a:pt x="73" y="49"/>
                        <a:pt x="76" y="49"/>
                      </a:cubicBezTo>
                      <a:cubicBezTo>
                        <a:pt x="80" y="48"/>
                        <a:pt x="83" y="46"/>
                        <a:pt x="86" y="44"/>
                      </a:cubicBezTo>
                      <a:cubicBezTo>
                        <a:pt x="86" y="43"/>
                        <a:pt x="86" y="42"/>
                        <a:pt x="85" y="42"/>
                      </a:cubicBezTo>
                      <a:cubicBezTo>
                        <a:pt x="87" y="39"/>
                        <a:pt x="86" y="35"/>
                        <a:pt x="84" y="32"/>
                      </a:cubicBezTo>
                      <a:cubicBezTo>
                        <a:pt x="82" y="31"/>
                        <a:pt x="81" y="29"/>
                        <a:pt x="79" y="29"/>
                      </a:cubicBezTo>
                      <a:cubicBezTo>
                        <a:pt x="78" y="29"/>
                        <a:pt x="77" y="29"/>
                        <a:pt x="76" y="29"/>
                      </a:cubicBezTo>
                      <a:cubicBezTo>
                        <a:pt x="75" y="29"/>
                        <a:pt x="74" y="29"/>
                        <a:pt x="73" y="29"/>
                      </a:cubicBezTo>
                      <a:cubicBezTo>
                        <a:pt x="70" y="29"/>
                        <a:pt x="67" y="31"/>
                        <a:pt x="64" y="31"/>
                      </a:cubicBezTo>
                      <a:cubicBezTo>
                        <a:pt x="61" y="34"/>
                        <a:pt x="56" y="34"/>
                        <a:pt x="53" y="36"/>
                      </a:cubicBezTo>
                      <a:cubicBezTo>
                        <a:pt x="48" y="36"/>
                        <a:pt x="45" y="34"/>
                        <a:pt x="41" y="35"/>
                      </a:cubicBezTo>
                      <a:cubicBezTo>
                        <a:pt x="40" y="37"/>
                        <a:pt x="42" y="41"/>
                        <a:pt x="44" y="43"/>
                      </a:cubicBezTo>
                      <a:cubicBezTo>
                        <a:pt x="42" y="45"/>
                        <a:pt x="45" y="50"/>
                        <a:pt x="43" y="52"/>
                      </a:cubicBezTo>
                      <a:cubicBezTo>
                        <a:pt x="44" y="55"/>
                        <a:pt x="44" y="58"/>
                        <a:pt x="46" y="60"/>
                      </a:cubicBezTo>
                      <a:cubicBezTo>
                        <a:pt x="49" y="63"/>
                        <a:pt x="54" y="64"/>
                        <a:pt x="56" y="68"/>
                      </a:cubicBezTo>
                      <a:cubicBezTo>
                        <a:pt x="59" y="68"/>
                        <a:pt x="59" y="70"/>
                        <a:pt x="60" y="71"/>
                      </a:cubicBezTo>
                      <a:cubicBezTo>
                        <a:pt x="61" y="72"/>
                        <a:pt x="62" y="72"/>
                        <a:pt x="62" y="72"/>
                      </a:cubicBezTo>
                      <a:cubicBezTo>
                        <a:pt x="63" y="73"/>
                        <a:pt x="65" y="75"/>
                        <a:pt x="65" y="75"/>
                      </a:cubicBezTo>
                      <a:cubicBezTo>
                        <a:pt x="65" y="78"/>
                        <a:pt x="61" y="81"/>
                        <a:pt x="58" y="80"/>
                      </a:cubicBezTo>
                      <a:cubicBezTo>
                        <a:pt x="58" y="80"/>
                        <a:pt x="58" y="79"/>
                        <a:pt x="57" y="78"/>
                      </a:cubicBezTo>
                      <a:cubicBezTo>
                        <a:pt x="56" y="78"/>
                        <a:pt x="54" y="77"/>
                        <a:pt x="52" y="76"/>
                      </a:cubicBezTo>
                      <a:cubicBezTo>
                        <a:pt x="50" y="75"/>
                        <a:pt x="48" y="73"/>
                        <a:pt x="46" y="71"/>
                      </a:cubicBezTo>
                      <a:cubicBezTo>
                        <a:pt x="46" y="71"/>
                        <a:pt x="45" y="71"/>
                        <a:pt x="45" y="71"/>
                      </a:cubicBezTo>
                      <a:cubicBezTo>
                        <a:pt x="43" y="69"/>
                        <a:pt x="40" y="68"/>
                        <a:pt x="38" y="66"/>
                      </a:cubicBezTo>
                      <a:cubicBezTo>
                        <a:pt x="35" y="65"/>
                        <a:pt x="33" y="65"/>
                        <a:pt x="33" y="67"/>
                      </a:cubicBezTo>
                      <a:cubicBezTo>
                        <a:pt x="32" y="69"/>
                        <a:pt x="34" y="70"/>
                        <a:pt x="33" y="72"/>
                      </a:cubicBezTo>
                      <a:cubicBezTo>
                        <a:pt x="34" y="73"/>
                        <a:pt x="35" y="74"/>
                        <a:pt x="36" y="75"/>
                      </a:cubicBezTo>
                      <a:cubicBezTo>
                        <a:pt x="36" y="76"/>
                        <a:pt x="37" y="76"/>
                        <a:pt x="37" y="77"/>
                      </a:cubicBezTo>
                      <a:cubicBezTo>
                        <a:pt x="38" y="79"/>
                        <a:pt x="40" y="81"/>
                        <a:pt x="42" y="83"/>
                      </a:cubicBezTo>
                      <a:cubicBezTo>
                        <a:pt x="43" y="85"/>
                        <a:pt x="46" y="88"/>
                        <a:pt x="46" y="90"/>
                      </a:cubicBezTo>
                      <a:cubicBezTo>
                        <a:pt x="45" y="92"/>
                        <a:pt x="43" y="92"/>
                        <a:pt x="42" y="94"/>
                      </a:cubicBezTo>
                      <a:cubicBezTo>
                        <a:pt x="40" y="94"/>
                        <a:pt x="40" y="94"/>
                        <a:pt x="38" y="94"/>
                      </a:cubicBezTo>
                      <a:cubicBezTo>
                        <a:pt x="37" y="93"/>
                        <a:pt x="36" y="92"/>
                        <a:pt x="35" y="91"/>
                      </a:cubicBezTo>
                      <a:cubicBezTo>
                        <a:pt x="35" y="90"/>
                        <a:pt x="34" y="90"/>
                        <a:pt x="33" y="90"/>
                      </a:cubicBezTo>
                      <a:cubicBezTo>
                        <a:pt x="33" y="89"/>
                        <a:pt x="33" y="88"/>
                        <a:pt x="33" y="88"/>
                      </a:cubicBezTo>
                      <a:cubicBezTo>
                        <a:pt x="32" y="87"/>
                        <a:pt x="31" y="86"/>
                        <a:pt x="30" y="85"/>
                      </a:cubicBezTo>
                      <a:cubicBezTo>
                        <a:pt x="29" y="84"/>
                        <a:pt x="29" y="83"/>
                        <a:pt x="29" y="82"/>
                      </a:cubicBezTo>
                      <a:cubicBezTo>
                        <a:pt x="28" y="81"/>
                        <a:pt x="27" y="81"/>
                        <a:pt x="27" y="80"/>
                      </a:cubicBezTo>
                      <a:cubicBezTo>
                        <a:pt x="26" y="80"/>
                        <a:pt x="27" y="79"/>
                        <a:pt x="26" y="79"/>
                      </a:cubicBezTo>
                      <a:cubicBezTo>
                        <a:pt x="25" y="77"/>
                        <a:pt x="22" y="75"/>
                        <a:pt x="22" y="72"/>
                      </a:cubicBezTo>
                      <a:cubicBezTo>
                        <a:pt x="21" y="72"/>
                        <a:pt x="20" y="71"/>
                        <a:pt x="19" y="71"/>
                      </a:cubicBezTo>
                      <a:cubicBezTo>
                        <a:pt x="19" y="67"/>
                        <a:pt x="15" y="67"/>
                        <a:pt x="15" y="63"/>
                      </a:cubicBezTo>
                      <a:cubicBezTo>
                        <a:pt x="11" y="61"/>
                        <a:pt x="9" y="55"/>
                        <a:pt x="5" y="52"/>
                      </a:cubicBezTo>
                      <a:cubicBezTo>
                        <a:pt x="5" y="52"/>
                        <a:pt x="5" y="51"/>
                        <a:pt x="5" y="51"/>
                      </a:cubicBezTo>
                      <a:cubicBezTo>
                        <a:pt x="3" y="50"/>
                        <a:pt x="2" y="47"/>
                        <a:pt x="0" y="46"/>
                      </a:cubicBezTo>
                      <a:cubicBezTo>
                        <a:pt x="1" y="42"/>
                        <a:pt x="4" y="38"/>
                        <a:pt x="8" y="37"/>
                      </a:cubicBezTo>
                      <a:cubicBezTo>
                        <a:pt x="12" y="32"/>
                        <a:pt x="18" y="29"/>
                        <a:pt x="27" y="30"/>
                      </a:cubicBezTo>
                      <a:cubicBezTo>
                        <a:pt x="29" y="30"/>
                        <a:pt x="30" y="30"/>
                        <a:pt x="32" y="31"/>
                      </a:cubicBezTo>
                      <a:cubicBezTo>
                        <a:pt x="32" y="31"/>
                        <a:pt x="33" y="30"/>
                        <a:pt x="33" y="31"/>
                      </a:cubicBezTo>
                      <a:cubicBezTo>
                        <a:pt x="35" y="31"/>
                        <a:pt x="37" y="33"/>
                        <a:pt x="38" y="31"/>
                      </a:cubicBezTo>
                      <a:cubicBezTo>
                        <a:pt x="39" y="29"/>
                        <a:pt x="35" y="26"/>
                        <a:pt x="35" y="25"/>
                      </a:cubicBezTo>
                      <a:cubicBezTo>
                        <a:pt x="35" y="22"/>
                        <a:pt x="34" y="21"/>
                        <a:pt x="33" y="20"/>
                      </a:cubicBezTo>
                      <a:cubicBezTo>
                        <a:pt x="32" y="13"/>
                        <a:pt x="36" y="6"/>
                        <a:pt x="41" y="3"/>
                      </a:cubicBezTo>
                      <a:cubicBezTo>
                        <a:pt x="42" y="3"/>
                        <a:pt x="43" y="3"/>
                        <a:pt x="44" y="2"/>
                      </a:cubicBezTo>
                      <a:cubicBezTo>
                        <a:pt x="47" y="1"/>
                        <a:pt x="51" y="0"/>
                        <a:pt x="55" y="1"/>
                      </a:cubicBezTo>
                      <a:cubicBezTo>
                        <a:pt x="56" y="1"/>
                        <a:pt x="60" y="3"/>
                        <a:pt x="60" y="4"/>
                      </a:cubicBezTo>
                      <a:cubicBezTo>
                        <a:pt x="60" y="5"/>
                        <a:pt x="59" y="7"/>
                        <a:pt x="58" y="8"/>
                      </a:cubicBezTo>
                      <a:cubicBezTo>
                        <a:pt x="56" y="10"/>
                        <a:pt x="51" y="9"/>
                        <a:pt x="48" y="9"/>
                      </a:cubicBezTo>
                      <a:cubicBezTo>
                        <a:pt x="46" y="9"/>
                        <a:pt x="43" y="12"/>
                        <a:pt x="43" y="13"/>
                      </a:cubicBezTo>
                      <a:cubicBezTo>
                        <a:pt x="43" y="14"/>
                        <a:pt x="43" y="16"/>
                        <a:pt x="43" y="18"/>
                      </a:cubicBezTo>
                      <a:cubicBezTo>
                        <a:pt x="43" y="22"/>
                        <a:pt x="44" y="22"/>
                        <a:pt x="46" y="24"/>
                      </a:cubicBezTo>
                      <a:cubicBezTo>
                        <a:pt x="48" y="25"/>
                        <a:pt x="48" y="26"/>
                        <a:pt x="51" y="25"/>
                      </a:cubicBezTo>
                      <a:cubicBezTo>
                        <a:pt x="52" y="25"/>
                        <a:pt x="54" y="25"/>
                        <a:pt x="55" y="25"/>
                      </a:cubicBezTo>
                      <a:cubicBezTo>
                        <a:pt x="56" y="25"/>
                        <a:pt x="56" y="24"/>
                        <a:pt x="57" y="24"/>
                      </a:cubicBezTo>
                      <a:cubicBezTo>
                        <a:pt x="61" y="23"/>
                        <a:pt x="66" y="22"/>
                        <a:pt x="70" y="21"/>
                      </a:cubicBezTo>
                      <a:cubicBezTo>
                        <a:pt x="70" y="21"/>
                        <a:pt x="71" y="21"/>
                        <a:pt x="72" y="20"/>
                      </a:cubicBezTo>
                      <a:cubicBezTo>
                        <a:pt x="72" y="20"/>
                        <a:pt x="73" y="20"/>
                        <a:pt x="74" y="20"/>
                      </a:cubicBezTo>
                      <a:cubicBezTo>
                        <a:pt x="75" y="20"/>
                        <a:pt x="76" y="19"/>
                        <a:pt x="76" y="19"/>
                      </a:cubicBezTo>
                      <a:cubicBezTo>
                        <a:pt x="78" y="19"/>
                        <a:pt x="79" y="20"/>
                        <a:pt x="81" y="21"/>
                      </a:cubicBezTo>
                      <a:cubicBezTo>
                        <a:pt x="84" y="21"/>
                        <a:pt x="86" y="21"/>
                        <a:pt x="88" y="22"/>
                      </a:cubicBezTo>
                      <a:cubicBezTo>
                        <a:pt x="88" y="23"/>
                        <a:pt x="91" y="26"/>
                        <a:pt x="91" y="26"/>
                      </a:cubicBezTo>
                      <a:cubicBezTo>
                        <a:pt x="91" y="27"/>
                        <a:pt x="91" y="28"/>
                        <a:pt x="92" y="28"/>
                      </a:cubicBezTo>
                      <a:cubicBezTo>
                        <a:pt x="92" y="29"/>
                        <a:pt x="94" y="30"/>
                        <a:pt x="94" y="30"/>
                      </a:cubicBezTo>
                      <a:cubicBezTo>
                        <a:pt x="95" y="31"/>
                        <a:pt x="95" y="33"/>
                        <a:pt x="96" y="35"/>
                      </a:cubicBezTo>
                      <a:cubicBezTo>
                        <a:pt x="96" y="35"/>
                        <a:pt x="95" y="36"/>
                        <a:pt x="95" y="37"/>
                      </a:cubicBezTo>
                      <a:cubicBezTo>
                        <a:pt x="95" y="37"/>
                        <a:pt x="96" y="38"/>
                        <a:pt x="96" y="39"/>
                      </a:cubicBezTo>
                      <a:cubicBezTo>
                        <a:pt x="96" y="40"/>
                        <a:pt x="95" y="41"/>
                        <a:pt x="95" y="43"/>
                      </a:cubicBezTo>
                      <a:cubicBezTo>
                        <a:pt x="95" y="43"/>
                        <a:pt x="95" y="44"/>
                        <a:pt x="95" y="45"/>
                      </a:cubicBezTo>
                      <a:cubicBezTo>
                        <a:pt x="95" y="45"/>
                        <a:pt x="94" y="46"/>
                        <a:pt x="94" y="46"/>
                      </a:cubicBezTo>
                      <a:cubicBezTo>
                        <a:pt x="93" y="49"/>
                        <a:pt x="93" y="51"/>
                        <a:pt x="91" y="53"/>
                      </a:cubicBezTo>
                      <a:close/>
                      <a:moveTo>
                        <a:pt x="22" y="57"/>
                      </a:moveTo>
                      <a:cubicBezTo>
                        <a:pt x="23" y="58"/>
                        <a:pt x="25" y="59"/>
                        <a:pt x="26" y="59"/>
                      </a:cubicBezTo>
                      <a:cubicBezTo>
                        <a:pt x="27" y="59"/>
                        <a:pt x="30" y="56"/>
                        <a:pt x="31" y="55"/>
                      </a:cubicBezTo>
                      <a:cubicBezTo>
                        <a:pt x="32" y="53"/>
                        <a:pt x="32" y="51"/>
                        <a:pt x="33" y="51"/>
                      </a:cubicBezTo>
                      <a:cubicBezTo>
                        <a:pt x="33" y="49"/>
                        <a:pt x="33" y="48"/>
                        <a:pt x="34" y="47"/>
                      </a:cubicBezTo>
                      <a:cubicBezTo>
                        <a:pt x="33" y="45"/>
                        <a:pt x="32" y="45"/>
                        <a:pt x="32" y="43"/>
                      </a:cubicBezTo>
                      <a:cubicBezTo>
                        <a:pt x="30" y="42"/>
                        <a:pt x="29" y="40"/>
                        <a:pt x="27" y="39"/>
                      </a:cubicBezTo>
                      <a:cubicBezTo>
                        <a:pt x="22" y="36"/>
                        <a:pt x="18" y="39"/>
                        <a:pt x="15" y="41"/>
                      </a:cubicBezTo>
                      <a:cubicBezTo>
                        <a:pt x="14" y="43"/>
                        <a:pt x="14" y="46"/>
                        <a:pt x="15" y="48"/>
                      </a:cubicBezTo>
                      <a:cubicBezTo>
                        <a:pt x="15" y="48"/>
                        <a:pt x="16" y="48"/>
                        <a:pt x="17" y="49"/>
                      </a:cubicBezTo>
                      <a:cubicBezTo>
                        <a:pt x="17" y="50"/>
                        <a:pt x="16" y="50"/>
                        <a:pt x="16" y="51"/>
                      </a:cubicBezTo>
                      <a:cubicBezTo>
                        <a:pt x="18" y="53"/>
                        <a:pt x="21" y="54"/>
                        <a:pt x="2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4" name="Freeform 24">
                  <a:extLst>
                    <a:ext uri="{FF2B5EF4-FFF2-40B4-BE49-F238E27FC236}">
                      <a16:creationId xmlns="" xmlns:a16="http://schemas.microsoft.com/office/drawing/2014/main" id="{E4645505-230E-4A3C-B129-FDB514E40467}"/>
                    </a:ext>
                  </a:extLst>
                </p:cNvPr>
                <p:cNvSpPr>
                  <a:spLocks/>
                </p:cNvSpPr>
                <p:nvPr/>
              </p:nvSpPr>
              <p:spPr bwMode="auto">
                <a:xfrm>
                  <a:off x="3177" y="2189"/>
                  <a:ext cx="43" cy="98"/>
                </a:xfrm>
                <a:custGeom>
                  <a:avLst/>
                  <a:gdLst>
                    <a:gd name="T0" fmla="*/ 18 w 21"/>
                    <a:gd name="T1" fmla="*/ 1 h 47"/>
                    <a:gd name="T2" fmla="*/ 19 w 21"/>
                    <a:gd name="T3" fmla="*/ 8 h 47"/>
                    <a:gd name="T4" fmla="*/ 19 w 21"/>
                    <a:gd name="T5" fmla="*/ 14 h 47"/>
                    <a:gd name="T6" fmla="*/ 19 w 21"/>
                    <a:gd name="T7" fmla="*/ 35 h 47"/>
                    <a:gd name="T8" fmla="*/ 17 w 21"/>
                    <a:gd name="T9" fmla="*/ 39 h 47"/>
                    <a:gd name="T10" fmla="*/ 18 w 21"/>
                    <a:gd name="T11" fmla="*/ 41 h 47"/>
                    <a:gd name="T12" fmla="*/ 10 w 21"/>
                    <a:gd name="T13" fmla="*/ 42 h 47"/>
                    <a:gd name="T14" fmla="*/ 11 w 21"/>
                    <a:gd name="T15" fmla="*/ 36 h 47"/>
                    <a:gd name="T16" fmla="*/ 11 w 21"/>
                    <a:gd name="T17" fmla="*/ 30 h 47"/>
                    <a:gd name="T18" fmla="*/ 12 w 21"/>
                    <a:gd name="T19" fmla="*/ 28 h 47"/>
                    <a:gd name="T20" fmla="*/ 11 w 21"/>
                    <a:gd name="T21" fmla="*/ 26 h 47"/>
                    <a:gd name="T22" fmla="*/ 12 w 21"/>
                    <a:gd name="T23" fmla="*/ 23 h 47"/>
                    <a:gd name="T24" fmla="*/ 12 w 21"/>
                    <a:gd name="T25" fmla="*/ 8 h 47"/>
                    <a:gd name="T26" fmla="*/ 0 w 21"/>
                    <a:gd name="T27" fmla="*/ 10 h 47"/>
                    <a:gd name="T28" fmla="*/ 5 w 21"/>
                    <a:gd name="T29" fmla="*/ 6 h 47"/>
                    <a:gd name="T30" fmla="*/ 11 w 21"/>
                    <a:gd name="T31" fmla="*/ 4 h 47"/>
                    <a:gd name="T32" fmla="*/ 18 w 21"/>
                    <a:gd name="T33"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7">
                      <a:moveTo>
                        <a:pt x="18" y="1"/>
                      </a:moveTo>
                      <a:cubicBezTo>
                        <a:pt x="19" y="3"/>
                        <a:pt x="21" y="6"/>
                        <a:pt x="19" y="8"/>
                      </a:cubicBezTo>
                      <a:cubicBezTo>
                        <a:pt x="20" y="10"/>
                        <a:pt x="19" y="12"/>
                        <a:pt x="19" y="14"/>
                      </a:cubicBezTo>
                      <a:cubicBezTo>
                        <a:pt x="18" y="21"/>
                        <a:pt x="20" y="29"/>
                        <a:pt x="19" y="35"/>
                      </a:cubicBezTo>
                      <a:cubicBezTo>
                        <a:pt x="18" y="36"/>
                        <a:pt x="17" y="37"/>
                        <a:pt x="17" y="39"/>
                      </a:cubicBezTo>
                      <a:cubicBezTo>
                        <a:pt x="17" y="39"/>
                        <a:pt x="18" y="40"/>
                        <a:pt x="18" y="41"/>
                      </a:cubicBezTo>
                      <a:cubicBezTo>
                        <a:pt x="17" y="44"/>
                        <a:pt x="11" y="47"/>
                        <a:pt x="10" y="42"/>
                      </a:cubicBezTo>
                      <a:cubicBezTo>
                        <a:pt x="10" y="40"/>
                        <a:pt x="11" y="38"/>
                        <a:pt x="11" y="36"/>
                      </a:cubicBezTo>
                      <a:cubicBezTo>
                        <a:pt x="11" y="34"/>
                        <a:pt x="11" y="32"/>
                        <a:pt x="11" y="30"/>
                      </a:cubicBezTo>
                      <a:cubicBezTo>
                        <a:pt x="11" y="29"/>
                        <a:pt x="11" y="29"/>
                        <a:pt x="12" y="28"/>
                      </a:cubicBezTo>
                      <a:cubicBezTo>
                        <a:pt x="12" y="27"/>
                        <a:pt x="11" y="27"/>
                        <a:pt x="11" y="26"/>
                      </a:cubicBezTo>
                      <a:cubicBezTo>
                        <a:pt x="11" y="25"/>
                        <a:pt x="12" y="24"/>
                        <a:pt x="12" y="23"/>
                      </a:cubicBezTo>
                      <a:cubicBezTo>
                        <a:pt x="13" y="18"/>
                        <a:pt x="12" y="12"/>
                        <a:pt x="12" y="8"/>
                      </a:cubicBezTo>
                      <a:cubicBezTo>
                        <a:pt x="7" y="7"/>
                        <a:pt x="5" y="11"/>
                        <a:pt x="0" y="10"/>
                      </a:cubicBezTo>
                      <a:cubicBezTo>
                        <a:pt x="1" y="8"/>
                        <a:pt x="5" y="8"/>
                        <a:pt x="5" y="6"/>
                      </a:cubicBezTo>
                      <a:cubicBezTo>
                        <a:pt x="8" y="6"/>
                        <a:pt x="8" y="4"/>
                        <a:pt x="11" y="4"/>
                      </a:cubicBezTo>
                      <a:cubicBezTo>
                        <a:pt x="12" y="2"/>
                        <a:pt x="14"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5" name="Freeform 25">
                  <a:extLst>
                    <a:ext uri="{FF2B5EF4-FFF2-40B4-BE49-F238E27FC236}">
                      <a16:creationId xmlns="" xmlns:a16="http://schemas.microsoft.com/office/drawing/2014/main" id="{2A6ABB8A-042D-460C-8F41-E69EEDB0B499}"/>
                    </a:ext>
                  </a:extLst>
                </p:cNvPr>
                <p:cNvSpPr>
                  <a:spLocks/>
                </p:cNvSpPr>
                <p:nvPr/>
              </p:nvSpPr>
              <p:spPr bwMode="auto">
                <a:xfrm>
                  <a:off x="2789" y="2208"/>
                  <a:ext cx="58" cy="85"/>
                </a:xfrm>
                <a:custGeom>
                  <a:avLst/>
                  <a:gdLst>
                    <a:gd name="T0" fmla="*/ 27 w 28"/>
                    <a:gd name="T1" fmla="*/ 4 h 41"/>
                    <a:gd name="T2" fmla="*/ 25 w 28"/>
                    <a:gd name="T3" fmla="*/ 11 h 41"/>
                    <a:gd name="T4" fmla="*/ 21 w 28"/>
                    <a:gd name="T5" fmla="*/ 17 h 41"/>
                    <a:gd name="T6" fmla="*/ 15 w 28"/>
                    <a:gd name="T7" fmla="*/ 34 h 41"/>
                    <a:gd name="T8" fmla="*/ 18 w 28"/>
                    <a:gd name="T9" fmla="*/ 40 h 41"/>
                    <a:gd name="T10" fmla="*/ 16 w 28"/>
                    <a:gd name="T11" fmla="*/ 39 h 41"/>
                    <a:gd name="T12" fmla="*/ 11 w 28"/>
                    <a:gd name="T13" fmla="*/ 37 h 41"/>
                    <a:gd name="T14" fmla="*/ 7 w 28"/>
                    <a:gd name="T15" fmla="*/ 37 h 41"/>
                    <a:gd name="T16" fmla="*/ 0 w 28"/>
                    <a:gd name="T17" fmla="*/ 31 h 41"/>
                    <a:gd name="T18" fmla="*/ 5 w 28"/>
                    <a:gd name="T19" fmla="*/ 30 h 41"/>
                    <a:gd name="T20" fmla="*/ 9 w 28"/>
                    <a:gd name="T21" fmla="*/ 27 h 41"/>
                    <a:gd name="T22" fmla="*/ 9 w 28"/>
                    <a:gd name="T23" fmla="*/ 24 h 41"/>
                    <a:gd name="T24" fmla="*/ 11 w 28"/>
                    <a:gd name="T25" fmla="*/ 22 h 41"/>
                    <a:gd name="T26" fmla="*/ 14 w 28"/>
                    <a:gd name="T27" fmla="*/ 16 h 41"/>
                    <a:gd name="T28" fmla="*/ 18 w 28"/>
                    <a:gd name="T29" fmla="*/ 7 h 41"/>
                    <a:gd name="T30" fmla="*/ 17 w 28"/>
                    <a:gd name="T31" fmla="*/ 2 h 41"/>
                    <a:gd name="T32" fmla="*/ 27 w 28"/>
                    <a:gd name="T33"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41">
                      <a:moveTo>
                        <a:pt x="27" y="4"/>
                      </a:moveTo>
                      <a:cubicBezTo>
                        <a:pt x="28" y="7"/>
                        <a:pt x="26" y="9"/>
                        <a:pt x="25" y="11"/>
                      </a:cubicBezTo>
                      <a:cubicBezTo>
                        <a:pt x="24" y="14"/>
                        <a:pt x="23" y="16"/>
                        <a:pt x="21" y="17"/>
                      </a:cubicBezTo>
                      <a:cubicBezTo>
                        <a:pt x="21" y="23"/>
                        <a:pt x="14" y="27"/>
                        <a:pt x="15" y="34"/>
                      </a:cubicBezTo>
                      <a:cubicBezTo>
                        <a:pt x="16" y="37"/>
                        <a:pt x="19" y="37"/>
                        <a:pt x="18" y="40"/>
                      </a:cubicBezTo>
                      <a:cubicBezTo>
                        <a:pt x="17" y="41"/>
                        <a:pt x="17" y="39"/>
                        <a:pt x="16" y="39"/>
                      </a:cubicBezTo>
                      <a:cubicBezTo>
                        <a:pt x="14" y="39"/>
                        <a:pt x="12" y="38"/>
                        <a:pt x="11" y="37"/>
                      </a:cubicBezTo>
                      <a:cubicBezTo>
                        <a:pt x="10" y="37"/>
                        <a:pt x="8" y="37"/>
                        <a:pt x="7" y="37"/>
                      </a:cubicBezTo>
                      <a:cubicBezTo>
                        <a:pt x="5" y="36"/>
                        <a:pt x="2" y="33"/>
                        <a:pt x="0" y="31"/>
                      </a:cubicBezTo>
                      <a:cubicBezTo>
                        <a:pt x="0" y="29"/>
                        <a:pt x="3" y="30"/>
                        <a:pt x="5" y="30"/>
                      </a:cubicBezTo>
                      <a:cubicBezTo>
                        <a:pt x="7" y="30"/>
                        <a:pt x="8" y="28"/>
                        <a:pt x="9" y="27"/>
                      </a:cubicBezTo>
                      <a:cubicBezTo>
                        <a:pt x="9" y="26"/>
                        <a:pt x="9" y="25"/>
                        <a:pt x="9" y="24"/>
                      </a:cubicBezTo>
                      <a:cubicBezTo>
                        <a:pt x="10" y="23"/>
                        <a:pt x="10" y="23"/>
                        <a:pt x="11" y="22"/>
                      </a:cubicBezTo>
                      <a:cubicBezTo>
                        <a:pt x="11" y="19"/>
                        <a:pt x="12" y="17"/>
                        <a:pt x="14" y="16"/>
                      </a:cubicBezTo>
                      <a:cubicBezTo>
                        <a:pt x="15" y="12"/>
                        <a:pt x="17" y="10"/>
                        <a:pt x="18" y="7"/>
                      </a:cubicBezTo>
                      <a:cubicBezTo>
                        <a:pt x="18" y="6"/>
                        <a:pt x="17" y="4"/>
                        <a:pt x="17" y="2"/>
                      </a:cubicBezTo>
                      <a:cubicBezTo>
                        <a:pt x="19" y="0"/>
                        <a:pt x="25" y="2"/>
                        <a:pt x="2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6" name="Freeform 26">
                  <a:extLst>
                    <a:ext uri="{FF2B5EF4-FFF2-40B4-BE49-F238E27FC236}">
                      <a16:creationId xmlns="" xmlns:a16="http://schemas.microsoft.com/office/drawing/2014/main" id="{D87CDE05-0724-4418-B6D1-6B5D3DACEC09}"/>
                    </a:ext>
                  </a:extLst>
                </p:cNvPr>
                <p:cNvSpPr>
                  <a:spLocks/>
                </p:cNvSpPr>
                <p:nvPr/>
              </p:nvSpPr>
              <p:spPr bwMode="auto">
                <a:xfrm>
                  <a:off x="3152" y="2210"/>
                  <a:ext cx="25" cy="17"/>
                </a:xfrm>
                <a:custGeom>
                  <a:avLst/>
                  <a:gdLst>
                    <a:gd name="T0" fmla="*/ 11 w 12"/>
                    <a:gd name="T1" fmla="*/ 1 h 8"/>
                    <a:gd name="T2" fmla="*/ 6 w 12"/>
                    <a:gd name="T3" fmla="*/ 5 h 8"/>
                    <a:gd name="T4" fmla="*/ 0 w 12"/>
                    <a:gd name="T5" fmla="*/ 8 h 8"/>
                    <a:gd name="T6" fmla="*/ 7 w 12"/>
                    <a:gd name="T7" fmla="*/ 3 h 8"/>
                    <a:gd name="T8" fmla="*/ 11 w 12"/>
                    <a:gd name="T9" fmla="*/ 1 h 8"/>
                  </a:gdLst>
                  <a:ahLst/>
                  <a:cxnLst>
                    <a:cxn ang="0">
                      <a:pos x="T0" y="T1"/>
                    </a:cxn>
                    <a:cxn ang="0">
                      <a:pos x="T2" y="T3"/>
                    </a:cxn>
                    <a:cxn ang="0">
                      <a:pos x="T4" y="T5"/>
                    </a:cxn>
                    <a:cxn ang="0">
                      <a:pos x="T6" y="T7"/>
                    </a:cxn>
                    <a:cxn ang="0">
                      <a:pos x="T8" y="T9"/>
                    </a:cxn>
                  </a:cxnLst>
                  <a:rect l="0" t="0" r="r" b="b"/>
                  <a:pathLst>
                    <a:path w="12" h="8">
                      <a:moveTo>
                        <a:pt x="11" y="1"/>
                      </a:moveTo>
                      <a:cubicBezTo>
                        <a:pt x="12" y="4"/>
                        <a:pt x="8" y="4"/>
                        <a:pt x="6" y="5"/>
                      </a:cubicBezTo>
                      <a:cubicBezTo>
                        <a:pt x="4" y="6"/>
                        <a:pt x="3" y="8"/>
                        <a:pt x="0" y="8"/>
                      </a:cubicBezTo>
                      <a:cubicBezTo>
                        <a:pt x="2" y="5"/>
                        <a:pt x="4" y="3"/>
                        <a:pt x="7" y="3"/>
                      </a:cubicBezTo>
                      <a:cubicBezTo>
                        <a:pt x="8" y="2"/>
                        <a:pt x="9" y="0"/>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7" name="Freeform 27">
                  <a:extLst>
                    <a:ext uri="{FF2B5EF4-FFF2-40B4-BE49-F238E27FC236}">
                      <a16:creationId xmlns="" xmlns:a16="http://schemas.microsoft.com/office/drawing/2014/main" id="{2718A002-C696-44F6-97E4-453D4BB986AF}"/>
                    </a:ext>
                  </a:extLst>
                </p:cNvPr>
                <p:cNvSpPr>
                  <a:spLocks noEditPoints="1"/>
                </p:cNvSpPr>
                <p:nvPr/>
              </p:nvSpPr>
              <p:spPr bwMode="auto">
                <a:xfrm>
                  <a:off x="3031" y="2241"/>
                  <a:ext cx="83" cy="86"/>
                </a:xfrm>
                <a:custGeom>
                  <a:avLst/>
                  <a:gdLst>
                    <a:gd name="T0" fmla="*/ 12 w 40"/>
                    <a:gd name="T1" fmla="*/ 39 h 41"/>
                    <a:gd name="T2" fmla="*/ 17 w 40"/>
                    <a:gd name="T3" fmla="*/ 37 h 41"/>
                    <a:gd name="T4" fmla="*/ 19 w 40"/>
                    <a:gd name="T5" fmla="*/ 37 h 41"/>
                    <a:gd name="T6" fmla="*/ 28 w 40"/>
                    <a:gd name="T7" fmla="*/ 34 h 41"/>
                    <a:gd name="T8" fmla="*/ 31 w 40"/>
                    <a:gd name="T9" fmla="*/ 23 h 41"/>
                    <a:gd name="T10" fmla="*/ 21 w 40"/>
                    <a:gd name="T11" fmla="*/ 24 h 41"/>
                    <a:gd name="T12" fmla="*/ 14 w 40"/>
                    <a:gd name="T13" fmla="*/ 25 h 41"/>
                    <a:gd name="T14" fmla="*/ 11 w 40"/>
                    <a:gd name="T15" fmla="*/ 24 h 41"/>
                    <a:gd name="T16" fmla="*/ 0 w 40"/>
                    <a:gd name="T17" fmla="*/ 14 h 41"/>
                    <a:gd name="T18" fmla="*/ 2 w 40"/>
                    <a:gd name="T19" fmla="*/ 7 h 41"/>
                    <a:gd name="T20" fmla="*/ 7 w 40"/>
                    <a:gd name="T21" fmla="*/ 3 h 41"/>
                    <a:gd name="T22" fmla="*/ 13 w 40"/>
                    <a:gd name="T23" fmla="*/ 2 h 41"/>
                    <a:gd name="T24" fmla="*/ 15 w 40"/>
                    <a:gd name="T25" fmla="*/ 1 h 41"/>
                    <a:gd name="T26" fmla="*/ 28 w 40"/>
                    <a:gd name="T27" fmla="*/ 1 h 41"/>
                    <a:gd name="T28" fmla="*/ 33 w 40"/>
                    <a:gd name="T29" fmla="*/ 3 h 41"/>
                    <a:gd name="T30" fmla="*/ 35 w 40"/>
                    <a:gd name="T31" fmla="*/ 4 h 41"/>
                    <a:gd name="T32" fmla="*/ 38 w 40"/>
                    <a:gd name="T33" fmla="*/ 11 h 41"/>
                    <a:gd name="T34" fmla="*/ 40 w 40"/>
                    <a:gd name="T35" fmla="*/ 13 h 41"/>
                    <a:gd name="T36" fmla="*/ 40 w 40"/>
                    <a:gd name="T37" fmla="*/ 24 h 41"/>
                    <a:gd name="T38" fmla="*/ 38 w 40"/>
                    <a:gd name="T39" fmla="*/ 31 h 41"/>
                    <a:gd name="T40" fmla="*/ 29 w 40"/>
                    <a:gd name="T41" fmla="*/ 38 h 41"/>
                    <a:gd name="T42" fmla="*/ 27 w 40"/>
                    <a:gd name="T43" fmla="*/ 38 h 41"/>
                    <a:gd name="T44" fmla="*/ 25 w 40"/>
                    <a:gd name="T45" fmla="*/ 40 h 41"/>
                    <a:gd name="T46" fmla="*/ 20 w 40"/>
                    <a:gd name="T47" fmla="*/ 40 h 41"/>
                    <a:gd name="T48" fmla="*/ 17 w 40"/>
                    <a:gd name="T49" fmla="*/ 41 h 41"/>
                    <a:gd name="T50" fmla="*/ 15 w 40"/>
                    <a:gd name="T51" fmla="*/ 40 h 41"/>
                    <a:gd name="T52" fmla="*/ 12 w 40"/>
                    <a:gd name="T53" fmla="*/ 39 h 41"/>
                    <a:gd name="T54" fmla="*/ 28 w 40"/>
                    <a:gd name="T55" fmla="*/ 6 h 41"/>
                    <a:gd name="T56" fmla="*/ 23 w 40"/>
                    <a:gd name="T57" fmla="*/ 4 h 41"/>
                    <a:gd name="T58" fmla="*/ 13 w 40"/>
                    <a:gd name="T59" fmla="*/ 6 h 41"/>
                    <a:gd name="T60" fmla="*/ 8 w 40"/>
                    <a:gd name="T61" fmla="*/ 14 h 41"/>
                    <a:gd name="T62" fmla="*/ 9 w 40"/>
                    <a:gd name="T63" fmla="*/ 17 h 41"/>
                    <a:gd name="T64" fmla="*/ 14 w 40"/>
                    <a:gd name="T65" fmla="*/ 21 h 41"/>
                    <a:gd name="T66" fmla="*/ 21 w 40"/>
                    <a:gd name="T67" fmla="*/ 21 h 41"/>
                    <a:gd name="T68" fmla="*/ 28 w 40"/>
                    <a:gd name="T69" fmla="*/ 19 h 41"/>
                    <a:gd name="T70" fmla="*/ 28 w 40"/>
                    <a:gd name="T7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 h="41">
                      <a:moveTo>
                        <a:pt x="12" y="39"/>
                      </a:moveTo>
                      <a:cubicBezTo>
                        <a:pt x="12" y="36"/>
                        <a:pt x="15" y="38"/>
                        <a:pt x="17" y="37"/>
                      </a:cubicBezTo>
                      <a:cubicBezTo>
                        <a:pt x="17" y="37"/>
                        <a:pt x="18" y="37"/>
                        <a:pt x="19" y="37"/>
                      </a:cubicBezTo>
                      <a:cubicBezTo>
                        <a:pt x="22" y="36"/>
                        <a:pt x="26" y="36"/>
                        <a:pt x="28" y="34"/>
                      </a:cubicBezTo>
                      <a:cubicBezTo>
                        <a:pt x="29" y="31"/>
                        <a:pt x="33" y="28"/>
                        <a:pt x="31" y="23"/>
                      </a:cubicBezTo>
                      <a:cubicBezTo>
                        <a:pt x="28" y="21"/>
                        <a:pt x="24" y="24"/>
                        <a:pt x="21" y="24"/>
                      </a:cubicBezTo>
                      <a:cubicBezTo>
                        <a:pt x="18" y="25"/>
                        <a:pt x="16" y="24"/>
                        <a:pt x="14" y="25"/>
                      </a:cubicBezTo>
                      <a:cubicBezTo>
                        <a:pt x="13" y="25"/>
                        <a:pt x="12" y="24"/>
                        <a:pt x="11" y="24"/>
                      </a:cubicBezTo>
                      <a:cubicBezTo>
                        <a:pt x="7" y="26"/>
                        <a:pt x="0" y="20"/>
                        <a:pt x="0" y="14"/>
                      </a:cubicBezTo>
                      <a:cubicBezTo>
                        <a:pt x="0" y="12"/>
                        <a:pt x="1" y="9"/>
                        <a:pt x="2" y="7"/>
                      </a:cubicBezTo>
                      <a:cubicBezTo>
                        <a:pt x="4" y="6"/>
                        <a:pt x="6" y="5"/>
                        <a:pt x="7" y="3"/>
                      </a:cubicBezTo>
                      <a:cubicBezTo>
                        <a:pt x="9" y="2"/>
                        <a:pt x="11" y="2"/>
                        <a:pt x="13" y="2"/>
                      </a:cubicBezTo>
                      <a:cubicBezTo>
                        <a:pt x="14" y="2"/>
                        <a:pt x="14" y="1"/>
                        <a:pt x="15" y="1"/>
                      </a:cubicBezTo>
                      <a:cubicBezTo>
                        <a:pt x="19" y="0"/>
                        <a:pt x="24" y="0"/>
                        <a:pt x="28" y="1"/>
                      </a:cubicBezTo>
                      <a:cubicBezTo>
                        <a:pt x="31" y="1"/>
                        <a:pt x="31" y="1"/>
                        <a:pt x="33" y="3"/>
                      </a:cubicBezTo>
                      <a:cubicBezTo>
                        <a:pt x="33" y="4"/>
                        <a:pt x="35" y="4"/>
                        <a:pt x="35" y="4"/>
                      </a:cubicBezTo>
                      <a:cubicBezTo>
                        <a:pt x="36" y="6"/>
                        <a:pt x="38" y="9"/>
                        <a:pt x="38" y="11"/>
                      </a:cubicBezTo>
                      <a:cubicBezTo>
                        <a:pt x="39" y="12"/>
                        <a:pt x="40" y="13"/>
                        <a:pt x="40" y="13"/>
                      </a:cubicBezTo>
                      <a:cubicBezTo>
                        <a:pt x="40" y="15"/>
                        <a:pt x="40" y="20"/>
                        <a:pt x="40" y="24"/>
                      </a:cubicBezTo>
                      <a:cubicBezTo>
                        <a:pt x="40" y="27"/>
                        <a:pt x="38" y="29"/>
                        <a:pt x="38" y="31"/>
                      </a:cubicBezTo>
                      <a:cubicBezTo>
                        <a:pt x="35" y="33"/>
                        <a:pt x="33" y="37"/>
                        <a:pt x="29" y="38"/>
                      </a:cubicBezTo>
                      <a:cubicBezTo>
                        <a:pt x="28" y="38"/>
                        <a:pt x="28" y="38"/>
                        <a:pt x="27" y="38"/>
                      </a:cubicBezTo>
                      <a:cubicBezTo>
                        <a:pt x="26" y="39"/>
                        <a:pt x="26" y="39"/>
                        <a:pt x="25" y="40"/>
                      </a:cubicBezTo>
                      <a:cubicBezTo>
                        <a:pt x="23" y="40"/>
                        <a:pt x="22" y="39"/>
                        <a:pt x="20" y="40"/>
                      </a:cubicBezTo>
                      <a:cubicBezTo>
                        <a:pt x="19" y="40"/>
                        <a:pt x="18" y="41"/>
                        <a:pt x="17" y="41"/>
                      </a:cubicBezTo>
                      <a:cubicBezTo>
                        <a:pt x="16" y="41"/>
                        <a:pt x="16" y="40"/>
                        <a:pt x="15" y="40"/>
                      </a:cubicBezTo>
                      <a:cubicBezTo>
                        <a:pt x="14" y="39"/>
                        <a:pt x="13" y="40"/>
                        <a:pt x="12" y="39"/>
                      </a:cubicBezTo>
                      <a:close/>
                      <a:moveTo>
                        <a:pt x="28" y="6"/>
                      </a:moveTo>
                      <a:cubicBezTo>
                        <a:pt x="26" y="7"/>
                        <a:pt x="25" y="4"/>
                        <a:pt x="23" y="4"/>
                      </a:cubicBezTo>
                      <a:cubicBezTo>
                        <a:pt x="20" y="3"/>
                        <a:pt x="15" y="4"/>
                        <a:pt x="13" y="6"/>
                      </a:cubicBezTo>
                      <a:cubicBezTo>
                        <a:pt x="11" y="7"/>
                        <a:pt x="8" y="11"/>
                        <a:pt x="8" y="14"/>
                      </a:cubicBezTo>
                      <a:cubicBezTo>
                        <a:pt x="9" y="15"/>
                        <a:pt x="10" y="16"/>
                        <a:pt x="9" y="17"/>
                      </a:cubicBezTo>
                      <a:cubicBezTo>
                        <a:pt x="11" y="18"/>
                        <a:pt x="12" y="21"/>
                        <a:pt x="14" y="21"/>
                      </a:cubicBezTo>
                      <a:cubicBezTo>
                        <a:pt x="16" y="21"/>
                        <a:pt x="19" y="21"/>
                        <a:pt x="21" y="21"/>
                      </a:cubicBezTo>
                      <a:cubicBezTo>
                        <a:pt x="24" y="21"/>
                        <a:pt x="26" y="19"/>
                        <a:pt x="28" y="19"/>
                      </a:cubicBezTo>
                      <a:cubicBezTo>
                        <a:pt x="29" y="15"/>
                        <a:pt x="31" y="10"/>
                        <a:pt x="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8" name="Freeform 28">
                  <a:extLst>
                    <a:ext uri="{FF2B5EF4-FFF2-40B4-BE49-F238E27FC236}">
                      <a16:creationId xmlns="" xmlns:a16="http://schemas.microsoft.com/office/drawing/2014/main" id="{83DB2DDE-5E47-43B4-AFA2-5000258C496D}"/>
                    </a:ext>
                  </a:extLst>
                </p:cNvPr>
                <p:cNvSpPr>
                  <a:spLocks noEditPoints="1"/>
                </p:cNvSpPr>
                <p:nvPr/>
              </p:nvSpPr>
              <p:spPr bwMode="auto">
                <a:xfrm>
                  <a:off x="2893" y="2241"/>
                  <a:ext cx="86" cy="86"/>
                </a:xfrm>
                <a:custGeom>
                  <a:avLst/>
                  <a:gdLst>
                    <a:gd name="T0" fmla="*/ 8 w 41"/>
                    <a:gd name="T1" fmla="*/ 14 h 41"/>
                    <a:gd name="T2" fmla="*/ 9 w 41"/>
                    <a:gd name="T3" fmla="*/ 12 h 41"/>
                    <a:gd name="T4" fmla="*/ 7 w 41"/>
                    <a:gd name="T5" fmla="*/ 11 h 41"/>
                    <a:gd name="T6" fmla="*/ 8 w 41"/>
                    <a:gd name="T7" fmla="*/ 4 h 41"/>
                    <a:gd name="T8" fmla="*/ 12 w 41"/>
                    <a:gd name="T9" fmla="*/ 2 h 41"/>
                    <a:gd name="T10" fmla="*/ 18 w 41"/>
                    <a:gd name="T11" fmla="*/ 1 h 41"/>
                    <a:gd name="T12" fmla="*/ 37 w 41"/>
                    <a:gd name="T13" fmla="*/ 5 h 41"/>
                    <a:gd name="T14" fmla="*/ 41 w 41"/>
                    <a:gd name="T15" fmla="*/ 11 h 41"/>
                    <a:gd name="T16" fmla="*/ 39 w 41"/>
                    <a:gd name="T17" fmla="*/ 16 h 41"/>
                    <a:gd name="T18" fmla="*/ 37 w 41"/>
                    <a:gd name="T19" fmla="*/ 17 h 41"/>
                    <a:gd name="T20" fmla="*/ 36 w 41"/>
                    <a:gd name="T21" fmla="*/ 19 h 41"/>
                    <a:gd name="T22" fmla="*/ 34 w 41"/>
                    <a:gd name="T23" fmla="*/ 23 h 41"/>
                    <a:gd name="T24" fmla="*/ 36 w 41"/>
                    <a:gd name="T25" fmla="*/ 25 h 41"/>
                    <a:gd name="T26" fmla="*/ 39 w 41"/>
                    <a:gd name="T27" fmla="*/ 30 h 41"/>
                    <a:gd name="T28" fmla="*/ 34 w 41"/>
                    <a:gd name="T29" fmla="*/ 39 h 41"/>
                    <a:gd name="T30" fmla="*/ 29 w 41"/>
                    <a:gd name="T31" fmla="*/ 41 h 41"/>
                    <a:gd name="T32" fmla="*/ 26 w 41"/>
                    <a:gd name="T33" fmla="*/ 40 h 41"/>
                    <a:gd name="T34" fmla="*/ 22 w 41"/>
                    <a:gd name="T35" fmla="*/ 41 h 41"/>
                    <a:gd name="T36" fmla="*/ 14 w 41"/>
                    <a:gd name="T37" fmla="*/ 39 h 41"/>
                    <a:gd name="T38" fmla="*/ 12 w 41"/>
                    <a:gd name="T39" fmla="*/ 39 h 41"/>
                    <a:gd name="T40" fmla="*/ 8 w 41"/>
                    <a:gd name="T41" fmla="*/ 36 h 41"/>
                    <a:gd name="T42" fmla="*/ 4 w 41"/>
                    <a:gd name="T43" fmla="*/ 35 h 41"/>
                    <a:gd name="T44" fmla="*/ 1 w 41"/>
                    <a:gd name="T45" fmla="*/ 26 h 41"/>
                    <a:gd name="T46" fmla="*/ 8 w 41"/>
                    <a:gd name="T47" fmla="*/ 14 h 41"/>
                    <a:gd name="T48" fmla="*/ 29 w 41"/>
                    <a:gd name="T49" fmla="*/ 5 h 41"/>
                    <a:gd name="T50" fmla="*/ 25 w 41"/>
                    <a:gd name="T51" fmla="*/ 4 h 41"/>
                    <a:gd name="T52" fmla="*/ 23 w 41"/>
                    <a:gd name="T53" fmla="*/ 3 h 41"/>
                    <a:gd name="T54" fmla="*/ 15 w 41"/>
                    <a:gd name="T55" fmla="*/ 8 h 41"/>
                    <a:gd name="T56" fmla="*/ 15 w 41"/>
                    <a:gd name="T57" fmla="*/ 13 h 41"/>
                    <a:gd name="T58" fmla="*/ 22 w 41"/>
                    <a:gd name="T59" fmla="*/ 17 h 41"/>
                    <a:gd name="T60" fmla="*/ 27 w 41"/>
                    <a:gd name="T61" fmla="*/ 18 h 41"/>
                    <a:gd name="T62" fmla="*/ 30 w 41"/>
                    <a:gd name="T63" fmla="*/ 15 h 41"/>
                    <a:gd name="T64" fmla="*/ 32 w 41"/>
                    <a:gd name="T65" fmla="*/ 8 h 41"/>
                    <a:gd name="T66" fmla="*/ 29 w 41"/>
                    <a:gd name="T67" fmla="*/ 5 h 41"/>
                    <a:gd name="T68" fmla="*/ 31 w 41"/>
                    <a:gd name="T69" fmla="*/ 29 h 41"/>
                    <a:gd name="T70" fmla="*/ 26 w 41"/>
                    <a:gd name="T71" fmla="*/ 24 h 41"/>
                    <a:gd name="T72" fmla="*/ 20 w 41"/>
                    <a:gd name="T73" fmla="*/ 21 h 41"/>
                    <a:gd name="T74" fmla="*/ 13 w 41"/>
                    <a:gd name="T75" fmla="*/ 21 h 41"/>
                    <a:gd name="T76" fmla="*/ 9 w 41"/>
                    <a:gd name="T77" fmla="*/ 25 h 41"/>
                    <a:gd name="T78" fmla="*/ 8 w 41"/>
                    <a:gd name="T79" fmla="*/ 28 h 41"/>
                    <a:gd name="T80" fmla="*/ 11 w 41"/>
                    <a:gd name="T81" fmla="*/ 34 h 41"/>
                    <a:gd name="T82" fmla="*/ 21 w 41"/>
                    <a:gd name="T83" fmla="*/ 37 h 41"/>
                    <a:gd name="T84" fmla="*/ 26 w 41"/>
                    <a:gd name="T85" fmla="*/ 37 h 41"/>
                    <a:gd name="T86" fmla="*/ 31 w 41"/>
                    <a:gd name="T87" fmla="*/ 34 h 41"/>
                    <a:gd name="T88" fmla="*/ 31 w 41"/>
                    <a:gd name="T89"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 h="41">
                      <a:moveTo>
                        <a:pt x="8" y="14"/>
                      </a:moveTo>
                      <a:cubicBezTo>
                        <a:pt x="8" y="13"/>
                        <a:pt x="10" y="13"/>
                        <a:pt x="9" y="12"/>
                      </a:cubicBezTo>
                      <a:cubicBezTo>
                        <a:pt x="9" y="11"/>
                        <a:pt x="7" y="12"/>
                        <a:pt x="7" y="11"/>
                      </a:cubicBezTo>
                      <a:cubicBezTo>
                        <a:pt x="5" y="8"/>
                        <a:pt x="8" y="7"/>
                        <a:pt x="8" y="4"/>
                      </a:cubicBezTo>
                      <a:cubicBezTo>
                        <a:pt x="10" y="3"/>
                        <a:pt x="11" y="3"/>
                        <a:pt x="12" y="2"/>
                      </a:cubicBezTo>
                      <a:cubicBezTo>
                        <a:pt x="14" y="2"/>
                        <a:pt x="17" y="2"/>
                        <a:pt x="18" y="1"/>
                      </a:cubicBezTo>
                      <a:cubicBezTo>
                        <a:pt x="26" y="0"/>
                        <a:pt x="32" y="3"/>
                        <a:pt x="37" y="5"/>
                      </a:cubicBezTo>
                      <a:cubicBezTo>
                        <a:pt x="38" y="6"/>
                        <a:pt x="41" y="10"/>
                        <a:pt x="41" y="11"/>
                      </a:cubicBezTo>
                      <a:cubicBezTo>
                        <a:pt x="41" y="13"/>
                        <a:pt x="40" y="15"/>
                        <a:pt x="39" y="16"/>
                      </a:cubicBezTo>
                      <a:cubicBezTo>
                        <a:pt x="39" y="16"/>
                        <a:pt x="38" y="16"/>
                        <a:pt x="37" y="17"/>
                      </a:cubicBezTo>
                      <a:cubicBezTo>
                        <a:pt x="37" y="17"/>
                        <a:pt x="37" y="18"/>
                        <a:pt x="36" y="19"/>
                      </a:cubicBezTo>
                      <a:cubicBezTo>
                        <a:pt x="35" y="20"/>
                        <a:pt x="33" y="20"/>
                        <a:pt x="34" y="23"/>
                      </a:cubicBezTo>
                      <a:cubicBezTo>
                        <a:pt x="34" y="24"/>
                        <a:pt x="35" y="24"/>
                        <a:pt x="36" y="25"/>
                      </a:cubicBezTo>
                      <a:cubicBezTo>
                        <a:pt x="37" y="25"/>
                        <a:pt x="39" y="29"/>
                        <a:pt x="39" y="30"/>
                      </a:cubicBezTo>
                      <a:cubicBezTo>
                        <a:pt x="40" y="35"/>
                        <a:pt x="36" y="37"/>
                        <a:pt x="34" y="39"/>
                      </a:cubicBezTo>
                      <a:cubicBezTo>
                        <a:pt x="32" y="39"/>
                        <a:pt x="31" y="40"/>
                        <a:pt x="29" y="41"/>
                      </a:cubicBezTo>
                      <a:cubicBezTo>
                        <a:pt x="28" y="41"/>
                        <a:pt x="27" y="40"/>
                        <a:pt x="26" y="40"/>
                      </a:cubicBezTo>
                      <a:cubicBezTo>
                        <a:pt x="24" y="40"/>
                        <a:pt x="24" y="41"/>
                        <a:pt x="22" y="41"/>
                      </a:cubicBezTo>
                      <a:cubicBezTo>
                        <a:pt x="19" y="41"/>
                        <a:pt x="17" y="39"/>
                        <a:pt x="14" y="39"/>
                      </a:cubicBezTo>
                      <a:cubicBezTo>
                        <a:pt x="13" y="38"/>
                        <a:pt x="13" y="39"/>
                        <a:pt x="12" y="39"/>
                      </a:cubicBezTo>
                      <a:cubicBezTo>
                        <a:pt x="11" y="39"/>
                        <a:pt x="10" y="37"/>
                        <a:pt x="8" y="36"/>
                      </a:cubicBezTo>
                      <a:cubicBezTo>
                        <a:pt x="6" y="36"/>
                        <a:pt x="6" y="36"/>
                        <a:pt x="4" y="35"/>
                      </a:cubicBezTo>
                      <a:cubicBezTo>
                        <a:pt x="3" y="33"/>
                        <a:pt x="0" y="30"/>
                        <a:pt x="1" y="26"/>
                      </a:cubicBezTo>
                      <a:cubicBezTo>
                        <a:pt x="2" y="21"/>
                        <a:pt x="14" y="20"/>
                        <a:pt x="8" y="14"/>
                      </a:cubicBezTo>
                      <a:close/>
                      <a:moveTo>
                        <a:pt x="29" y="5"/>
                      </a:moveTo>
                      <a:cubicBezTo>
                        <a:pt x="28" y="4"/>
                        <a:pt x="27" y="4"/>
                        <a:pt x="25" y="4"/>
                      </a:cubicBezTo>
                      <a:cubicBezTo>
                        <a:pt x="24" y="3"/>
                        <a:pt x="24" y="3"/>
                        <a:pt x="23" y="3"/>
                      </a:cubicBezTo>
                      <a:cubicBezTo>
                        <a:pt x="19" y="2"/>
                        <a:pt x="15" y="5"/>
                        <a:pt x="15" y="8"/>
                      </a:cubicBezTo>
                      <a:cubicBezTo>
                        <a:pt x="15" y="10"/>
                        <a:pt x="16" y="11"/>
                        <a:pt x="15" y="13"/>
                      </a:cubicBezTo>
                      <a:cubicBezTo>
                        <a:pt x="17" y="14"/>
                        <a:pt x="19" y="16"/>
                        <a:pt x="22" y="17"/>
                      </a:cubicBezTo>
                      <a:cubicBezTo>
                        <a:pt x="24" y="16"/>
                        <a:pt x="25" y="18"/>
                        <a:pt x="27" y="18"/>
                      </a:cubicBezTo>
                      <a:cubicBezTo>
                        <a:pt x="27" y="18"/>
                        <a:pt x="29" y="16"/>
                        <a:pt x="30" y="15"/>
                      </a:cubicBezTo>
                      <a:cubicBezTo>
                        <a:pt x="32" y="14"/>
                        <a:pt x="33" y="11"/>
                        <a:pt x="32" y="8"/>
                      </a:cubicBezTo>
                      <a:cubicBezTo>
                        <a:pt x="31" y="8"/>
                        <a:pt x="31" y="6"/>
                        <a:pt x="29" y="5"/>
                      </a:cubicBezTo>
                      <a:close/>
                      <a:moveTo>
                        <a:pt x="31" y="29"/>
                      </a:moveTo>
                      <a:cubicBezTo>
                        <a:pt x="29" y="28"/>
                        <a:pt x="28" y="25"/>
                        <a:pt x="26" y="24"/>
                      </a:cubicBezTo>
                      <a:cubicBezTo>
                        <a:pt x="23" y="23"/>
                        <a:pt x="22" y="22"/>
                        <a:pt x="20" y="21"/>
                      </a:cubicBezTo>
                      <a:cubicBezTo>
                        <a:pt x="18" y="22"/>
                        <a:pt x="15" y="22"/>
                        <a:pt x="13" y="21"/>
                      </a:cubicBezTo>
                      <a:cubicBezTo>
                        <a:pt x="12" y="23"/>
                        <a:pt x="11" y="24"/>
                        <a:pt x="9" y="25"/>
                      </a:cubicBezTo>
                      <a:cubicBezTo>
                        <a:pt x="10" y="27"/>
                        <a:pt x="9" y="27"/>
                        <a:pt x="8" y="28"/>
                      </a:cubicBezTo>
                      <a:cubicBezTo>
                        <a:pt x="9" y="30"/>
                        <a:pt x="10" y="32"/>
                        <a:pt x="11" y="34"/>
                      </a:cubicBezTo>
                      <a:cubicBezTo>
                        <a:pt x="13" y="35"/>
                        <a:pt x="17" y="37"/>
                        <a:pt x="21" y="37"/>
                      </a:cubicBezTo>
                      <a:cubicBezTo>
                        <a:pt x="23" y="37"/>
                        <a:pt x="25" y="37"/>
                        <a:pt x="26" y="37"/>
                      </a:cubicBezTo>
                      <a:cubicBezTo>
                        <a:pt x="28" y="36"/>
                        <a:pt x="30" y="35"/>
                        <a:pt x="31" y="34"/>
                      </a:cubicBezTo>
                      <a:cubicBezTo>
                        <a:pt x="31" y="32"/>
                        <a:pt x="31" y="31"/>
                        <a:pt x="3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9" name="Freeform 29">
                  <a:extLst>
                    <a:ext uri="{FF2B5EF4-FFF2-40B4-BE49-F238E27FC236}">
                      <a16:creationId xmlns="" xmlns:a16="http://schemas.microsoft.com/office/drawing/2014/main" id="{A7221935-33FF-45D9-9B5E-ABC50A13CDAC}"/>
                    </a:ext>
                  </a:extLst>
                </p:cNvPr>
                <p:cNvSpPr>
                  <a:spLocks/>
                </p:cNvSpPr>
                <p:nvPr/>
              </p:nvSpPr>
              <p:spPr bwMode="auto">
                <a:xfrm>
                  <a:off x="2525" y="2250"/>
                  <a:ext cx="141" cy="97"/>
                </a:xfrm>
                <a:custGeom>
                  <a:avLst/>
                  <a:gdLst>
                    <a:gd name="T0" fmla="*/ 68 w 68"/>
                    <a:gd name="T1" fmla="*/ 4 h 47"/>
                    <a:gd name="T2" fmla="*/ 58 w 68"/>
                    <a:gd name="T3" fmla="*/ 18 h 47"/>
                    <a:gd name="T4" fmla="*/ 47 w 68"/>
                    <a:gd name="T5" fmla="*/ 27 h 47"/>
                    <a:gd name="T6" fmla="*/ 39 w 68"/>
                    <a:gd name="T7" fmla="*/ 36 h 47"/>
                    <a:gd name="T8" fmla="*/ 37 w 68"/>
                    <a:gd name="T9" fmla="*/ 38 h 47"/>
                    <a:gd name="T10" fmla="*/ 31 w 68"/>
                    <a:gd name="T11" fmla="*/ 43 h 47"/>
                    <a:gd name="T12" fmla="*/ 25 w 68"/>
                    <a:gd name="T13" fmla="*/ 46 h 47"/>
                    <a:gd name="T14" fmla="*/ 17 w 68"/>
                    <a:gd name="T15" fmla="*/ 46 h 47"/>
                    <a:gd name="T16" fmla="*/ 14 w 68"/>
                    <a:gd name="T17" fmla="*/ 46 h 47"/>
                    <a:gd name="T18" fmla="*/ 7 w 68"/>
                    <a:gd name="T19" fmla="*/ 41 h 47"/>
                    <a:gd name="T20" fmla="*/ 1 w 68"/>
                    <a:gd name="T21" fmla="*/ 28 h 47"/>
                    <a:gd name="T22" fmla="*/ 6 w 68"/>
                    <a:gd name="T23" fmla="*/ 21 h 47"/>
                    <a:gd name="T24" fmla="*/ 10 w 68"/>
                    <a:gd name="T25" fmla="*/ 24 h 47"/>
                    <a:gd name="T26" fmla="*/ 13 w 68"/>
                    <a:gd name="T27" fmla="*/ 34 h 47"/>
                    <a:gd name="T28" fmla="*/ 26 w 68"/>
                    <a:gd name="T29" fmla="*/ 35 h 47"/>
                    <a:gd name="T30" fmla="*/ 31 w 68"/>
                    <a:gd name="T31" fmla="*/ 30 h 47"/>
                    <a:gd name="T32" fmla="*/ 34 w 68"/>
                    <a:gd name="T33" fmla="*/ 27 h 47"/>
                    <a:gd name="T34" fmla="*/ 42 w 68"/>
                    <a:gd name="T35" fmla="*/ 21 h 47"/>
                    <a:gd name="T36" fmla="*/ 47 w 68"/>
                    <a:gd name="T37" fmla="*/ 15 h 47"/>
                    <a:gd name="T38" fmla="*/ 49 w 68"/>
                    <a:gd name="T39" fmla="*/ 15 h 47"/>
                    <a:gd name="T40" fmla="*/ 49 w 68"/>
                    <a:gd name="T41" fmla="*/ 13 h 47"/>
                    <a:gd name="T42" fmla="*/ 53 w 68"/>
                    <a:gd name="T43" fmla="*/ 8 h 47"/>
                    <a:gd name="T44" fmla="*/ 59 w 68"/>
                    <a:gd name="T45" fmla="*/ 3 h 47"/>
                    <a:gd name="T46" fmla="*/ 63 w 68"/>
                    <a:gd name="T47" fmla="*/ 1 h 47"/>
                    <a:gd name="T48" fmla="*/ 68 w 68"/>
                    <a:gd name="T4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47">
                      <a:moveTo>
                        <a:pt x="68" y="4"/>
                      </a:moveTo>
                      <a:cubicBezTo>
                        <a:pt x="66" y="10"/>
                        <a:pt x="61" y="13"/>
                        <a:pt x="58" y="18"/>
                      </a:cubicBezTo>
                      <a:cubicBezTo>
                        <a:pt x="53" y="19"/>
                        <a:pt x="53" y="26"/>
                        <a:pt x="47" y="27"/>
                      </a:cubicBezTo>
                      <a:cubicBezTo>
                        <a:pt x="45" y="30"/>
                        <a:pt x="43" y="34"/>
                        <a:pt x="39" y="36"/>
                      </a:cubicBezTo>
                      <a:cubicBezTo>
                        <a:pt x="39" y="36"/>
                        <a:pt x="38" y="37"/>
                        <a:pt x="37" y="38"/>
                      </a:cubicBezTo>
                      <a:cubicBezTo>
                        <a:pt x="35" y="39"/>
                        <a:pt x="33" y="41"/>
                        <a:pt x="31" y="43"/>
                      </a:cubicBezTo>
                      <a:cubicBezTo>
                        <a:pt x="30" y="44"/>
                        <a:pt x="26" y="45"/>
                        <a:pt x="25" y="46"/>
                      </a:cubicBezTo>
                      <a:cubicBezTo>
                        <a:pt x="22" y="47"/>
                        <a:pt x="20" y="46"/>
                        <a:pt x="17" y="46"/>
                      </a:cubicBezTo>
                      <a:cubicBezTo>
                        <a:pt x="16" y="46"/>
                        <a:pt x="15" y="45"/>
                        <a:pt x="14" y="46"/>
                      </a:cubicBezTo>
                      <a:cubicBezTo>
                        <a:pt x="11" y="44"/>
                        <a:pt x="9" y="43"/>
                        <a:pt x="7" y="41"/>
                      </a:cubicBezTo>
                      <a:cubicBezTo>
                        <a:pt x="6" y="39"/>
                        <a:pt x="0" y="33"/>
                        <a:pt x="1" y="28"/>
                      </a:cubicBezTo>
                      <a:cubicBezTo>
                        <a:pt x="1" y="26"/>
                        <a:pt x="3" y="21"/>
                        <a:pt x="6" y="21"/>
                      </a:cubicBezTo>
                      <a:cubicBezTo>
                        <a:pt x="8" y="21"/>
                        <a:pt x="8" y="24"/>
                        <a:pt x="10" y="24"/>
                      </a:cubicBezTo>
                      <a:cubicBezTo>
                        <a:pt x="11" y="28"/>
                        <a:pt x="12" y="31"/>
                        <a:pt x="13" y="34"/>
                      </a:cubicBezTo>
                      <a:cubicBezTo>
                        <a:pt x="16" y="38"/>
                        <a:pt x="22" y="37"/>
                        <a:pt x="26" y="35"/>
                      </a:cubicBezTo>
                      <a:cubicBezTo>
                        <a:pt x="28" y="34"/>
                        <a:pt x="29" y="32"/>
                        <a:pt x="31" y="30"/>
                      </a:cubicBezTo>
                      <a:cubicBezTo>
                        <a:pt x="32" y="29"/>
                        <a:pt x="33" y="28"/>
                        <a:pt x="34" y="27"/>
                      </a:cubicBezTo>
                      <a:cubicBezTo>
                        <a:pt x="37" y="25"/>
                        <a:pt x="38" y="22"/>
                        <a:pt x="42" y="21"/>
                      </a:cubicBezTo>
                      <a:cubicBezTo>
                        <a:pt x="43" y="19"/>
                        <a:pt x="44" y="16"/>
                        <a:pt x="47" y="15"/>
                      </a:cubicBezTo>
                      <a:cubicBezTo>
                        <a:pt x="48" y="14"/>
                        <a:pt x="48" y="15"/>
                        <a:pt x="49" y="15"/>
                      </a:cubicBezTo>
                      <a:cubicBezTo>
                        <a:pt x="49" y="14"/>
                        <a:pt x="48" y="13"/>
                        <a:pt x="49" y="13"/>
                      </a:cubicBezTo>
                      <a:cubicBezTo>
                        <a:pt x="51" y="12"/>
                        <a:pt x="52" y="10"/>
                        <a:pt x="53" y="8"/>
                      </a:cubicBezTo>
                      <a:cubicBezTo>
                        <a:pt x="56" y="8"/>
                        <a:pt x="56" y="5"/>
                        <a:pt x="59" y="3"/>
                      </a:cubicBezTo>
                      <a:cubicBezTo>
                        <a:pt x="60" y="2"/>
                        <a:pt x="62" y="2"/>
                        <a:pt x="63" y="1"/>
                      </a:cubicBezTo>
                      <a:cubicBezTo>
                        <a:pt x="64" y="0"/>
                        <a:pt x="67" y="3"/>
                        <a:pt x="6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0" name="Freeform 30">
                  <a:extLst>
                    <a:ext uri="{FF2B5EF4-FFF2-40B4-BE49-F238E27FC236}">
                      <a16:creationId xmlns="" xmlns:a16="http://schemas.microsoft.com/office/drawing/2014/main" id="{C988261B-2F7D-4037-ADA6-4F5F6865BF1B}"/>
                    </a:ext>
                  </a:extLst>
                </p:cNvPr>
                <p:cNvSpPr>
                  <a:spLocks/>
                </p:cNvSpPr>
                <p:nvPr/>
              </p:nvSpPr>
              <p:spPr bwMode="auto">
                <a:xfrm>
                  <a:off x="2595" y="2270"/>
                  <a:ext cx="102" cy="113"/>
                </a:xfrm>
                <a:custGeom>
                  <a:avLst/>
                  <a:gdLst>
                    <a:gd name="T0" fmla="*/ 5 w 49"/>
                    <a:gd name="T1" fmla="*/ 54 h 54"/>
                    <a:gd name="T2" fmla="*/ 0 w 49"/>
                    <a:gd name="T3" fmla="*/ 49 h 54"/>
                    <a:gd name="T4" fmla="*/ 3 w 49"/>
                    <a:gd name="T5" fmla="*/ 47 h 54"/>
                    <a:gd name="T6" fmla="*/ 3 w 49"/>
                    <a:gd name="T7" fmla="*/ 45 h 54"/>
                    <a:gd name="T8" fmla="*/ 13 w 49"/>
                    <a:gd name="T9" fmla="*/ 33 h 54"/>
                    <a:gd name="T10" fmla="*/ 15 w 49"/>
                    <a:gd name="T11" fmla="*/ 33 h 54"/>
                    <a:gd name="T12" fmla="*/ 17 w 49"/>
                    <a:gd name="T13" fmla="*/ 28 h 54"/>
                    <a:gd name="T14" fmla="*/ 25 w 49"/>
                    <a:gd name="T15" fmla="*/ 19 h 54"/>
                    <a:gd name="T16" fmla="*/ 31 w 49"/>
                    <a:gd name="T17" fmla="*/ 13 h 54"/>
                    <a:gd name="T18" fmla="*/ 32 w 49"/>
                    <a:gd name="T19" fmla="*/ 11 h 54"/>
                    <a:gd name="T20" fmla="*/ 36 w 49"/>
                    <a:gd name="T21" fmla="*/ 5 h 54"/>
                    <a:gd name="T22" fmla="*/ 38 w 49"/>
                    <a:gd name="T23" fmla="*/ 5 h 54"/>
                    <a:gd name="T24" fmla="*/ 40 w 49"/>
                    <a:gd name="T25" fmla="*/ 3 h 54"/>
                    <a:gd name="T26" fmla="*/ 41 w 49"/>
                    <a:gd name="T27" fmla="*/ 2 h 54"/>
                    <a:gd name="T28" fmla="*/ 47 w 49"/>
                    <a:gd name="T29" fmla="*/ 8 h 54"/>
                    <a:gd name="T30" fmla="*/ 44 w 49"/>
                    <a:gd name="T31" fmla="*/ 9 h 54"/>
                    <a:gd name="T32" fmla="*/ 42 w 49"/>
                    <a:gd name="T33" fmla="*/ 14 h 54"/>
                    <a:gd name="T34" fmla="*/ 37 w 49"/>
                    <a:gd name="T35" fmla="*/ 21 h 54"/>
                    <a:gd name="T36" fmla="*/ 30 w 49"/>
                    <a:gd name="T37" fmla="*/ 29 h 54"/>
                    <a:gd name="T38" fmla="*/ 29 w 49"/>
                    <a:gd name="T39" fmla="*/ 29 h 54"/>
                    <a:gd name="T40" fmla="*/ 23 w 49"/>
                    <a:gd name="T41" fmla="*/ 39 h 54"/>
                    <a:gd name="T42" fmla="*/ 18 w 49"/>
                    <a:gd name="T43" fmla="*/ 43 h 54"/>
                    <a:gd name="T44" fmla="*/ 13 w 49"/>
                    <a:gd name="T45" fmla="*/ 48 h 54"/>
                    <a:gd name="T46" fmla="*/ 5 w 49"/>
                    <a:gd name="T4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54">
                      <a:moveTo>
                        <a:pt x="5" y="54"/>
                      </a:moveTo>
                      <a:cubicBezTo>
                        <a:pt x="4" y="52"/>
                        <a:pt x="1" y="52"/>
                        <a:pt x="0" y="49"/>
                      </a:cubicBezTo>
                      <a:cubicBezTo>
                        <a:pt x="1" y="48"/>
                        <a:pt x="2" y="47"/>
                        <a:pt x="3" y="47"/>
                      </a:cubicBezTo>
                      <a:cubicBezTo>
                        <a:pt x="3" y="46"/>
                        <a:pt x="3" y="46"/>
                        <a:pt x="3" y="45"/>
                      </a:cubicBezTo>
                      <a:cubicBezTo>
                        <a:pt x="7" y="41"/>
                        <a:pt x="10" y="38"/>
                        <a:pt x="13" y="33"/>
                      </a:cubicBezTo>
                      <a:cubicBezTo>
                        <a:pt x="13" y="33"/>
                        <a:pt x="14" y="33"/>
                        <a:pt x="15" y="33"/>
                      </a:cubicBezTo>
                      <a:cubicBezTo>
                        <a:pt x="16" y="32"/>
                        <a:pt x="17" y="31"/>
                        <a:pt x="17" y="28"/>
                      </a:cubicBezTo>
                      <a:cubicBezTo>
                        <a:pt x="20" y="26"/>
                        <a:pt x="22" y="22"/>
                        <a:pt x="25" y="19"/>
                      </a:cubicBezTo>
                      <a:cubicBezTo>
                        <a:pt x="27" y="17"/>
                        <a:pt x="29" y="15"/>
                        <a:pt x="31" y="13"/>
                      </a:cubicBezTo>
                      <a:cubicBezTo>
                        <a:pt x="31" y="12"/>
                        <a:pt x="31" y="11"/>
                        <a:pt x="32" y="11"/>
                      </a:cubicBezTo>
                      <a:cubicBezTo>
                        <a:pt x="33" y="9"/>
                        <a:pt x="35" y="7"/>
                        <a:pt x="36" y="5"/>
                      </a:cubicBezTo>
                      <a:cubicBezTo>
                        <a:pt x="37" y="5"/>
                        <a:pt x="37" y="5"/>
                        <a:pt x="38" y="5"/>
                      </a:cubicBezTo>
                      <a:cubicBezTo>
                        <a:pt x="38" y="3"/>
                        <a:pt x="39" y="4"/>
                        <a:pt x="40" y="3"/>
                      </a:cubicBezTo>
                      <a:cubicBezTo>
                        <a:pt x="40" y="2"/>
                        <a:pt x="41" y="2"/>
                        <a:pt x="41" y="2"/>
                      </a:cubicBezTo>
                      <a:cubicBezTo>
                        <a:pt x="44" y="0"/>
                        <a:pt x="49" y="4"/>
                        <a:pt x="47" y="8"/>
                      </a:cubicBezTo>
                      <a:cubicBezTo>
                        <a:pt x="46" y="9"/>
                        <a:pt x="45" y="9"/>
                        <a:pt x="44" y="9"/>
                      </a:cubicBezTo>
                      <a:cubicBezTo>
                        <a:pt x="44" y="11"/>
                        <a:pt x="43" y="12"/>
                        <a:pt x="42" y="14"/>
                      </a:cubicBezTo>
                      <a:cubicBezTo>
                        <a:pt x="40" y="16"/>
                        <a:pt x="38" y="18"/>
                        <a:pt x="37" y="21"/>
                      </a:cubicBezTo>
                      <a:cubicBezTo>
                        <a:pt x="34" y="24"/>
                        <a:pt x="32" y="26"/>
                        <a:pt x="30" y="29"/>
                      </a:cubicBezTo>
                      <a:cubicBezTo>
                        <a:pt x="30" y="29"/>
                        <a:pt x="29" y="29"/>
                        <a:pt x="29" y="29"/>
                      </a:cubicBezTo>
                      <a:cubicBezTo>
                        <a:pt x="29" y="34"/>
                        <a:pt x="23" y="34"/>
                        <a:pt x="23" y="39"/>
                      </a:cubicBezTo>
                      <a:cubicBezTo>
                        <a:pt x="21" y="40"/>
                        <a:pt x="20" y="42"/>
                        <a:pt x="18" y="43"/>
                      </a:cubicBezTo>
                      <a:cubicBezTo>
                        <a:pt x="17" y="45"/>
                        <a:pt x="16" y="47"/>
                        <a:pt x="13" y="48"/>
                      </a:cubicBezTo>
                      <a:cubicBezTo>
                        <a:pt x="11" y="51"/>
                        <a:pt x="10" y="54"/>
                        <a:pt x="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1" name="Freeform 31">
                  <a:extLst>
                    <a:ext uri="{FF2B5EF4-FFF2-40B4-BE49-F238E27FC236}">
                      <a16:creationId xmlns="" xmlns:a16="http://schemas.microsoft.com/office/drawing/2014/main" id="{C48912F1-18AD-4C49-B0FD-21E5F360F63C}"/>
                    </a:ext>
                  </a:extLst>
                </p:cNvPr>
                <p:cNvSpPr>
                  <a:spLocks/>
                </p:cNvSpPr>
                <p:nvPr/>
              </p:nvSpPr>
              <p:spPr bwMode="auto">
                <a:xfrm>
                  <a:off x="3260" y="2283"/>
                  <a:ext cx="127" cy="146"/>
                </a:xfrm>
                <a:custGeom>
                  <a:avLst/>
                  <a:gdLst>
                    <a:gd name="T0" fmla="*/ 29 w 61"/>
                    <a:gd name="T1" fmla="*/ 1 h 70"/>
                    <a:gd name="T2" fmla="*/ 29 w 61"/>
                    <a:gd name="T3" fmla="*/ 5 h 70"/>
                    <a:gd name="T4" fmla="*/ 16 w 61"/>
                    <a:gd name="T5" fmla="*/ 12 h 70"/>
                    <a:gd name="T6" fmla="*/ 13 w 61"/>
                    <a:gd name="T7" fmla="*/ 22 h 70"/>
                    <a:gd name="T8" fmla="*/ 20 w 61"/>
                    <a:gd name="T9" fmla="*/ 32 h 70"/>
                    <a:gd name="T10" fmla="*/ 30 w 61"/>
                    <a:gd name="T11" fmla="*/ 29 h 70"/>
                    <a:gd name="T12" fmla="*/ 40 w 61"/>
                    <a:gd name="T13" fmla="*/ 29 h 70"/>
                    <a:gd name="T14" fmla="*/ 39 w 61"/>
                    <a:gd name="T15" fmla="*/ 33 h 70"/>
                    <a:gd name="T16" fmla="*/ 30 w 61"/>
                    <a:gd name="T17" fmla="*/ 37 h 70"/>
                    <a:gd name="T18" fmla="*/ 27 w 61"/>
                    <a:gd name="T19" fmla="*/ 45 h 70"/>
                    <a:gd name="T20" fmla="*/ 28 w 61"/>
                    <a:gd name="T21" fmla="*/ 48 h 70"/>
                    <a:gd name="T22" fmla="*/ 30 w 61"/>
                    <a:gd name="T23" fmla="*/ 50 h 70"/>
                    <a:gd name="T24" fmla="*/ 30 w 61"/>
                    <a:gd name="T25" fmla="*/ 51 h 70"/>
                    <a:gd name="T26" fmla="*/ 32 w 61"/>
                    <a:gd name="T27" fmla="*/ 53 h 70"/>
                    <a:gd name="T28" fmla="*/ 35 w 61"/>
                    <a:gd name="T29" fmla="*/ 58 h 70"/>
                    <a:gd name="T30" fmla="*/ 43 w 61"/>
                    <a:gd name="T31" fmla="*/ 57 h 70"/>
                    <a:gd name="T32" fmla="*/ 46 w 61"/>
                    <a:gd name="T33" fmla="*/ 55 h 70"/>
                    <a:gd name="T34" fmla="*/ 49 w 61"/>
                    <a:gd name="T35" fmla="*/ 53 h 70"/>
                    <a:gd name="T36" fmla="*/ 53 w 61"/>
                    <a:gd name="T37" fmla="*/ 52 h 70"/>
                    <a:gd name="T38" fmla="*/ 59 w 61"/>
                    <a:gd name="T39" fmla="*/ 50 h 70"/>
                    <a:gd name="T40" fmla="*/ 60 w 61"/>
                    <a:gd name="T41" fmla="*/ 55 h 70"/>
                    <a:gd name="T42" fmla="*/ 59 w 61"/>
                    <a:gd name="T43" fmla="*/ 55 h 70"/>
                    <a:gd name="T44" fmla="*/ 55 w 61"/>
                    <a:gd name="T45" fmla="*/ 59 h 70"/>
                    <a:gd name="T46" fmla="*/ 51 w 61"/>
                    <a:gd name="T47" fmla="*/ 61 h 70"/>
                    <a:gd name="T48" fmla="*/ 47 w 61"/>
                    <a:gd name="T49" fmla="*/ 64 h 70"/>
                    <a:gd name="T50" fmla="*/ 38 w 61"/>
                    <a:gd name="T51" fmla="*/ 68 h 70"/>
                    <a:gd name="T52" fmla="*/ 34 w 61"/>
                    <a:gd name="T53" fmla="*/ 70 h 70"/>
                    <a:gd name="T54" fmla="*/ 30 w 61"/>
                    <a:gd name="T55" fmla="*/ 68 h 70"/>
                    <a:gd name="T56" fmla="*/ 24 w 61"/>
                    <a:gd name="T57" fmla="*/ 56 h 70"/>
                    <a:gd name="T58" fmla="*/ 22 w 61"/>
                    <a:gd name="T59" fmla="*/ 55 h 70"/>
                    <a:gd name="T60" fmla="*/ 22 w 61"/>
                    <a:gd name="T61" fmla="*/ 53 h 70"/>
                    <a:gd name="T62" fmla="*/ 19 w 61"/>
                    <a:gd name="T63" fmla="*/ 50 h 70"/>
                    <a:gd name="T64" fmla="*/ 19 w 61"/>
                    <a:gd name="T65" fmla="*/ 48 h 70"/>
                    <a:gd name="T66" fmla="*/ 11 w 61"/>
                    <a:gd name="T67" fmla="*/ 36 h 70"/>
                    <a:gd name="T68" fmla="*/ 9 w 61"/>
                    <a:gd name="T69" fmla="*/ 32 h 70"/>
                    <a:gd name="T70" fmla="*/ 6 w 61"/>
                    <a:gd name="T71" fmla="*/ 28 h 70"/>
                    <a:gd name="T72" fmla="*/ 5 w 61"/>
                    <a:gd name="T73" fmla="*/ 25 h 70"/>
                    <a:gd name="T74" fmla="*/ 3 w 61"/>
                    <a:gd name="T75" fmla="*/ 21 h 70"/>
                    <a:gd name="T76" fmla="*/ 1 w 61"/>
                    <a:gd name="T77" fmla="*/ 18 h 70"/>
                    <a:gd name="T78" fmla="*/ 6 w 61"/>
                    <a:gd name="T79" fmla="*/ 13 h 70"/>
                    <a:gd name="T80" fmla="*/ 9 w 61"/>
                    <a:gd name="T81" fmla="*/ 11 h 70"/>
                    <a:gd name="T82" fmla="*/ 10 w 61"/>
                    <a:gd name="T83" fmla="*/ 9 h 70"/>
                    <a:gd name="T84" fmla="*/ 24 w 61"/>
                    <a:gd name="T85" fmla="*/ 0 h 70"/>
                    <a:gd name="T86" fmla="*/ 25 w 61"/>
                    <a:gd name="T87" fmla="*/ 0 h 70"/>
                    <a:gd name="T88" fmla="*/ 29 w 61"/>
                    <a:gd name="T89"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 h="70">
                      <a:moveTo>
                        <a:pt x="29" y="1"/>
                      </a:moveTo>
                      <a:cubicBezTo>
                        <a:pt x="30" y="3"/>
                        <a:pt x="29" y="4"/>
                        <a:pt x="29" y="5"/>
                      </a:cubicBezTo>
                      <a:cubicBezTo>
                        <a:pt x="24" y="7"/>
                        <a:pt x="21" y="11"/>
                        <a:pt x="16" y="12"/>
                      </a:cubicBezTo>
                      <a:cubicBezTo>
                        <a:pt x="13" y="14"/>
                        <a:pt x="10" y="19"/>
                        <a:pt x="13" y="22"/>
                      </a:cubicBezTo>
                      <a:cubicBezTo>
                        <a:pt x="14" y="27"/>
                        <a:pt x="18" y="29"/>
                        <a:pt x="20" y="32"/>
                      </a:cubicBezTo>
                      <a:cubicBezTo>
                        <a:pt x="25" y="34"/>
                        <a:pt x="27" y="31"/>
                        <a:pt x="30" y="29"/>
                      </a:cubicBezTo>
                      <a:cubicBezTo>
                        <a:pt x="33" y="28"/>
                        <a:pt x="38" y="26"/>
                        <a:pt x="40" y="29"/>
                      </a:cubicBezTo>
                      <a:cubicBezTo>
                        <a:pt x="39" y="30"/>
                        <a:pt x="39" y="31"/>
                        <a:pt x="39" y="33"/>
                      </a:cubicBezTo>
                      <a:cubicBezTo>
                        <a:pt x="35" y="34"/>
                        <a:pt x="34" y="36"/>
                        <a:pt x="30" y="37"/>
                      </a:cubicBezTo>
                      <a:cubicBezTo>
                        <a:pt x="28" y="39"/>
                        <a:pt x="27" y="42"/>
                        <a:pt x="27" y="45"/>
                      </a:cubicBezTo>
                      <a:cubicBezTo>
                        <a:pt x="28" y="45"/>
                        <a:pt x="28" y="47"/>
                        <a:pt x="28" y="48"/>
                      </a:cubicBezTo>
                      <a:cubicBezTo>
                        <a:pt x="29" y="49"/>
                        <a:pt x="30" y="49"/>
                        <a:pt x="30" y="50"/>
                      </a:cubicBezTo>
                      <a:cubicBezTo>
                        <a:pt x="30" y="50"/>
                        <a:pt x="30" y="51"/>
                        <a:pt x="30" y="51"/>
                      </a:cubicBezTo>
                      <a:cubicBezTo>
                        <a:pt x="31" y="52"/>
                        <a:pt x="32" y="52"/>
                        <a:pt x="32" y="53"/>
                      </a:cubicBezTo>
                      <a:cubicBezTo>
                        <a:pt x="33" y="54"/>
                        <a:pt x="34" y="56"/>
                        <a:pt x="35" y="58"/>
                      </a:cubicBezTo>
                      <a:cubicBezTo>
                        <a:pt x="37" y="59"/>
                        <a:pt x="41" y="58"/>
                        <a:pt x="43" y="57"/>
                      </a:cubicBezTo>
                      <a:cubicBezTo>
                        <a:pt x="43" y="56"/>
                        <a:pt x="44" y="56"/>
                        <a:pt x="46" y="55"/>
                      </a:cubicBezTo>
                      <a:cubicBezTo>
                        <a:pt x="47" y="55"/>
                        <a:pt x="48" y="53"/>
                        <a:pt x="49" y="53"/>
                      </a:cubicBezTo>
                      <a:cubicBezTo>
                        <a:pt x="50" y="52"/>
                        <a:pt x="52" y="52"/>
                        <a:pt x="53" y="52"/>
                      </a:cubicBezTo>
                      <a:cubicBezTo>
                        <a:pt x="55" y="51"/>
                        <a:pt x="56" y="50"/>
                        <a:pt x="59" y="50"/>
                      </a:cubicBezTo>
                      <a:cubicBezTo>
                        <a:pt x="60" y="51"/>
                        <a:pt x="61" y="52"/>
                        <a:pt x="60" y="55"/>
                      </a:cubicBezTo>
                      <a:cubicBezTo>
                        <a:pt x="60" y="55"/>
                        <a:pt x="59" y="55"/>
                        <a:pt x="59" y="55"/>
                      </a:cubicBezTo>
                      <a:cubicBezTo>
                        <a:pt x="57" y="56"/>
                        <a:pt x="56" y="58"/>
                        <a:pt x="55" y="59"/>
                      </a:cubicBezTo>
                      <a:cubicBezTo>
                        <a:pt x="54" y="60"/>
                        <a:pt x="52" y="60"/>
                        <a:pt x="51" y="61"/>
                      </a:cubicBezTo>
                      <a:cubicBezTo>
                        <a:pt x="50" y="62"/>
                        <a:pt x="48" y="63"/>
                        <a:pt x="47" y="64"/>
                      </a:cubicBezTo>
                      <a:cubicBezTo>
                        <a:pt x="45" y="65"/>
                        <a:pt x="41" y="66"/>
                        <a:pt x="38" y="68"/>
                      </a:cubicBezTo>
                      <a:cubicBezTo>
                        <a:pt x="37" y="69"/>
                        <a:pt x="35" y="70"/>
                        <a:pt x="34" y="70"/>
                      </a:cubicBezTo>
                      <a:cubicBezTo>
                        <a:pt x="32" y="70"/>
                        <a:pt x="32" y="68"/>
                        <a:pt x="30" y="68"/>
                      </a:cubicBezTo>
                      <a:cubicBezTo>
                        <a:pt x="29" y="63"/>
                        <a:pt x="25" y="61"/>
                        <a:pt x="24" y="56"/>
                      </a:cubicBezTo>
                      <a:cubicBezTo>
                        <a:pt x="24" y="55"/>
                        <a:pt x="22" y="55"/>
                        <a:pt x="22" y="55"/>
                      </a:cubicBezTo>
                      <a:cubicBezTo>
                        <a:pt x="22" y="54"/>
                        <a:pt x="22" y="53"/>
                        <a:pt x="22" y="53"/>
                      </a:cubicBezTo>
                      <a:cubicBezTo>
                        <a:pt x="21" y="52"/>
                        <a:pt x="20" y="51"/>
                        <a:pt x="19" y="50"/>
                      </a:cubicBezTo>
                      <a:cubicBezTo>
                        <a:pt x="19" y="49"/>
                        <a:pt x="19" y="49"/>
                        <a:pt x="19" y="48"/>
                      </a:cubicBezTo>
                      <a:cubicBezTo>
                        <a:pt x="16" y="45"/>
                        <a:pt x="14" y="40"/>
                        <a:pt x="11" y="36"/>
                      </a:cubicBezTo>
                      <a:cubicBezTo>
                        <a:pt x="11" y="35"/>
                        <a:pt x="9" y="34"/>
                        <a:pt x="9" y="32"/>
                      </a:cubicBezTo>
                      <a:cubicBezTo>
                        <a:pt x="8" y="31"/>
                        <a:pt x="7" y="29"/>
                        <a:pt x="6" y="28"/>
                      </a:cubicBezTo>
                      <a:cubicBezTo>
                        <a:pt x="6" y="27"/>
                        <a:pt x="5" y="26"/>
                        <a:pt x="5" y="25"/>
                      </a:cubicBezTo>
                      <a:cubicBezTo>
                        <a:pt x="4" y="24"/>
                        <a:pt x="3" y="23"/>
                        <a:pt x="3" y="21"/>
                      </a:cubicBezTo>
                      <a:cubicBezTo>
                        <a:pt x="2" y="20"/>
                        <a:pt x="0" y="19"/>
                        <a:pt x="1" y="18"/>
                      </a:cubicBezTo>
                      <a:cubicBezTo>
                        <a:pt x="1" y="15"/>
                        <a:pt x="4" y="14"/>
                        <a:pt x="6" y="13"/>
                      </a:cubicBezTo>
                      <a:cubicBezTo>
                        <a:pt x="7" y="12"/>
                        <a:pt x="7" y="11"/>
                        <a:pt x="9" y="11"/>
                      </a:cubicBezTo>
                      <a:cubicBezTo>
                        <a:pt x="10" y="10"/>
                        <a:pt x="10" y="10"/>
                        <a:pt x="10" y="9"/>
                      </a:cubicBezTo>
                      <a:cubicBezTo>
                        <a:pt x="14" y="7"/>
                        <a:pt x="20" y="2"/>
                        <a:pt x="24" y="0"/>
                      </a:cubicBezTo>
                      <a:cubicBezTo>
                        <a:pt x="24" y="0"/>
                        <a:pt x="25" y="0"/>
                        <a:pt x="25" y="0"/>
                      </a:cubicBezTo>
                      <a:cubicBezTo>
                        <a:pt x="27" y="0"/>
                        <a:pt x="28" y="1"/>
                        <a:pt x="2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2" name="Freeform 32">
                  <a:extLst>
                    <a:ext uri="{FF2B5EF4-FFF2-40B4-BE49-F238E27FC236}">
                      <a16:creationId xmlns="" xmlns:a16="http://schemas.microsoft.com/office/drawing/2014/main" id="{9992BEEE-3F0F-4DD2-A111-CF7457282DA2}"/>
                    </a:ext>
                  </a:extLst>
                </p:cNvPr>
                <p:cNvSpPr>
                  <a:spLocks noEditPoints="1"/>
                </p:cNvSpPr>
                <p:nvPr/>
              </p:nvSpPr>
              <p:spPr bwMode="auto">
                <a:xfrm>
                  <a:off x="2633" y="2300"/>
                  <a:ext cx="117" cy="141"/>
                </a:xfrm>
                <a:custGeom>
                  <a:avLst/>
                  <a:gdLst>
                    <a:gd name="T0" fmla="*/ 28 w 56"/>
                    <a:gd name="T1" fmla="*/ 49 h 68"/>
                    <a:gd name="T2" fmla="*/ 29 w 56"/>
                    <a:gd name="T3" fmla="*/ 46 h 68"/>
                    <a:gd name="T4" fmla="*/ 20 w 56"/>
                    <a:gd name="T5" fmla="*/ 41 h 68"/>
                    <a:gd name="T6" fmla="*/ 17 w 56"/>
                    <a:gd name="T7" fmla="*/ 42 h 68"/>
                    <a:gd name="T8" fmla="*/ 9 w 56"/>
                    <a:gd name="T9" fmla="*/ 50 h 68"/>
                    <a:gd name="T10" fmla="*/ 0 w 56"/>
                    <a:gd name="T11" fmla="*/ 48 h 68"/>
                    <a:gd name="T12" fmla="*/ 3 w 56"/>
                    <a:gd name="T13" fmla="*/ 43 h 68"/>
                    <a:gd name="T14" fmla="*/ 8 w 56"/>
                    <a:gd name="T15" fmla="*/ 38 h 68"/>
                    <a:gd name="T16" fmla="*/ 8 w 56"/>
                    <a:gd name="T17" fmla="*/ 37 h 68"/>
                    <a:gd name="T18" fmla="*/ 15 w 56"/>
                    <a:gd name="T19" fmla="*/ 30 h 68"/>
                    <a:gd name="T20" fmla="*/ 21 w 56"/>
                    <a:gd name="T21" fmla="*/ 26 h 68"/>
                    <a:gd name="T22" fmla="*/ 20 w 56"/>
                    <a:gd name="T23" fmla="*/ 24 h 68"/>
                    <a:gd name="T24" fmla="*/ 29 w 56"/>
                    <a:gd name="T25" fmla="*/ 15 h 68"/>
                    <a:gd name="T26" fmla="*/ 31 w 56"/>
                    <a:gd name="T27" fmla="*/ 14 h 68"/>
                    <a:gd name="T28" fmla="*/ 41 w 56"/>
                    <a:gd name="T29" fmla="*/ 3 h 68"/>
                    <a:gd name="T30" fmla="*/ 44 w 56"/>
                    <a:gd name="T31" fmla="*/ 1 h 68"/>
                    <a:gd name="T32" fmla="*/ 50 w 56"/>
                    <a:gd name="T33" fmla="*/ 1 h 68"/>
                    <a:gd name="T34" fmla="*/ 55 w 56"/>
                    <a:gd name="T35" fmla="*/ 5 h 68"/>
                    <a:gd name="T36" fmla="*/ 55 w 56"/>
                    <a:gd name="T37" fmla="*/ 12 h 68"/>
                    <a:gd name="T38" fmla="*/ 53 w 56"/>
                    <a:gd name="T39" fmla="*/ 14 h 68"/>
                    <a:gd name="T40" fmla="*/ 45 w 56"/>
                    <a:gd name="T41" fmla="*/ 36 h 68"/>
                    <a:gd name="T42" fmla="*/ 42 w 56"/>
                    <a:gd name="T43" fmla="*/ 42 h 68"/>
                    <a:gd name="T44" fmla="*/ 41 w 56"/>
                    <a:gd name="T45" fmla="*/ 48 h 68"/>
                    <a:gd name="T46" fmla="*/ 39 w 56"/>
                    <a:gd name="T47" fmla="*/ 49 h 68"/>
                    <a:gd name="T48" fmla="*/ 39 w 56"/>
                    <a:gd name="T49" fmla="*/ 51 h 68"/>
                    <a:gd name="T50" fmla="*/ 38 w 56"/>
                    <a:gd name="T51" fmla="*/ 53 h 68"/>
                    <a:gd name="T52" fmla="*/ 35 w 56"/>
                    <a:gd name="T53" fmla="*/ 60 h 68"/>
                    <a:gd name="T54" fmla="*/ 35 w 56"/>
                    <a:gd name="T55" fmla="*/ 61 h 68"/>
                    <a:gd name="T56" fmla="*/ 33 w 56"/>
                    <a:gd name="T57" fmla="*/ 63 h 68"/>
                    <a:gd name="T58" fmla="*/ 31 w 56"/>
                    <a:gd name="T59" fmla="*/ 67 h 68"/>
                    <a:gd name="T60" fmla="*/ 26 w 56"/>
                    <a:gd name="T61" fmla="*/ 66 h 68"/>
                    <a:gd name="T62" fmla="*/ 24 w 56"/>
                    <a:gd name="T63" fmla="*/ 64 h 68"/>
                    <a:gd name="T64" fmla="*/ 25 w 56"/>
                    <a:gd name="T65" fmla="*/ 61 h 68"/>
                    <a:gd name="T66" fmla="*/ 28 w 56"/>
                    <a:gd name="T67" fmla="*/ 49 h 68"/>
                    <a:gd name="T68" fmla="*/ 34 w 56"/>
                    <a:gd name="T69" fmla="*/ 25 h 68"/>
                    <a:gd name="T70" fmla="*/ 29 w 56"/>
                    <a:gd name="T71" fmla="*/ 34 h 68"/>
                    <a:gd name="T72" fmla="*/ 37 w 56"/>
                    <a:gd name="T73" fmla="*/ 30 h 68"/>
                    <a:gd name="T74" fmla="*/ 37 w 56"/>
                    <a:gd name="T75" fmla="*/ 28 h 68"/>
                    <a:gd name="T76" fmla="*/ 38 w 56"/>
                    <a:gd name="T77" fmla="*/ 24 h 68"/>
                    <a:gd name="T78" fmla="*/ 34 w 56"/>
                    <a:gd name="T79" fmla="*/ 2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 h="68">
                      <a:moveTo>
                        <a:pt x="28" y="49"/>
                      </a:moveTo>
                      <a:cubicBezTo>
                        <a:pt x="28" y="48"/>
                        <a:pt x="29" y="47"/>
                        <a:pt x="29" y="46"/>
                      </a:cubicBezTo>
                      <a:cubicBezTo>
                        <a:pt x="28" y="43"/>
                        <a:pt x="23" y="40"/>
                        <a:pt x="20" y="41"/>
                      </a:cubicBezTo>
                      <a:cubicBezTo>
                        <a:pt x="19" y="41"/>
                        <a:pt x="18" y="42"/>
                        <a:pt x="17" y="42"/>
                      </a:cubicBezTo>
                      <a:cubicBezTo>
                        <a:pt x="14" y="44"/>
                        <a:pt x="10" y="47"/>
                        <a:pt x="9" y="50"/>
                      </a:cubicBezTo>
                      <a:cubicBezTo>
                        <a:pt x="6" y="53"/>
                        <a:pt x="0" y="52"/>
                        <a:pt x="0" y="48"/>
                      </a:cubicBezTo>
                      <a:cubicBezTo>
                        <a:pt x="0" y="47"/>
                        <a:pt x="3" y="44"/>
                        <a:pt x="3" y="43"/>
                      </a:cubicBezTo>
                      <a:cubicBezTo>
                        <a:pt x="5" y="41"/>
                        <a:pt x="6" y="39"/>
                        <a:pt x="8" y="38"/>
                      </a:cubicBezTo>
                      <a:cubicBezTo>
                        <a:pt x="8" y="38"/>
                        <a:pt x="8" y="37"/>
                        <a:pt x="8" y="37"/>
                      </a:cubicBezTo>
                      <a:cubicBezTo>
                        <a:pt x="11" y="35"/>
                        <a:pt x="13" y="33"/>
                        <a:pt x="15" y="30"/>
                      </a:cubicBezTo>
                      <a:cubicBezTo>
                        <a:pt x="17" y="29"/>
                        <a:pt x="18" y="27"/>
                        <a:pt x="21" y="26"/>
                      </a:cubicBezTo>
                      <a:cubicBezTo>
                        <a:pt x="21" y="25"/>
                        <a:pt x="20" y="25"/>
                        <a:pt x="20" y="24"/>
                      </a:cubicBezTo>
                      <a:cubicBezTo>
                        <a:pt x="23" y="21"/>
                        <a:pt x="27" y="18"/>
                        <a:pt x="29" y="15"/>
                      </a:cubicBezTo>
                      <a:cubicBezTo>
                        <a:pt x="30" y="14"/>
                        <a:pt x="31" y="14"/>
                        <a:pt x="31" y="14"/>
                      </a:cubicBezTo>
                      <a:cubicBezTo>
                        <a:pt x="34" y="11"/>
                        <a:pt x="38" y="5"/>
                        <a:pt x="41" y="3"/>
                      </a:cubicBezTo>
                      <a:cubicBezTo>
                        <a:pt x="42" y="2"/>
                        <a:pt x="43" y="2"/>
                        <a:pt x="44" y="1"/>
                      </a:cubicBezTo>
                      <a:cubicBezTo>
                        <a:pt x="44" y="0"/>
                        <a:pt x="49" y="0"/>
                        <a:pt x="50" y="1"/>
                      </a:cubicBezTo>
                      <a:cubicBezTo>
                        <a:pt x="52" y="2"/>
                        <a:pt x="52" y="4"/>
                        <a:pt x="55" y="5"/>
                      </a:cubicBezTo>
                      <a:cubicBezTo>
                        <a:pt x="56" y="7"/>
                        <a:pt x="56" y="9"/>
                        <a:pt x="55" y="12"/>
                      </a:cubicBezTo>
                      <a:cubicBezTo>
                        <a:pt x="55" y="13"/>
                        <a:pt x="54" y="13"/>
                        <a:pt x="53" y="14"/>
                      </a:cubicBezTo>
                      <a:cubicBezTo>
                        <a:pt x="51" y="22"/>
                        <a:pt x="49" y="29"/>
                        <a:pt x="45" y="36"/>
                      </a:cubicBezTo>
                      <a:cubicBezTo>
                        <a:pt x="45" y="38"/>
                        <a:pt x="44" y="40"/>
                        <a:pt x="42" y="42"/>
                      </a:cubicBezTo>
                      <a:cubicBezTo>
                        <a:pt x="42" y="44"/>
                        <a:pt x="41" y="45"/>
                        <a:pt x="41" y="48"/>
                      </a:cubicBezTo>
                      <a:cubicBezTo>
                        <a:pt x="41" y="48"/>
                        <a:pt x="40" y="49"/>
                        <a:pt x="39" y="49"/>
                      </a:cubicBezTo>
                      <a:cubicBezTo>
                        <a:pt x="39" y="50"/>
                        <a:pt x="40" y="50"/>
                        <a:pt x="39" y="51"/>
                      </a:cubicBezTo>
                      <a:cubicBezTo>
                        <a:pt x="39" y="52"/>
                        <a:pt x="38" y="52"/>
                        <a:pt x="38" y="53"/>
                      </a:cubicBezTo>
                      <a:cubicBezTo>
                        <a:pt x="39" y="55"/>
                        <a:pt x="36" y="57"/>
                        <a:pt x="35" y="60"/>
                      </a:cubicBezTo>
                      <a:cubicBezTo>
                        <a:pt x="35" y="60"/>
                        <a:pt x="35" y="61"/>
                        <a:pt x="35" y="61"/>
                      </a:cubicBezTo>
                      <a:cubicBezTo>
                        <a:pt x="34" y="62"/>
                        <a:pt x="33" y="63"/>
                        <a:pt x="33" y="63"/>
                      </a:cubicBezTo>
                      <a:cubicBezTo>
                        <a:pt x="32" y="65"/>
                        <a:pt x="32" y="66"/>
                        <a:pt x="31" y="67"/>
                      </a:cubicBezTo>
                      <a:cubicBezTo>
                        <a:pt x="29" y="68"/>
                        <a:pt x="28" y="67"/>
                        <a:pt x="26" y="66"/>
                      </a:cubicBezTo>
                      <a:cubicBezTo>
                        <a:pt x="25" y="65"/>
                        <a:pt x="24" y="65"/>
                        <a:pt x="24" y="64"/>
                      </a:cubicBezTo>
                      <a:cubicBezTo>
                        <a:pt x="24" y="63"/>
                        <a:pt x="25" y="62"/>
                        <a:pt x="25" y="61"/>
                      </a:cubicBezTo>
                      <a:cubicBezTo>
                        <a:pt x="26" y="57"/>
                        <a:pt x="26" y="52"/>
                        <a:pt x="28" y="49"/>
                      </a:cubicBezTo>
                      <a:close/>
                      <a:moveTo>
                        <a:pt x="34" y="25"/>
                      </a:moveTo>
                      <a:cubicBezTo>
                        <a:pt x="31" y="26"/>
                        <a:pt x="28" y="29"/>
                        <a:pt x="29" y="34"/>
                      </a:cubicBezTo>
                      <a:cubicBezTo>
                        <a:pt x="33" y="35"/>
                        <a:pt x="35" y="33"/>
                        <a:pt x="37" y="30"/>
                      </a:cubicBezTo>
                      <a:cubicBezTo>
                        <a:pt x="37" y="29"/>
                        <a:pt x="37" y="29"/>
                        <a:pt x="37" y="28"/>
                      </a:cubicBezTo>
                      <a:cubicBezTo>
                        <a:pt x="38" y="27"/>
                        <a:pt x="39" y="26"/>
                        <a:pt x="38" y="24"/>
                      </a:cubicBezTo>
                      <a:cubicBezTo>
                        <a:pt x="37" y="23"/>
                        <a:pt x="35" y="24"/>
                        <a:pt x="3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3" name="Freeform 33">
                  <a:extLst>
                    <a:ext uri="{FF2B5EF4-FFF2-40B4-BE49-F238E27FC236}">
                      <a16:creationId xmlns="" xmlns:a16="http://schemas.microsoft.com/office/drawing/2014/main" id="{BD89179B-213A-49AB-9202-67563E9FCF8B}"/>
                    </a:ext>
                  </a:extLst>
                </p:cNvPr>
                <p:cNvSpPr>
                  <a:spLocks/>
                </p:cNvSpPr>
                <p:nvPr/>
              </p:nvSpPr>
              <p:spPr bwMode="auto">
                <a:xfrm>
                  <a:off x="3181" y="2320"/>
                  <a:ext cx="94" cy="146"/>
                </a:xfrm>
                <a:custGeom>
                  <a:avLst/>
                  <a:gdLst>
                    <a:gd name="T0" fmla="*/ 15 w 45"/>
                    <a:gd name="T1" fmla="*/ 21 h 70"/>
                    <a:gd name="T2" fmla="*/ 15 w 45"/>
                    <a:gd name="T3" fmla="*/ 22 h 70"/>
                    <a:gd name="T4" fmla="*/ 24 w 45"/>
                    <a:gd name="T5" fmla="*/ 34 h 70"/>
                    <a:gd name="T6" fmla="*/ 24 w 45"/>
                    <a:gd name="T7" fmla="*/ 36 h 70"/>
                    <a:gd name="T8" fmla="*/ 29 w 45"/>
                    <a:gd name="T9" fmla="*/ 38 h 70"/>
                    <a:gd name="T10" fmla="*/ 29 w 45"/>
                    <a:gd name="T11" fmla="*/ 30 h 70"/>
                    <a:gd name="T12" fmla="*/ 28 w 45"/>
                    <a:gd name="T13" fmla="*/ 20 h 70"/>
                    <a:gd name="T14" fmla="*/ 28 w 45"/>
                    <a:gd name="T15" fmla="*/ 16 h 70"/>
                    <a:gd name="T16" fmla="*/ 26 w 45"/>
                    <a:gd name="T17" fmla="*/ 4 h 70"/>
                    <a:gd name="T18" fmla="*/ 33 w 45"/>
                    <a:gd name="T19" fmla="*/ 0 h 70"/>
                    <a:gd name="T20" fmla="*/ 37 w 45"/>
                    <a:gd name="T21" fmla="*/ 6 h 70"/>
                    <a:gd name="T22" fmla="*/ 36 w 45"/>
                    <a:gd name="T23" fmla="*/ 8 h 70"/>
                    <a:gd name="T24" fmla="*/ 37 w 45"/>
                    <a:gd name="T25" fmla="*/ 12 h 70"/>
                    <a:gd name="T26" fmla="*/ 38 w 45"/>
                    <a:gd name="T27" fmla="*/ 20 h 70"/>
                    <a:gd name="T28" fmla="*/ 39 w 45"/>
                    <a:gd name="T29" fmla="*/ 23 h 70"/>
                    <a:gd name="T30" fmla="*/ 39 w 45"/>
                    <a:gd name="T31" fmla="*/ 26 h 70"/>
                    <a:gd name="T32" fmla="*/ 40 w 45"/>
                    <a:gd name="T33" fmla="*/ 29 h 70"/>
                    <a:gd name="T34" fmla="*/ 40 w 45"/>
                    <a:gd name="T35" fmla="*/ 34 h 70"/>
                    <a:gd name="T36" fmla="*/ 40 w 45"/>
                    <a:gd name="T37" fmla="*/ 40 h 70"/>
                    <a:gd name="T38" fmla="*/ 42 w 45"/>
                    <a:gd name="T39" fmla="*/ 44 h 70"/>
                    <a:gd name="T40" fmla="*/ 42 w 45"/>
                    <a:gd name="T41" fmla="*/ 48 h 70"/>
                    <a:gd name="T42" fmla="*/ 43 w 45"/>
                    <a:gd name="T43" fmla="*/ 51 h 70"/>
                    <a:gd name="T44" fmla="*/ 43 w 45"/>
                    <a:gd name="T45" fmla="*/ 53 h 70"/>
                    <a:gd name="T46" fmla="*/ 45 w 45"/>
                    <a:gd name="T47" fmla="*/ 64 h 70"/>
                    <a:gd name="T48" fmla="*/ 43 w 45"/>
                    <a:gd name="T49" fmla="*/ 67 h 70"/>
                    <a:gd name="T50" fmla="*/ 41 w 45"/>
                    <a:gd name="T51" fmla="*/ 67 h 70"/>
                    <a:gd name="T52" fmla="*/ 36 w 45"/>
                    <a:gd name="T53" fmla="*/ 68 h 70"/>
                    <a:gd name="T54" fmla="*/ 33 w 45"/>
                    <a:gd name="T55" fmla="*/ 65 h 70"/>
                    <a:gd name="T56" fmla="*/ 29 w 45"/>
                    <a:gd name="T57" fmla="*/ 62 h 70"/>
                    <a:gd name="T58" fmla="*/ 28 w 45"/>
                    <a:gd name="T59" fmla="*/ 60 h 70"/>
                    <a:gd name="T60" fmla="*/ 23 w 45"/>
                    <a:gd name="T61" fmla="*/ 53 h 70"/>
                    <a:gd name="T62" fmla="*/ 24 w 45"/>
                    <a:gd name="T63" fmla="*/ 52 h 70"/>
                    <a:gd name="T64" fmla="*/ 21 w 45"/>
                    <a:gd name="T65" fmla="*/ 49 h 70"/>
                    <a:gd name="T66" fmla="*/ 16 w 45"/>
                    <a:gd name="T67" fmla="*/ 41 h 70"/>
                    <a:gd name="T68" fmla="*/ 12 w 45"/>
                    <a:gd name="T69" fmla="*/ 36 h 70"/>
                    <a:gd name="T70" fmla="*/ 8 w 45"/>
                    <a:gd name="T71" fmla="*/ 30 h 70"/>
                    <a:gd name="T72" fmla="*/ 3 w 45"/>
                    <a:gd name="T73" fmla="*/ 22 h 70"/>
                    <a:gd name="T74" fmla="*/ 0 w 45"/>
                    <a:gd name="T75" fmla="*/ 17 h 70"/>
                    <a:gd name="T76" fmla="*/ 7 w 45"/>
                    <a:gd name="T77" fmla="*/ 12 h 70"/>
                    <a:gd name="T78" fmla="*/ 15 w 45"/>
                    <a:gd name="T79" fmla="*/ 2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 h="70">
                      <a:moveTo>
                        <a:pt x="15" y="21"/>
                      </a:moveTo>
                      <a:cubicBezTo>
                        <a:pt x="15" y="21"/>
                        <a:pt x="15" y="22"/>
                        <a:pt x="15" y="22"/>
                      </a:cubicBezTo>
                      <a:cubicBezTo>
                        <a:pt x="19" y="26"/>
                        <a:pt x="20" y="31"/>
                        <a:pt x="24" y="34"/>
                      </a:cubicBezTo>
                      <a:cubicBezTo>
                        <a:pt x="24" y="35"/>
                        <a:pt x="24" y="36"/>
                        <a:pt x="24" y="36"/>
                      </a:cubicBezTo>
                      <a:cubicBezTo>
                        <a:pt x="26" y="36"/>
                        <a:pt x="27" y="39"/>
                        <a:pt x="29" y="38"/>
                      </a:cubicBezTo>
                      <a:cubicBezTo>
                        <a:pt x="30" y="38"/>
                        <a:pt x="30" y="33"/>
                        <a:pt x="29" y="30"/>
                      </a:cubicBezTo>
                      <a:cubicBezTo>
                        <a:pt x="29" y="27"/>
                        <a:pt x="28" y="24"/>
                        <a:pt x="28" y="20"/>
                      </a:cubicBezTo>
                      <a:cubicBezTo>
                        <a:pt x="28" y="19"/>
                        <a:pt x="28" y="17"/>
                        <a:pt x="28" y="16"/>
                      </a:cubicBezTo>
                      <a:cubicBezTo>
                        <a:pt x="27" y="14"/>
                        <a:pt x="25" y="8"/>
                        <a:pt x="26" y="4"/>
                      </a:cubicBezTo>
                      <a:cubicBezTo>
                        <a:pt x="27" y="1"/>
                        <a:pt x="30" y="1"/>
                        <a:pt x="33" y="0"/>
                      </a:cubicBezTo>
                      <a:cubicBezTo>
                        <a:pt x="35" y="1"/>
                        <a:pt x="36" y="4"/>
                        <a:pt x="37" y="6"/>
                      </a:cubicBezTo>
                      <a:cubicBezTo>
                        <a:pt x="37" y="7"/>
                        <a:pt x="36" y="7"/>
                        <a:pt x="36" y="8"/>
                      </a:cubicBezTo>
                      <a:cubicBezTo>
                        <a:pt x="36" y="9"/>
                        <a:pt x="37" y="10"/>
                        <a:pt x="37" y="12"/>
                      </a:cubicBezTo>
                      <a:cubicBezTo>
                        <a:pt x="38" y="14"/>
                        <a:pt x="37" y="18"/>
                        <a:pt x="38" y="20"/>
                      </a:cubicBezTo>
                      <a:cubicBezTo>
                        <a:pt x="38" y="21"/>
                        <a:pt x="39" y="22"/>
                        <a:pt x="39" y="23"/>
                      </a:cubicBezTo>
                      <a:cubicBezTo>
                        <a:pt x="39" y="24"/>
                        <a:pt x="39" y="25"/>
                        <a:pt x="39" y="26"/>
                      </a:cubicBezTo>
                      <a:cubicBezTo>
                        <a:pt x="39" y="27"/>
                        <a:pt x="40" y="28"/>
                        <a:pt x="40" y="29"/>
                      </a:cubicBezTo>
                      <a:cubicBezTo>
                        <a:pt x="40" y="30"/>
                        <a:pt x="40" y="32"/>
                        <a:pt x="40" y="34"/>
                      </a:cubicBezTo>
                      <a:cubicBezTo>
                        <a:pt x="40" y="36"/>
                        <a:pt x="40" y="38"/>
                        <a:pt x="40" y="40"/>
                      </a:cubicBezTo>
                      <a:cubicBezTo>
                        <a:pt x="41" y="42"/>
                        <a:pt x="41" y="43"/>
                        <a:pt x="42" y="44"/>
                      </a:cubicBezTo>
                      <a:cubicBezTo>
                        <a:pt x="42" y="45"/>
                        <a:pt x="42" y="47"/>
                        <a:pt x="42" y="48"/>
                      </a:cubicBezTo>
                      <a:cubicBezTo>
                        <a:pt x="43" y="49"/>
                        <a:pt x="43" y="50"/>
                        <a:pt x="43" y="51"/>
                      </a:cubicBezTo>
                      <a:cubicBezTo>
                        <a:pt x="43" y="52"/>
                        <a:pt x="43" y="52"/>
                        <a:pt x="43" y="53"/>
                      </a:cubicBezTo>
                      <a:cubicBezTo>
                        <a:pt x="43" y="55"/>
                        <a:pt x="45" y="62"/>
                        <a:pt x="45" y="64"/>
                      </a:cubicBezTo>
                      <a:cubicBezTo>
                        <a:pt x="45" y="64"/>
                        <a:pt x="43" y="66"/>
                        <a:pt x="43" y="67"/>
                      </a:cubicBezTo>
                      <a:cubicBezTo>
                        <a:pt x="42" y="67"/>
                        <a:pt x="42" y="67"/>
                        <a:pt x="41" y="67"/>
                      </a:cubicBezTo>
                      <a:cubicBezTo>
                        <a:pt x="39" y="68"/>
                        <a:pt x="39" y="70"/>
                        <a:pt x="36" y="68"/>
                      </a:cubicBezTo>
                      <a:cubicBezTo>
                        <a:pt x="35" y="68"/>
                        <a:pt x="34" y="66"/>
                        <a:pt x="33" y="65"/>
                      </a:cubicBezTo>
                      <a:cubicBezTo>
                        <a:pt x="31" y="64"/>
                        <a:pt x="30" y="63"/>
                        <a:pt x="29" y="62"/>
                      </a:cubicBezTo>
                      <a:cubicBezTo>
                        <a:pt x="28" y="61"/>
                        <a:pt x="28" y="60"/>
                        <a:pt x="28" y="60"/>
                      </a:cubicBezTo>
                      <a:cubicBezTo>
                        <a:pt x="27" y="58"/>
                        <a:pt x="25" y="55"/>
                        <a:pt x="23" y="53"/>
                      </a:cubicBezTo>
                      <a:cubicBezTo>
                        <a:pt x="23" y="53"/>
                        <a:pt x="24" y="52"/>
                        <a:pt x="24" y="52"/>
                      </a:cubicBezTo>
                      <a:cubicBezTo>
                        <a:pt x="23" y="51"/>
                        <a:pt x="22" y="50"/>
                        <a:pt x="21" y="49"/>
                      </a:cubicBezTo>
                      <a:cubicBezTo>
                        <a:pt x="19" y="46"/>
                        <a:pt x="18" y="43"/>
                        <a:pt x="16" y="41"/>
                      </a:cubicBezTo>
                      <a:cubicBezTo>
                        <a:pt x="15" y="39"/>
                        <a:pt x="14" y="38"/>
                        <a:pt x="12" y="36"/>
                      </a:cubicBezTo>
                      <a:cubicBezTo>
                        <a:pt x="11" y="34"/>
                        <a:pt x="10" y="32"/>
                        <a:pt x="8" y="30"/>
                      </a:cubicBezTo>
                      <a:cubicBezTo>
                        <a:pt x="8" y="27"/>
                        <a:pt x="5" y="24"/>
                        <a:pt x="3" y="22"/>
                      </a:cubicBezTo>
                      <a:cubicBezTo>
                        <a:pt x="3" y="20"/>
                        <a:pt x="0" y="19"/>
                        <a:pt x="0" y="17"/>
                      </a:cubicBezTo>
                      <a:cubicBezTo>
                        <a:pt x="0" y="14"/>
                        <a:pt x="3" y="11"/>
                        <a:pt x="7" y="12"/>
                      </a:cubicBezTo>
                      <a:cubicBezTo>
                        <a:pt x="10" y="12"/>
                        <a:pt x="11"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4" name="Freeform 34">
                  <a:extLst>
                    <a:ext uri="{FF2B5EF4-FFF2-40B4-BE49-F238E27FC236}">
                      <a16:creationId xmlns="" xmlns:a16="http://schemas.microsoft.com/office/drawing/2014/main" id="{8C116BE9-CB95-4310-90FD-44285FD1C803}"/>
                    </a:ext>
                  </a:extLst>
                </p:cNvPr>
                <p:cNvSpPr>
                  <a:spLocks/>
                </p:cNvSpPr>
                <p:nvPr/>
              </p:nvSpPr>
              <p:spPr bwMode="auto">
                <a:xfrm>
                  <a:off x="2714" y="2327"/>
                  <a:ext cx="129" cy="149"/>
                </a:xfrm>
                <a:custGeom>
                  <a:avLst/>
                  <a:gdLst>
                    <a:gd name="T0" fmla="*/ 38 w 62"/>
                    <a:gd name="T1" fmla="*/ 28 h 72"/>
                    <a:gd name="T2" fmla="*/ 43 w 62"/>
                    <a:gd name="T3" fmla="*/ 29 h 72"/>
                    <a:gd name="T4" fmla="*/ 51 w 62"/>
                    <a:gd name="T5" fmla="*/ 14 h 72"/>
                    <a:gd name="T6" fmla="*/ 54 w 62"/>
                    <a:gd name="T7" fmla="*/ 11 h 72"/>
                    <a:gd name="T8" fmla="*/ 58 w 62"/>
                    <a:gd name="T9" fmla="*/ 21 h 72"/>
                    <a:gd name="T10" fmla="*/ 50 w 62"/>
                    <a:gd name="T11" fmla="*/ 36 h 72"/>
                    <a:gd name="T12" fmla="*/ 47 w 62"/>
                    <a:gd name="T13" fmla="*/ 40 h 72"/>
                    <a:gd name="T14" fmla="*/ 44 w 62"/>
                    <a:gd name="T15" fmla="*/ 47 h 72"/>
                    <a:gd name="T16" fmla="*/ 41 w 62"/>
                    <a:gd name="T17" fmla="*/ 53 h 72"/>
                    <a:gd name="T18" fmla="*/ 39 w 62"/>
                    <a:gd name="T19" fmla="*/ 55 h 72"/>
                    <a:gd name="T20" fmla="*/ 40 w 62"/>
                    <a:gd name="T21" fmla="*/ 57 h 72"/>
                    <a:gd name="T22" fmla="*/ 38 w 62"/>
                    <a:gd name="T23" fmla="*/ 58 h 72"/>
                    <a:gd name="T24" fmla="*/ 37 w 62"/>
                    <a:gd name="T25" fmla="*/ 61 h 72"/>
                    <a:gd name="T26" fmla="*/ 35 w 62"/>
                    <a:gd name="T27" fmla="*/ 65 h 72"/>
                    <a:gd name="T28" fmla="*/ 32 w 62"/>
                    <a:gd name="T29" fmla="*/ 67 h 72"/>
                    <a:gd name="T30" fmla="*/ 27 w 62"/>
                    <a:gd name="T31" fmla="*/ 71 h 72"/>
                    <a:gd name="T32" fmla="*/ 26 w 62"/>
                    <a:gd name="T33" fmla="*/ 70 h 72"/>
                    <a:gd name="T34" fmla="*/ 24 w 62"/>
                    <a:gd name="T35" fmla="*/ 69 h 72"/>
                    <a:gd name="T36" fmla="*/ 23 w 62"/>
                    <a:gd name="T37" fmla="*/ 61 h 72"/>
                    <a:gd name="T38" fmla="*/ 23 w 62"/>
                    <a:gd name="T39" fmla="*/ 55 h 72"/>
                    <a:gd name="T40" fmla="*/ 24 w 62"/>
                    <a:gd name="T41" fmla="*/ 52 h 72"/>
                    <a:gd name="T42" fmla="*/ 23 w 62"/>
                    <a:gd name="T43" fmla="*/ 50 h 72"/>
                    <a:gd name="T44" fmla="*/ 24 w 62"/>
                    <a:gd name="T45" fmla="*/ 42 h 72"/>
                    <a:gd name="T46" fmla="*/ 17 w 62"/>
                    <a:gd name="T47" fmla="*/ 45 h 72"/>
                    <a:gd name="T48" fmla="*/ 18 w 62"/>
                    <a:gd name="T49" fmla="*/ 47 h 72"/>
                    <a:gd name="T50" fmla="*/ 10 w 62"/>
                    <a:gd name="T51" fmla="*/ 60 h 72"/>
                    <a:gd name="T52" fmla="*/ 1 w 62"/>
                    <a:gd name="T53" fmla="*/ 57 h 72"/>
                    <a:gd name="T54" fmla="*/ 4 w 62"/>
                    <a:gd name="T55" fmla="*/ 47 h 72"/>
                    <a:gd name="T56" fmla="*/ 6 w 62"/>
                    <a:gd name="T57" fmla="*/ 46 h 72"/>
                    <a:gd name="T58" fmla="*/ 7 w 62"/>
                    <a:gd name="T59" fmla="*/ 41 h 72"/>
                    <a:gd name="T60" fmla="*/ 9 w 62"/>
                    <a:gd name="T61" fmla="*/ 38 h 72"/>
                    <a:gd name="T62" fmla="*/ 11 w 62"/>
                    <a:gd name="T63" fmla="*/ 36 h 72"/>
                    <a:gd name="T64" fmla="*/ 10 w 62"/>
                    <a:gd name="T65" fmla="*/ 35 h 72"/>
                    <a:gd name="T66" fmla="*/ 15 w 62"/>
                    <a:gd name="T67" fmla="*/ 26 h 72"/>
                    <a:gd name="T68" fmla="*/ 17 w 62"/>
                    <a:gd name="T69" fmla="*/ 22 h 72"/>
                    <a:gd name="T70" fmla="*/ 24 w 62"/>
                    <a:gd name="T71" fmla="*/ 11 h 72"/>
                    <a:gd name="T72" fmla="*/ 34 w 62"/>
                    <a:gd name="T73" fmla="*/ 2 h 72"/>
                    <a:gd name="T74" fmla="*/ 38 w 62"/>
                    <a:gd name="T75" fmla="*/ 4 h 72"/>
                    <a:gd name="T76" fmla="*/ 40 w 62"/>
                    <a:gd name="T77" fmla="*/ 8 h 72"/>
                    <a:gd name="T78" fmla="*/ 39 w 62"/>
                    <a:gd name="T79" fmla="*/ 12 h 72"/>
                    <a:gd name="T80" fmla="*/ 39 w 62"/>
                    <a:gd name="T81" fmla="*/ 22 h 72"/>
                    <a:gd name="T82" fmla="*/ 38 w 62"/>
                    <a:gd name="T83" fmla="*/ 2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72">
                      <a:moveTo>
                        <a:pt x="38" y="28"/>
                      </a:moveTo>
                      <a:cubicBezTo>
                        <a:pt x="38" y="30"/>
                        <a:pt x="42" y="29"/>
                        <a:pt x="43" y="29"/>
                      </a:cubicBezTo>
                      <a:cubicBezTo>
                        <a:pt x="44" y="22"/>
                        <a:pt x="48" y="19"/>
                        <a:pt x="51" y="14"/>
                      </a:cubicBezTo>
                      <a:cubicBezTo>
                        <a:pt x="53" y="13"/>
                        <a:pt x="53" y="12"/>
                        <a:pt x="54" y="11"/>
                      </a:cubicBezTo>
                      <a:cubicBezTo>
                        <a:pt x="59" y="10"/>
                        <a:pt x="62" y="18"/>
                        <a:pt x="58" y="21"/>
                      </a:cubicBezTo>
                      <a:cubicBezTo>
                        <a:pt x="55" y="26"/>
                        <a:pt x="52" y="31"/>
                        <a:pt x="50" y="36"/>
                      </a:cubicBezTo>
                      <a:cubicBezTo>
                        <a:pt x="49" y="37"/>
                        <a:pt x="48" y="39"/>
                        <a:pt x="47" y="40"/>
                      </a:cubicBezTo>
                      <a:cubicBezTo>
                        <a:pt x="46" y="42"/>
                        <a:pt x="46" y="45"/>
                        <a:pt x="44" y="47"/>
                      </a:cubicBezTo>
                      <a:cubicBezTo>
                        <a:pt x="44" y="50"/>
                        <a:pt x="41" y="51"/>
                        <a:pt x="41" y="53"/>
                      </a:cubicBezTo>
                      <a:cubicBezTo>
                        <a:pt x="40" y="54"/>
                        <a:pt x="39" y="54"/>
                        <a:pt x="39" y="55"/>
                      </a:cubicBezTo>
                      <a:cubicBezTo>
                        <a:pt x="38" y="56"/>
                        <a:pt x="40" y="56"/>
                        <a:pt x="40" y="57"/>
                      </a:cubicBezTo>
                      <a:cubicBezTo>
                        <a:pt x="40" y="57"/>
                        <a:pt x="39" y="57"/>
                        <a:pt x="38" y="58"/>
                      </a:cubicBezTo>
                      <a:cubicBezTo>
                        <a:pt x="39" y="60"/>
                        <a:pt x="38" y="60"/>
                        <a:pt x="37" y="61"/>
                      </a:cubicBezTo>
                      <a:cubicBezTo>
                        <a:pt x="36" y="62"/>
                        <a:pt x="36" y="64"/>
                        <a:pt x="35" y="65"/>
                      </a:cubicBezTo>
                      <a:cubicBezTo>
                        <a:pt x="35" y="66"/>
                        <a:pt x="33" y="66"/>
                        <a:pt x="32" y="67"/>
                      </a:cubicBezTo>
                      <a:cubicBezTo>
                        <a:pt x="34" y="71"/>
                        <a:pt x="30" y="72"/>
                        <a:pt x="27" y="71"/>
                      </a:cubicBezTo>
                      <a:cubicBezTo>
                        <a:pt x="27" y="70"/>
                        <a:pt x="26" y="70"/>
                        <a:pt x="26" y="70"/>
                      </a:cubicBezTo>
                      <a:cubicBezTo>
                        <a:pt x="25" y="69"/>
                        <a:pt x="24" y="70"/>
                        <a:pt x="24" y="69"/>
                      </a:cubicBezTo>
                      <a:cubicBezTo>
                        <a:pt x="21" y="68"/>
                        <a:pt x="22" y="64"/>
                        <a:pt x="23" y="61"/>
                      </a:cubicBezTo>
                      <a:cubicBezTo>
                        <a:pt x="23" y="59"/>
                        <a:pt x="23" y="57"/>
                        <a:pt x="23" y="55"/>
                      </a:cubicBezTo>
                      <a:cubicBezTo>
                        <a:pt x="23" y="54"/>
                        <a:pt x="24" y="53"/>
                        <a:pt x="24" y="52"/>
                      </a:cubicBezTo>
                      <a:cubicBezTo>
                        <a:pt x="24" y="52"/>
                        <a:pt x="23" y="51"/>
                        <a:pt x="23" y="50"/>
                      </a:cubicBezTo>
                      <a:cubicBezTo>
                        <a:pt x="23" y="48"/>
                        <a:pt x="26" y="45"/>
                        <a:pt x="24" y="42"/>
                      </a:cubicBezTo>
                      <a:cubicBezTo>
                        <a:pt x="20" y="40"/>
                        <a:pt x="20" y="45"/>
                        <a:pt x="17" y="45"/>
                      </a:cubicBezTo>
                      <a:cubicBezTo>
                        <a:pt x="17" y="46"/>
                        <a:pt x="18" y="46"/>
                        <a:pt x="18" y="47"/>
                      </a:cubicBezTo>
                      <a:cubicBezTo>
                        <a:pt x="15" y="51"/>
                        <a:pt x="13" y="56"/>
                        <a:pt x="10" y="60"/>
                      </a:cubicBezTo>
                      <a:cubicBezTo>
                        <a:pt x="6" y="61"/>
                        <a:pt x="2" y="61"/>
                        <a:pt x="1" y="57"/>
                      </a:cubicBezTo>
                      <a:cubicBezTo>
                        <a:pt x="0" y="53"/>
                        <a:pt x="4" y="51"/>
                        <a:pt x="4" y="47"/>
                      </a:cubicBezTo>
                      <a:cubicBezTo>
                        <a:pt x="4" y="46"/>
                        <a:pt x="5" y="46"/>
                        <a:pt x="6" y="46"/>
                      </a:cubicBezTo>
                      <a:cubicBezTo>
                        <a:pt x="5" y="43"/>
                        <a:pt x="8" y="44"/>
                        <a:pt x="7" y="41"/>
                      </a:cubicBezTo>
                      <a:cubicBezTo>
                        <a:pt x="8" y="40"/>
                        <a:pt x="9" y="40"/>
                        <a:pt x="9" y="38"/>
                      </a:cubicBezTo>
                      <a:cubicBezTo>
                        <a:pt x="9" y="37"/>
                        <a:pt x="10" y="37"/>
                        <a:pt x="11" y="36"/>
                      </a:cubicBezTo>
                      <a:cubicBezTo>
                        <a:pt x="11" y="36"/>
                        <a:pt x="10" y="36"/>
                        <a:pt x="10" y="35"/>
                      </a:cubicBezTo>
                      <a:cubicBezTo>
                        <a:pt x="12" y="32"/>
                        <a:pt x="14" y="30"/>
                        <a:pt x="15" y="26"/>
                      </a:cubicBezTo>
                      <a:cubicBezTo>
                        <a:pt x="16" y="25"/>
                        <a:pt x="17" y="24"/>
                        <a:pt x="17" y="22"/>
                      </a:cubicBezTo>
                      <a:cubicBezTo>
                        <a:pt x="20" y="19"/>
                        <a:pt x="21" y="14"/>
                        <a:pt x="24" y="11"/>
                      </a:cubicBezTo>
                      <a:cubicBezTo>
                        <a:pt x="25" y="7"/>
                        <a:pt x="29" y="0"/>
                        <a:pt x="34" y="2"/>
                      </a:cubicBezTo>
                      <a:cubicBezTo>
                        <a:pt x="35" y="2"/>
                        <a:pt x="36" y="4"/>
                        <a:pt x="38" y="4"/>
                      </a:cubicBezTo>
                      <a:cubicBezTo>
                        <a:pt x="38" y="5"/>
                        <a:pt x="40" y="6"/>
                        <a:pt x="40" y="8"/>
                      </a:cubicBezTo>
                      <a:cubicBezTo>
                        <a:pt x="40" y="9"/>
                        <a:pt x="39" y="10"/>
                        <a:pt x="39" y="12"/>
                      </a:cubicBezTo>
                      <a:cubicBezTo>
                        <a:pt x="38" y="14"/>
                        <a:pt x="39" y="19"/>
                        <a:pt x="39" y="22"/>
                      </a:cubicBezTo>
                      <a:cubicBezTo>
                        <a:pt x="39" y="24"/>
                        <a:pt x="39" y="26"/>
                        <a:pt x="38"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5" name="Freeform 35">
                  <a:extLst>
                    <a:ext uri="{FF2B5EF4-FFF2-40B4-BE49-F238E27FC236}">
                      <a16:creationId xmlns="" xmlns:a16="http://schemas.microsoft.com/office/drawing/2014/main" id="{1EBD0E4C-AA92-421E-8C12-B0FE367B6DC1}"/>
                    </a:ext>
                  </a:extLst>
                </p:cNvPr>
                <p:cNvSpPr>
                  <a:spLocks/>
                </p:cNvSpPr>
                <p:nvPr/>
              </p:nvSpPr>
              <p:spPr bwMode="auto">
                <a:xfrm>
                  <a:off x="3148" y="2356"/>
                  <a:ext cx="60" cy="133"/>
                </a:xfrm>
                <a:custGeom>
                  <a:avLst/>
                  <a:gdLst>
                    <a:gd name="T0" fmla="*/ 10 w 29"/>
                    <a:gd name="T1" fmla="*/ 1 h 64"/>
                    <a:gd name="T2" fmla="*/ 12 w 29"/>
                    <a:gd name="T3" fmla="*/ 4 h 64"/>
                    <a:gd name="T4" fmla="*/ 13 w 29"/>
                    <a:gd name="T5" fmla="*/ 8 h 64"/>
                    <a:gd name="T6" fmla="*/ 14 w 29"/>
                    <a:gd name="T7" fmla="*/ 14 h 64"/>
                    <a:gd name="T8" fmla="*/ 15 w 29"/>
                    <a:gd name="T9" fmla="*/ 16 h 64"/>
                    <a:gd name="T10" fmla="*/ 17 w 29"/>
                    <a:gd name="T11" fmla="*/ 21 h 64"/>
                    <a:gd name="T12" fmla="*/ 18 w 29"/>
                    <a:gd name="T13" fmla="*/ 24 h 64"/>
                    <a:gd name="T14" fmla="*/ 19 w 29"/>
                    <a:gd name="T15" fmla="*/ 29 h 64"/>
                    <a:gd name="T16" fmla="*/ 20 w 29"/>
                    <a:gd name="T17" fmla="*/ 33 h 64"/>
                    <a:gd name="T18" fmla="*/ 20 w 29"/>
                    <a:gd name="T19" fmla="*/ 35 h 64"/>
                    <a:gd name="T20" fmla="*/ 22 w 29"/>
                    <a:gd name="T21" fmla="*/ 39 h 64"/>
                    <a:gd name="T22" fmla="*/ 24 w 29"/>
                    <a:gd name="T23" fmla="*/ 47 h 64"/>
                    <a:gd name="T24" fmla="*/ 27 w 29"/>
                    <a:gd name="T25" fmla="*/ 59 h 64"/>
                    <a:gd name="T26" fmla="*/ 19 w 29"/>
                    <a:gd name="T27" fmla="*/ 61 h 64"/>
                    <a:gd name="T28" fmla="*/ 14 w 29"/>
                    <a:gd name="T29" fmla="*/ 48 h 64"/>
                    <a:gd name="T30" fmla="*/ 14 w 29"/>
                    <a:gd name="T31" fmla="*/ 46 h 64"/>
                    <a:gd name="T32" fmla="*/ 13 w 29"/>
                    <a:gd name="T33" fmla="*/ 43 h 64"/>
                    <a:gd name="T34" fmla="*/ 12 w 29"/>
                    <a:gd name="T35" fmla="*/ 40 h 64"/>
                    <a:gd name="T36" fmla="*/ 11 w 29"/>
                    <a:gd name="T37" fmla="*/ 38 h 64"/>
                    <a:gd name="T38" fmla="*/ 11 w 29"/>
                    <a:gd name="T39" fmla="*/ 35 h 64"/>
                    <a:gd name="T40" fmla="*/ 6 w 29"/>
                    <a:gd name="T41" fmla="*/ 22 h 64"/>
                    <a:gd name="T42" fmla="*/ 5 w 29"/>
                    <a:gd name="T43" fmla="*/ 18 h 64"/>
                    <a:gd name="T44" fmla="*/ 4 w 29"/>
                    <a:gd name="T45" fmla="*/ 16 h 64"/>
                    <a:gd name="T46" fmla="*/ 4 w 29"/>
                    <a:gd name="T47" fmla="*/ 13 h 64"/>
                    <a:gd name="T48" fmla="*/ 1 w 29"/>
                    <a:gd name="T49" fmla="*/ 8 h 64"/>
                    <a:gd name="T50" fmla="*/ 0 w 29"/>
                    <a:gd name="T51" fmla="*/ 4 h 64"/>
                    <a:gd name="T52" fmla="*/ 10 w 29"/>
                    <a:gd name="T53"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64">
                      <a:moveTo>
                        <a:pt x="10" y="1"/>
                      </a:moveTo>
                      <a:cubicBezTo>
                        <a:pt x="11" y="2"/>
                        <a:pt x="11" y="3"/>
                        <a:pt x="12" y="4"/>
                      </a:cubicBezTo>
                      <a:cubicBezTo>
                        <a:pt x="11" y="6"/>
                        <a:pt x="13" y="7"/>
                        <a:pt x="13" y="8"/>
                      </a:cubicBezTo>
                      <a:cubicBezTo>
                        <a:pt x="14" y="10"/>
                        <a:pt x="14" y="12"/>
                        <a:pt x="14" y="14"/>
                      </a:cubicBezTo>
                      <a:cubicBezTo>
                        <a:pt x="14" y="15"/>
                        <a:pt x="15" y="15"/>
                        <a:pt x="15" y="16"/>
                      </a:cubicBezTo>
                      <a:cubicBezTo>
                        <a:pt x="16" y="17"/>
                        <a:pt x="16" y="19"/>
                        <a:pt x="17" y="21"/>
                      </a:cubicBezTo>
                      <a:cubicBezTo>
                        <a:pt x="17" y="22"/>
                        <a:pt x="18" y="23"/>
                        <a:pt x="18" y="24"/>
                      </a:cubicBezTo>
                      <a:cubicBezTo>
                        <a:pt x="19" y="26"/>
                        <a:pt x="19" y="27"/>
                        <a:pt x="19" y="29"/>
                      </a:cubicBezTo>
                      <a:cubicBezTo>
                        <a:pt x="19" y="30"/>
                        <a:pt x="20" y="31"/>
                        <a:pt x="20" y="33"/>
                      </a:cubicBezTo>
                      <a:cubicBezTo>
                        <a:pt x="20" y="33"/>
                        <a:pt x="20" y="34"/>
                        <a:pt x="20" y="35"/>
                      </a:cubicBezTo>
                      <a:cubicBezTo>
                        <a:pt x="21" y="36"/>
                        <a:pt x="22" y="37"/>
                        <a:pt x="22" y="39"/>
                      </a:cubicBezTo>
                      <a:cubicBezTo>
                        <a:pt x="23" y="42"/>
                        <a:pt x="24" y="44"/>
                        <a:pt x="24" y="47"/>
                      </a:cubicBezTo>
                      <a:cubicBezTo>
                        <a:pt x="25" y="49"/>
                        <a:pt x="29" y="56"/>
                        <a:pt x="27" y="59"/>
                      </a:cubicBezTo>
                      <a:cubicBezTo>
                        <a:pt x="26" y="62"/>
                        <a:pt x="22" y="64"/>
                        <a:pt x="19" y="61"/>
                      </a:cubicBezTo>
                      <a:cubicBezTo>
                        <a:pt x="18" y="57"/>
                        <a:pt x="15" y="52"/>
                        <a:pt x="14" y="48"/>
                      </a:cubicBezTo>
                      <a:cubicBezTo>
                        <a:pt x="14" y="47"/>
                        <a:pt x="15" y="47"/>
                        <a:pt x="14" y="46"/>
                      </a:cubicBezTo>
                      <a:cubicBezTo>
                        <a:pt x="14" y="45"/>
                        <a:pt x="13" y="44"/>
                        <a:pt x="13" y="43"/>
                      </a:cubicBezTo>
                      <a:cubicBezTo>
                        <a:pt x="12" y="42"/>
                        <a:pt x="13" y="41"/>
                        <a:pt x="12" y="40"/>
                      </a:cubicBezTo>
                      <a:cubicBezTo>
                        <a:pt x="12" y="39"/>
                        <a:pt x="11" y="39"/>
                        <a:pt x="11" y="38"/>
                      </a:cubicBezTo>
                      <a:cubicBezTo>
                        <a:pt x="11" y="37"/>
                        <a:pt x="11" y="36"/>
                        <a:pt x="11" y="35"/>
                      </a:cubicBezTo>
                      <a:cubicBezTo>
                        <a:pt x="9" y="31"/>
                        <a:pt x="8" y="27"/>
                        <a:pt x="6" y="22"/>
                      </a:cubicBezTo>
                      <a:cubicBezTo>
                        <a:pt x="6" y="21"/>
                        <a:pt x="6" y="19"/>
                        <a:pt x="5" y="18"/>
                      </a:cubicBezTo>
                      <a:cubicBezTo>
                        <a:pt x="5" y="17"/>
                        <a:pt x="4" y="16"/>
                        <a:pt x="4" y="16"/>
                      </a:cubicBezTo>
                      <a:cubicBezTo>
                        <a:pt x="4" y="15"/>
                        <a:pt x="4" y="14"/>
                        <a:pt x="4" y="13"/>
                      </a:cubicBezTo>
                      <a:cubicBezTo>
                        <a:pt x="3" y="11"/>
                        <a:pt x="2" y="10"/>
                        <a:pt x="1" y="8"/>
                      </a:cubicBezTo>
                      <a:cubicBezTo>
                        <a:pt x="1" y="7"/>
                        <a:pt x="0" y="5"/>
                        <a:pt x="0" y="4"/>
                      </a:cubicBezTo>
                      <a:cubicBezTo>
                        <a:pt x="1" y="1"/>
                        <a:pt x="5"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6" name="Freeform 36">
                  <a:extLst>
                    <a:ext uri="{FF2B5EF4-FFF2-40B4-BE49-F238E27FC236}">
                      <a16:creationId xmlns="" xmlns:a16="http://schemas.microsoft.com/office/drawing/2014/main" id="{20543E68-54A7-4CAF-82FA-511E340BDBD9}"/>
                    </a:ext>
                  </a:extLst>
                </p:cNvPr>
                <p:cNvSpPr>
                  <a:spLocks/>
                </p:cNvSpPr>
                <p:nvPr/>
              </p:nvSpPr>
              <p:spPr bwMode="auto">
                <a:xfrm>
                  <a:off x="2814" y="2360"/>
                  <a:ext cx="100" cy="141"/>
                </a:xfrm>
                <a:custGeom>
                  <a:avLst/>
                  <a:gdLst>
                    <a:gd name="T0" fmla="*/ 41 w 48"/>
                    <a:gd name="T1" fmla="*/ 5 h 68"/>
                    <a:gd name="T2" fmla="*/ 40 w 48"/>
                    <a:gd name="T3" fmla="*/ 7 h 68"/>
                    <a:gd name="T4" fmla="*/ 44 w 48"/>
                    <a:gd name="T5" fmla="*/ 10 h 68"/>
                    <a:gd name="T6" fmla="*/ 46 w 48"/>
                    <a:gd name="T7" fmla="*/ 21 h 68"/>
                    <a:gd name="T8" fmla="*/ 38 w 48"/>
                    <a:gd name="T9" fmla="*/ 22 h 68"/>
                    <a:gd name="T10" fmla="*/ 36 w 48"/>
                    <a:gd name="T11" fmla="*/ 16 h 68"/>
                    <a:gd name="T12" fmla="*/ 34 w 48"/>
                    <a:gd name="T13" fmla="*/ 13 h 68"/>
                    <a:gd name="T14" fmla="*/ 30 w 48"/>
                    <a:gd name="T15" fmla="*/ 9 h 68"/>
                    <a:gd name="T16" fmla="*/ 17 w 48"/>
                    <a:gd name="T17" fmla="*/ 17 h 68"/>
                    <a:gd name="T18" fmla="*/ 15 w 48"/>
                    <a:gd name="T19" fmla="*/ 22 h 68"/>
                    <a:gd name="T20" fmla="*/ 11 w 48"/>
                    <a:gd name="T21" fmla="*/ 46 h 68"/>
                    <a:gd name="T22" fmla="*/ 12 w 48"/>
                    <a:gd name="T23" fmla="*/ 48 h 68"/>
                    <a:gd name="T24" fmla="*/ 13 w 48"/>
                    <a:gd name="T25" fmla="*/ 50 h 68"/>
                    <a:gd name="T26" fmla="*/ 21 w 48"/>
                    <a:gd name="T27" fmla="*/ 52 h 68"/>
                    <a:gd name="T28" fmla="*/ 23 w 48"/>
                    <a:gd name="T29" fmla="*/ 53 h 68"/>
                    <a:gd name="T30" fmla="*/ 26 w 48"/>
                    <a:gd name="T31" fmla="*/ 50 h 68"/>
                    <a:gd name="T32" fmla="*/ 28 w 48"/>
                    <a:gd name="T33" fmla="*/ 46 h 68"/>
                    <a:gd name="T34" fmla="*/ 23 w 48"/>
                    <a:gd name="T35" fmla="*/ 39 h 68"/>
                    <a:gd name="T36" fmla="*/ 20 w 48"/>
                    <a:gd name="T37" fmla="*/ 35 h 68"/>
                    <a:gd name="T38" fmla="*/ 33 w 48"/>
                    <a:gd name="T39" fmla="*/ 36 h 68"/>
                    <a:gd name="T40" fmla="*/ 34 w 48"/>
                    <a:gd name="T41" fmla="*/ 35 h 68"/>
                    <a:gd name="T42" fmla="*/ 40 w 48"/>
                    <a:gd name="T43" fmla="*/ 40 h 68"/>
                    <a:gd name="T44" fmla="*/ 39 w 48"/>
                    <a:gd name="T45" fmla="*/ 44 h 68"/>
                    <a:gd name="T46" fmla="*/ 37 w 48"/>
                    <a:gd name="T47" fmla="*/ 50 h 68"/>
                    <a:gd name="T48" fmla="*/ 33 w 48"/>
                    <a:gd name="T49" fmla="*/ 57 h 68"/>
                    <a:gd name="T50" fmla="*/ 33 w 48"/>
                    <a:gd name="T51" fmla="*/ 60 h 68"/>
                    <a:gd name="T52" fmla="*/ 32 w 48"/>
                    <a:gd name="T53" fmla="*/ 62 h 68"/>
                    <a:gd name="T54" fmla="*/ 26 w 48"/>
                    <a:gd name="T55" fmla="*/ 68 h 68"/>
                    <a:gd name="T56" fmla="*/ 22 w 48"/>
                    <a:gd name="T57" fmla="*/ 63 h 68"/>
                    <a:gd name="T58" fmla="*/ 13 w 48"/>
                    <a:gd name="T59" fmla="*/ 63 h 68"/>
                    <a:gd name="T60" fmla="*/ 4 w 48"/>
                    <a:gd name="T61" fmla="*/ 56 h 68"/>
                    <a:gd name="T62" fmla="*/ 2 w 48"/>
                    <a:gd name="T63" fmla="*/ 53 h 68"/>
                    <a:gd name="T64" fmla="*/ 0 w 48"/>
                    <a:gd name="T65" fmla="*/ 48 h 68"/>
                    <a:gd name="T66" fmla="*/ 2 w 48"/>
                    <a:gd name="T67" fmla="*/ 31 h 68"/>
                    <a:gd name="T68" fmla="*/ 5 w 48"/>
                    <a:gd name="T69" fmla="*/ 22 h 68"/>
                    <a:gd name="T70" fmla="*/ 8 w 48"/>
                    <a:gd name="T71" fmla="*/ 16 h 68"/>
                    <a:gd name="T72" fmla="*/ 12 w 48"/>
                    <a:gd name="T73" fmla="*/ 9 h 68"/>
                    <a:gd name="T74" fmla="*/ 14 w 48"/>
                    <a:gd name="T75" fmla="*/ 8 h 68"/>
                    <a:gd name="T76" fmla="*/ 14 w 48"/>
                    <a:gd name="T77" fmla="*/ 6 h 68"/>
                    <a:gd name="T78" fmla="*/ 18 w 48"/>
                    <a:gd name="T79" fmla="*/ 3 h 68"/>
                    <a:gd name="T80" fmla="*/ 36 w 48"/>
                    <a:gd name="T81" fmla="*/ 1 h 68"/>
                    <a:gd name="T82" fmla="*/ 41 w 48"/>
                    <a:gd name="T8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68">
                      <a:moveTo>
                        <a:pt x="41" y="5"/>
                      </a:moveTo>
                      <a:cubicBezTo>
                        <a:pt x="41" y="6"/>
                        <a:pt x="40" y="6"/>
                        <a:pt x="40" y="7"/>
                      </a:cubicBezTo>
                      <a:cubicBezTo>
                        <a:pt x="42" y="7"/>
                        <a:pt x="43" y="9"/>
                        <a:pt x="44" y="10"/>
                      </a:cubicBezTo>
                      <a:cubicBezTo>
                        <a:pt x="43" y="13"/>
                        <a:pt x="48" y="17"/>
                        <a:pt x="46" y="21"/>
                      </a:cubicBezTo>
                      <a:cubicBezTo>
                        <a:pt x="44" y="23"/>
                        <a:pt x="40" y="23"/>
                        <a:pt x="38" y="22"/>
                      </a:cubicBezTo>
                      <a:cubicBezTo>
                        <a:pt x="37" y="20"/>
                        <a:pt x="35" y="19"/>
                        <a:pt x="36" y="16"/>
                      </a:cubicBezTo>
                      <a:cubicBezTo>
                        <a:pt x="35" y="15"/>
                        <a:pt x="34" y="14"/>
                        <a:pt x="34" y="13"/>
                      </a:cubicBezTo>
                      <a:cubicBezTo>
                        <a:pt x="33" y="11"/>
                        <a:pt x="31" y="10"/>
                        <a:pt x="30" y="9"/>
                      </a:cubicBezTo>
                      <a:cubicBezTo>
                        <a:pt x="23" y="9"/>
                        <a:pt x="22" y="14"/>
                        <a:pt x="17" y="17"/>
                      </a:cubicBezTo>
                      <a:cubicBezTo>
                        <a:pt x="17" y="19"/>
                        <a:pt x="16" y="21"/>
                        <a:pt x="15" y="22"/>
                      </a:cubicBezTo>
                      <a:cubicBezTo>
                        <a:pt x="13" y="28"/>
                        <a:pt x="10" y="38"/>
                        <a:pt x="11" y="46"/>
                      </a:cubicBezTo>
                      <a:cubicBezTo>
                        <a:pt x="11" y="47"/>
                        <a:pt x="12" y="47"/>
                        <a:pt x="12" y="48"/>
                      </a:cubicBezTo>
                      <a:cubicBezTo>
                        <a:pt x="13" y="49"/>
                        <a:pt x="12" y="50"/>
                        <a:pt x="13" y="50"/>
                      </a:cubicBezTo>
                      <a:cubicBezTo>
                        <a:pt x="14" y="53"/>
                        <a:pt x="19" y="55"/>
                        <a:pt x="21" y="52"/>
                      </a:cubicBezTo>
                      <a:cubicBezTo>
                        <a:pt x="22" y="52"/>
                        <a:pt x="22" y="53"/>
                        <a:pt x="23" y="53"/>
                      </a:cubicBezTo>
                      <a:cubicBezTo>
                        <a:pt x="24" y="52"/>
                        <a:pt x="25" y="50"/>
                        <a:pt x="26" y="50"/>
                      </a:cubicBezTo>
                      <a:cubicBezTo>
                        <a:pt x="26" y="48"/>
                        <a:pt x="28" y="47"/>
                        <a:pt x="28" y="46"/>
                      </a:cubicBezTo>
                      <a:cubicBezTo>
                        <a:pt x="28" y="42"/>
                        <a:pt x="25" y="41"/>
                        <a:pt x="23" y="39"/>
                      </a:cubicBezTo>
                      <a:cubicBezTo>
                        <a:pt x="21" y="38"/>
                        <a:pt x="19" y="37"/>
                        <a:pt x="20" y="35"/>
                      </a:cubicBezTo>
                      <a:cubicBezTo>
                        <a:pt x="21" y="31"/>
                        <a:pt x="31" y="34"/>
                        <a:pt x="33" y="36"/>
                      </a:cubicBezTo>
                      <a:cubicBezTo>
                        <a:pt x="33" y="36"/>
                        <a:pt x="34" y="35"/>
                        <a:pt x="34" y="35"/>
                      </a:cubicBezTo>
                      <a:cubicBezTo>
                        <a:pt x="36" y="38"/>
                        <a:pt x="40" y="37"/>
                        <a:pt x="40" y="40"/>
                      </a:cubicBezTo>
                      <a:cubicBezTo>
                        <a:pt x="40" y="41"/>
                        <a:pt x="39" y="42"/>
                        <a:pt x="39" y="44"/>
                      </a:cubicBezTo>
                      <a:cubicBezTo>
                        <a:pt x="38" y="46"/>
                        <a:pt x="37" y="47"/>
                        <a:pt x="37" y="50"/>
                      </a:cubicBezTo>
                      <a:cubicBezTo>
                        <a:pt x="36" y="53"/>
                        <a:pt x="34" y="55"/>
                        <a:pt x="33" y="57"/>
                      </a:cubicBezTo>
                      <a:cubicBezTo>
                        <a:pt x="33" y="58"/>
                        <a:pt x="33" y="59"/>
                        <a:pt x="33" y="60"/>
                      </a:cubicBezTo>
                      <a:cubicBezTo>
                        <a:pt x="33" y="60"/>
                        <a:pt x="32" y="61"/>
                        <a:pt x="32" y="62"/>
                      </a:cubicBezTo>
                      <a:cubicBezTo>
                        <a:pt x="30" y="65"/>
                        <a:pt x="30" y="68"/>
                        <a:pt x="26" y="68"/>
                      </a:cubicBezTo>
                      <a:cubicBezTo>
                        <a:pt x="25" y="66"/>
                        <a:pt x="22" y="66"/>
                        <a:pt x="22" y="63"/>
                      </a:cubicBezTo>
                      <a:cubicBezTo>
                        <a:pt x="19" y="62"/>
                        <a:pt x="15" y="63"/>
                        <a:pt x="13" y="63"/>
                      </a:cubicBezTo>
                      <a:cubicBezTo>
                        <a:pt x="8" y="62"/>
                        <a:pt x="6" y="58"/>
                        <a:pt x="4" y="56"/>
                      </a:cubicBezTo>
                      <a:cubicBezTo>
                        <a:pt x="3" y="55"/>
                        <a:pt x="3" y="54"/>
                        <a:pt x="2" y="53"/>
                      </a:cubicBezTo>
                      <a:cubicBezTo>
                        <a:pt x="2" y="50"/>
                        <a:pt x="1" y="49"/>
                        <a:pt x="0" y="48"/>
                      </a:cubicBezTo>
                      <a:cubicBezTo>
                        <a:pt x="0" y="43"/>
                        <a:pt x="0" y="35"/>
                        <a:pt x="2" y="31"/>
                      </a:cubicBezTo>
                      <a:cubicBezTo>
                        <a:pt x="2" y="27"/>
                        <a:pt x="4" y="25"/>
                        <a:pt x="5" y="22"/>
                      </a:cubicBezTo>
                      <a:cubicBezTo>
                        <a:pt x="6" y="20"/>
                        <a:pt x="7" y="18"/>
                        <a:pt x="8" y="16"/>
                      </a:cubicBezTo>
                      <a:cubicBezTo>
                        <a:pt x="9" y="14"/>
                        <a:pt x="10" y="11"/>
                        <a:pt x="12" y="9"/>
                      </a:cubicBezTo>
                      <a:cubicBezTo>
                        <a:pt x="12" y="9"/>
                        <a:pt x="13" y="8"/>
                        <a:pt x="14" y="8"/>
                      </a:cubicBezTo>
                      <a:cubicBezTo>
                        <a:pt x="14" y="8"/>
                        <a:pt x="14" y="7"/>
                        <a:pt x="14" y="6"/>
                      </a:cubicBezTo>
                      <a:cubicBezTo>
                        <a:pt x="15" y="5"/>
                        <a:pt x="17" y="4"/>
                        <a:pt x="18" y="3"/>
                      </a:cubicBezTo>
                      <a:cubicBezTo>
                        <a:pt x="23" y="2"/>
                        <a:pt x="29" y="0"/>
                        <a:pt x="36" y="1"/>
                      </a:cubicBezTo>
                      <a:cubicBezTo>
                        <a:pt x="37" y="2"/>
                        <a:pt x="39" y="3"/>
                        <a:pt x="4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7" name="Freeform 37">
                  <a:extLst>
                    <a:ext uri="{FF2B5EF4-FFF2-40B4-BE49-F238E27FC236}">
                      <a16:creationId xmlns="" xmlns:a16="http://schemas.microsoft.com/office/drawing/2014/main" id="{6943B4BC-0358-4EB5-9ADE-FE2F2B1A3CB3}"/>
                    </a:ext>
                  </a:extLst>
                </p:cNvPr>
                <p:cNvSpPr>
                  <a:spLocks/>
                </p:cNvSpPr>
                <p:nvPr/>
              </p:nvSpPr>
              <p:spPr bwMode="auto">
                <a:xfrm>
                  <a:off x="3066" y="2364"/>
                  <a:ext cx="90" cy="146"/>
                </a:xfrm>
                <a:custGeom>
                  <a:avLst/>
                  <a:gdLst>
                    <a:gd name="T0" fmla="*/ 35 w 43"/>
                    <a:gd name="T1" fmla="*/ 2 h 70"/>
                    <a:gd name="T2" fmla="*/ 35 w 43"/>
                    <a:gd name="T3" fmla="*/ 6 h 70"/>
                    <a:gd name="T4" fmla="*/ 36 w 43"/>
                    <a:gd name="T5" fmla="*/ 8 h 70"/>
                    <a:gd name="T6" fmla="*/ 36 w 43"/>
                    <a:gd name="T7" fmla="*/ 12 h 70"/>
                    <a:gd name="T8" fmla="*/ 37 w 43"/>
                    <a:gd name="T9" fmla="*/ 15 h 70"/>
                    <a:gd name="T10" fmla="*/ 37 w 43"/>
                    <a:gd name="T11" fmla="*/ 17 h 70"/>
                    <a:gd name="T12" fmla="*/ 38 w 43"/>
                    <a:gd name="T13" fmla="*/ 20 h 70"/>
                    <a:gd name="T14" fmla="*/ 38 w 43"/>
                    <a:gd name="T15" fmla="*/ 22 h 70"/>
                    <a:gd name="T16" fmla="*/ 39 w 43"/>
                    <a:gd name="T17" fmla="*/ 32 h 70"/>
                    <a:gd name="T18" fmla="*/ 40 w 43"/>
                    <a:gd name="T19" fmla="*/ 36 h 70"/>
                    <a:gd name="T20" fmla="*/ 40 w 43"/>
                    <a:gd name="T21" fmla="*/ 40 h 70"/>
                    <a:gd name="T22" fmla="*/ 41 w 43"/>
                    <a:gd name="T23" fmla="*/ 43 h 70"/>
                    <a:gd name="T24" fmla="*/ 41 w 43"/>
                    <a:gd name="T25" fmla="*/ 45 h 70"/>
                    <a:gd name="T26" fmla="*/ 42 w 43"/>
                    <a:gd name="T27" fmla="*/ 53 h 70"/>
                    <a:gd name="T28" fmla="*/ 42 w 43"/>
                    <a:gd name="T29" fmla="*/ 55 h 70"/>
                    <a:gd name="T30" fmla="*/ 43 w 43"/>
                    <a:gd name="T31" fmla="*/ 59 h 70"/>
                    <a:gd name="T32" fmla="*/ 41 w 43"/>
                    <a:gd name="T33" fmla="*/ 63 h 70"/>
                    <a:gd name="T34" fmla="*/ 33 w 43"/>
                    <a:gd name="T35" fmla="*/ 62 h 70"/>
                    <a:gd name="T36" fmla="*/ 34 w 43"/>
                    <a:gd name="T37" fmla="*/ 60 h 70"/>
                    <a:gd name="T38" fmla="*/ 31 w 43"/>
                    <a:gd name="T39" fmla="*/ 59 h 70"/>
                    <a:gd name="T40" fmla="*/ 26 w 43"/>
                    <a:gd name="T41" fmla="*/ 51 h 70"/>
                    <a:gd name="T42" fmla="*/ 24 w 43"/>
                    <a:gd name="T43" fmla="*/ 46 h 70"/>
                    <a:gd name="T44" fmla="*/ 21 w 43"/>
                    <a:gd name="T45" fmla="*/ 39 h 70"/>
                    <a:gd name="T46" fmla="*/ 17 w 43"/>
                    <a:gd name="T47" fmla="*/ 35 h 70"/>
                    <a:gd name="T48" fmla="*/ 15 w 43"/>
                    <a:gd name="T49" fmla="*/ 45 h 70"/>
                    <a:gd name="T50" fmla="*/ 16 w 43"/>
                    <a:gd name="T51" fmla="*/ 49 h 70"/>
                    <a:gd name="T52" fmla="*/ 17 w 43"/>
                    <a:gd name="T53" fmla="*/ 56 h 70"/>
                    <a:gd name="T54" fmla="*/ 17 w 43"/>
                    <a:gd name="T55" fmla="*/ 59 h 70"/>
                    <a:gd name="T56" fmla="*/ 17 w 43"/>
                    <a:gd name="T57" fmla="*/ 61 h 70"/>
                    <a:gd name="T58" fmla="*/ 17 w 43"/>
                    <a:gd name="T59" fmla="*/ 64 h 70"/>
                    <a:gd name="T60" fmla="*/ 9 w 43"/>
                    <a:gd name="T61" fmla="*/ 68 h 70"/>
                    <a:gd name="T62" fmla="*/ 5 w 43"/>
                    <a:gd name="T63" fmla="*/ 49 h 70"/>
                    <a:gd name="T64" fmla="*/ 4 w 43"/>
                    <a:gd name="T65" fmla="*/ 46 h 70"/>
                    <a:gd name="T66" fmla="*/ 4 w 43"/>
                    <a:gd name="T67" fmla="*/ 32 h 70"/>
                    <a:gd name="T68" fmla="*/ 3 w 43"/>
                    <a:gd name="T69" fmla="*/ 30 h 70"/>
                    <a:gd name="T70" fmla="*/ 2 w 43"/>
                    <a:gd name="T71" fmla="*/ 21 h 70"/>
                    <a:gd name="T72" fmla="*/ 1 w 43"/>
                    <a:gd name="T73" fmla="*/ 18 h 70"/>
                    <a:gd name="T74" fmla="*/ 2 w 43"/>
                    <a:gd name="T75" fmla="*/ 6 h 70"/>
                    <a:gd name="T76" fmla="*/ 13 w 43"/>
                    <a:gd name="T77" fmla="*/ 5 h 70"/>
                    <a:gd name="T78" fmla="*/ 15 w 43"/>
                    <a:gd name="T79" fmla="*/ 9 h 70"/>
                    <a:gd name="T80" fmla="*/ 21 w 43"/>
                    <a:gd name="T81" fmla="*/ 17 h 70"/>
                    <a:gd name="T82" fmla="*/ 26 w 43"/>
                    <a:gd name="T83" fmla="*/ 19 h 70"/>
                    <a:gd name="T84" fmla="*/ 27 w 43"/>
                    <a:gd name="T85" fmla="*/ 2 h 70"/>
                    <a:gd name="T86" fmla="*/ 31 w 43"/>
                    <a:gd name="T87" fmla="*/ 0 h 70"/>
                    <a:gd name="T88" fmla="*/ 35 w 43"/>
                    <a:gd name="T8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 h="70">
                      <a:moveTo>
                        <a:pt x="35" y="2"/>
                      </a:moveTo>
                      <a:cubicBezTo>
                        <a:pt x="36" y="3"/>
                        <a:pt x="35" y="4"/>
                        <a:pt x="35" y="6"/>
                      </a:cubicBezTo>
                      <a:cubicBezTo>
                        <a:pt x="35" y="6"/>
                        <a:pt x="36" y="7"/>
                        <a:pt x="36" y="8"/>
                      </a:cubicBezTo>
                      <a:cubicBezTo>
                        <a:pt x="37" y="9"/>
                        <a:pt x="36" y="10"/>
                        <a:pt x="36" y="12"/>
                      </a:cubicBezTo>
                      <a:cubicBezTo>
                        <a:pt x="36" y="13"/>
                        <a:pt x="37" y="14"/>
                        <a:pt x="37" y="15"/>
                      </a:cubicBezTo>
                      <a:cubicBezTo>
                        <a:pt x="37" y="15"/>
                        <a:pt x="37" y="16"/>
                        <a:pt x="37" y="17"/>
                      </a:cubicBezTo>
                      <a:cubicBezTo>
                        <a:pt x="37" y="18"/>
                        <a:pt x="38" y="19"/>
                        <a:pt x="38" y="20"/>
                      </a:cubicBezTo>
                      <a:cubicBezTo>
                        <a:pt x="38" y="21"/>
                        <a:pt x="38" y="21"/>
                        <a:pt x="38" y="22"/>
                      </a:cubicBezTo>
                      <a:cubicBezTo>
                        <a:pt x="38" y="25"/>
                        <a:pt x="39" y="29"/>
                        <a:pt x="39" y="32"/>
                      </a:cubicBezTo>
                      <a:cubicBezTo>
                        <a:pt x="39" y="34"/>
                        <a:pt x="40" y="35"/>
                        <a:pt x="40" y="36"/>
                      </a:cubicBezTo>
                      <a:cubicBezTo>
                        <a:pt x="40" y="37"/>
                        <a:pt x="40" y="39"/>
                        <a:pt x="40" y="40"/>
                      </a:cubicBezTo>
                      <a:cubicBezTo>
                        <a:pt x="40" y="41"/>
                        <a:pt x="41" y="42"/>
                        <a:pt x="41" y="43"/>
                      </a:cubicBezTo>
                      <a:cubicBezTo>
                        <a:pt x="41" y="43"/>
                        <a:pt x="41" y="44"/>
                        <a:pt x="41" y="45"/>
                      </a:cubicBezTo>
                      <a:cubicBezTo>
                        <a:pt x="41" y="48"/>
                        <a:pt x="42" y="50"/>
                        <a:pt x="42" y="53"/>
                      </a:cubicBezTo>
                      <a:cubicBezTo>
                        <a:pt x="42" y="54"/>
                        <a:pt x="42" y="55"/>
                        <a:pt x="42" y="55"/>
                      </a:cubicBezTo>
                      <a:cubicBezTo>
                        <a:pt x="42" y="57"/>
                        <a:pt x="43" y="58"/>
                        <a:pt x="43" y="59"/>
                      </a:cubicBezTo>
                      <a:cubicBezTo>
                        <a:pt x="43" y="60"/>
                        <a:pt x="42" y="63"/>
                        <a:pt x="41" y="63"/>
                      </a:cubicBezTo>
                      <a:cubicBezTo>
                        <a:pt x="38" y="66"/>
                        <a:pt x="35" y="63"/>
                        <a:pt x="33" y="62"/>
                      </a:cubicBezTo>
                      <a:cubicBezTo>
                        <a:pt x="32" y="61"/>
                        <a:pt x="34" y="61"/>
                        <a:pt x="34" y="60"/>
                      </a:cubicBezTo>
                      <a:cubicBezTo>
                        <a:pt x="33" y="59"/>
                        <a:pt x="32" y="59"/>
                        <a:pt x="31" y="59"/>
                      </a:cubicBezTo>
                      <a:cubicBezTo>
                        <a:pt x="30" y="56"/>
                        <a:pt x="28" y="54"/>
                        <a:pt x="26" y="51"/>
                      </a:cubicBezTo>
                      <a:cubicBezTo>
                        <a:pt x="25" y="49"/>
                        <a:pt x="25" y="48"/>
                        <a:pt x="24" y="46"/>
                      </a:cubicBezTo>
                      <a:cubicBezTo>
                        <a:pt x="23" y="44"/>
                        <a:pt x="22" y="41"/>
                        <a:pt x="21" y="39"/>
                      </a:cubicBezTo>
                      <a:cubicBezTo>
                        <a:pt x="20" y="38"/>
                        <a:pt x="18" y="35"/>
                        <a:pt x="17" y="35"/>
                      </a:cubicBezTo>
                      <a:cubicBezTo>
                        <a:pt x="14" y="34"/>
                        <a:pt x="14" y="42"/>
                        <a:pt x="15" y="45"/>
                      </a:cubicBezTo>
                      <a:cubicBezTo>
                        <a:pt x="15" y="46"/>
                        <a:pt x="16" y="47"/>
                        <a:pt x="16" y="49"/>
                      </a:cubicBezTo>
                      <a:cubicBezTo>
                        <a:pt x="17" y="51"/>
                        <a:pt x="16" y="54"/>
                        <a:pt x="17" y="56"/>
                      </a:cubicBezTo>
                      <a:cubicBezTo>
                        <a:pt x="17" y="57"/>
                        <a:pt x="17" y="58"/>
                        <a:pt x="17" y="59"/>
                      </a:cubicBezTo>
                      <a:cubicBezTo>
                        <a:pt x="17" y="59"/>
                        <a:pt x="17" y="60"/>
                        <a:pt x="17" y="61"/>
                      </a:cubicBezTo>
                      <a:cubicBezTo>
                        <a:pt x="17" y="62"/>
                        <a:pt x="17" y="63"/>
                        <a:pt x="17" y="64"/>
                      </a:cubicBezTo>
                      <a:cubicBezTo>
                        <a:pt x="17" y="66"/>
                        <a:pt x="12" y="70"/>
                        <a:pt x="9" y="68"/>
                      </a:cubicBezTo>
                      <a:cubicBezTo>
                        <a:pt x="5" y="65"/>
                        <a:pt x="6" y="55"/>
                        <a:pt x="5" y="49"/>
                      </a:cubicBezTo>
                      <a:cubicBezTo>
                        <a:pt x="5" y="48"/>
                        <a:pt x="4" y="47"/>
                        <a:pt x="4" y="46"/>
                      </a:cubicBezTo>
                      <a:cubicBezTo>
                        <a:pt x="3" y="42"/>
                        <a:pt x="4" y="36"/>
                        <a:pt x="4" y="32"/>
                      </a:cubicBezTo>
                      <a:cubicBezTo>
                        <a:pt x="3" y="31"/>
                        <a:pt x="3" y="31"/>
                        <a:pt x="3" y="30"/>
                      </a:cubicBezTo>
                      <a:cubicBezTo>
                        <a:pt x="2" y="27"/>
                        <a:pt x="3" y="23"/>
                        <a:pt x="2" y="21"/>
                      </a:cubicBezTo>
                      <a:cubicBezTo>
                        <a:pt x="2" y="20"/>
                        <a:pt x="1" y="19"/>
                        <a:pt x="1" y="18"/>
                      </a:cubicBezTo>
                      <a:cubicBezTo>
                        <a:pt x="0" y="14"/>
                        <a:pt x="2" y="9"/>
                        <a:pt x="2" y="6"/>
                      </a:cubicBezTo>
                      <a:cubicBezTo>
                        <a:pt x="3" y="3"/>
                        <a:pt x="10" y="3"/>
                        <a:pt x="13" y="5"/>
                      </a:cubicBezTo>
                      <a:cubicBezTo>
                        <a:pt x="14" y="6"/>
                        <a:pt x="15" y="7"/>
                        <a:pt x="15" y="9"/>
                      </a:cubicBezTo>
                      <a:cubicBezTo>
                        <a:pt x="17" y="12"/>
                        <a:pt x="20" y="13"/>
                        <a:pt x="21" y="17"/>
                      </a:cubicBezTo>
                      <a:cubicBezTo>
                        <a:pt x="22" y="18"/>
                        <a:pt x="23" y="20"/>
                        <a:pt x="26" y="19"/>
                      </a:cubicBezTo>
                      <a:cubicBezTo>
                        <a:pt x="27" y="14"/>
                        <a:pt x="24" y="6"/>
                        <a:pt x="27" y="2"/>
                      </a:cubicBezTo>
                      <a:cubicBezTo>
                        <a:pt x="27" y="1"/>
                        <a:pt x="30" y="0"/>
                        <a:pt x="31" y="0"/>
                      </a:cubicBezTo>
                      <a:cubicBezTo>
                        <a:pt x="32" y="0"/>
                        <a:pt x="33" y="2"/>
                        <a:pt x="3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8" name="Freeform 38">
                  <a:extLst>
                    <a:ext uri="{FF2B5EF4-FFF2-40B4-BE49-F238E27FC236}">
                      <a16:creationId xmlns="" xmlns:a16="http://schemas.microsoft.com/office/drawing/2014/main" id="{E5E217D8-4B80-4A42-A0F1-ABDE87EEFDD9}"/>
                    </a:ext>
                  </a:extLst>
                </p:cNvPr>
                <p:cNvSpPr>
                  <a:spLocks/>
                </p:cNvSpPr>
                <p:nvPr/>
              </p:nvSpPr>
              <p:spPr bwMode="auto">
                <a:xfrm>
                  <a:off x="2979" y="2374"/>
                  <a:ext cx="83" cy="140"/>
                </a:xfrm>
                <a:custGeom>
                  <a:avLst/>
                  <a:gdLst>
                    <a:gd name="T0" fmla="*/ 37 w 40"/>
                    <a:gd name="T1" fmla="*/ 53 h 67"/>
                    <a:gd name="T2" fmla="*/ 38 w 40"/>
                    <a:gd name="T3" fmla="*/ 55 h 67"/>
                    <a:gd name="T4" fmla="*/ 32 w 40"/>
                    <a:gd name="T5" fmla="*/ 59 h 67"/>
                    <a:gd name="T6" fmla="*/ 29 w 40"/>
                    <a:gd name="T7" fmla="*/ 64 h 67"/>
                    <a:gd name="T8" fmla="*/ 25 w 40"/>
                    <a:gd name="T9" fmla="*/ 65 h 67"/>
                    <a:gd name="T10" fmla="*/ 22 w 40"/>
                    <a:gd name="T11" fmla="*/ 67 h 67"/>
                    <a:gd name="T12" fmla="*/ 13 w 40"/>
                    <a:gd name="T13" fmla="*/ 64 h 67"/>
                    <a:gd name="T14" fmla="*/ 11 w 40"/>
                    <a:gd name="T15" fmla="*/ 63 h 67"/>
                    <a:gd name="T16" fmla="*/ 7 w 40"/>
                    <a:gd name="T17" fmla="*/ 60 h 67"/>
                    <a:gd name="T18" fmla="*/ 5 w 40"/>
                    <a:gd name="T19" fmla="*/ 58 h 67"/>
                    <a:gd name="T20" fmla="*/ 4 w 40"/>
                    <a:gd name="T21" fmla="*/ 54 h 67"/>
                    <a:gd name="T22" fmla="*/ 2 w 40"/>
                    <a:gd name="T23" fmla="*/ 51 h 67"/>
                    <a:gd name="T24" fmla="*/ 2 w 40"/>
                    <a:gd name="T25" fmla="*/ 48 h 67"/>
                    <a:gd name="T26" fmla="*/ 2 w 40"/>
                    <a:gd name="T27" fmla="*/ 45 h 67"/>
                    <a:gd name="T28" fmla="*/ 3 w 40"/>
                    <a:gd name="T29" fmla="*/ 42 h 67"/>
                    <a:gd name="T30" fmla="*/ 2 w 40"/>
                    <a:gd name="T31" fmla="*/ 37 h 67"/>
                    <a:gd name="T32" fmla="*/ 2 w 40"/>
                    <a:gd name="T33" fmla="*/ 32 h 67"/>
                    <a:gd name="T34" fmla="*/ 2 w 40"/>
                    <a:gd name="T35" fmla="*/ 23 h 67"/>
                    <a:gd name="T36" fmla="*/ 2 w 40"/>
                    <a:gd name="T37" fmla="*/ 14 h 67"/>
                    <a:gd name="T38" fmla="*/ 3 w 40"/>
                    <a:gd name="T39" fmla="*/ 6 h 67"/>
                    <a:gd name="T40" fmla="*/ 2 w 40"/>
                    <a:gd name="T41" fmla="*/ 4 h 67"/>
                    <a:gd name="T42" fmla="*/ 11 w 40"/>
                    <a:gd name="T43" fmla="*/ 2 h 67"/>
                    <a:gd name="T44" fmla="*/ 12 w 40"/>
                    <a:gd name="T45" fmla="*/ 10 h 67"/>
                    <a:gd name="T46" fmla="*/ 12 w 40"/>
                    <a:gd name="T47" fmla="*/ 15 h 67"/>
                    <a:gd name="T48" fmla="*/ 11 w 40"/>
                    <a:gd name="T49" fmla="*/ 25 h 67"/>
                    <a:gd name="T50" fmla="*/ 12 w 40"/>
                    <a:gd name="T51" fmla="*/ 27 h 67"/>
                    <a:gd name="T52" fmla="*/ 12 w 40"/>
                    <a:gd name="T53" fmla="*/ 29 h 67"/>
                    <a:gd name="T54" fmla="*/ 12 w 40"/>
                    <a:gd name="T55" fmla="*/ 31 h 67"/>
                    <a:gd name="T56" fmla="*/ 11 w 40"/>
                    <a:gd name="T57" fmla="*/ 34 h 67"/>
                    <a:gd name="T58" fmla="*/ 12 w 40"/>
                    <a:gd name="T59" fmla="*/ 37 h 67"/>
                    <a:gd name="T60" fmla="*/ 12 w 40"/>
                    <a:gd name="T61" fmla="*/ 39 h 67"/>
                    <a:gd name="T62" fmla="*/ 12 w 40"/>
                    <a:gd name="T63" fmla="*/ 42 h 67"/>
                    <a:gd name="T64" fmla="*/ 12 w 40"/>
                    <a:gd name="T65" fmla="*/ 45 h 67"/>
                    <a:gd name="T66" fmla="*/ 13 w 40"/>
                    <a:gd name="T67" fmla="*/ 50 h 67"/>
                    <a:gd name="T68" fmla="*/ 15 w 40"/>
                    <a:gd name="T69" fmla="*/ 55 h 67"/>
                    <a:gd name="T70" fmla="*/ 24 w 40"/>
                    <a:gd name="T71" fmla="*/ 56 h 67"/>
                    <a:gd name="T72" fmla="*/ 26 w 40"/>
                    <a:gd name="T73" fmla="*/ 53 h 67"/>
                    <a:gd name="T74" fmla="*/ 28 w 40"/>
                    <a:gd name="T75" fmla="*/ 50 h 67"/>
                    <a:gd name="T76" fmla="*/ 29 w 40"/>
                    <a:gd name="T77" fmla="*/ 40 h 67"/>
                    <a:gd name="T78" fmla="*/ 29 w 40"/>
                    <a:gd name="T79" fmla="*/ 37 h 67"/>
                    <a:gd name="T80" fmla="*/ 29 w 40"/>
                    <a:gd name="T81" fmla="*/ 35 h 67"/>
                    <a:gd name="T82" fmla="*/ 29 w 40"/>
                    <a:gd name="T83" fmla="*/ 31 h 67"/>
                    <a:gd name="T84" fmla="*/ 29 w 40"/>
                    <a:gd name="T85" fmla="*/ 29 h 67"/>
                    <a:gd name="T86" fmla="*/ 28 w 40"/>
                    <a:gd name="T87" fmla="*/ 9 h 67"/>
                    <a:gd name="T88" fmla="*/ 29 w 40"/>
                    <a:gd name="T89" fmla="*/ 6 h 67"/>
                    <a:gd name="T90" fmla="*/ 29 w 40"/>
                    <a:gd name="T91" fmla="*/ 4 h 67"/>
                    <a:gd name="T92" fmla="*/ 33 w 40"/>
                    <a:gd name="T93" fmla="*/ 0 h 67"/>
                    <a:gd name="T94" fmla="*/ 38 w 40"/>
                    <a:gd name="T95" fmla="*/ 2 h 67"/>
                    <a:gd name="T96" fmla="*/ 38 w 40"/>
                    <a:gd name="T97" fmla="*/ 4 h 67"/>
                    <a:gd name="T98" fmla="*/ 39 w 40"/>
                    <a:gd name="T99" fmla="*/ 6 h 67"/>
                    <a:gd name="T100" fmla="*/ 38 w 40"/>
                    <a:gd name="T101" fmla="*/ 11 h 67"/>
                    <a:gd name="T102" fmla="*/ 39 w 40"/>
                    <a:gd name="T103" fmla="*/ 13 h 67"/>
                    <a:gd name="T104" fmla="*/ 39 w 40"/>
                    <a:gd name="T105" fmla="*/ 18 h 67"/>
                    <a:gd name="T106" fmla="*/ 39 w 40"/>
                    <a:gd name="T107" fmla="*/ 28 h 67"/>
                    <a:gd name="T108" fmla="*/ 39 w 40"/>
                    <a:gd name="T109" fmla="*/ 30 h 67"/>
                    <a:gd name="T110" fmla="*/ 39 w 40"/>
                    <a:gd name="T111" fmla="*/ 35 h 67"/>
                    <a:gd name="T112" fmla="*/ 39 w 40"/>
                    <a:gd name="T113" fmla="*/ 37 h 67"/>
                    <a:gd name="T114" fmla="*/ 39 w 40"/>
                    <a:gd name="T115" fmla="*/ 52 h 67"/>
                    <a:gd name="T116" fmla="*/ 37 w 40"/>
                    <a:gd name="T117"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 h="67">
                      <a:moveTo>
                        <a:pt x="37" y="53"/>
                      </a:moveTo>
                      <a:cubicBezTo>
                        <a:pt x="36" y="54"/>
                        <a:pt x="38" y="54"/>
                        <a:pt x="38" y="55"/>
                      </a:cubicBezTo>
                      <a:cubicBezTo>
                        <a:pt x="36" y="57"/>
                        <a:pt x="35" y="59"/>
                        <a:pt x="32" y="59"/>
                      </a:cubicBezTo>
                      <a:cubicBezTo>
                        <a:pt x="32" y="60"/>
                        <a:pt x="31" y="63"/>
                        <a:pt x="29" y="64"/>
                      </a:cubicBezTo>
                      <a:cubicBezTo>
                        <a:pt x="28" y="64"/>
                        <a:pt x="27" y="64"/>
                        <a:pt x="25" y="65"/>
                      </a:cubicBezTo>
                      <a:cubicBezTo>
                        <a:pt x="24" y="65"/>
                        <a:pt x="23" y="66"/>
                        <a:pt x="22" y="67"/>
                      </a:cubicBezTo>
                      <a:cubicBezTo>
                        <a:pt x="19" y="67"/>
                        <a:pt x="15" y="66"/>
                        <a:pt x="13" y="64"/>
                      </a:cubicBezTo>
                      <a:cubicBezTo>
                        <a:pt x="12" y="64"/>
                        <a:pt x="12" y="63"/>
                        <a:pt x="11" y="63"/>
                      </a:cubicBezTo>
                      <a:cubicBezTo>
                        <a:pt x="9" y="63"/>
                        <a:pt x="8" y="61"/>
                        <a:pt x="7" y="60"/>
                      </a:cubicBezTo>
                      <a:cubicBezTo>
                        <a:pt x="7" y="59"/>
                        <a:pt x="6" y="59"/>
                        <a:pt x="5" y="58"/>
                      </a:cubicBezTo>
                      <a:cubicBezTo>
                        <a:pt x="5" y="57"/>
                        <a:pt x="4" y="56"/>
                        <a:pt x="4" y="54"/>
                      </a:cubicBezTo>
                      <a:cubicBezTo>
                        <a:pt x="3" y="53"/>
                        <a:pt x="2" y="52"/>
                        <a:pt x="2" y="51"/>
                      </a:cubicBezTo>
                      <a:cubicBezTo>
                        <a:pt x="2" y="50"/>
                        <a:pt x="2" y="49"/>
                        <a:pt x="2" y="48"/>
                      </a:cubicBezTo>
                      <a:cubicBezTo>
                        <a:pt x="2" y="47"/>
                        <a:pt x="2" y="46"/>
                        <a:pt x="2" y="45"/>
                      </a:cubicBezTo>
                      <a:cubicBezTo>
                        <a:pt x="2" y="44"/>
                        <a:pt x="3" y="43"/>
                        <a:pt x="3" y="42"/>
                      </a:cubicBezTo>
                      <a:cubicBezTo>
                        <a:pt x="3" y="40"/>
                        <a:pt x="1" y="39"/>
                        <a:pt x="2" y="37"/>
                      </a:cubicBezTo>
                      <a:cubicBezTo>
                        <a:pt x="2" y="35"/>
                        <a:pt x="4" y="33"/>
                        <a:pt x="2" y="32"/>
                      </a:cubicBezTo>
                      <a:cubicBezTo>
                        <a:pt x="2" y="29"/>
                        <a:pt x="2" y="26"/>
                        <a:pt x="2" y="23"/>
                      </a:cubicBezTo>
                      <a:cubicBezTo>
                        <a:pt x="1" y="20"/>
                        <a:pt x="2" y="17"/>
                        <a:pt x="2" y="14"/>
                      </a:cubicBezTo>
                      <a:cubicBezTo>
                        <a:pt x="2" y="11"/>
                        <a:pt x="0" y="7"/>
                        <a:pt x="3" y="6"/>
                      </a:cubicBezTo>
                      <a:cubicBezTo>
                        <a:pt x="3" y="5"/>
                        <a:pt x="2" y="5"/>
                        <a:pt x="2" y="4"/>
                      </a:cubicBezTo>
                      <a:cubicBezTo>
                        <a:pt x="3" y="1"/>
                        <a:pt x="8" y="0"/>
                        <a:pt x="11" y="2"/>
                      </a:cubicBezTo>
                      <a:cubicBezTo>
                        <a:pt x="12" y="4"/>
                        <a:pt x="12" y="7"/>
                        <a:pt x="12" y="10"/>
                      </a:cubicBezTo>
                      <a:cubicBezTo>
                        <a:pt x="12" y="12"/>
                        <a:pt x="12" y="13"/>
                        <a:pt x="12" y="15"/>
                      </a:cubicBezTo>
                      <a:cubicBezTo>
                        <a:pt x="12" y="18"/>
                        <a:pt x="11" y="21"/>
                        <a:pt x="11" y="25"/>
                      </a:cubicBezTo>
                      <a:cubicBezTo>
                        <a:pt x="11" y="26"/>
                        <a:pt x="12" y="26"/>
                        <a:pt x="12" y="27"/>
                      </a:cubicBezTo>
                      <a:cubicBezTo>
                        <a:pt x="12" y="27"/>
                        <a:pt x="12" y="28"/>
                        <a:pt x="12" y="29"/>
                      </a:cubicBezTo>
                      <a:cubicBezTo>
                        <a:pt x="12" y="30"/>
                        <a:pt x="12" y="31"/>
                        <a:pt x="12" y="31"/>
                      </a:cubicBezTo>
                      <a:cubicBezTo>
                        <a:pt x="12" y="32"/>
                        <a:pt x="11" y="33"/>
                        <a:pt x="11" y="34"/>
                      </a:cubicBezTo>
                      <a:cubicBezTo>
                        <a:pt x="11" y="35"/>
                        <a:pt x="12" y="36"/>
                        <a:pt x="12" y="37"/>
                      </a:cubicBezTo>
                      <a:cubicBezTo>
                        <a:pt x="13" y="38"/>
                        <a:pt x="12" y="39"/>
                        <a:pt x="12" y="39"/>
                      </a:cubicBezTo>
                      <a:cubicBezTo>
                        <a:pt x="12" y="40"/>
                        <a:pt x="12" y="41"/>
                        <a:pt x="12" y="42"/>
                      </a:cubicBezTo>
                      <a:cubicBezTo>
                        <a:pt x="12" y="43"/>
                        <a:pt x="12" y="44"/>
                        <a:pt x="12" y="45"/>
                      </a:cubicBezTo>
                      <a:cubicBezTo>
                        <a:pt x="12" y="46"/>
                        <a:pt x="13" y="48"/>
                        <a:pt x="13" y="50"/>
                      </a:cubicBezTo>
                      <a:cubicBezTo>
                        <a:pt x="14" y="52"/>
                        <a:pt x="15" y="53"/>
                        <a:pt x="15" y="55"/>
                      </a:cubicBezTo>
                      <a:cubicBezTo>
                        <a:pt x="19" y="56"/>
                        <a:pt x="20" y="58"/>
                        <a:pt x="24" y="56"/>
                      </a:cubicBezTo>
                      <a:cubicBezTo>
                        <a:pt x="25" y="56"/>
                        <a:pt x="26" y="55"/>
                        <a:pt x="26" y="53"/>
                      </a:cubicBezTo>
                      <a:cubicBezTo>
                        <a:pt x="28" y="53"/>
                        <a:pt x="28" y="52"/>
                        <a:pt x="28" y="50"/>
                      </a:cubicBezTo>
                      <a:cubicBezTo>
                        <a:pt x="28" y="47"/>
                        <a:pt x="28" y="43"/>
                        <a:pt x="29" y="40"/>
                      </a:cubicBezTo>
                      <a:cubicBezTo>
                        <a:pt x="29" y="39"/>
                        <a:pt x="29" y="38"/>
                        <a:pt x="29" y="37"/>
                      </a:cubicBezTo>
                      <a:cubicBezTo>
                        <a:pt x="29" y="36"/>
                        <a:pt x="29" y="36"/>
                        <a:pt x="29" y="35"/>
                      </a:cubicBezTo>
                      <a:cubicBezTo>
                        <a:pt x="29" y="33"/>
                        <a:pt x="30" y="32"/>
                        <a:pt x="29" y="31"/>
                      </a:cubicBezTo>
                      <a:cubicBezTo>
                        <a:pt x="29" y="30"/>
                        <a:pt x="29" y="29"/>
                        <a:pt x="29" y="29"/>
                      </a:cubicBezTo>
                      <a:cubicBezTo>
                        <a:pt x="29" y="23"/>
                        <a:pt x="28" y="16"/>
                        <a:pt x="28" y="9"/>
                      </a:cubicBezTo>
                      <a:cubicBezTo>
                        <a:pt x="28" y="8"/>
                        <a:pt x="29" y="7"/>
                        <a:pt x="29" y="6"/>
                      </a:cubicBezTo>
                      <a:cubicBezTo>
                        <a:pt x="29" y="6"/>
                        <a:pt x="29" y="5"/>
                        <a:pt x="29" y="4"/>
                      </a:cubicBezTo>
                      <a:cubicBezTo>
                        <a:pt x="29" y="4"/>
                        <a:pt x="32" y="1"/>
                        <a:pt x="33" y="0"/>
                      </a:cubicBezTo>
                      <a:cubicBezTo>
                        <a:pt x="35" y="0"/>
                        <a:pt x="38" y="1"/>
                        <a:pt x="38" y="2"/>
                      </a:cubicBezTo>
                      <a:cubicBezTo>
                        <a:pt x="39" y="3"/>
                        <a:pt x="38" y="3"/>
                        <a:pt x="38" y="4"/>
                      </a:cubicBezTo>
                      <a:cubicBezTo>
                        <a:pt x="38" y="5"/>
                        <a:pt x="39" y="5"/>
                        <a:pt x="39" y="6"/>
                      </a:cubicBezTo>
                      <a:cubicBezTo>
                        <a:pt x="39" y="7"/>
                        <a:pt x="39" y="10"/>
                        <a:pt x="38" y="11"/>
                      </a:cubicBezTo>
                      <a:cubicBezTo>
                        <a:pt x="38" y="12"/>
                        <a:pt x="39" y="13"/>
                        <a:pt x="39" y="13"/>
                      </a:cubicBezTo>
                      <a:cubicBezTo>
                        <a:pt x="40" y="15"/>
                        <a:pt x="39" y="16"/>
                        <a:pt x="39" y="18"/>
                      </a:cubicBezTo>
                      <a:cubicBezTo>
                        <a:pt x="38" y="22"/>
                        <a:pt x="40" y="25"/>
                        <a:pt x="39" y="28"/>
                      </a:cubicBezTo>
                      <a:cubicBezTo>
                        <a:pt x="38" y="29"/>
                        <a:pt x="39" y="29"/>
                        <a:pt x="39" y="30"/>
                      </a:cubicBezTo>
                      <a:cubicBezTo>
                        <a:pt x="39" y="32"/>
                        <a:pt x="38" y="33"/>
                        <a:pt x="39" y="35"/>
                      </a:cubicBezTo>
                      <a:cubicBezTo>
                        <a:pt x="39" y="36"/>
                        <a:pt x="39" y="36"/>
                        <a:pt x="39" y="37"/>
                      </a:cubicBezTo>
                      <a:cubicBezTo>
                        <a:pt x="40" y="41"/>
                        <a:pt x="39" y="47"/>
                        <a:pt x="39" y="52"/>
                      </a:cubicBezTo>
                      <a:cubicBezTo>
                        <a:pt x="38" y="52"/>
                        <a:pt x="37" y="53"/>
                        <a:pt x="3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sp>
          <p:nvSpPr>
            <p:cNvPr id="142" name="文本框 141">
              <a:extLst>
                <a:ext uri="{FF2B5EF4-FFF2-40B4-BE49-F238E27FC236}">
                  <a16:creationId xmlns="" xmlns:a16="http://schemas.microsoft.com/office/drawing/2014/main" id="{1DB9BBDD-9833-4736-A42D-1C11FE34356C}"/>
                </a:ext>
              </a:extLst>
            </p:cNvPr>
            <p:cNvSpPr txBox="1"/>
            <p:nvPr/>
          </p:nvSpPr>
          <p:spPr>
            <a:xfrm>
              <a:off x="1063665" y="265481"/>
              <a:ext cx="9209877" cy="461665"/>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三维动画与交互技术读书</a:t>
              </a: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报告 </a:t>
              </a:r>
              <a:r>
                <a:rPr kumimoji="0" lang="en-US" altLang="zh-CN"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论文摘要</a:t>
              </a:r>
              <a:endParaRPr kumimoji="0" lang="zh-CN" altLang="en-US" sz="2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1304987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69065" y="3244334"/>
            <a:ext cx="1253869" cy="369332"/>
          </a:xfrm>
          <a:prstGeom prst="rect">
            <a:avLst/>
          </a:prstGeom>
        </p:spPr>
        <p:txBody>
          <a:bodyPr wrap="none">
            <a:spAutoFit/>
          </a:bodyPr>
          <a:lstStyle/>
          <a:p>
            <a:r>
              <a:rPr lang="en-US" altLang="zh-CN" dirty="0">
                <a:solidFill>
                  <a:srgbClr val="FFFFFF"/>
                </a:solidFill>
                <a:latin typeface="微软雅黑" panose="020B0503020204020204" pitchFamily="34" charset="-122"/>
                <a:ea typeface="微软雅黑" panose="020B0503020204020204" pitchFamily="34" charset="-122"/>
              </a:rPr>
              <a:t>Frank</a:t>
            </a:r>
            <a:r>
              <a:rPr lang="zh-CN" altLang="en-US" dirty="0">
                <a:solidFill>
                  <a:srgbClr val="FFFFFF"/>
                </a:solidFill>
                <a:latin typeface="微软雅黑" panose="020B0503020204020204" pitchFamily="34" charset="-122"/>
                <a:ea typeface="微软雅黑" panose="020B0503020204020204" pitchFamily="34" charset="-122"/>
              </a:rPr>
              <a:t>模型</a:t>
            </a:r>
            <a:endParaRPr lang="zh-CN" altLang="en-US" dirty="0"/>
          </a:p>
        </p:txBody>
      </p:sp>
      <p:sp>
        <p:nvSpPr>
          <p:cNvPr id="5" name="文本框 4"/>
          <p:cNvSpPr txBox="1"/>
          <p:nvPr/>
        </p:nvSpPr>
        <p:spPr>
          <a:xfrm>
            <a:off x="749822" y="1290918"/>
            <a:ext cx="10370896" cy="2185214"/>
          </a:xfrm>
          <a:prstGeom prst="rect">
            <a:avLst/>
          </a:prstGeom>
          <a:noFill/>
        </p:spPr>
        <p:txBody>
          <a:bodyPr wrap="square" rtlCol="0">
            <a:spAutoFit/>
          </a:bodyPr>
          <a:lstStyle/>
          <a:p>
            <a:r>
              <a:rPr lang="zh-CN" altLang="zh-CN" sz="2400" dirty="0"/>
              <a:t>社交是人体</a:t>
            </a:r>
            <a:r>
              <a:rPr lang="zh-CN" altLang="zh-CN" sz="2400" dirty="0" smtClean="0"/>
              <a:t>运动的</a:t>
            </a:r>
            <a:r>
              <a:rPr lang="zh-CN" altLang="zh-CN" sz="2400" dirty="0"/>
              <a:t>重要功能之一。本文用最细微的动作交流大量的信息。在一群相互交流的人之间，一些手势，比如轻轻耸肩，快速转动头部，或者不安地将重心从一只脚移到另一只脚，都在向观察者传递关于注意力、情感和意图的关键信息</a:t>
            </a:r>
            <a:r>
              <a:rPr lang="zh-CN" altLang="zh-CN" sz="2400" dirty="0" smtClean="0"/>
              <a:t>。</a:t>
            </a:r>
            <a:endParaRPr lang="en-US" altLang="zh-CN" sz="2400" dirty="0" smtClean="0"/>
          </a:p>
          <a:p>
            <a:endParaRPr lang="en-US" altLang="zh-CN" sz="2000" dirty="0"/>
          </a:p>
          <a:p>
            <a:endParaRPr lang="en-US" altLang="zh-CN" sz="2000" dirty="0" smtClean="0"/>
          </a:p>
        </p:txBody>
      </p:sp>
      <p:grpSp>
        <p:nvGrpSpPr>
          <p:cNvPr id="58" name="组合 57">
            <a:extLst>
              <a:ext uri="{FF2B5EF4-FFF2-40B4-BE49-F238E27FC236}">
                <a16:creationId xmlns="" xmlns:a16="http://schemas.microsoft.com/office/drawing/2014/main" id="{81040912-18DF-4E4C-96A5-5206406BB19A}"/>
              </a:ext>
            </a:extLst>
          </p:cNvPr>
          <p:cNvGrpSpPr/>
          <p:nvPr/>
        </p:nvGrpSpPr>
        <p:grpSpPr>
          <a:xfrm>
            <a:off x="306822" y="475765"/>
            <a:ext cx="6755120" cy="520662"/>
            <a:chOff x="334001" y="260612"/>
            <a:chExt cx="9939541" cy="520662"/>
          </a:xfrm>
        </p:grpSpPr>
        <p:sp>
          <p:nvSpPr>
            <p:cNvPr id="59" name="矩形: 圆角 56">
              <a:extLst>
                <a:ext uri="{FF2B5EF4-FFF2-40B4-BE49-F238E27FC236}">
                  <a16:creationId xmlns="" xmlns:a16="http://schemas.microsoft.com/office/drawing/2014/main" id="{B2738A0F-2CB2-40AB-AD15-00074C386109}"/>
                </a:ext>
              </a:extLst>
            </p:cNvPr>
            <p:cNvSpPr/>
            <p:nvPr/>
          </p:nvSpPr>
          <p:spPr>
            <a:xfrm>
              <a:off x="334001" y="260612"/>
              <a:ext cx="9939541" cy="520662"/>
            </a:xfrm>
            <a:prstGeom prst="roundRect">
              <a:avLst>
                <a:gd name="adj" fmla="val 50000"/>
              </a:avLst>
            </a:prstGeom>
            <a:solidFill>
              <a:srgbClr val="1A4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60" name="组合 59">
              <a:extLst>
                <a:ext uri="{FF2B5EF4-FFF2-40B4-BE49-F238E27FC236}">
                  <a16:creationId xmlns="" xmlns:a16="http://schemas.microsoft.com/office/drawing/2014/main" id="{13C672A9-91E5-4FD6-80AE-B3205485100C}"/>
                </a:ext>
              </a:extLst>
            </p:cNvPr>
            <p:cNvGrpSpPr/>
            <p:nvPr/>
          </p:nvGrpSpPr>
          <p:grpSpPr>
            <a:xfrm>
              <a:off x="362504" y="283741"/>
              <a:ext cx="708003" cy="450242"/>
              <a:chOff x="362504" y="283741"/>
              <a:chExt cx="708003" cy="450242"/>
            </a:xfrm>
          </p:grpSpPr>
          <p:sp>
            <p:nvSpPr>
              <p:cNvPr id="62" name="椭圆 61">
                <a:extLst>
                  <a:ext uri="{FF2B5EF4-FFF2-40B4-BE49-F238E27FC236}">
                    <a16:creationId xmlns="" xmlns:a16="http://schemas.microsoft.com/office/drawing/2014/main" id="{C4F69BAF-1976-4CEF-A6E1-81BACCBAD6B1}"/>
                  </a:ext>
                </a:extLst>
              </p:cNvPr>
              <p:cNvSpPr/>
              <p:nvPr/>
            </p:nvSpPr>
            <p:spPr>
              <a:xfrm>
                <a:off x="539095" y="311421"/>
                <a:ext cx="531412" cy="422562"/>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3" name="Group 4">
                <a:extLst>
                  <a:ext uri="{FF2B5EF4-FFF2-40B4-BE49-F238E27FC236}">
                    <a16:creationId xmlns="" xmlns:a16="http://schemas.microsoft.com/office/drawing/2014/main" id="{39D04D76-1514-48F6-BE7C-7622D29922FD}"/>
                  </a:ext>
                </a:extLst>
              </p:cNvPr>
              <p:cNvGrpSpPr>
                <a:grpSpLocks noChangeAspect="1"/>
              </p:cNvGrpSpPr>
              <p:nvPr/>
            </p:nvGrpSpPr>
            <p:grpSpPr bwMode="auto">
              <a:xfrm>
                <a:off x="362504" y="283741"/>
                <a:ext cx="707814" cy="443684"/>
                <a:chOff x="2377" y="1255"/>
                <a:chExt cx="2235" cy="1401"/>
              </a:xfrm>
              <a:solidFill>
                <a:srgbClr val="014590"/>
              </a:solidFill>
            </p:grpSpPr>
            <p:sp>
              <p:nvSpPr>
                <p:cNvPr id="64" name="Freeform 5">
                  <a:extLst>
                    <a:ext uri="{FF2B5EF4-FFF2-40B4-BE49-F238E27FC236}">
                      <a16:creationId xmlns="" xmlns:a16="http://schemas.microsoft.com/office/drawing/2014/main" id="{1F3DEE1E-BBDC-4614-A7AF-EE1152D2602C}"/>
                    </a:ext>
                  </a:extLst>
                </p:cNvPr>
                <p:cNvSpPr>
                  <a:spLocks noEditPoints="1"/>
                </p:cNvSpPr>
                <p:nvPr/>
              </p:nvSpPr>
              <p:spPr bwMode="auto">
                <a:xfrm>
                  <a:off x="2934" y="1355"/>
                  <a:ext cx="1678" cy="1301"/>
                </a:xfrm>
                <a:custGeom>
                  <a:avLst/>
                  <a:gdLst>
                    <a:gd name="T0" fmla="*/ 624 w 693"/>
                    <a:gd name="T1" fmla="*/ 138 h 677"/>
                    <a:gd name="T2" fmla="*/ 676 w 693"/>
                    <a:gd name="T3" fmla="*/ 240 h 677"/>
                    <a:gd name="T4" fmla="*/ 686 w 693"/>
                    <a:gd name="T5" fmla="*/ 401 h 677"/>
                    <a:gd name="T6" fmla="*/ 646 w 693"/>
                    <a:gd name="T7" fmla="*/ 509 h 677"/>
                    <a:gd name="T8" fmla="*/ 551 w 693"/>
                    <a:gd name="T9" fmla="*/ 613 h 677"/>
                    <a:gd name="T10" fmla="*/ 451 w 693"/>
                    <a:gd name="T11" fmla="*/ 660 h 677"/>
                    <a:gd name="T12" fmla="*/ 269 w 693"/>
                    <a:gd name="T13" fmla="*/ 667 h 677"/>
                    <a:gd name="T14" fmla="*/ 189 w 693"/>
                    <a:gd name="T15" fmla="*/ 639 h 677"/>
                    <a:gd name="T16" fmla="*/ 53 w 693"/>
                    <a:gd name="T17" fmla="*/ 520 h 677"/>
                    <a:gd name="T18" fmla="*/ 10 w 693"/>
                    <a:gd name="T19" fmla="*/ 422 h 677"/>
                    <a:gd name="T20" fmla="*/ 8 w 693"/>
                    <a:gd name="T21" fmla="*/ 272 h 677"/>
                    <a:gd name="T22" fmla="*/ 47 w 693"/>
                    <a:gd name="T23" fmla="*/ 167 h 677"/>
                    <a:gd name="T24" fmla="*/ 154 w 693"/>
                    <a:gd name="T25" fmla="*/ 56 h 677"/>
                    <a:gd name="T26" fmla="*/ 264 w 693"/>
                    <a:gd name="T27" fmla="*/ 9 h 677"/>
                    <a:gd name="T28" fmla="*/ 391 w 693"/>
                    <a:gd name="T29" fmla="*/ 4 h 677"/>
                    <a:gd name="T30" fmla="*/ 514 w 693"/>
                    <a:gd name="T31" fmla="*/ 60 h 677"/>
                    <a:gd name="T32" fmla="*/ 431 w 693"/>
                    <a:gd name="T33" fmla="*/ 25 h 677"/>
                    <a:gd name="T34" fmla="*/ 273 w 693"/>
                    <a:gd name="T35" fmla="*/ 23 h 677"/>
                    <a:gd name="T36" fmla="*/ 174 w 693"/>
                    <a:gd name="T37" fmla="*/ 61 h 677"/>
                    <a:gd name="T38" fmla="*/ 53 w 693"/>
                    <a:gd name="T39" fmla="*/ 189 h 677"/>
                    <a:gd name="T40" fmla="*/ 17 w 693"/>
                    <a:gd name="T41" fmla="*/ 352 h 677"/>
                    <a:gd name="T42" fmla="*/ 41 w 693"/>
                    <a:gd name="T43" fmla="*/ 462 h 677"/>
                    <a:gd name="T44" fmla="*/ 102 w 693"/>
                    <a:gd name="T45" fmla="*/ 557 h 677"/>
                    <a:gd name="T46" fmla="*/ 196 w 693"/>
                    <a:gd name="T47" fmla="*/ 627 h 677"/>
                    <a:gd name="T48" fmla="*/ 302 w 693"/>
                    <a:gd name="T49" fmla="*/ 658 h 677"/>
                    <a:gd name="T50" fmla="*/ 430 w 693"/>
                    <a:gd name="T51" fmla="*/ 651 h 677"/>
                    <a:gd name="T52" fmla="*/ 552 w 693"/>
                    <a:gd name="T53" fmla="*/ 593 h 677"/>
                    <a:gd name="T54" fmla="*/ 637 w 693"/>
                    <a:gd name="T55" fmla="*/ 495 h 677"/>
                    <a:gd name="T56" fmla="*/ 672 w 693"/>
                    <a:gd name="T57" fmla="*/ 397 h 677"/>
                    <a:gd name="T58" fmla="*/ 673 w 693"/>
                    <a:gd name="T59" fmla="*/ 292 h 677"/>
                    <a:gd name="T60" fmla="*/ 638 w 693"/>
                    <a:gd name="T61" fmla="*/ 250 h 677"/>
                    <a:gd name="T62" fmla="*/ 541 w 693"/>
                    <a:gd name="T63" fmla="*/ 289 h 677"/>
                    <a:gd name="T64" fmla="*/ 525 w 693"/>
                    <a:gd name="T65" fmla="*/ 401 h 677"/>
                    <a:gd name="T66" fmla="*/ 468 w 693"/>
                    <a:gd name="T67" fmla="*/ 473 h 677"/>
                    <a:gd name="T68" fmla="*/ 517 w 693"/>
                    <a:gd name="T69" fmla="*/ 399 h 677"/>
                    <a:gd name="T70" fmla="*/ 517 w 693"/>
                    <a:gd name="T71" fmla="*/ 278 h 677"/>
                    <a:gd name="T72" fmla="*/ 482 w 693"/>
                    <a:gd name="T73" fmla="*/ 292 h 677"/>
                    <a:gd name="T74" fmla="*/ 458 w 693"/>
                    <a:gd name="T75" fmla="*/ 332 h 677"/>
                    <a:gd name="T76" fmla="*/ 407 w 693"/>
                    <a:gd name="T77" fmla="*/ 404 h 677"/>
                    <a:gd name="T78" fmla="*/ 370 w 693"/>
                    <a:gd name="T79" fmla="*/ 483 h 677"/>
                    <a:gd name="T80" fmla="*/ 320 w 693"/>
                    <a:gd name="T81" fmla="*/ 466 h 677"/>
                    <a:gd name="T82" fmla="*/ 268 w 693"/>
                    <a:gd name="T83" fmla="*/ 385 h 677"/>
                    <a:gd name="T84" fmla="*/ 263 w 693"/>
                    <a:gd name="T85" fmla="*/ 328 h 677"/>
                    <a:gd name="T86" fmla="*/ 207 w 693"/>
                    <a:gd name="T87" fmla="*/ 282 h 677"/>
                    <a:gd name="T88" fmla="*/ 164 w 693"/>
                    <a:gd name="T89" fmla="*/ 338 h 677"/>
                    <a:gd name="T90" fmla="*/ 208 w 693"/>
                    <a:gd name="T91" fmla="*/ 457 h 677"/>
                    <a:gd name="T92" fmla="*/ 179 w 693"/>
                    <a:gd name="T93" fmla="*/ 430 h 677"/>
                    <a:gd name="T94" fmla="*/ 155 w 693"/>
                    <a:gd name="T95" fmla="*/ 323 h 677"/>
                    <a:gd name="T96" fmla="*/ 201 w 693"/>
                    <a:gd name="T97" fmla="*/ 219 h 677"/>
                    <a:gd name="T98" fmla="*/ 285 w 693"/>
                    <a:gd name="T99" fmla="*/ 162 h 677"/>
                    <a:gd name="T100" fmla="*/ 415 w 693"/>
                    <a:gd name="T101" fmla="*/ 164 h 677"/>
                    <a:gd name="T102" fmla="*/ 497 w 693"/>
                    <a:gd name="T103" fmla="*/ 226 h 677"/>
                    <a:gd name="T104" fmla="*/ 563 w 693"/>
                    <a:gd name="T105" fmla="*/ 236 h 677"/>
                    <a:gd name="T106" fmla="*/ 594 w 693"/>
                    <a:gd name="T107" fmla="*/ 219 h 677"/>
                    <a:gd name="T108" fmla="*/ 617 w 693"/>
                    <a:gd name="T109" fmla="*/ 153 h 677"/>
                    <a:gd name="T110" fmla="*/ 483 w 693"/>
                    <a:gd name="T111" fmla="*/ 223 h 677"/>
                    <a:gd name="T112" fmla="*/ 421 w 693"/>
                    <a:gd name="T113" fmla="*/ 176 h 677"/>
                    <a:gd name="T114" fmla="*/ 319 w 693"/>
                    <a:gd name="T115" fmla="*/ 162 h 677"/>
                    <a:gd name="T116" fmla="*/ 219 w 693"/>
                    <a:gd name="T117" fmla="*/ 212 h 677"/>
                    <a:gd name="T118" fmla="*/ 299 w 693"/>
                    <a:gd name="T119" fmla="*/ 268 h 677"/>
                    <a:gd name="T120" fmla="*/ 367 w 693"/>
                    <a:gd name="T121" fmla="*/ 251 h 677"/>
                    <a:gd name="T122" fmla="*/ 452 w 693"/>
                    <a:gd name="T123" fmla="*/ 253 h 677"/>
                    <a:gd name="T124" fmla="*/ 532 w 693"/>
                    <a:gd name="T125" fmla="*/ 272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3" h="677">
                      <a:moveTo>
                        <a:pt x="528" y="51"/>
                      </a:moveTo>
                      <a:cubicBezTo>
                        <a:pt x="529" y="52"/>
                        <a:pt x="529" y="51"/>
                        <a:pt x="530" y="51"/>
                      </a:cubicBezTo>
                      <a:cubicBezTo>
                        <a:pt x="532" y="54"/>
                        <a:pt x="537" y="54"/>
                        <a:pt x="538" y="57"/>
                      </a:cubicBezTo>
                      <a:cubicBezTo>
                        <a:pt x="541" y="57"/>
                        <a:pt x="542" y="60"/>
                        <a:pt x="544" y="60"/>
                      </a:cubicBezTo>
                      <a:cubicBezTo>
                        <a:pt x="546" y="61"/>
                        <a:pt x="547" y="63"/>
                        <a:pt x="549" y="63"/>
                      </a:cubicBezTo>
                      <a:cubicBezTo>
                        <a:pt x="551" y="66"/>
                        <a:pt x="554" y="67"/>
                        <a:pt x="555" y="70"/>
                      </a:cubicBezTo>
                      <a:cubicBezTo>
                        <a:pt x="558" y="70"/>
                        <a:pt x="560" y="72"/>
                        <a:pt x="562" y="75"/>
                      </a:cubicBezTo>
                      <a:cubicBezTo>
                        <a:pt x="565" y="76"/>
                        <a:pt x="568" y="79"/>
                        <a:pt x="571" y="81"/>
                      </a:cubicBezTo>
                      <a:cubicBezTo>
                        <a:pt x="572" y="82"/>
                        <a:pt x="572" y="83"/>
                        <a:pt x="572" y="84"/>
                      </a:cubicBezTo>
                      <a:cubicBezTo>
                        <a:pt x="573" y="84"/>
                        <a:pt x="574" y="84"/>
                        <a:pt x="574" y="84"/>
                      </a:cubicBezTo>
                      <a:cubicBezTo>
                        <a:pt x="577" y="88"/>
                        <a:pt x="582" y="89"/>
                        <a:pt x="584" y="93"/>
                      </a:cubicBezTo>
                      <a:cubicBezTo>
                        <a:pt x="587" y="94"/>
                        <a:pt x="589" y="97"/>
                        <a:pt x="591" y="100"/>
                      </a:cubicBezTo>
                      <a:cubicBezTo>
                        <a:pt x="594" y="102"/>
                        <a:pt x="597" y="104"/>
                        <a:pt x="598" y="108"/>
                      </a:cubicBezTo>
                      <a:cubicBezTo>
                        <a:pt x="602" y="112"/>
                        <a:pt x="606" y="116"/>
                        <a:pt x="609" y="119"/>
                      </a:cubicBezTo>
                      <a:cubicBezTo>
                        <a:pt x="609" y="120"/>
                        <a:pt x="608" y="120"/>
                        <a:pt x="608" y="121"/>
                      </a:cubicBezTo>
                      <a:cubicBezTo>
                        <a:pt x="609" y="122"/>
                        <a:pt x="610" y="121"/>
                        <a:pt x="611" y="122"/>
                      </a:cubicBezTo>
                      <a:cubicBezTo>
                        <a:pt x="612" y="124"/>
                        <a:pt x="614" y="125"/>
                        <a:pt x="615" y="126"/>
                      </a:cubicBezTo>
                      <a:cubicBezTo>
                        <a:pt x="616" y="127"/>
                        <a:pt x="617" y="128"/>
                        <a:pt x="617" y="129"/>
                      </a:cubicBezTo>
                      <a:cubicBezTo>
                        <a:pt x="618" y="130"/>
                        <a:pt x="618" y="130"/>
                        <a:pt x="618" y="131"/>
                      </a:cubicBezTo>
                      <a:cubicBezTo>
                        <a:pt x="619" y="132"/>
                        <a:pt x="619" y="132"/>
                        <a:pt x="620" y="132"/>
                      </a:cubicBezTo>
                      <a:cubicBezTo>
                        <a:pt x="621" y="133"/>
                        <a:pt x="622" y="136"/>
                        <a:pt x="624" y="138"/>
                      </a:cubicBezTo>
                      <a:cubicBezTo>
                        <a:pt x="624" y="138"/>
                        <a:pt x="625" y="139"/>
                        <a:pt x="626" y="140"/>
                      </a:cubicBezTo>
                      <a:cubicBezTo>
                        <a:pt x="626" y="140"/>
                        <a:pt x="626" y="141"/>
                        <a:pt x="626" y="141"/>
                      </a:cubicBezTo>
                      <a:cubicBezTo>
                        <a:pt x="627" y="142"/>
                        <a:pt x="628" y="142"/>
                        <a:pt x="628" y="142"/>
                      </a:cubicBezTo>
                      <a:cubicBezTo>
                        <a:pt x="629" y="143"/>
                        <a:pt x="629" y="144"/>
                        <a:pt x="630" y="144"/>
                      </a:cubicBezTo>
                      <a:cubicBezTo>
                        <a:pt x="630" y="145"/>
                        <a:pt x="630" y="145"/>
                        <a:pt x="630" y="146"/>
                      </a:cubicBezTo>
                      <a:cubicBezTo>
                        <a:pt x="634" y="151"/>
                        <a:pt x="638" y="156"/>
                        <a:pt x="641" y="162"/>
                      </a:cubicBezTo>
                      <a:cubicBezTo>
                        <a:pt x="642" y="163"/>
                        <a:pt x="642" y="164"/>
                        <a:pt x="643" y="164"/>
                      </a:cubicBezTo>
                      <a:cubicBezTo>
                        <a:pt x="643" y="166"/>
                        <a:pt x="644" y="168"/>
                        <a:pt x="645" y="169"/>
                      </a:cubicBezTo>
                      <a:cubicBezTo>
                        <a:pt x="646" y="172"/>
                        <a:pt x="649" y="174"/>
                        <a:pt x="650" y="177"/>
                      </a:cubicBezTo>
                      <a:cubicBezTo>
                        <a:pt x="650" y="177"/>
                        <a:pt x="650" y="178"/>
                        <a:pt x="650" y="179"/>
                      </a:cubicBezTo>
                      <a:cubicBezTo>
                        <a:pt x="651" y="180"/>
                        <a:pt x="652" y="180"/>
                        <a:pt x="652" y="181"/>
                      </a:cubicBezTo>
                      <a:cubicBezTo>
                        <a:pt x="652" y="182"/>
                        <a:pt x="652" y="182"/>
                        <a:pt x="652" y="183"/>
                      </a:cubicBezTo>
                      <a:cubicBezTo>
                        <a:pt x="654" y="187"/>
                        <a:pt x="656" y="190"/>
                        <a:pt x="658" y="193"/>
                      </a:cubicBezTo>
                      <a:cubicBezTo>
                        <a:pt x="659" y="195"/>
                        <a:pt x="660" y="198"/>
                        <a:pt x="661" y="200"/>
                      </a:cubicBezTo>
                      <a:cubicBezTo>
                        <a:pt x="660" y="202"/>
                        <a:pt x="662" y="202"/>
                        <a:pt x="663" y="204"/>
                      </a:cubicBezTo>
                      <a:cubicBezTo>
                        <a:pt x="663" y="204"/>
                        <a:pt x="663" y="205"/>
                        <a:pt x="664" y="206"/>
                      </a:cubicBezTo>
                      <a:cubicBezTo>
                        <a:pt x="665" y="209"/>
                        <a:pt x="667" y="214"/>
                        <a:pt x="669" y="218"/>
                      </a:cubicBezTo>
                      <a:cubicBezTo>
                        <a:pt x="669" y="218"/>
                        <a:pt x="670" y="219"/>
                        <a:pt x="670" y="220"/>
                      </a:cubicBezTo>
                      <a:cubicBezTo>
                        <a:pt x="671" y="222"/>
                        <a:pt x="671" y="225"/>
                        <a:pt x="673" y="226"/>
                      </a:cubicBezTo>
                      <a:cubicBezTo>
                        <a:pt x="672" y="229"/>
                        <a:pt x="674" y="230"/>
                        <a:pt x="674" y="231"/>
                      </a:cubicBezTo>
                      <a:cubicBezTo>
                        <a:pt x="675" y="234"/>
                        <a:pt x="676" y="237"/>
                        <a:pt x="676" y="240"/>
                      </a:cubicBezTo>
                      <a:cubicBezTo>
                        <a:pt x="677" y="241"/>
                        <a:pt x="678" y="242"/>
                        <a:pt x="678" y="244"/>
                      </a:cubicBezTo>
                      <a:cubicBezTo>
                        <a:pt x="678" y="245"/>
                        <a:pt x="678" y="246"/>
                        <a:pt x="678" y="247"/>
                      </a:cubicBezTo>
                      <a:cubicBezTo>
                        <a:pt x="679" y="248"/>
                        <a:pt x="679" y="248"/>
                        <a:pt x="680" y="249"/>
                      </a:cubicBezTo>
                      <a:cubicBezTo>
                        <a:pt x="680" y="250"/>
                        <a:pt x="680" y="252"/>
                        <a:pt x="680" y="253"/>
                      </a:cubicBezTo>
                      <a:cubicBezTo>
                        <a:pt x="681" y="254"/>
                        <a:pt x="682" y="256"/>
                        <a:pt x="682" y="257"/>
                      </a:cubicBezTo>
                      <a:cubicBezTo>
                        <a:pt x="682" y="258"/>
                        <a:pt x="682" y="259"/>
                        <a:pt x="682" y="260"/>
                      </a:cubicBezTo>
                      <a:cubicBezTo>
                        <a:pt x="683" y="266"/>
                        <a:pt x="685" y="273"/>
                        <a:pt x="686" y="278"/>
                      </a:cubicBezTo>
                      <a:cubicBezTo>
                        <a:pt x="686" y="280"/>
                        <a:pt x="687" y="281"/>
                        <a:pt x="687" y="282"/>
                      </a:cubicBezTo>
                      <a:cubicBezTo>
                        <a:pt x="687" y="283"/>
                        <a:pt x="687" y="284"/>
                        <a:pt x="687" y="286"/>
                      </a:cubicBezTo>
                      <a:cubicBezTo>
                        <a:pt x="687" y="286"/>
                        <a:pt x="688" y="287"/>
                        <a:pt x="688" y="288"/>
                      </a:cubicBezTo>
                      <a:cubicBezTo>
                        <a:pt x="688" y="289"/>
                        <a:pt x="688" y="291"/>
                        <a:pt x="688" y="292"/>
                      </a:cubicBezTo>
                      <a:cubicBezTo>
                        <a:pt x="688" y="294"/>
                        <a:pt x="690" y="296"/>
                        <a:pt x="689" y="298"/>
                      </a:cubicBezTo>
                      <a:cubicBezTo>
                        <a:pt x="691" y="302"/>
                        <a:pt x="689" y="310"/>
                        <a:pt x="691" y="313"/>
                      </a:cubicBezTo>
                      <a:cubicBezTo>
                        <a:pt x="692" y="330"/>
                        <a:pt x="693" y="347"/>
                        <a:pt x="692" y="364"/>
                      </a:cubicBezTo>
                      <a:cubicBezTo>
                        <a:pt x="691" y="366"/>
                        <a:pt x="691" y="368"/>
                        <a:pt x="690" y="370"/>
                      </a:cubicBezTo>
                      <a:cubicBezTo>
                        <a:pt x="690" y="371"/>
                        <a:pt x="690" y="372"/>
                        <a:pt x="690" y="373"/>
                      </a:cubicBezTo>
                      <a:cubicBezTo>
                        <a:pt x="690" y="376"/>
                        <a:pt x="689" y="378"/>
                        <a:pt x="689" y="381"/>
                      </a:cubicBezTo>
                      <a:cubicBezTo>
                        <a:pt x="688" y="385"/>
                        <a:pt x="689" y="389"/>
                        <a:pt x="688" y="392"/>
                      </a:cubicBezTo>
                      <a:cubicBezTo>
                        <a:pt x="688" y="393"/>
                        <a:pt x="687" y="394"/>
                        <a:pt x="687" y="395"/>
                      </a:cubicBezTo>
                      <a:cubicBezTo>
                        <a:pt x="687" y="396"/>
                        <a:pt x="687" y="397"/>
                        <a:pt x="687" y="398"/>
                      </a:cubicBezTo>
                      <a:cubicBezTo>
                        <a:pt x="687" y="399"/>
                        <a:pt x="686" y="400"/>
                        <a:pt x="686" y="401"/>
                      </a:cubicBezTo>
                      <a:cubicBezTo>
                        <a:pt x="685" y="402"/>
                        <a:pt x="686" y="402"/>
                        <a:pt x="686" y="403"/>
                      </a:cubicBezTo>
                      <a:cubicBezTo>
                        <a:pt x="685" y="406"/>
                        <a:pt x="684" y="408"/>
                        <a:pt x="683" y="410"/>
                      </a:cubicBezTo>
                      <a:cubicBezTo>
                        <a:pt x="684" y="412"/>
                        <a:pt x="683" y="413"/>
                        <a:pt x="683" y="415"/>
                      </a:cubicBezTo>
                      <a:cubicBezTo>
                        <a:pt x="682" y="416"/>
                        <a:pt x="683" y="417"/>
                        <a:pt x="683" y="418"/>
                      </a:cubicBezTo>
                      <a:cubicBezTo>
                        <a:pt x="682" y="420"/>
                        <a:pt x="681" y="422"/>
                        <a:pt x="680" y="425"/>
                      </a:cubicBezTo>
                      <a:cubicBezTo>
                        <a:pt x="679" y="428"/>
                        <a:pt x="679" y="431"/>
                        <a:pt x="678" y="434"/>
                      </a:cubicBezTo>
                      <a:cubicBezTo>
                        <a:pt x="678" y="435"/>
                        <a:pt x="677" y="437"/>
                        <a:pt x="676" y="439"/>
                      </a:cubicBezTo>
                      <a:cubicBezTo>
                        <a:pt x="676" y="440"/>
                        <a:pt x="676" y="441"/>
                        <a:pt x="676" y="442"/>
                      </a:cubicBezTo>
                      <a:cubicBezTo>
                        <a:pt x="676" y="443"/>
                        <a:pt x="674" y="446"/>
                        <a:pt x="674" y="448"/>
                      </a:cubicBezTo>
                      <a:cubicBezTo>
                        <a:pt x="672" y="452"/>
                        <a:pt x="671" y="457"/>
                        <a:pt x="669" y="461"/>
                      </a:cubicBezTo>
                      <a:cubicBezTo>
                        <a:pt x="670" y="463"/>
                        <a:pt x="668" y="464"/>
                        <a:pt x="667" y="465"/>
                      </a:cubicBezTo>
                      <a:cubicBezTo>
                        <a:pt x="668" y="468"/>
                        <a:pt x="665" y="470"/>
                        <a:pt x="664" y="472"/>
                      </a:cubicBezTo>
                      <a:cubicBezTo>
                        <a:pt x="663" y="474"/>
                        <a:pt x="663" y="476"/>
                        <a:pt x="663" y="478"/>
                      </a:cubicBezTo>
                      <a:cubicBezTo>
                        <a:pt x="662" y="479"/>
                        <a:pt x="660" y="481"/>
                        <a:pt x="660" y="482"/>
                      </a:cubicBezTo>
                      <a:cubicBezTo>
                        <a:pt x="659" y="485"/>
                        <a:pt x="659" y="487"/>
                        <a:pt x="657" y="488"/>
                      </a:cubicBezTo>
                      <a:cubicBezTo>
                        <a:pt x="657" y="489"/>
                        <a:pt x="657" y="490"/>
                        <a:pt x="657" y="490"/>
                      </a:cubicBezTo>
                      <a:cubicBezTo>
                        <a:pt x="656" y="491"/>
                        <a:pt x="655" y="492"/>
                        <a:pt x="655" y="494"/>
                      </a:cubicBezTo>
                      <a:cubicBezTo>
                        <a:pt x="654" y="494"/>
                        <a:pt x="653" y="494"/>
                        <a:pt x="653" y="495"/>
                      </a:cubicBezTo>
                      <a:cubicBezTo>
                        <a:pt x="653" y="496"/>
                        <a:pt x="653" y="496"/>
                        <a:pt x="652" y="497"/>
                      </a:cubicBezTo>
                      <a:cubicBezTo>
                        <a:pt x="651" y="499"/>
                        <a:pt x="650" y="501"/>
                        <a:pt x="649" y="503"/>
                      </a:cubicBezTo>
                      <a:cubicBezTo>
                        <a:pt x="648" y="505"/>
                        <a:pt x="647" y="507"/>
                        <a:pt x="646" y="509"/>
                      </a:cubicBezTo>
                      <a:cubicBezTo>
                        <a:pt x="644" y="514"/>
                        <a:pt x="639" y="517"/>
                        <a:pt x="638" y="523"/>
                      </a:cubicBezTo>
                      <a:cubicBezTo>
                        <a:pt x="634" y="526"/>
                        <a:pt x="632" y="532"/>
                        <a:pt x="628" y="535"/>
                      </a:cubicBezTo>
                      <a:cubicBezTo>
                        <a:pt x="628" y="537"/>
                        <a:pt x="626" y="539"/>
                        <a:pt x="625" y="540"/>
                      </a:cubicBezTo>
                      <a:cubicBezTo>
                        <a:pt x="622" y="545"/>
                        <a:pt x="617" y="547"/>
                        <a:pt x="615" y="553"/>
                      </a:cubicBezTo>
                      <a:cubicBezTo>
                        <a:pt x="613" y="553"/>
                        <a:pt x="613" y="555"/>
                        <a:pt x="612" y="555"/>
                      </a:cubicBezTo>
                      <a:cubicBezTo>
                        <a:pt x="612" y="557"/>
                        <a:pt x="611" y="557"/>
                        <a:pt x="611" y="558"/>
                      </a:cubicBezTo>
                      <a:cubicBezTo>
                        <a:pt x="610" y="558"/>
                        <a:pt x="610" y="558"/>
                        <a:pt x="609" y="559"/>
                      </a:cubicBezTo>
                      <a:cubicBezTo>
                        <a:pt x="608" y="562"/>
                        <a:pt x="605" y="562"/>
                        <a:pt x="605" y="566"/>
                      </a:cubicBezTo>
                      <a:cubicBezTo>
                        <a:pt x="604" y="566"/>
                        <a:pt x="603" y="567"/>
                        <a:pt x="603" y="568"/>
                      </a:cubicBezTo>
                      <a:cubicBezTo>
                        <a:pt x="601" y="568"/>
                        <a:pt x="599" y="570"/>
                        <a:pt x="598" y="572"/>
                      </a:cubicBezTo>
                      <a:cubicBezTo>
                        <a:pt x="595" y="574"/>
                        <a:pt x="593" y="577"/>
                        <a:pt x="590" y="580"/>
                      </a:cubicBezTo>
                      <a:cubicBezTo>
                        <a:pt x="589" y="581"/>
                        <a:pt x="588" y="581"/>
                        <a:pt x="587" y="583"/>
                      </a:cubicBezTo>
                      <a:cubicBezTo>
                        <a:pt x="586" y="583"/>
                        <a:pt x="586" y="584"/>
                        <a:pt x="585" y="585"/>
                      </a:cubicBezTo>
                      <a:cubicBezTo>
                        <a:pt x="584" y="585"/>
                        <a:pt x="583" y="585"/>
                        <a:pt x="583" y="586"/>
                      </a:cubicBezTo>
                      <a:cubicBezTo>
                        <a:pt x="582" y="586"/>
                        <a:pt x="582" y="587"/>
                        <a:pt x="581" y="588"/>
                      </a:cubicBezTo>
                      <a:cubicBezTo>
                        <a:pt x="580" y="588"/>
                        <a:pt x="579" y="588"/>
                        <a:pt x="579" y="589"/>
                      </a:cubicBezTo>
                      <a:cubicBezTo>
                        <a:pt x="578" y="590"/>
                        <a:pt x="578" y="592"/>
                        <a:pt x="576" y="592"/>
                      </a:cubicBezTo>
                      <a:cubicBezTo>
                        <a:pt x="574" y="595"/>
                        <a:pt x="571" y="596"/>
                        <a:pt x="568" y="598"/>
                      </a:cubicBezTo>
                      <a:cubicBezTo>
                        <a:pt x="566" y="600"/>
                        <a:pt x="565" y="602"/>
                        <a:pt x="563" y="603"/>
                      </a:cubicBezTo>
                      <a:cubicBezTo>
                        <a:pt x="560" y="605"/>
                        <a:pt x="557" y="607"/>
                        <a:pt x="555" y="610"/>
                      </a:cubicBezTo>
                      <a:cubicBezTo>
                        <a:pt x="553" y="610"/>
                        <a:pt x="552" y="611"/>
                        <a:pt x="551" y="613"/>
                      </a:cubicBezTo>
                      <a:cubicBezTo>
                        <a:pt x="550" y="613"/>
                        <a:pt x="550" y="612"/>
                        <a:pt x="549" y="612"/>
                      </a:cubicBezTo>
                      <a:cubicBezTo>
                        <a:pt x="547" y="614"/>
                        <a:pt x="546" y="615"/>
                        <a:pt x="544" y="617"/>
                      </a:cubicBezTo>
                      <a:cubicBezTo>
                        <a:pt x="542" y="617"/>
                        <a:pt x="540" y="618"/>
                        <a:pt x="539" y="619"/>
                      </a:cubicBezTo>
                      <a:cubicBezTo>
                        <a:pt x="538" y="620"/>
                        <a:pt x="537" y="621"/>
                        <a:pt x="536" y="622"/>
                      </a:cubicBezTo>
                      <a:cubicBezTo>
                        <a:pt x="535" y="623"/>
                        <a:pt x="533" y="623"/>
                        <a:pt x="532" y="625"/>
                      </a:cubicBezTo>
                      <a:cubicBezTo>
                        <a:pt x="531" y="625"/>
                        <a:pt x="531" y="625"/>
                        <a:pt x="530" y="625"/>
                      </a:cubicBezTo>
                      <a:cubicBezTo>
                        <a:pt x="528" y="627"/>
                        <a:pt x="525" y="628"/>
                        <a:pt x="523" y="629"/>
                      </a:cubicBezTo>
                      <a:cubicBezTo>
                        <a:pt x="520" y="631"/>
                        <a:pt x="518" y="633"/>
                        <a:pt x="516" y="634"/>
                      </a:cubicBezTo>
                      <a:cubicBezTo>
                        <a:pt x="513" y="635"/>
                        <a:pt x="510" y="636"/>
                        <a:pt x="508" y="637"/>
                      </a:cubicBezTo>
                      <a:cubicBezTo>
                        <a:pt x="507" y="638"/>
                        <a:pt x="507" y="637"/>
                        <a:pt x="506" y="637"/>
                      </a:cubicBezTo>
                      <a:cubicBezTo>
                        <a:pt x="505" y="638"/>
                        <a:pt x="504" y="639"/>
                        <a:pt x="503" y="640"/>
                      </a:cubicBezTo>
                      <a:cubicBezTo>
                        <a:pt x="503" y="640"/>
                        <a:pt x="503" y="640"/>
                        <a:pt x="502" y="640"/>
                      </a:cubicBezTo>
                      <a:cubicBezTo>
                        <a:pt x="500" y="641"/>
                        <a:pt x="498" y="642"/>
                        <a:pt x="497" y="644"/>
                      </a:cubicBezTo>
                      <a:cubicBezTo>
                        <a:pt x="493" y="644"/>
                        <a:pt x="491" y="646"/>
                        <a:pt x="489" y="647"/>
                      </a:cubicBezTo>
                      <a:cubicBezTo>
                        <a:pt x="483" y="647"/>
                        <a:pt x="482" y="651"/>
                        <a:pt x="476" y="650"/>
                      </a:cubicBezTo>
                      <a:cubicBezTo>
                        <a:pt x="475" y="651"/>
                        <a:pt x="474" y="654"/>
                        <a:pt x="472" y="653"/>
                      </a:cubicBezTo>
                      <a:cubicBezTo>
                        <a:pt x="469" y="655"/>
                        <a:pt x="466" y="655"/>
                        <a:pt x="463" y="656"/>
                      </a:cubicBezTo>
                      <a:cubicBezTo>
                        <a:pt x="462" y="656"/>
                        <a:pt x="461" y="657"/>
                        <a:pt x="460" y="657"/>
                      </a:cubicBezTo>
                      <a:cubicBezTo>
                        <a:pt x="460" y="658"/>
                        <a:pt x="458" y="658"/>
                        <a:pt x="457" y="658"/>
                      </a:cubicBezTo>
                      <a:cubicBezTo>
                        <a:pt x="456" y="658"/>
                        <a:pt x="455" y="659"/>
                        <a:pt x="454" y="659"/>
                      </a:cubicBezTo>
                      <a:cubicBezTo>
                        <a:pt x="453" y="660"/>
                        <a:pt x="452" y="659"/>
                        <a:pt x="451" y="660"/>
                      </a:cubicBezTo>
                      <a:cubicBezTo>
                        <a:pt x="449" y="660"/>
                        <a:pt x="447" y="662"/>
                        <a:pt x="445" y="662"/>
                      </a:cubicBezTo>
                      <a:cubicBezTo>
                        <a:pt x="444" y="663"/>
                        <a:pt x="442" y="662"/>
                        <a:pt x="441" y="663"/>
                      </a:cubicBezTo>
                      <a:cubicBezTo>
                        <a:pt x="440" y="663"/>
                        <a:pt x="439" y="664"/>
                        <a:pt x="439" y="664"/>
                      </a:cubicBezTo>
                      <a:cubicBezTo>
                        <a:pt x="437" y="665"/>
                        <a:pt x="436" y="664"/>
                        <a:pt x="435" y="665"/>
                      </a:cubicBezTo>
                      <a:cubicBezTo>
                        <a:pt x="427" y="666"/>
                        <a:pt x="419" y="668"/>
                        <a:pt x="412" y="670"/>
                      </a:cubicBezTo>
                      <a:cubicBezTo>
                        <a:pt x="408" y="671"/>
                        <a:pt x="405" y="671"/>
                        <a:pt x="401" y="672"/>
                      </a:cubicBezTo>
                      <a:cubicBezTo>
                        <a:pt x="398" y="672"/>
                        <a:pt x="396" y="673"/>
                        <a:pt x="393" y="673"/>
                      </a:cubicBezTo>
                      <a:cubicBezTo>
                        <a:pt x="388" y="674"/>
                        <a:pt x="383" y="674"/>
                        <a:pt x="378" y="674"/>
                      </a:cubicBezTo>
                      <a:cubicBezTo>
                        <a:pt x="376" y="674"/>
                        <a:pt x="375" y="675"/>
                        <a:pt x="374" y="675"/>
                      </a:cubicBezTo>
                      <a:cubicBezTo>
                        <a:pt x="369" y="675"/>
                        <a:pt x="365" y="675"/>
                        <a:pt x="360" y="675"/>
                      </a:cubicBezTo>
                      <a:cubicBezTo>
                        <a:pt x="358" y="676"/>
                        <a:pt x="356" y="676"/>
                        <a:pt x="353" y="676"/>
                      </a:cubicBezTo>
                      <a:cubicBezTo>
                        <a:pt x="348" y="676"/>
                        <a:pt x="341" y="677"/>
                        <a:pt x="336" y="675"/>
                      </a:cubicBezTo>
                      <a:cubicBezTo>
                        <a:pt x="333" y="676"/>
                        <a:pt x="330" y="675"/>
                        <a:pt x="326" y="675"/>
                      </a:cubicBezTo>
                      <a:cubicBezTo>
                        <a:pt x="321" y="675"/>
                        <a:pt x="316" y="675"/>
                        <a:pt x="313" y="674"/>
                      </a:cubicBezTo>
                      <a:cubicBezTo>
                        <a:pt x="309" y="675"/>
                        <a:pt x="302" y="673"/>
                        <a:pt x="298" y="672"/>
                      </a:cubicBezTo>
                      <a:cubicBezTo>
                        <a:pt x="296" y="672"/>
                        <a:pt x="293" y="672"/>
                        <a:pt x="290" y="672"/>
                      </a:cubicBezTo>
                      <a:cubicBezTo>
                        <a:pt x="290" y="672"/>
                        <a:pt x="289" y="671"/>
                        <a:pt x="289" y="671"/>
                      </a:cubicBezTo>
                      <a:cubicBezTo>
                        <a:pt x="286" y="670"/>
                        <a:pt x="283" y="671"/>
                        <a:pt x="280" y="670"/>
                      </a:cubicBezTo>
                      <a:cubicBezTo>
                        <a:pt x="279" y="670"/>
                        <a:pt x="278" y="669"/>
                        <a:pt x="278" y="669"/>
                      </a:cubicBezTo>
                      <a:cubicBezTo>
                        <a:pt x="276" y="669"/>
                        <a:pt x="275" y="669"/>
                        <a:pt x="274" y="669"/>
                      </a:cubicBezTo>
                      <a:cubicBezTo>
                        <a:pt x="273" y="669"/>
                        <a:pt x="271" y="668"/>
                        <a:pt x="269" y="667"/>
                      </a:cubicBezTo>
                      <a:cubicBezTo>
                        <a:pt x="268" y="667"/>
                        <a:pt x="267" y="667"/>
                        <a:pt x="266" y="667"/>
                      </a:cubicBezTo>
                      <a:cubicBezTo>
                        <a:pt x="265" y="667"/>
                        <a:pt x="264" y="666"/>
                        <a:pt x="263" y="666"/>
                      </a:cubicBezTo>
                      <a:cubicBezTo>
                        <a:pt x="261" y="665"/>
                        <a:pt x="259" y="665"/>
                        <a:pt x="257" y="665"/>
                      </a:cubicBezTo>
                      <a:cubicBezTo>
                        <a:pt x="256" y="665"/>
                        <a:pt x="255" y="663"/>
                        <a:pt x="253" y="663"/>
                      </a:cubicBezTo>
                      <a:cubicBezTo>
                        <a:pt x="253" y="663"/>
                        <a:pt x="252" y="663"/>
                        <a:pt x="251" y="663"/>
                      </a:cubicBezTo>
                      <a:cubicBezTo>
                        <a:pt x="250" y="663"/>
                        <a:pt x="250" y="662"/>
                        <a:pt x="249" y="662"/>
                      </a:cubicBezTo>
                      <a:cubicBezTo>
                        <a:pt x="247" y="661"/>
                        <a:pt x="244" y="661"/>
                        <a:pt x="241" y="660"/>
                      </a:cubicBezTo>
                      <a:cubicBezTo>
                        <a:pt x="241" y="660"/>
                        <a:pt x="240" y="659"/>
                        <a:pt x="240" y="659"/>
                      </a:cubicBezTo>
                      <a:cubicBezTo>
                        <a:pt x="239" y="659"/>
                        <a:pt x="238" y="659"/>
                        <a:pt x="237" y="659"/>
                      </a:cubicBezTo>
                      <a:cubicBezTo>
                        <a:pt x="236" y="658"/>
                        <a:pt x="235" y="658"/>
                        <a:pt x="234" y="657"/>
                      </a:cubicBezTo>
                      <a:cubicBezTo>
                        <a:pt x="234" y="657"/>
                        <a:pt x="233" y="658"/>
                        <a:pt x="232" y="657"/>
                      </a:cubicBezTo>
                      <a:cubicBezTo>
                        <a:pt x="230" y="657"/>
                        <a:pt x="230" y="654"/>
                        <a:pt x="227" y="656"/>
                      </a:cubicBezTo>
                      <a:cubicBezTo>
                        <a:pt x="227" y="655"/>
                        <a:pt x="226" y="654"/>
                        <a:pt x="226" y="654"/>
                      </a:cubicBezTo>
                      <a:cubicBezTo>
                        <a:pt x="225" y="654"/>
                        <a:pt x="225" y="655"/>
                        <a:pt x="224" y="654"/>
                      </a:cubicBezTo>
                      <a:cubicBezTo>
                        <a:pt x="222" y="652"/>
                        <a:pt x="217" y="652"/>
                        <a:pt x="214" y="651"/>
                      </a:cubicBezTo>
                      <a:cubicBezTo>
                        <a:pt x="213" y="650"/>
                        <a:pt x="213" y="650"/>
                        <a:pt x="212" y="649"/>
                      </a:cubicBezTo>
                      <a:cubicBezTo>
                        <a:pt x="211" y="649"/>
                        <a:pt x="210" y="649"/>
                        <a:pt x="208" y="649"/>
                      </a:cubicBezTo>
                      <a:cubicBezTo>
                        <a:pt x="207" y="648"/>
                        <a:pt x="205" y="647"/>
                        <a:pt x="204" y="646"/>
                      </a:cubicBezTo>
                      <a:cubicBezTo>
                        <a:pt x="202" y="645"/>
                        <a:pt x="201" y="645"/>
                        <a:pt x="199" y="644"/>
                      </a:cubicBezTo>
                      <a:cubicBezTo>
                        <a:pt x="198" y="644"/>
                        <a:pt x="197" y="643"/>
                        <a:pt x="196" y="642"/>
                      </a:cubicBezTo>
                      <a:cubicBezTo>
                        <a:pt x="193" y="642"/>
                        <a:pt x="190" y="641"/>
                        <a:pt x="189" y="639"/>
                      </a:cubicBezTo>
                      <a:cubicBezTo>
                        <a:pt x="185" y="639"/>
                        <a:pt x="182" y="635"/>
                        <a:pt x="179" y="634"/>
                      </a:cubicBezTo>
                      <a:cubicBezTo>
                        <a:pt x="176" y="632"/>
                        <a:pt x="173" y="631"/>
                        <a:pt x="170" y="630"/>
                      </a:cubicBezTo>
                      <a:cubicBezTo>
                        <a:pt x="170" y="629"/>
                        <a:pt x="169" y="629"/>
                        <a:pt x="169" y="628"/>
                      </a:cubicBezTo>
                      <a:cubicBezTo>
                        <a:pt x="163" y="626"/>
                        <a:pt x="159" y="623"/>
                        <a:pt x="154" y="620"/>
                      </a:cubicBezTo>
                      <a:cubicBezTo>
                        <a:pt x="154" y="620"/>
                        <a:pt x="153" y="619"/>
                        <a:pt x="153" y="618"/>
                      </a:cubicBezTo>
                      <a:cubicBezTo>
                        <a:pt x="149" y="618"/>
                        <a:pt x="146" y="615"/>
                        <a:pt x="144" y="612"/>
                      </a:cubicBezTo>
                      <a:cubicBezTo>
                        <a:pt x="141" y="610"/>
                        <a:pt x="137" y="609"/>
                        <a:pt x="135" y="607"/>
                      </a:cubicBezTo>
                      <a:cubicBezTo>
                        <a:pt x="133" y="605"/>
                        <a:pt x="131" y="603"/>
                        <a:pt x="128" y="602"/>
                      </a:cubicBezTo>
                      <a:cubicBezTo>
                        <a:pt x="127" y="600"/>
                        <a:pt x="124" y="597"/>
                        <a:pt x="122" y="596"/>
                      </a:cubicBezTo>
                      <a:cubicBezTo>
                        <a:pt x="120" y="594"/>
                        <a:pt x="119" y="594"/>
                        <a:pt x="118" y="592"/>
                      </a:cubicBezTo>
                      <a:cubicBezTo>
                        <a:pt x="117" y="592"/>
                        <a:pt x="116" y="592"/>
                        <a:pt x="115" y="591"/>
                      </a:cubicBezTo>
                      <a:cubicBezTo>
                        <a:pt x="114" y="590"/>
                        <a:pt x="114" y="589"/>
                        <a:pt x="113" y="588"/>
                      </a:cubicBezTo>
                      <a:cubicBezTo>
                        <a:pt x="112" y="587"/>
                        <a:pt x="110" y="586"/>
                        <a:pt x="109" y="585"/>
                      </a:cubicBezTo>
                      <a:cubicBezTo>
                        <a:pt x="108" y="584"/>
                        <a:pt x="108" y="583"/>
                        <a:pt x="107" y="583"/>
                      </a:cubicBezTo>
                      <a:cubicBezTo>
                        <a:pt x="104" y="580"/>
                        <a:pt x="100" y="577"/>
                        <a:pt x="98" y="574"/>
                      </a:cubicBezTo>
                      <a:cubicBezTo>
                        <a:pt x="94" y="571"/>
                        <a:pt x="91" y="567"/>
                        <a:pt x="87" y="563"/>
                      </a:cubicBezTo>
                      <a:cubicBezTo>
                        <a:pt x="84" y="560"/>
                        <a:pt x="82" y="557"/>
                        <a:pt x="79" y="554"/>
                      </a:cubicBezTo>
                      <a:cubicBezTo>
                        <a:pt x="75" y="547"/>
                        <a:pt x="68" y="543"/>
                        <a:pt x="65" y="535"/>
                      </a:cubicBezTo>
                      <a:cubicBezTo>
                        <a:pt x="65" y="534"/>
                        <a:pt x="64" y="534"/>
                        <a:pt x="63" y="534"/>
                      </a:cubicBezTo>
                      <a:cubicBezTo>
                        <a:pt x="63" y="532"/>
                        <a:pt x="61" y="531"/>
                        <a:pt x="60" y="529"/>
                      </a:cubicBezTo>
                      <a:cubicBezTo>
                        <a:pt x="58" y="526"/>
                        <a:pt x="56" y="522"/>
                        <a:pt x="53" y="520"/>
                      </a:cubicBezTo>
                      <a:cubicBezTo>
                        <a:pt x="54" y="517"/>
                        <a:pt x="51" y="518"/>
                        <a:pt x="51" y="515"/>
                      </a:cubicBezTo>
                      <a:cubicBezTo>
                        <a:pt x="49" y="513"/>
                        <a:pt x="48" y="511"/>
                        <a:pt x="46" y="508"/>
                      </a:cubicBezTo>
                      <a:cubicBezTo>
                        <a:pt x="43" y="504"/>
                        <a:pt x="42" y="500"/>
                        <a:pt x="39" y="496"/>
                      </a:cubicBezTo>
                      <a:cubicBezTo>
                        <a:pt x="39" y="493"/>
                        <a:pt x="37" y="492"/>
                        <a:pt x="36" y="490"/>
                      </a:cubicBezTo>
                      <a:cubicBezTo>
                        <a:pt x="34" y="486"/>
                        <a:pt x="33" y="481"/>
                        <a:pt x="30" y="478"/>
                      </a:cubicBezTo>
                      <a:cubicBezTo>
                        <a:pt x="30" y="477"/>
                        <a:pt x="30" y="477"/>
                        <a:pt x="30" y="476"/>
                      </a:cubicBezTo>
                      <a:cubicBezTo>
                        <a:pt x="30" y="475"/>
                        <a:pt x="29" y="475"/>
                        <a:pt x="28" y="473"/>
                      </a:cubicBezTo>
                      <a:cubicBezTo>
                        <a:pt x="28" y="473"/>
                        <a:pt x="29" y="472"/>
                        <a:pt x="29" y="472"/>
                      </a:cubicBezTo>
                      <a:cubicBezTo>
                        <a:pt x="28" y="471"/>
                        <a:pt x="27" y="470"/>
                        <a:pt x="26" y="470"/>
                      </a:cubicBezTo>
                      <a:cubicBezTo>
                        <a:pt x="26" y="468"/>
                        <a:pt x="26" y="466"/>
                        <a:pt x="25" y="464"/>
                      </a:cubicBezTo>
                      <a:cubicBezTo>
                        <a:pt x="24" y="463"/>
                        <a:pt x="23" y="462"/>
                        <a:pt x="23" y="461"/>
                      </a:cubicBezTo>
                      <a:cubicBezTo>
                        <a:pt x="23" y="460"/>
                        <a:pt x="23" y="459"/>
                        <a:pt x="23" y="458"/>
                      </a:cubicBezTo>
                      <a:cubicBezTo>
                        <a:pt x="22" y="455"/>
                        <a:pt x="19" y="451"/>
                        <a:pt x="18" y="449"/>
                      </a:cubicBezTo>
                      <a:cubicBezTo>
                        <a:pt x="18" y="448"/>
                        <a:pt x="18" y="447"/>
                        <a:pt x="18" y="446"/>
                      </a:cubicBezTo>
                      <a:cubicBezTo>
                        <a:pt x="18" y="445"/>
                        <a:pt x="17" y="444"/>
                        <a:pt x="17" y="443"/>
                      </a:cubicBezTo>
                      <a:cubicBezTo>
                        <a:pt x="17" y="442"/>
                        <a:pt x="17" y="441"/>
                        <a:pt x="16" y="440"/>
                      </a:cubicBezTo>
                      <a:cubicBezTo>
                        <a:pt x="16" y="439"/>
                        <a:pt x="15" y="438"/>
                        <a:pt x="15" y="437"/>
                      </a:cubicBezTo>
                      <a:cubicBezTo>
                        <a:pt x="14" y="435"/>
                        <a:pt x="14" y="433"/>
                        <a:pt x="14" y="431"/>
                      </a:cubicBezTo>
                      <a:cubicBezTo>
                        <a:pt x="13" y="430"/>
                        <a:pt x="12" y="429"/>
                        <a:pt x="12" y="428"/>
                      </a:cubicBezTo>
                      <a:cubicBezTo>
                        <a:pt x="12" y="427"/>
                        <a:pt x="12" y="426"/>
                        <a:pt x="11" y="424"/>
                      </a:cubicBezTo>
                      <a:cubicBezTo>
                        <a:pt x="11" y="424"/>
                        <a:pt x="10" y="423"/>
                        <a:pt x="10" y="422"/>
                      </a:cubicBezTo>
                      <a:cubicBezTo>
                        <a:pt x="10" y="420"/>
                        <a:pt x="10" y="419"/>
                        <a:pt x="10" y="418"/>
                      </a:cubicBezTo>
                      <a:cubicBezTo>
                        <a:pt x="10" y="416"/>
                        <a:pt x="9" y="415"/>
                        <a:pt x="9" y="414"/>
                      </a:cubicBezTo>
                      <a:cubicBezTo>
                        <a:pt x="9" y="413"/>
                        <a:pt x="9" y="412"/>
                        <a:pt x="9" y="411"/>
                      </a:cubicBezTo>
                      <a:cubicBezTo>
                        <a:pt x="8" y="411"/>
                        <a:pt x="8" y="410"/>
                        <a:pt x="7" y="409"/>
                      </a:cubicBezTo>
                      <a:cubicBezTo>
                        <a:pt x="7" y="407"/>
                        <a:pt x="7" y="405"/>
                        <a:pt x="7" y="403"/>
                      </a:cubicBezTo>
                      <a:cubicBezTo>
                        <a:pt x="7" y="402"/>
                        <a:pt x="6" y="401"/>
                        <a:pt x="6" y="401"/>
                      </a:cubicBezTo>
                      <a:cubicBezTo>
                        <a:pt x="5" y="399"/>
                        <a:pt x="6" y="397"/>
                        <a:pt x="5" y="396"/>
                      </a:cubicBezTo>
                      <a:cubicBezTo>
                        <a:pt x="5" y="394"/>
                        <a:pt x="4" y="393"/>
                        <a:pt x="5" y="391"/>
                      </a:cubicBezTo>
                      <a:cubicBezTo>
                        <a:pt x="4" y="389"/>
                        <a:pt x="4" y="386"/>
                        <a:pt x="3" y="385"/>
                      </a:cubicBezTo>
                      <a:cubicBezTo>
                        <a:pt x="3" y="380"/>
                        <a:pt x="3" y="375"/>
                        <a:pt x="2" y="369"/>
                      </a:cubicBezTo>
                      <a:cubicBezTo>
                        <a:pt x="2" y="368"/>
                        <a:pt x="1" y="367"/>
                        <a:pt x="1" y="367"/>
                      </a:cubicBezTo>
                      <a:cubicBezTo>
                        <a:pt x="1" y="366"/>
                        <a:pt x="1" y="364"/>
                        <a:pt x="1" y="363"/>
                      </a:cubicBezTo>
                      <a:cubicBezTo>
                        <a:pt x="1" y="354"/>
                        <a:pt x="0" y="344"/>
                        <a:pt x="1" y="335"/>
                      </a:cubicBezTo>
                      <a:cubicBezTo>
                        <a:pt x="1" y="331"/>
                        <a:pt x="0" y="327"/>
                        <a:pt x="0" y="323"/>
                      </a:cubicBezTo>
                      <a:cubicBezTo>
                        <a:pt x="0" y="322"/>
                        <a:pt x="1" y="321"/>
                        <a:pt x="1" y="320"/>
                      </a:cubicBezTo>
                      <a:cubicBezTo>
                        <a:pt x="2" y="318"/>
                        <a:pt x="1" y="315"/>
                        <a:pt x="1" y="313"/>
                      </a:cubicBezTo>
                      <a:cubicBezTo>
                        <a:pt x="2" y="311"/>
                        <a:pt x="2" y="309"/>
                        <a:pt x="2" y="307"/>
                      </a:cubicBezTo>
                      <a:cubicBezTo>
                        <a:pt x="3" y="304"/>
                        <a:pt x="3" y="301"/>
                        <a:pt x="3" y="298"/>
                      </a:cubicBezTo>
                      <a:cubicBezTo>
                        <a:pt x="4" y="294"/>
                        <a:pt x="4" y="289"/>
                        <a:pt x="5" y="285"/>
                      </a:cubicBezTo>
                      <a:cubicBezTo>
                        <a:pt x="5" y="284"/>
                        <a:pt x="5" y="284"/>
                        <a:pt x="5" y="283"/>
                      </a:cubicBezTo>
                      <a:cubicBezTo>
                        <a:pt x="7" y="279"/>
                        <a:pt x="6" y="275"/>
                        <a:pt x="8" y="272"/>
                      </a:cubicBezTo>
                      <a:cubicBezTo>
                        <a:pt x="8" y="271"/>
                        <a:pt x="7" y="270"/>
                        <a:pt x="7" y="268"/>
                      </a:cubicBezTo>
                      <a:cubicBezTo>
                        <a:pt x="7" y="268"/>
                        <a:pt x="8" y="267"/>
                        <a:pt x="9" y="266"/>
                      </a:cubicBezTo>
                      <a:cubicBezTo>
                        <a:pt x="9" y="265"/>
                        <a:pt x="9" y="264"/>
                        <a:pt x="9" y="263"/>
                      </a:cubicBezTo>
                      <a:cubicBezTo>
                        <a:pt x="9" y="262"/>
                        <a:pt x="10" y="261"/>
                        <a:pt x="10" y="260"/>
                      </a:cubicBezTo>
                      <a:cubicBezTo>
                        <a:pt x="10" y="259"/>
                        <a:pt x="10" y="258"/>
                        <a:pt x="10" y="257"/>
                      </a:cubicBezTo>
                      <a:cubicBezTo>
                        <a:pt x="10" y="256"/>
                        <a:pt x="11" y="255"/>
                        <a:pt x="11" y="255"/>
                      </a:cubicBezTo>
                      <a:cubicBezTo>
                        <a:pt x="13" y="251"/>
                        <a:pt x="13" y="247"/>
                        <a:pt x="14" y="243"/>
                      </a:cubicBezTo>
                      <a:cubicBezTo>
                        <a:pt x="14" y="242"/>
                        <a:pt x="15" y="240"/>
                        <a:pt x="15" y="239"/>
                      </a:cubicBezTo>
                      <a:cubicBezTo>
                        <a:pt x="16" y="237"/>
                        <a:pt x="17" y="235"/>
                        <a:pt x="18" y="234"/>
                      </a:cubicBezTo>
                      <a:cubicBezTo>
                        <a:pt x="19" y="231"/>
                        <a:pt x="19" y="228"/>
                        <a:pt x="20" y="226"/>
                      </a:cubicBezTo>
                      <a:cubicBezTo>
                        <a:pt x="20" y="225"/>
                        <a:pt x="21" y="224"/>
                        <a:pt x="21" y="223"/>
                      </a:cubicBezTo>
                      <a:cubicBezTo>
                        <a:pt x="22" y="222"/>
                        <a:pt x="21" y="221"/>
                        <a:pt x="22" y="220"/>
                      </a:cubicBezTo>
                      <a:cubicBezTo>
                        <a:pt x="22" y="218"/>
                        <a:pt x="24" y="217"/>
                        <a:pt x="25" y="215"/>
                      </a:cubicBezTo>
                      <a:cubicBezTo>
                        <a:pt x="24" y="210"/>
                        <a:pt x="28" y="209"/>
                        <a:pt x="28" y="205"/>
                      </a:cubicBezTo>
                      <a:cubicBezTo>
                        <a:pt x="30" y="204"/>
                        <a:pt x="30" y="201"/>
                        <a:pt x="32" y="200"/>
                      </a:cubicBezTo>
                      <a:cubicBezTo>
                        <a:pt x="31" y="197"/>
                        <a:pt x="33" y="196"/>
                        <a:pt x="34" y="193"/>
                      </a:cubicBezTo>
                      <a:cubicBezTo>
                        <a:pt x="34" y="192"/>
                        <a:pt x="34" y="191"/>
                        <a:pt x="34" y="190"/>
                      </a:cubicBezTo>
                      <a:cubicBezTo>
                        <a:pt x="35" y="190"/>
                        <a:pt x="36" y="189"/>
                        <a:pt x="36" y="188"/>
                      </a:cubicBezTo>
                      <a:cubicBezTo>
                        <a:pt x="37" y="188"/>
                        <a:pt x="37" y="186"/>
                        <a:pt x="37" y="186"/>
                      </a:cubicBezTo>
                      <a:cubicBezTo>
                        <a:pt x="39" y="182"/>
                        <a:pt x="42" y="180"/>
                        <a:pt x="42" y="175"/>
                      </a:cubicBezTo>
                      <a:cubicBezTo>
                        <a:pt x="44" y="173"/>
                        <a:pt x="47" y="171"/>
                        <a:pt x="47" y="167"/>
                      </a:cubicBezTo>
                      <a:cubicBezTo>
                        <a:pt x="48" y="167"/>
                        <a:pt x="49" y="166"/>
                        <a:pt x="49" y="166"/>
                      </a:cubicBezTo>
                      <a:cubicBezTo>
                        <a:pt x="50" y="163"/>
                        <a:pt x="52" y="161"/>
                        <a:pt x="53" y="159"/>
                      </a:cubicBezTo>
                      <a:cubicBezTo>
                        <a:pt x="54" y="156"/>
                        <a:pt x="56" y="153"/>
                        <a:pt x="59" y="152"/>
                      </a:cubicBezTo>
                      <a:cubicBezTo>
                        <a:pt x="59" y="149"/>
                        <a:pt x="60" y="148"/>
                        <a:pt x="62" y="147"/>
                      </a:cubicBezTo>
                      <a:cubicBezTo>
                        <a:pt x="62" y="147"/>
                        <a:pt x="61" y="146"/>
                        <a:pt x="61" y="146"/>
                      </a:cubicBezTo>
                      <a:cubicBezTo>
                        <a:pt x="62" y="145"/>
                        <a:pt x="63" y="144"/>
                        <a:pt x="63" y="142"/>
                      </a:cubicBezTo>
                      <a:cubicBezTo>
                        <a:pt x="64" y="142"/>
                        <a:pt x="65" y="140"/>
                        <a:pt x="66" y="139"/>
                      </a:cubicBezTo>
                      <a:cubicBezTo>
                        <a:pt x="67" y="136"/>
                        <a:pt x="68" y="134"/>
                        <a:pt x="71" y="133"/>
                      </a:cubicBezTo>
                      <a:cubicBezTo>
                        <a:pt x="71" y="133"/>
                        <a:pt x="71" y="133"/>
                        <a:pt x="71" y="132"/>
                      </a:cubicBezTo>
                      <a:cubicBezTo>
                        <a:pt x="73" y="131"/>
                        <a:pt x="74" y="128"/>
                        <a:pt x="76" y="127"/>
                      </a:cubicBezTo>
                      <a:cubicBezTo>
                        <a:pt x="78" y="122"/>
                        <a:pt x="83" y="120"/>
                        <a:pt x="85" y="115"/>
                      </a:cubicBezTo>
                      <a:cubicBezTo>
                        <a:pt x="88" y="112"/>
                        <a:pt x="92" y="108"/>
                        <a:pt x="95" y="104"/>
                      </a:cubicBezTo>
                      <a:cubicBezTo>
                        <a:pt x="95" y="104"/>
                        <a:pt x="96" y="104"/>
                        <a:pt x="96" y="104"/>
                      </a:cubicBezTo>
                      <a:cubicBezTo>
                        <a:pt x="98" y="100"/>
                        <a:pt x="101" y="99"/>
                        <a:pt x="104" y="96"/>
                      </a:cubicBezTo>
                      <a:cubicBezTo>
                        <a:pt x="104" y="95"/>
                        <a:pt x="105" y="95"/>
                        <a:pt x="106" y="95"/>
                      </a:cubicBezTo>
                      <a:cubicBezTo>
                        <a:pt x="107" y="93"/>
                        <a:pt x="108" y="91"/>
                        <a:pt x="110" y="90"/>
                      </a:cubicBezTo>
                      <a:cubicBezTo>
                        <a:pt x="111" y="90"/>
                        <a:pt x="111" y="89"/>
                        <a:pt x="111" y="88"/>
                      </a:cubicBezTo>
                      <a:cubicBezTo>
                        <a:pt x="115" y="86"/>
                        <a:pt x="118" y="82"/>
                        <a:pt x="122" y="79"/>
                      </a:cubicBezTo>
                      <a:cubicBezTo>
                        <a:pt x="129" y="75"/>
                        <a:pt x="133" y="68"/>
                        <a:pt x="141" y="65"/>
                      </a:cubicBezTo>
                      <a:cubicBezTo>
                        <a:pt x="142" y="65"/>
                        <a:pt x="142" y="64"/>
                        <a:pt x="142" y="63"/>
                      </a:cubicBezTo>
                      <a:cubicBezTo>
                        <a:pt x="146" y="61"/>
                        <a:pt x="150" y="59"/>
                        <a:pt x="154" y="56"/>
                      </a:cubicBezTo>
                      <a:cubicBezTo>
                        <a:pt x="155" y="56"/>
                        <a:pt x="155" y="55"/>
                        <a:pt x="156" y="55"/>
                      </a:cubicBezTo>
                      <a:cubicBezTo>
                        <a:pt x="157" y="54"/>
                        <a:pt x="158" y="54"/>
                        <a:pt x="158" y="54"/>
                      </a:cubicBezTo>
                      <a:cubicBezTo>
                        <a:pt x="159" y="53"/>
                        <a:pt x="160" y="52"/>
                        <a:pt x="161" y="51"/>
                      </a:cubicBezTo>
                      <a:cubicBezTo>
                        <a:pt x="162" y="50"/>
                        <a:pt x="164" y="50"/>
                        <a:pt x="166" y="49"/>
                      </a:cubicBezTo>
                      <a:cubicBezTo>
                        <a:pt x="167" y="48"/>
                        <a:pt x="167" y="48"/>
                        <a:pt x="168" y="47"/>
                      </a:cubicBezTo>
                      <a:cubicBezTo>
                        <a:pt x="170" y="46"/>
                        <a:pt x="173" y="45"/>
                        <a:pt x="175" y="44"/>
                      </a:cubicBezTo>
                      <a:cubicBezTo>
                        <a:pt x="176" y="44"/>
                        <a:pt x="176" y="43"/>
                        <a:pt x="177" y="42"/>
                      </a:cubicBezTo>
                      <a:cubicBezTo>
                        <a:pt x="179" y="41"/>
                        <a:pt x="182" y="41"/>
                        <a:pt x="183" y="39"/>
                      </a:cubicBezTo>
                      <a:cubicBezTo>
                        <a:pt x="185" y="38"/>
                        <a:pt x="187" y="37"/>
                        <a:pt x="189" y="36"/>
                      </a:cubicBezTo>
                      <a:cubicBezTo>
                        <a:pt x="190" y="36"/>
                        <a:pt x="191" y="35"/>
                        <a:pt x="192" y="34"/>
                      </a:cubicBezTo>
                      <a:cubicBezTo>
                        <a:pt x="192" y="34"/>
                        <a:pt x="193" y="34"/>
                        <a:pt x="194" y="34"/>
                      </a:cubicBezTo>
                      <a:cubicBezTo>
                        <a:pt x="196" y="33"/>
                        <a:pt x="197" y="32"/>
                        <a:pt x="199" y="31"/>
                      </a:cubicBezTo>
                      <a:cubicBezTo>
                        <a:pt x="201" y="30"/>
                        <a:pt x="202" y="30"/>
                        <a:pt x="204" y="29"/>
                      </a:cubicBezTo>
                      <a:cubicBezTo>
                        <a:pt x="206" y="29"/>
                        <a:pt x="207" y="28"/>
                        <a:pt x="210" y="27"/>
                      </a:cubicBezTo>
                      <a:cubicBezTo>
                        <a:pt x="214" y="26"/>
                        <a:pt x="217" y="24"/>
                        <a:pt x="221" y="23"/>
                      </a:cubicBezTo>
                      <a:cubicBezTo>
                        <a:pt x="225" y="22"/>
                        <a:pt x="228" y="19"/>
                        <a:pt x="231" y="19"/>
                      </a:cubicBezTo>
                      <a:cubicBezTo>
                        <a:pt x="231" y="19"/>
                        <a:pt x="233" y="19"/>
                        <a:pt x="234" y="19"/>
                      </a:cubicBezTo>
                      <a:cubicBezTo>
                        <a:pt x="235" y="18"/>
                        <a:pt x="236" y="17"/>
                        <a:pt x="237" y="17"/>
                      </a:cubicBezTo>
                      <a:cubicBezTo>
                        <a:pt x="238" y="16"/>
                        <a:pt x="240" y="17"/>
                        <a:pt x="241" y="16"/>
                      </a:cubicBezTo>
                      <a:cubicBezTo>
                        <a:pt x="245" y="15"/>
                        <a:pt x="250" y="13"/>
                        <a:pt x="254" y="13"/>
                      </a:cubicBezTo>
                      <a:cubicBezTo>
                        <a:pt x="258" y="12"/>
                        <a:pt x="261" y="11"/>
                        <a:pt x="264" y="9"/>
                      </a:cubicBezTo>
                      <a:cubicBezTo>
                        <a:pt x="265" y="9"/>
                        <a:pt x="268" y="10"/>
                        <a:pt x="270" y="8"/>
                      </a:cubicBezTo>
                      <a:cubicBezTo>
                        <a:pt x="272" y="8"/>
                        <a:pt x="273" y="8"/>
                        <a:pt x="274" y="7"/>
                      </a:cubicBezTo>
                      <a:cubicBezTo>
                        <a:pt x="281" y="6"/>
                        <a:pt x="288" y="5"/>
                        <a:pt x="295" y="4"/>
                      </a:cubicBezTo>
                      <a:cubicBezTo>
                        <a:pt x="297" y="4"/>
                        <a:pt x="299" y="3"/>
                        <a:pt x="300" y="3"/>
                      </a:cubicBezTo>
                      <a:cubicBezTo>
                        <a:pt x="303" y="3"/>
                        <a:pt x="305" y="3"/>
                        <a:pt x="307" y="3"/>
                      </a:cubicBezTo>
                      <a:cubicBezTo>
                        <a:pt x="309" y="2"/>
                        <a:pt x="312" y="1"/>
                        <a:pt x="314" y="1"/>
                      </a:cubicBezTo>
                      <a:cubicBezTo>
                        <a:pt x="317" y="1"/>
                        <a:pt x="320" y="2"/>
                        <a:pt x="323" y="1"/>
                      </a:cubicBezTo>
                      <a:cubicBezTo>
                        <a:pt x="323" y="1"/>
                        <a:pt x="324" y="1"/>
                        <a:pt x="325" y="0"/>
                      </a:cubicBezTo>
                      <a:cubicBezTo>
                        <a:pt x="327" y="0"/>
                        <a:pt x="328" y="1"/>
                        <a:pt x="330" y="1"/>
                      </a:cubicBezTo>
                      <a:cubicBezTo>
                        <a:pt x="330" y="1"/>
                        <a:pt x="331" y="0"/>
                        <a:pt x="332" y="0"/>
                      </a:cubicBezTo>
                      <a:cubicBezTo>
                        <a:pt x="334" y="0"/>
                        <a:pt x="336" y="1"/>
                        <a:pt x="337" y="1"/>
                      </a:cubicBezTo>
                      <a:cubicBezTo>
                        <a:pt x="339" y="1"/>
                        <a:pt x="340" y="0"/>
                        <a:pt x="341" y="0"/>
                      </a:cubicBezTo>
                      <a:cubicBezTo>
                        <a:pt x="343" y="0"/>
                        <a:pt x="344" y="0"/>
                        <a:pt x="345" y="0"/>
                      </a:cubicBezTo>
                      <a:cubicBezTo>
                        <a:pt x="346" y="0"/>
                        <a:pt x="346" y="0"/>
                        <a:pt x="347" y="0"/>
                      </a:cubicBezTo>
                      <a:cubicBezTo>
                        <a:pt x="350" y="0"/>
                        <a:pt x="353" y="1"/>
                        <a:pt x="355" y="1"/>
                      </a:cubicBezTo>
                      <a:cubicBezTo>
                        <a:pt x="356" y="1"/>
                        <a:pt x="357" y="0"/>
                        <a:pt x="358" y="0"/>
                      </a:cubicBezTo>
                      <a:cubicBezTo>
                        <a:pt x="359" y="0"/>
                        <a:pt x="359" y="1"/>
                        <a:pt x="360" y="1"/>
                      </a:cubicBezTo>
                      <a:cubicBezTo>
                        <a:pt x="365" y="2"/>
                        <a:pt x="372" y="1"/>
                        <a:pt x="378" y="1"/>
                      </a:cubicBezTo>
                      <a:cubicBezTo>
                        <a:pt x="380" y="1"/>
                        <a:pt x="383" y="2"/>
                        <a:pt x="385" y="3"/>
                      </a:cubicBezTo>
                      <a:cubicBezTo>
                        <a:pt x="386" y="3"/>
                        <a:pt x="387" y="3"/>
                        <a:pt x="388" y="3"/>
                      </a:cubicBezTo>
                      <a:cubicBezTo>
                        <a:pt x="389" y="3"/>
                        <a:pt x="390" y="3"/>
                        <a:pt x="391" y="4"/>
                      </a:cubicBezTo>
                      <a:cubicBezTo>
                        <a:pt x="393" y="4"/>
                        <a:pt x="395" y="3"/>
                        <a:pt x="396" y="4"/>
                      </a:cubicBezTo>
                      <a:cubicBezTo>
                        <a:pt x="407" y="4"/>
                        <a:pt x="414" y="7"/>
                        <a:pt x="422" y="9"/>
                      </a:cubicBezTo>
                      <a:cubicBezTo>
                        <a:pt x="423" y="9"/>
                        <a:pt x="424" y="10"/>
                        <a:pt x="425" y="10"/>
                      </a:cubicBezTo>
                      <a:cubicBezTo>
                        <a:pt x="429" y="9"/>
                        <a:pt x="435" y="11"/>
                        <a:pt x="439" y="13"/>
                      </a:cubicBezTo>
                      <a:cubicBezTo>
                        <a:pt x="443" y="14"/>
                        <a:pt x="447" y="14"/>
                        <a:pt x="450" y="16"/>
                      </a:cubicBezTo>
                      <a:cubicBezTo>
                        <a:pt x="455" y="16"/>
                        <a:pt x="460" y="18"/>
                        <a:pt x="463" y="20"/>
                      </a:cubicBezTo>
                      <a:cubicBezTo>
                        <a:pt x="472" y="22"/>
                        <a:pt x="477" y="26"/>
                        <a:pt x="486" y="28"/>
                      </a:cubicBezTo>
                      <a:cubicBezTo>
                        <a:pt x="486" y="29"/>
                        <a:pt x="487" y="30"/>
                        <a:pt x="488" y="30"/>
                      </a:cubicBezTo>
                      <a:cubicBezTo>
                        <a:pt x="495" y="31"/>
                        <a:pt x="499" y="35"/>
                        <a:pt x="505" y="37"/>
                      </a:cubicBezTo>
                      <a:cubicBezTo>
                        <a:pt x="509" y="41"/>
                        <a:pt x="515" y="43"/>
                        <a:pt x="520" y="45"/>
                      </a:cubicBezTo>
                      <a:cubicBezTo>
                        <a:pt x="522" y="46"/>
                        <a:pt x="523" y="46"/>
                        <a:pt x="524" y="48"/>
                      </a:cubicBezTo>
                      <a:cubicBezTo>
                        <a:pt x="526" y="48"/>
                        <a:pt x="526" y="49"/>
                        <a:pt x="528" y="50"/>
                      </a:cubicBezTo>
                      <a:cubicBezTo>
                        <a:pt x="528" y="50"/>
                        <a:pt x="528" y="51"/>
                        <a:pt x="528" y="51"/>
                      </a:cubicBezTo>
                      <a:close/>
                      <a:moveTo>
                        <a:pt x="543" y="78"/>
                      </a:moveTo>
                      <a:cubicBezTo>
                        <a:pt x="538" y="76"/>
                        <a:pt x="536" y="73"/>
                        <a:pt x="532" y="70"/>
                      </a:cubicBezTo>
                      <a:cubicBezTo>
                        <a:pt x="529" y="71"/>
                        <a:pt x="529" y="68"/>
                        <a:pt x="527" y="67"/>
                      </a:cubicBezTo>
                      <a:cubicBezTo>
                        <a:pt x="526" y="67"/>
                        <a:pt x="525" y="67"/>
                        <a:pt x="524" y="66"/>
                      </a:cubicBezTo>
                      <a:cubicBezTo>
                        <a:pt x="523" y="65"/>
                        <a:pt x="523" y="64"/>
                        <a:pt x="522" y="63"/>
                      </a:cubicBezTo>
                      <a:cubicBezTo>
                        <a:pt x="521" y="63"/>
                        <a:pt x="520" y="63"/>
                        <a:pt x="519" y="63"/>
                      </a:cubicBezTo>
                      <a:cubicBezTo>
                        <a:pt x="519" y="63"/>
                        <a:pt x="518" y="62"/>
                        <a:pt x="517" y="61"/>
                      </a:cubicBezTo>
                      <a:cubicBezTo>
                        <a:pt x="517" y="61"/>
                        <a:pt x="515" y="60"/>
                        <a:pt x="514" y="60"/>
                      </a:cubicBezTo>
                      <a:cubicBezTo>
                        <a:pt x="514" y="59"/>
                        <a:pt x="513" y="58"/>
                        <a:pt x="512" y="58"/>
                      </a:cubicBezTo>
                      <a:cubicBezTo>
                        <a:pt x="510" y="57"/>
                        <a:pt x="508" y="56"/>
                        <a:pt x="506" y="55"/>
                      </a:cubicBezTo>
                      <a:cubicBezTo>
                        <a:pt x="505" y="54"/>
                        <a:pt x="504" y="53"/>
                        <a:pt x="503" y="53"/>
                      </a:cubicBezTo>
                      <a:cubicBezTo>
                        <a:pt x="502" y="52"/>
                        <a:pt x="501" y="52"/>
                        <a:pt x="500" y="52"/>
                      </a:cubicBezTo>
                      <a:cubicBezTo>
                        <a:pt x="500" y="52"/>
                        <a:pt x="499" y="50"/>
                        <a:pt x="499" y="50"/>
                      </a:cubicBezTo>
                      <a:cubicBezTo>
                        <a:pt x="498" y="50"/>
                        <a:pt x="497" y="50"/>
                        <a:pt x="496" y="50"/>
                      </a:cubicBezTo>
                      <a:cubicBezTo>
                        <a:pt x="494" y="49"/>
                        <a:pt x="492" y="47"/>
                        <a:pt x="491" y="46"/>
                      </a:cubicBezTo>
                      <a:cubicBezTo>
                        <a:pt x="490" y="46"/>
                        <a:pt x="489" y="46"/>
                        <a:pt x="488" y="46"/>
                      </a:cubicBezTo>
                      <a:cubicBezTo>
                        <a:pt x="487" y="45"/>
                        <a:pt x="486" y="44"/>
                        <a:pt x="484" y="43"/>
                      </a:cubicBezTo>
                      <a:cubicBezTo>
                        <a:pt x="483" y="43"/>
                        <a:pt x="483" y="43"/>
                        <a:pt x="482" y="43"/>
                      </a:cubicBezTo>
                      <a:cubicBezTo>
                        <a:pt x="480" y="42"/>
                        <a:pt x="478" y="41"/>
                        <a:pt x="476" y="40"/>
                      </a:cubicBezTo>
                      <a:cubicBezTo>
                        <a:pt x="476" y="40"/>
                        <a:pt x="475" y="40"/>
                        <a:pt x="474" y="40"/>
                      </a:cubicBezTo>
                      <a:cubicBezTo>
                        <a:pt x="473" y="39"/>
                        <a:pt x="473" y="39"/>
                        <a:pt x="472" y="38"/>
                      </a:cubicBezTo>
                      <a:cubicBezTo>
                        <a:pt x="471" y="38"/>
                        <a:pt x="470" y="38"/>
                        <a:pt x="469" y="38"/>
                      </a:cubicBezTo>
                      <a:cubicBezTo>
                        <a:pt x="467" y="37"/>
                        <a:pt x="465" y="35"/>
                        <a:pt x="463" y="35"/>
                      </a:cubicBezTo>
                      <a:cubicBezTo>
                        <a:pt x="463" y="35"/>
                        <a:pt x="462" y="35"/>
                        <a:pt x="461" y="35"/>
                      </a:cubicBezTo>
                      <a:cubicBezTo>
                        <a:pt x="460" y="35"/>
                        <a:pt x="459" y="34"/>
                        <a:pt x="459" y="34"/>
                      </a:cubicBezTo>
                      <a:cubicBezTo>
                        <a:pt x="457" y="33"/>
                        <a:pt x="455" y="33"/>
                        <a:pt x="453" y="32"/>
                      </a:cubicBezTo>
                      <a:cubicBezTo>
                        <a:pt x="452" y="31"/>
                        <a:pt x="450" y="30"/>
                        <a:pt x="448" y="30"/>
                      </a:cubicBezTo>
                      <a:cubicBezTo>
                        <a:pt x="447" y="29"/>
                        <a:pt x="445" y="30"/>
                        <a:pt x="444" y="29"/>
                      </a:cubicBezTo>
                      <a:cubicBezTo>
                        <a:pt x="440" y="28"/>
                        <a:pt x="435" y="26"/>
                        <a:pt x="431" y="25"/>
                      </a:cubicBezTo>
                      <a:cubicBezTo>
                        <a:pt x="429" y="24"/>
                        <a:pt x="426" y="23"/>
                        <a:pt x="424" y="23"/>
                      </a:cubicBezTo>
                      <a:cubicBezTo>
                        <a:pt x="423" y="23"/>
                        <a:pt x="422" y="23"/>
                        <a:pt x="422" y="23"/>
                      </a:cubicBezTo>
                      <a:cubicBezTo>
                        <a:pt x="421" y="23"/>
                        <a:pt x="419" y="22"/>
                        <a:pt x="419" y="22"/>
                      </a:cubicBezTo>
                      <a:cubicBezTo>
                        <a:pt x="416" y="22"/>
                        <a:pt x="413" y="21"/>
                        <a:pt x="410" y="20"/>
                      </a:cubicBezTo>
                      <a:cubicBezTo>
                        <a:pt x="408" y="20"/>
                        <a:pt x="406" y="20"/>
                        <a:pt x="404" y="20"/>
                      </a:cubicBezTo>
                      <a:cubicBezTo>
                        <a:pt x="401" y="19"/>
                        <a:pt x="399" y="18"/>
                        <a:pt x="396" y="18"/>
                      </a:cubicBezTo>
                      <a:cubicBezTo>
                        <a:pt x="395" y="18"/>
                        <a:pt x="394" y="17"/>
                        <a:pt x="392" y="17"/>
                      </a:cubicBezTo>
                      <a:cubicBezTo>
                        <a:pt x="388" y="17"/>
                        <a:pt x="383" y="17"/>
                        <a:pt x="378" y="16"/>
                      </a:cubicBezTo>
                      <a:cubicBezTo>
                        <a:pt x="377" y="16"/>
                        <a:pt x="376" y="16"/>
                        <a:pt x="375" y="15"/>
                      </a:cubicBezTo>
                      <a:cubicBezTo>
                        <a:pt x="365" y="14"/>
                        <a:pt x="353" y="15"/>
                        <a:pt x="345" y="14"/>
                      </a:cubicBezTo>
                      <a:cubicBezTo>
                        <a:pt x="344" y="15"/>
                        <a:pt x="341" y="15"/>
                        <a:pt x="339" y="14"/>
                      </a:cubicBezTo>
                      <a:cubicBezTo>
                        <a:pt x="338" y="15"/>
                        <a:pt x="336" y="14"/>
                        <a:pt x="335" y="14"/>
                      </a:cubicBezTo>
                      <a:cubicBezTo>
                        <a:pt x="334" y="14"/>
                        <a:pt x="333" y="15"/>
                        <a:pt x="333" y="15"/>
                      </a:cubicBezTo>
                      <a:cubicBezTo>
                        <a:pt x="330" y="16"/>
                        <a:pt x="327" y="15"/>
                        <a:pt x="324" y="15"/>
                      </a:cubicBezTo>
                      <a:cubicBezTo>
                        <a:pt x="319" y="16"/>
                        <a:pt x="315" y="16"/>
                        <a:pt x="311" y="16"/>
                      </a:cubicBezTo>
                      <a:cubicBezTo>
                        <a:pt x="307" y="17"/>
                        <a:pt x="302" y="17"/>
                        <a:pt x="297" y="18"/>
                      </a:cubicBezTo>
                      <a:cubicBezTo>
                        <a:pt x="292" y="18"/>
                        <a:pt x="288" y="21"/>
                        <a:pt x="284" y="21"/>
                      </a:cubicBezTo>
                      <a:cubicBezTo>
                        <a:pt x="283" y="21"/>
                        <a:pt x="282" y="20"/>
                        <a:pt x="281" y="20"/>
                      </a:cubicBezTo>
                      <a:cubicBezTo>
                        <a:pt x="281" y="20"/>
                        <a:pt x="280" y="21"/>
                        <a:pt x="279" y="21"/>
                      </a:cubicBezTo>
                      <a:cubicBezTo>
                        <a:pt x="278" y="21"/>
                        <a:pt x="277" y="21"/>
                        <a:pt x="276" y="22"/>
                      </a:cubicBezTo>
                      <a:cubicBezTo>
                        <a:pt x="275" y="22"/>
                        <a:pt x="274" y="23"/>
                        <a:pt x="273" y="23"/>
                      </a:cubicBezTo>
                      <a:cubicBezTo>
                        <a:pt x="271" y="23"/>
                        <a:pt x="270" y="23"/>
                        <a:pt x="268" y="23"/>
                      </a:cubicBezTo>
                      <a:cubicBezTo>
                        <a:pt x="268" y="23"/>
                        <a:pt x="267" y="24"/>
                        <a:pt x="267" y="24"/>
                      </a:cubicBezTo>
                      <a:cubicBezTo>
                        <a:pt x="265" y="24"/>
                        <a:pt x="263" y="24"/>
                        <a:pt x="262" y="25"/>
                      </a:cubicBezTo>
                      <a:cubicBezTo>
                        <a:pt x="260" y="25"/>
                        <a:pt x="259" y="26"/>
                        <a:pt x="257" y="26"/>
                      </a:cubicBezTo>
                      <a:cubicBezTo>
                        <a:pt x="255" y="27"/>
                        <a:pt x="254" y="27"/>
                        <a:pt x="252" y="28"/>
                      </a:cubicBezTo>
                      <a:cubicBezTo>
                        <a:pt x="251" y="28"/>
                        <a:pt x="250" y="28"/>
                        <a:pt x="249" y="28"/>
                      </a:cubicBezTo>
                      <a:cubicBezTo>
                        <a:pt x="247" y="29"/>
                        <a:pt x="245" y="31"/>
                        <a:pt x="242" y="30"/>
                      </a:cubicBezTo>
                      <a:cubicBezTo>
                        <a:pt x="241" y="31"/>
                        <a:pt x="241" y="32"/>
                        <a:pt x="240" y="32"/>
                      </a:cubicBezTo>
                      <a:cubicBezTo>
                        <a:pt x="239" y="32"/>
                        <a:pt x="239" y="31"/>
                        <a:pt x="238" y="31"/>
                      </a:cubicBezTo>
                      <a:cubicBezTo>
                        <a:pt x="237" y="31"/>
                        <a:pt x="237" y="32"/>
                        <a:pt x="237" y="32"/>
                      </a:cubicBezTo>
                      <a:cubicBezTo>
                        <a:pt x="232" y="34"/>
                        <a:pt x="228" y="35"/>
                        <a:pt x="224" y="36"/>
                      </a:cubicBezTo>
                      <a:cubicBezTo>
                        <a:pt x="222" y="38"/>
                        <a:pt x="220" y="39"/>
                        <a:pt x="217" y="40"/>
                      </a:cubicBezTo>
                      <a:cubicBezTo>
                        <a:pt x="216" y="40"/>
                        <a:pt x="215" y="41"/>
                        <a:pt x="214" y="41"/>
                      </a:cubicBezTo>
                      <a:cubicBezTo>
                        <a:pt x="205" y="44"/>
                        <a:pt x="197" y="49"/>
                        <a:pt x="189" y="53"/>
                      </a:cubicBezTo>
                      <a:cubicBezTo>
                        <a:pt x="189" y="53"/>
                        <a:pt x="188" y="53"/>
                        <a:pt x="188" y="53"/>
                      </a:cubicBezTo>
                      <a:cubicBezTo>
                        <a:pt x="187" y="54"/>
                        <a:pt x="187" y="55"/>
                        <a:pt x="186" y="55"/>
                      </a:cubicBezTo>
                      <a:cubicBezTo>
                        <a:pt x="185" y="56"/>
                        <a:pt x="184" y="56"/>
                        <a:pt x="183" y="56"/>
                      </a:cubicBezTo>
                      <a:cubicBezTo>
                        <a:pt x="182" y="56"/>
                        <a:pt x="182" y="57"/>
                        <a:pt x="181" y="57"/>
                      </a:cubicBezTo>
                      <a:cubicBezTo>
                        <a:pt x="181" y="58"/>
                        <a:pt x="180" y="57"/>
                        <a:pt x="180" y="58"/>
                      </a:cubicBezTo>
                      <a:cubicBezTo>
                        <a:pt x="178" y="58"/>
                        <a:pt x="178" y="59"/>
                        <a:pt x="176" y="60"/>
                      </a:cubicBezTo>
                      <a:cubicBezTo>
                        <a:pt x="176" y="60"/>
                        <a:pt x="175" y="60"/>
                        <a:pt x="174" y="61"/>
                      </a:cubicBezTo>
                      <a:cubicBezTo>
                        <a:pt x="173" y="61"/>
                        <a:pt x="172" y="62"/>
                        <a:pt x="171" y="63"/>
                      </a:cubicBezTo>
                      <a:cubicBezTo>
                        <a:pt x="170" y="64"/>
                        <a:pt x="167" y="65"/>
                        <a:pt x="165" y="66"/>
                      </a:cubicBezTo>
                      <a:cubicBezTo>
                        <a:pt x="163" y="67"/>
                        <a:pt x="161" y="70"/>
                        <a:pt x="158" y="70"/>
                      </a:cubicBezTo>
                      <a:cubicBezTo>
                        <a:pt x="155" y="75"/>
                        <a:pt x="147" y="76"/>
                        <a:pt x="143" y="82"/>
                      </a:cubicBezTo>
                      <a:cubicBezTo>
                        <a:pt x="138" y="85"/>
                        <a:pt x="133" y="89"/>
                        <a:pt x="129" y="93"/>
                      </a:cubicBezTo>
                      <a:cubicBezTo>
                        <a:pt x="127" y="94"/>
                        <a:pt x="125" y="95"/>
                        <a:pt x="124" y="97"/>
                      </a:cubicBezTo>
                      <a:cubicBezTo>
                        <a:pt x="124" y="98"/>
                        <a:pt x="123" y="99"/>
                        <a:pt x="123" y="99"/>
                      </a:cubicBezTo>
                      <a:cubicBezTo>
                        <a:pt x="122" y="99"/>
                        <a:pt x="122" y="100"/>
                        <a:pt x="121" y="100"/>
                      </a:cubicBezTo>
                      <a:cubicBezTo>
                        <a:pt x="120" y="101"/>
                        <a:pt x="119" y="103"/>
                        <a:pt x="118" y="104"/>
                      </a:cubicBezTo>
                      <a:cubicBezTo>
                        <a:pt x="117" y="104"/>
                        <a:pt x="116" y="105"/>
                        <a:pt x="115" y="106"/>
                      </a:cubicBezTo>
                      <a:cubicBezTo>
                        <a:pt x="112" y="108"/>
                        <a:pt x="110" y="111"/>
                        <a:pt x="107" y="114"/>
                      </a:cubicBezTo>
                      <a:cubicBezTo>
                        <a:pt x="107" y="114"/>
                        <a:pt x="106" y="114"/>
                        <a:pt x="105" y="115"/>
                      </a:cubicBezTo>
                      <a:cubicBezTo>
                        <a:pt x="105" y="117"/>
                        <a:pt x="102" y="119"/>
                        <a:pt x="101" y="121"/>
                      </a:cubicBezTo>
                      <a:cubicBezTo>
                        <a:pt x="99" y="121"/>
                        <a:pt x="99" y="122"/>
                        <a:pt x="97" y="122"/>
                      </a:cubicBezTo>
                      <a:cubicBezTo>
                        <a:pt x="96" y="125"/>
                        <a:pt x="94" y="128"/>
                        <a:pt x="92" y="129"/>
                      </a:cubicBezTo>
                      <a:cubicBezTo>
                        <a:pt x="88" y="135"/>
                        <a:pt x="84" y="140"/>
                        <a:pt x="80" y="145"/>
                      </a:cubicBezTo>
                      <a:cubicBezTo>
                        <a:pt x="79" y="146"/>
                        <a:pt x="78" y="148"/>
                        <a:pt x="77" y="149"/>
                      </a:cubicBezTo>
                      <a:cubicBezTo>
                        <a:pt x="75" y="155"/>
                        <a:pt x="70" y="157"/>
                        <a:pt x="69" y="163"/>
                      </a:cubicBezTo>
                      <a:cubicBezTo>
                        <a:pt x="68" y="163"/>
                        <a:pt x="67" y="164"/>
                        <a:pt x="67" y="164"/>
                      </a:cubicBezTo>
                      <a:cubicBezTo>
                        <a:pt x="66" y="168"/>
                        <a:pt x="64" y="169"/>
                        <a:pt x="62" y="172"/>
                      </a:cubicBezTo>
                      <a:cubicBezTo>
                        <a:pt x="60" y="179"/>
                        <a:pt x="56" y="183"/>
                        <a:pt x="53" y="189"/>
                      </a:cubicBezTo>
                      <a:cubicBezTo>
                        <a:pt x="53" y="195"/>
                        <a:pt x="48" y="196"/>
                        <a:pt x="47" y="201"/>
                      </a:cubicBezTo>
                      <a:cubicBezTo>
                        <a:pt x="47" y="202"/>
                        <a:pt x="46" y="203"/>
                        <a:pt x="45" y="203"/>
                      </a:cubicBezTo>
                      <a:cubicBezTo>
                        <a:pt x="45" y="207"/>
                        <a:pt x="43" y="209"/>
                        <a:pt x="42" y="213"/>
                      </a:cubicBezTo>
                      <a:cubicBezTo>
                        <a:pt x="41" y="217"/>
                        <a:pt x="39" y="221"/>
                        <a:pt x="38" y="224"/>
                      </a:cubicBezTo>
                      <a:cubicBezTo>
                        <a:pt x="37" y="227"/>
                        <a:pt x="37" y="229"/>
                        <a:pt x="35" y="231"/>
                      </a:cubicBezTo>
                      <a:cubicBezTo>
                        <a:pt x="36" y="234"/>
                        <a:pt x="32" y="234"/>
                        <a:pt x="33" y="237"/>
                      </a:cubicBezTo>
                      <a:cubicBezTo>
                        <a:pt x="31" y="241"/>
                        <a:pt x="31" y="245"/>
                        <a:pt x="30" y="249"/>
                      </a:cubicBezTo>
                      <a:cubicBezTo>
                        <a:pt x="29" y="252"/>
                        <a:pt x="27" y="254"/>
                        <a:pt x="26" y="257"/>
                      </a:cubicBezTo>
                      <a:cubicBezTo>
                        <a:pt x="26" y="258"/>
                        <a:pt x="26" y="259"/>
                        <a:pt x="26" y="260"/>
                      </a:cubicBezTo>
                      <a:cubicBezTo>
                        <a:pt x="26" y="260"/>
                        <a:pt x="25" y="261"/>
                        <a:pt x="25" y="262"/>
                      </a:cubicBezTo>
                      <a:cubicBezTo>
                        <a:pt x="24" y="264"/>
                        <a:pt x="25" y="267"/>
                        <a:pt x="24" y="270"/>
                      </a:cubicBezTo>
                      <a:cubicBezTo>
                        <a:pt x="23" y="274"/>
                        <a:pt x="22" y="278"/>
                        <a:pt x="21" y="282"/>
                      </a:cubicBezTo>
                      <a:cubicBezTo>
                        <a:pt x="21" y="283"/>
                        <a:pt x="22" y="285"/>
                        <a:pt x="21" y="287"/>
                      </a:cubicBezTo>
                      <a:cubicBezTo>
                        <a:pt x="21" y="289"/>
                        <a:pt x="20" y="293"/>
                        <a:pt x="20" y="296"/>
                      </a:cubicBezTo>
                      <a:cubicBezTo>
                        <a:pt x="19" y="299"/>
                        <a:pt x="19" y="301"/>
                        <a:pt x="18" y="304"/>
                      </a:cubicBezTo>
                      <a:cubicBezTo>
                        <a:pt x="18" y="305"/>
                        <a:pt x="18" y="306"/>
                        <a:pt x="18" y="308"/>
                      </a:cubicBezTo>
                      <a:cubicBezTo>
                        <a:pt x="18" y="310"/>
                        <a:pt x="17" y="312"/>
                        <a:pt x="17" y="314"/>
                      </a:cubicBezTo>
                      <a:cubicBezTo>
                        <a:pt x="16" y="318"/>
                        <a:pt x="17" y="321"/>
                        <a:pt x="17" y="324"/>
                      </a:cubicBezTo>
                      <a:cubicBezTo>
                        <a:pt x="16" y="327"/>
                        <a:pt x="17" y="330"/>
                        <a:pt x="17" y="333"/>
                      </a:cubicBezTo>
                      <a:cubicBezTo>
                        <a:pt x="16" y="338"/>
                        <a:pt x="17" y="341"/>
                        <a:pt x="17" y="345"/>
                      </a:cubicBezTo>
                      <a:cubicBezTo>
                        <a:pt x="16" y="347"/>
                        <a:pt x="17" y="350"/>
                        <a:pt x="17" y="352"/>
                      </a:cubicBezTo>
                      <a:cubicBezTo>
                        <a:pt x="17" y="355"/>
                        <a:pt x="17" y="358"/>
                        <a:pt x="17" y="360"/>
                      </a:cubicBezTo>
                      <a:cubicBezTo>
                        <a:pt x="17" y="361"/>
                        <a:pt x="18" y="362"/>
                        <a:pt x="18" y="362"/>
                      </a:cubicBezTo>
                      <a:cubicBezTo>
                        <a:pt x="17" y="367"/>
                        <a:pt x="18" y="370"/>
                        <a:pt x="18" y="374"/>
                      </a:cubicBezTo>
                      <a:cubicBezTo>
                        <a:pt x="18" y="376"/>
                        <a:pt x="19" y="378"/>
                        <a:pt x="19" y="379"/>
                      </a:cubicBezTo>
                      <a:cubicBezTo>
                        <a:pt x="19" y="382"/>
                        <a:pt x="20" y="383"/>
                        <a:pt x="20" y="384"/>
                      </a:cubicBezTo>
                      <a:cubicBezTo>
                        <a:pt x="20" y="385"/>
                        <a:pt x="20" y="387"/>
                        <a:pt x="20" y="388"/>
                      </a:cubicBezTo>
                      <a:cubicBezTo>
                        <a:pt x="20" y="389"/>
                        <a:pt x="21" y="391"/>
                        <a:pt x="21" y="392"/>
                      </a:cubicBezTo>
                      <a:cubicBezTo>
                        <a:pt x="22" y="395"/>
                        <a:pt x="22" y="398"/>
                        <a:pt x="22" y="400"/>
                      </a:cubicBezTo>
                      <a:cubicBezTo>
                        <a:pt x="23" y="401"/>
                        <a:pt x="23" y="402"/>
                        <a:pt x="23" y="402"/>
                      </a:cubicBezTo>
                      <a:cubicBezTo>
                        <a:pt x="24" y="405"/>
                        <a:pt x="23" y="408"/>
                        <a:pt x="24" y="410"/>
                      </a:cubicBezTo>
                      <a:cubicBezTo>
                        <a:pt x="24" y="411"/>
                        <a:pt x="25" y="412"/>
                        <a:pt x="25" y="413"/>
                      </a:cubicBezTo>
                      <a:cubicBezTo>
                        <a:pt x="26" y="416"/>
                        <a:pt x="27" y="418"/>
                        <a:pt x="27" y="421"/>
                      </a:cubicBezTo>
                      <a:cubicBezTo>
                        <a:pt x="28" y="422"/>
                        <a:pt x="27" y="423"/>
                        <a:pt x="28" y="424"/>
                      </a:cubicBezTo>
                      <a:cubicBezTo>
                        <a:pt x="28" y="424"/>
                        <a:pt x="29" y="425"/>
                        <a:pt x="29" y="426"/>
                      </a:cubicBezTo>
                      <a:cubicBezTo>
                        <a:pt x="30" y="429"/>
                        <a:pt x="31" y="434"/>
                        <a:pt x="32" y="437"/>
                      </a:cubicBezTo>
                      <a:cubicBezTo>
                        <a:pt x="33" y="438"/>
                        <a:pt x="34" y="439"/>
                        <a:pt x="34" y="440"/>
                      </a:cubicBezTo>
                      <a:cubicBezTo>
                        <a:pt x="34" y="443"/>
                        <a:pt x="35" y="444"/>
                        <a:pt x="35" y="446"/>
                      </a:cubicBezTo>
                      <a:cubicBezTo>
                        <a:pt x="35" y="447"/>
                        <a:pt x="35" y="447"/>
                        <a:pt x="35" y="448"/>
                      </a:cubicBezTo>
                      <a:cubicBezTo>
                        <a:pt x="36" y="449"/>
                        <a:pt x="37" y="450"/>
                        <a:pt x="37" y="451"/>
                      </a:cubicBezTo>
                      <a:cubicBezTo>
                        <a:pt x="37" y="452"/>
                        <a:pt x="37" y="453"/>
                        <a:pt x="37" y="454"/>
                      </a:cubicBezTo>
                      <a:cubicBezTo>
                        <a:pt x="38" y="456"/>
                        <a:pt x="41" y="459"/>
                        <a:pt x="41" y="462"/>
                      </a:cubicBezTo>
                      <a:cubicBezTo>
                        <a:pt x="43" y="464"/>
                        <a:pt x="42" y="466"/>
                        <a:pt x="43" y="468"/>
                      </a:cubicBezTo>
                      <a:cubicBezTo>
                        <a:pt x="43" y="470"/>
                        <a:pt x="46" y="471"/>
                        <a:pt x="46" y="473"/>
                      </a:cubicBezTo>
                      <a:cubicBezTo>
                        <a:pt x="46" y="474"/>
                        <a:pt x="45" y="474"/>
                        <a:pt x="45" y="475"/>
                      </a:cubicBezTo>
                      <a:cubicBezTo>
                        <a:pt x="47" y="477"/>
                        <a:pt x="51" y="479"/>
                        <a:pt x="51" y="483"/>
                      </a:cubicBezTo>
                      <a:cubicBezTo>
                        <a:pt x="52" y="484"/>
                        <a:pt x="51" y="485"/>
                        <a:pt x="51" y="486"/>
                      </a:cubicBezTo>
                      <a:cubicBezTo>
                        <a:pt x="52" y="489"/>
                        <a:pt x="55" y="492"/>
                        <a:pt x="57" y="495"/>
                      </a:cubicBezTo>
                      <a:cubicBezTo>
                        <a:pt x="58" y="497"/>
                        <a:pt x="60" y="499"/>
                        <a:pt x="61" y="501"/>
                      </a:cubicBezTo>
                      <a:cubicBezTo>
                        <a:pt x="61" y="503"/>
                        <a:pt x="62" y="504"/>
                        <a:pt x="63" y="505"/>
                      </a:cubicBezTo>
                      <a:cubicBezTo>
                        <a:pt x="63" y="506"/>
                        <a:pt x="63" y="506"/>
                        <a:pt x="63" y="507"/>
                      </a:cubicBezTo>
                      <a:cubicBezTo>
                        <a:pt x="64" y="508"/>
                        <a:pt x="66" y="509"/>
                        <a:pt x="66" y="511"/>
                      </a:cubicBezTo>
                      <a:cubicBezTo>
                        <a:pt x="68" y="513"/>
                        <a:pt x="68" y="516"/>
                        <a:pt x="70" y="517"/>
                      </a:cubicBezTo>
                      <a:cubicBezTo>
                        <a:pt x="71" y="518"/>
                        <a:pt x="71" y="518"/>
                        <a:pt x="71" y="519"/>
                      </a:cubicBezTo>
                      <a:cubicBezTo>
                        <a:pt x="74" y="522"/>
                        <a:pt x="77" y="526"/>
                        <a:pt x="79" y="529"/>
                      </a:cubicBezTo>
                      <a:cubicBezTo>
                        <a:pt x="80" y="530"/>
                        <a:pt x="81" y="532"/>
                        <a:pt x="82" y="533"/>
                      </a:cubicBezTo>
                      <a:cubicBezTo>
                        <a:pt x="83" y="535"/>
                        <a:pt x="85" y="536"/>
                        <a:pt x="85" y="538"/>
                      </a:cubicBezTo>
                      <a:cubicBezTo>
                        <a:pt x="86" y="539"/>
                        <a:pt x="87" y="539"/>
                        <a:pt x="88" y="540"/>
                      </a:cubicBezTo>
                      <a:cubicBezTo>
                        <a:pt x="88" y="541"/>
                        <a:pt x="88" y="541"/>
                        <a:pt x="88" y="542"/>
                      </a:cubicBezTo>
                      <a:cubicBezTo>
                        <a:pt x="91" y="543"/>
                        <a:pt x="92" y="546"/>
                        <a:pt x="93" y="548"/>
                      </a:cubicBezTo>
                      <a:cubicBezTo>
                        <a:pt x="94" y="548"/>
                        <a:pt x="95" y="548"/>
                        <a:pt x="95" y="549"/>
                      </a:cubicBezTo>
                      <a:cubicBezTo>
                        <a:pt x="96" y="549"/>
                        <a:pt x="96" y="550"/>
                        <a:pt x="97" y="551"/>
                      </a:cubicBezTo>
                      <a:cubicBezTo>
                        <a:pt x="99" y="553"/>
                        <a:pt x="101" y="554"/>
                        <a:pt x="102" y="557"/>
                      </a:cubicBezTo>
                      <a:cubicBezTo>
                        <a:pt x="102" y="557"/>
                        <a:pt x="102" y="558"/>
                        <a:pt x="102" y="558"/>
                      </a:cubicBezTo>
                      <a:cubicBezTo>
                        <a:pt x="107" y="562"/>
                        <a:pt x="114" y="565"/>
                        <a:pt x="117" y="572"/>
                      </a:cubicBezTo>
                      <a:cubicBezTo>
                        <a:pt x="122" y="575"/>
                        <a:pt x="126" y="580"/>
                        <a:pt x="130" y="584"/>
                      </a:cubicBezTo>
                      <a:cubicBezTo>
                        <a:pt x="132" y="586"/>
                        <a:pt x="135" y="586"/>
                        <a:pt x="136" y="589"/>
                      </a:cubicBezTo>
                      <a:cubicBezTo>
                        <a:pt x="139" y="589"/>
                        <a:pt x="139" y="591"/>
                        <a:pt x="140" y="593"/>
                      </a:cubicBezTo>
                      <a:cubicBezTo>
                        <a:pt x="145" y="593"/>
                        <a:pt x="146" y="597"/>
                        <a:pt x="150" y="598"/>
                      </a:cubicBezTo>
                      <a:cubicBezTo>
                        <a:pt x="150" y="599"/>
                        <a:pt x="150" y="599"/>
                        <a:pt x="150" y="600"/>
                      </a:cubicBezTo>
                      <a:cubicBezTo>
                        <a:pt x="153" y="599"/>
                        <a:pt x="152" y="602"/>
                        <a:pt x="155" y="601"/>
                      </a:cubicBezTo>
                      <a:cubicBezTo>
                        <a:pt x="155" y="602"/>
                        <a:pt x="156" y="603"/>
                        <a:pt x="156" y="604"/>
                      </a:cubicBezTo>
                      <a:cubicBezTo>
                        <a:pt x="158" y="604"/>
                        <a:pt x="158" y="604"/>
                        <a:pt x="159" y="604"/>
                      </a:cubicBezTo>
                      <a:cubicBezTo>
                        <a:pt x="160" y="608"/>
                        <a:pt x="165" y="608"/>
                        <a:pt x="167" y="610"/>
                      </a:cubicBezTo>
                      <a:cubicBezTo>
                        <a:pt x="168" y="611"/>
                        <a:pt x="169" y="610"/>
                        <a:pt x="169" y="611"/>
                      </a:cubicBezTo>
                      <a:cubicBezTo>
                        <a:pt x="170" y="612"/>
                        <a:pt x="171" y="614"/>
                        <a:pt x="174" y="614"/>
                      </a:cubicBezTo>
                      <a:cubicBezTo>
                        <a:pt x="175" y="615"/>
                        <a:pt x="176" y="616"/>
                        <a:pt x="177" y="617"/>
                      </a:cubicBezTo>
                      <a:cubicBezTo>
                        <a:pt x="179" y="617"/>
                        <a:pt x="180" y="618"/>
                        <a:pt x="181" y="619"/>
                      </a:cubicBezTo>
                      <a:cubicBezTo>
                        <a:pt x="182" y="619"/>
                        <a:pt x="183" y="619"/>
                        <a:pt x="184" y="620"/>
                      </a:cubicBezTo>
                      <a:cubicBezTo>
                        <a:pt x="185" y="620"/>
                        <a:pt x="186" y="622"/>
                        <a:pt x="187" y="622"/>
                      </a:cubicBezTo>
                      <a:cubicBezTo>
                        <a:pt x="188" y="623"/>
                        <a:pt x="189" y="623"/>
                        <a:pt x="190" y="623"/>
                      </a:cubicBezTo>
                      <a:cubicBezTo>
                        <a:pt x="190" y="623"/>
                        <a:pt x="191" y="625"/>
                        <a:pt x="192" y="625"/>
                      </a:cubicBezTo>
                      <a:cubicBezTo>
                        <a:pt x="192" y="625"/>
                        <a:pt x="193" y="625"/>
                        <a:pt x="194" y="625"/>
                      </a:cubicBezTo>
                      <a:cubicBezTo>
                        <a:pt x="195" y="626"/>
                        <a:pt x="195" y="627"/>
                        <a:pt x="196" y="627"/>
                      </a:cubicBezTo>
                      <a:cubicBezTo>
                        <a:pt x="197" y="627"/>
                        <a:pt x="198" y="627"/>
                        <a:pt x="198" y="627"/>
                      </a:cubicBezTo>
                      <a:cubicBezTo>
                        <a:pt x="202" y="628"/>
                        <a:pt x="206" y="630"/>
                        <a:pt x="209" y="632"/>
                      </a:cubicBezTo>
                      <a:cubicBezTo>
                        <a:pt x="210" y="632"/>
                        <a:pt x="212" y="633"/>
                        <a:pt x="213" y="633"/>
                      </a:cubicBezTo>
                      <a:cubicBezTo>
                        <a:pt x="214" y="634"/>
                        <a:pt x="214" y="635"/>
                        <a:pt x="215" y="635"/>
                      </a:cubicBezTo>
                      <a:cubicBezTo>
                        <a:pt x="216" y="636"/>
                        <a:pt x="218" y="636"/>
                        <a:pt x="219" y="636"/>
                      </a:cubicBezTo>
                      <a:cubicBezTo>
                        <a:pt x="222" y="637"/>
                        <a:pt x="224" y="639"/>
                        <a:pt x="227" y="640"/>
                      </a:cubicBezTo>
                      <a:cubicBezTo>
                        <a:pt x="227" y="641"/>
                        <a:pt x="228" y="640"/>
                        <a:pt x="229" y="641"/>
                      </a:cubicBezTo>
                      <a:cubicBezTo>
                        <a:pt x="230" y="641"/>
                        <a:pt x="230" y="642"/>
                        <a:pt x="231" y="642"/>
                      </a:cubicBezTo>
                      <a:cubicBezTo>
                        <a:pt x="232" y="642"/>
                        <a:pt x="233" y="642"/>
                        <a:pt x="234" y="643"/>
                      </a:cubicBezTo>
                      <a:cubicBezTo>
                        <a:pt x="235" y="643"/>
                        <a:pt x="236" y="644"/>
                        <a:pt x="237" y="644"/>
                      </a:cubicBezTo>
                      <a:cubicBezTo>
                        <a:pt x="238" y="644"/>
                        <a:pt x="239" y="644"/>
                        <a:pt x="240" y="644"/>
                      </a:cubicBezTo>
                      <a:cubicBezTo>
                        <a:pt x="240" y="644"/>
                        <a:pt x="241" y="645"/>
                        <a:pt x="242" y="645"/>
                      </a:cubicBezTo>
                      <a:cubicBezTo>
                        <a:pt x="243" y="646"/>
                        <a:pt x="244" y="645"/>
                        <a:pt x="245" y="646"/>
                      </a:cubicBezTo>
                      <a:cubicBezTo>
                        <a:pt x="246" y="646"/>
                        <a:pt x="248" y="647"/>
                        <a:pt x="249" y="648"/>
                      </a:cubicBezTo>
                      <a:cubicBezTo>
                        <a:pt x="251" y="648"/>
                        <a:pt x="253" y="648"/>
                        <a:pt x="255" y="649"/>
                      </a:cubicBezTo>
                      <a:cubicBezTo>
                        <a:pt x="260" y="650"/>
                        <a:pt x="266" y="653"/>
                        <a:pt x="271" y="653"/>
                      </a:cubicBezTo>
                      <a:cubicBezTo>
                        <a:pt x="275" y="654"/>
                        <a:pt x="279" y="653"/>
                        <a:pt x="282" y="655"/>
                      </a:cubicBezTo>
                      <a:cubicBezTo>
                        <a:pt x="283" y="655"/>
                        <a:pt x="283" y="656"/>
                        <a:pt x="284" y="656"/>
                      </a:cubicBezTo>
                      <a:cubicBezTo>
                        <a:pt x="286" y="656"/>
                        <a:pt x="288" y="656"/>
                        <a:pt x="289" y="656"/>
                      </a:cubicBezTo>
                      <a:cubicBezTo>
                        <a:pt x="291" y="656"/>
                        <a:pt x="292" y="657"/>
                        <a:pt x="293" y="657"/>
                      </a:cubicBezTo>
                      <a:cubicBezTo>
                        <a:pt x="296" y="658"/>
                        <a:pt x="299" y="658"/>
                        <a:pt x="302" y="658"/>
                      </a:cubicBezTo>
                      <a:cubicBezTo>
                        <a:pt x="304" y="658"/>
                        <a:pt x="307" y="659"/>
                        <a:pt x="309" y="659"/>
                      </a:cubicBezTo>
                      <a:cubicBezTo>
                        <a:pt x="313" y="660"/>
                        <a:pt x="317" y="660"/>
                        <a:pt x="320" y="660"/>
                      </a:cubicBezTo>
                      <a:cubicBezTo>
                        <a:pt x="326" y="661"/>
                        <a:pt x="334" y="661"/>
                        <a:pt x="340" y="661"/>
                      </a:cubicBezTo>
                      <a:cubicBezTo>
                        <a:pt x="341" y="661"/>
                        <a:pt x="342" y="662"/>
                        <a:pt x="343" y="662"/>
                      </a:cubicBezTo>
                      <a:cubicBezTo>
                        <a:pt x="345" y="662"/>
                        <a:pt x="348" y="661"/>
                        <a:pt x="351" y="661"/>
                      </a:cubicBezTo>
                      <a:cubicBezTo>
                        <a:pt x="351" y="661"/>
                        <a:pt x="352" y="662"/>
                        <a:pt x="353" y="662"/>
                      </a:cubicBezTo>
                      <a:cubicBezTo>
                        <a:pt x="355" y="662"/>
                        <a:pt x="357" y="661"/>
                        <a:pt x="359" y="661"/>
                      </a:cubicBezTo>
                      <a:cubicBezTo>
                        <a:pt x="363" y="661"/>
                        <a:pt x="369" y="661"/>
                        <a:pt x="372" y="661"/>
                      </a:cubicBezTo>
                      <a:cubicBezTo>
                        <a:pt x="373" y="661"/>
                        <a:pt x="374" y="660"/>
                        <a:pt x="375" y="660"/>
                      </a:cubicBezTo>
                      <a:cubicBezTo>
                        <a:pt x="376" y="660"/>
                        <a:pt x="377" y="660"/>
                        <a:pt x="377" y="660"/>
                      </a:cubicBezTo>
                      <a:cubicBezTo>
                        <a:pt x="378" y="660"/>
                        <a:pt x="379" y="660"/>
                        <a:pt x="380" y="659"/>
                      </a:cubicBezTo>
                      <a:cubicBezTo>
                        <a:pt x="382" y="659"/>
                        <a:pt x="384" y="660"/>
                        <a:pt x="386" y="659"/>
                      </a:cubicBezTo>
                      <a:cubicBezTo>
                        <a:pt x="387" y="659"/>
                        <a:pt x="388" y="658"/>
                        <a:pt x="389" y="658"/>
                      </a:cubicBezTo>
                      <a:cubicBezTo>
                        <a:pt x="391" y="658"/>
                        <a:pt x="392" y="659"/>
                        <a:pt x="393" y="659"/>
                      </a:cubicBezTo>
                      <a:cubicBezTo>
                        <a:pt x="394" y="659"/>
                        <a:pt x="395" y="658"/>
                        <a:pt x="396" y="658"/>
                      </a:cubicBezTo>
                      <a:cubicBezTo>
                        <a:pt x="397" y="658"/>
                        <a:pt x="399" y="658"/>
                        <a:pt x="401" y="657"/>
                      </a:cubicBezTo>
                      <a:cubicBezTo>
                        <a:pt x="402" y="657"/>
                        <a:pt x="402" y="657"/>
                        <a:pt x="402" y="657"/>
                      </a:cubicBezTo>
                      <a:cubicBezTo>
                        <a:pt x="409" y="655"/>
                        <a:pt x="416" y="655"/>
                        <a:pt x="423" y="653"/>
                      </a:cubicBezTo>
                      <a:cubicBezTo>
                        <a:pt x="423" y="653"/>
                        <a:pt x="424" y="652"/>
                        <a:pt x="425" y="652"/>
                      </a:cubicBezTo>
                      <a:cubicBezTo>
                        <a:pt x="426" y="652"/>
                        <a:pt x="426" y="652"/>
                        <a:pt x="427" y="652"/>
                      </a:cubicBezTo>
                      <a:cubicBezTo>
                        <a:pt x="428" y="652"/>
                        <a:pt x="429" y="651"/>
                        <a:pt x="430" y="651"/>
                      </a:cubicBezTo>
                      <a:cubicBezTo>
                        <a:pt x="431" y="650"/>
                        <a:pt x="432" y="651"/>
                        <a:pt x="433" y="650"/>
                      </a:cubicBezTo>
                      <a:cubicBezTo>
                        <a:pt x="434" y="650"/>
                        <a:pt x="435" y="649"/>
                        <a:pt x="436" y="649"/>
                      </a:cubicBezTo>
                      <a:cubicBezTo>
                        <a:pt x="436" y="649"/>
                        <a:pt x="437" y="649"/>
                        <a:pt x="438" y="649"/>
                      </a:cubicBezTo>
                      <a:cubicBezTo>
                        <a:pt x="442" y="648"/>
                        <a:pt x="445" y="645"/>
                        <a:pt x="448" y="647"/>
                      </a:cubicBezTo>
                      <a:cubicBezTo>
                        <a:pt x="450" y="646"/>
                        <a:pt x="452" y="645"/>
                        <a:pt x="453" y="644"/>
                      </a:cubicBezTo>
                      <a:cubicBezTo>
                        <a:pt x="460" y="643"/>
                        <a:pt x="465" y="639"/>
                        <a:pt x="471" y="639"/>
                      </a:cubicBezTo>
                      <a:cubicBezTo>
                        <a:pt x="476" y="636"/>
                        <a:pt x="482" y="635"/>
                        <a:pt x="486" y="632"/>
                      </a:cubicBezTo>
                      <a:cubicBezTo>
                        <a:pt x="492" y="630"/>
                        <a:pt x="496" y="627"/>
                        <a:pt x="502" y="625"/>
                      </a:cubicBezTo>
                      <a:cubicBezTo>
                        <a:pt x="502" y="624"/>
                        <a:pt x="503" y="623"/>
                        <a:pt x="503" y="623"/>
                      </a:cubicBezTo>
                      <a:cubicBezTo>
                        <a:pt x="504" y="623"/>
                        <a:pt x="505" y="623"/>
                        <a:pt x="505" y="623"/>
                      </a:cubicBezTo>
                      <a:cubicBezTo>
                        <a:pt x="507" y="621"/>
                        <a:pt x="509" y="621"/>
                        <a:pt x="511" y="620"/>
                      </a:cubicBezTo>
                      <a:cubicBezTo>
                        <a:pt x="514" y="619"/>
                        <a:pt x="515" y="615"/>
                        <a:pt x="519" y="616"/>
                      </a:cubicBezTo>
                      <a:cubicBezTo>
                        <a:pt x="520" y="616"/>
                        <a:pt x="520" y="614"/>
                        <a:pt x="521" y="614"/>
                      </a:cubicBezTo>
                      <a:cubicBezTo>
                        <a:pt x="523" y="614"/>
                        <a:pt x="523" y="612"/>
                        <a:pt x="525" y="612"/>
                      </a:cubicBezTo>
                      <a:cubicBezTo>
                        <a:pt x="529" y="608"/>
                        <a:pt x="536" y="605"/>
                        <a:pt x="541" y="602"/>
                      </a:cubicBezTo>
                      <a:cubicBezTo>
                        <a:pt x="541" y="601"/>
                        <a:pt x="542" y="601"/>
                        <a:pt x="542" y="601"/>
                      </a:cubicBezTo>
                      <a:cubicBezTo>
                        <a:pt x="543" y="600"/>
                        <a:pt x="543" y="600"/>
                        <a:pt x="543" y="599"/>
                      </a:cubicBezTo>
                      <a:cubicBezTo>
                        <a:pt x="544" y="598"/>
                        <a:pt x="546" y="598"/>
                        <a:pt x="547" y="597"/>
                      </a:cubicBezTo>
                      <a:cubicBezTo>
                        <a:pt x="548" y="597"/>
                        <a:pt x="548" y="596"/>
                        <a:pt x="549" y="595"/>
                      </a:cubicBezTo>
                      <a:cubicBezTo>
                        <a:pt x="549" y="595"/>
                        <a:pt x="550" y="595"/>
                        <a:pt x="550" y="595"/>
                      </a:cubicBezTo>
                      <a:cubicBezTo>
                        <a:pt x="551" y="595"/>
                        <a:pt x="552" y="593"/>
                        <a:pt x="552" y="593"/>
                      </a:cubicBezTo>
                      <a:cubicBezTo>
                        <a:pt x="553" y="592"/>
                        <a:pt x="553" y="592"/>
                        <a:pt x="554" y="591"/>
                      </a:cubicBezTo>
                      <a:cubicBezTo>
                        <a:pt x="556" y="590"/>
                        <a:pt x="559" y="589"/>
                        <a:pt x="560" y="588"/>
                      </a:cubicBezTo>
                      <a:cubicBezTo>
                        <a:pt x="562" y="586"/>
                        <a:pt x="563" y="583"/>
                        <a:pt x="566" y="583"/>
                      </a:cubicBezTo>
                      <a:cubicBezTo>
                        <a:pt x="567" y="583"/>
                        <a:pt x="566" y="582"/>
                        <a:pt x="566" y="581"/>
                      </a:cubicBezTo>
                      <a:cubicBezTo>
                        <a:pt x="567" y="581"/>
                        <a:pt x="568" y="580"/>
                        <a:pt x="569" y="580"/>
                      </a:cubicBezTo>
                      <a:cubicBezTo>
                        <a:pt x="570" y="580"/>
                        <a:pt x="570" y="579"/>
                        <a:pt x="570" y="578"/>
                      </a:cubicBezTo>
                      <a:cubicBezTo>
                        <a:pt x="575" y="574"/>
                        <a:pt x="581" y="569"/>
                        <a:pt x="585" y="564"/>
                      </a:cubicBezTo>
                      <a:cubicBezTo>
                        <a:pt x="589" y="563"/>
                        <a:pt x="588" y="559"/>
                        <a:pt x="592" y="558"/>
                      </a:cubicBezTo>
                      <a:cubicBezTo>
                        <a:pt x="594" y="553"/>
                        <a:pt x="597" y="550"/>
                        <a:pt x="601" y="548"/>
                      </a:cubicBezTo>
                      <a:cubicBezTo>
                        <a:pt x="601" y="547"/>
                        <a:pt x="601" y="546"/>
                        <a:pt x="601" y="546"/>
                      </a:cubicBezTo>
                      <a:cubicBezTo>
                        <a:pt x="603" y="543"/>
                        <a:pt x="606" y="542"/>
                        <a:pt x="607" y="539"/>
                      </a:cubicBezTo>
                      <a:cubicBezTo>
                        <a:pt x="609" y="537"/>
                        <a:pt x="609" y="534"/>
                        <a:pt x="612" y="533"/>
                      </a:cubicBezTo>
                      <a:cubicBezTo>
                        <a:pt x="612" y="531"/>
                        <a:pt x="615" y="530"/>
                        <a:pt x="615" y="527"/>
                      </a:cubicBezTo>
                      <a:cubicBezTo>
                        <a:pt x="615" y="527"/>
                        <a:pt x="616" y="526"/>
                        <a:pt x="617" y="526"/>
                      </a:cubicBezTo>
                      <a:cubicBezTo>
                        <a:pt x="617" y="523"/>
                        <a:pt x="620" y="523"/>
                        <a:pt x="620" y="520"/>
                      </a:cubicBezTo>
                      <a:cubicBezTo>
                        <a:pt x="622" y="518"/>
                        <a:pt x="623" y="516"/>
                        <a:pt x="625" y="515"/>
                      </a:cubicBezTo>
                      <a:cubicBezTo>
                        <a:pt x="625" y="513"/>
                        <a:pt x="627" y="512"/>
                        <a:pt x="627" y="511"/>
                      </a:cubicBezTo>
                      <a:cubicBezTo>
                        <a:pt x="628" y="510"/>
                        <a:pt x="627" y="509"/>
                        <a:pt x="628" y="509"/>
                      </a:cubicBezTo>
                      <a:cubicBezTo>
                        <a:pt x="628" y="507"/>
                        <a:pt x="631" y="506"/>
                        <a:pt x="632" y="504"/>
                      </a:cubicBezTo>
                      <a:cubicBezTo>
                        <a:pt x="632" y="503"/>
                        <a:pt x="632" y="502"/>
                        <a:pt x="632" y="501"/>
                      </a:cubicBezTo>
                      <a:cubicBezTo>
                        <a:pt x="633" y="499"/>
                        <a:pt x="636" y="497"/>
                        <a:pt x="637" y="495"/>
                      </a:cubicBezTo>
                      <a:cubicBezTo>
                        <a:pt x="638" y="493"/>
                        <a:pt x="638" y="491"/>
                        <a:pt x="638" y="489"/>
                      </a:cubicBezTo>
                      <a:cubicBezTo>
                        <a:pt x="639" y="488"/>
                        <a:pt x="640" y="487"/>
                        <a:pt x="641" y="487"/>
                      </a:cubicBezTo>
                      <a:cubicBezTo>
                        <a:pt x="641" y="486"/>
                        <a:pt x="641" y="485"/>
                        <a:pt x="642" y="484"/>
                      </a:cubicBezTo>
                      <a:cubicBezTo>
                        <a:pt x="645" y="480"/>
                        <a:pt x="647" y="474"/>
                        <a:pt x="650" y="469"/>
                      </a:cubicBezTo>
                      <a:cubicBezTo>
                        <a:pt x="650" y="468"/>
                        <a:pt x="650" y="468"/>
                        <a:pt x="650" y="467"/>
                      </a:cubicBezTo>
                      <a:cubicBezTo>
                        <a:pt x="650" y="466"/>
                        <a:pt x="652" y="466"/>
                        <a:pt x="652" y="465"/>
                      </a:cubicBezTo>
                      <a:cubicBezTo>
                        <a:pt x="652" y="465"/>
                        <a:pt x="651" y="464"/>
                        <a:pt x="652" y="464"/>
                      </a:cubicBezTo>
                      <a:cubicBezTo>
                        <a:pt x="653" y="462"/>
                        <a:pt x="653" y="461"/>
                        <a:pt x="654" y="458"/>
                      </a:cubicBezTo>
                      <a:cubicBezTo>
                        <a:pt x="655" y="455"/>
                        <a:pt x="658" y="453"/>
                        <a:pt x="658" y="449"/>
                      </a:cubicBezTo>
                      <a:cubicBezTo>
                        <a:pt x="659" y="446"/>
                        <a:pt x="660" y="443"/>
                        <a:pt x="661" y="439"/>
                      </a:cubicBezTo>
                      <a:cubicBezTo>
                        <a:pt x="662" y="439"/>
                        <a:pt x="663" y="438"/>
                        <a:pt x="663" y="438"/>
                      </a:cubicBezTo>
                      <a:cubicBezTo>
                        <a:pt x="663" y="437"/>
                        <a:pt x="662" y="436"/>
                        <a:pt x="662" y="435"/>
                      </a:cubicBezTo>
                      <a:cubicBezTo>
                        <a:pt x="663" y="434"/>
                        <a:pt x="664" y="433"/>
                        <a:pt x="664" y="431"/>
                      </a:cubicBezTo>
                      <a:cubicBezTo>
                        <a:pt x="665" y="429"/>
                        <a:pt x="665" y="425"/>
                        <a:pt x="666" y="423"/>
                      </a:cubicBezTo>
                      <a:cubicBezTo>
                        <a:pt x="667" y="422"/>
                        <a:pt x="667" y="421"/>
                        <a:pt x="667" y="421"/>
                      </a:cubicBezTo>
                      <a:cubicBezTo>
                        <a:pt x="668" y="419"/>
                        <a:pt x="668" y="418"/>
                        <a:pt x="668" y="416"/>
                      </a:cubicBezTo>
                      <a:cubicBezTo>
                        <a:pt x="668" y="415"/>
                        <a:pt x="669" y="414"/>
                        <a:pt x="669" y="412"/>
                      </a:cubicBezTo>
                      <a:cubicBezTo>
                        <a:pt x="669" y="411"/>
                        <a:pt x="669" y="410"/>
                        <a:pt x="669" y="409"/>
                      </a:cubicBezTo>
                      <a:cubicBezTo>
                        <a:pt x="669" y="408"/>
                        <a:pt x="670" y="407"/>
                        <a:pt x="670" y="406"/>
                      </a:cubicBezTo>
                      <a:cubicBezTo>
                        <a:pt x="671" y="404"/>
                        <a:pt x="671" y="402"/>
                        <a:pt x="671" y="399"/>
                      </a:cubicBezTo>
                      <a:cubicBezTo>
                        <a:pt x="671" y="398"/>
                        <a:pt x="672" y="398"/>
                        <a:pt x="672" y="397"/>
                      </a:cubicBezTo>
                      <a:cubicBezTo>
                        <a:pt x="673" y="394"/>
                        <a:pt x="672" y="390"/>
                        <a:pt x="673" y="387"/>
                      </a:cubicBezTo>
                      <a:cubicBezTo>
                        <a:pt x="673" y="386"/>
                        <a:pt x="674" y="386"/>
                        <a:pt x="674" y="385"/>
                      </a:cubicBezTo>
                      <a:cubicBezTo>
                        <a:pt x="674" y="384"/>
                        <a:pt x="674" y="383"/>
                        <a:pt x="674" y="383"/>
                      </a:cubicBezTo>
                      <a:cubicBezTo>
                        <a:pt x="674" y="380"/>
                        <a:pt x="675" y="377"/>
                        <a:pt x="675" y="374"/>
                      </a:cubicBezTo>
                      <a:cubicBezTo>
                        <a:pt x="675" y="373"/>
                        <a:pt x="675" y="372"/>
                        <a:pt x="675" y="371"/>
                      </a:cubicBezTo>
                      <a:cubicBezTo>
                        <a:pt x="675" y="370"/>
                        <a:pt x="675" y="369"/>
                        <a:pt x="676" y="368"/>
                      </a:cubicBezTo>
                      <a:cubicBezTo>
                        <a:pt x="676" y="366"/>
                        <a:pt x="675" y="364"/>
                        <a:pt x="675" y="363"/>
                      </a:cubicBezTo>
                      <a:cubicBezTo>
                        <a:pt x="675" y="362"/>
                        <a:pt x="676" y="361"/>
                        <a:pt x="676" y="361"/>
                      </a:cubicBezTo>
                      <a:cubicBezTo>
                        <a:pt x="676" y="359"/>
                        <a:pt x="676" y="357"/>
                        <a:pt x="676" y="355"/>
                      </a:cubicBezTo>
                      <a:cubicBezTo>
                        <a:pt x="676" y="352"/>
                        <a:pt x="678" y="351"/>
                        <a:pt x="676" y="350"/>
                      </a:cubicBezTo>
                      <a:cubicBezTo>
                        <a:pt x="678" y="347"/>
                        <a:pt x="676" y="342"/>
                        <a:pt x="676" y="338"/>
                      </a:cubicBezTo>
                      <a:cubicBezTo>
                        <a:pt x="676" y="337"/>
                        <a:pt x="677" y="336"/>
                        <a:pt x="677" y="336"/>
                      </a:cubicBezTo>
                      <a:cubicBezTo>
                        <a:pt x="677" y="335"/>
                        <a:pt x="676" y="334"/>
                        <a:pt x="676" y="333"/>
                      </a:cubicBezTo>
                      <a:cubicBezTo>
                        <a:pt x="676" y="331"/>
                        <a:pt x="677" y="330"/>
                        <a:pt x="677" y="329"/>
                      </a:cubicBezTo>
                      <a:cubicBezTo>
                        <a:pt x="677" y="327"/>
                        <a:pt x="676" y="326"/>
                        <a:pt x="676" y="325"/>
                      </a:cubicBezTo>
                      <a:cubicBezTo>
                        <a:pt x="676" y="324"/>
                        <a:pt x="677" y="323"/>
                        <a:pt x="677" y="322"/>
                      </a:cubicBezTo>
                      <a:cubicBezTo>
                        <a:pt x="677" y="320"/>
                        <a:pt x="676" y="318"/>
                        <a:pt x="676" y="315"/>
                      </a:cubicBezTo>
                      <a:cubicBezTo>
                        <a:pt x="676" y="313"/>
                        <a:pt x="676" y="311"/>
                        <a:pt x="676" y="309"/>
                      </a:cubicBezTo>
                      <a:cubicBezTo>
                        <a:pt x="676" y="308"/>
                        <a:pt x="675" y="307"/>
                        <a:pt x="675" y="306"/>
                      </a:cubicBezTo>
                      <a:cubicBezTo>
                        <a:pt x="675" y="305"/>
                        <a:pt x="675" y="304"/>
                        <a:pt x="675" y="302"/>
                      </a:cubicBezTo>
                      <a:cubicBezTo>
                        <a:pt x="675" y="299"/>
                        <a:pt x="673" y="295"/>
                        <a:pt x="673" y="292"/>
                      </a:cubicBezTo>
                      <a:cubicBezTo>
                        <a:pt x="672" y="289"/>
                        <a:pt x="673" y="286"/>
                        <a:pt x="672" y="283"/>
                      </a:cubicBezTo>
                      <a:cubicBezTo>
                        <a:pt x="672" y="281"/>
                        <a:pt x="671" y="279"/>
                        <a:pt x="670" y="277"/>
                      </a:cubicBezTo>
                      <a:cubicBezTo>
                        <a:pt x="670" y="275"/>
                        <a:pt x="669" y="275"/>
                        <a:pt x="669" y="274"/>
                      </a:cubicBezTo>
                      <a:cubicBezTo>
                        <a:pt x="668" y="269"/>
                        <a:pt x="668" y="264"/>
                        <a:pt x="666" y="260"/>
                      </a:cubicBezTo>
                      <a:cubicBezTo>
                        <a:pt x="666" y="259"/>
                        <a:pt x="665" y="259"/>
                        <a:pt x="665" y="258"/>
                      </a:cubicBezTo>
                      <a:cubicBezTo>
                        <a:pt x="665" y="256"/>
                        <a:pt x="665" y="255"/>
                        <a:pt x="665" y="254"/>
                      </a:cubicBezTo>
                      <a:cubicBezTo>
                        <a:pt x="665" y="253"/>
                        <a:pt x="664" y="252"/>
                        <a:pt x="664" y="252"/>
                      </a:cubicBezTo>
                      <a:cubicBezTo>
                        <a:pt x="662" y="247"/>
                        <a:pt x="661" y="242"/>
                        <a:pt x="659" y="238"/>
                      </a:cubicBezTo>
                      <a:cubicBezTo>
                        <a:pt x="659" y="238"/>
                        <a:pt x="660" y="237"/>
                        <a:pt x="659" y="237"/>
                      </a:cubicBezTo>
                      <a:cubicBezTo>
                        <a:pt x="657" y="236"/>
                        <a:pt x="658" y="233"/>
                        <a:pt x="657" y="231"/>
                      </a:cubicBezTo>
                      <a:cubicBezTo>
                        <a:pt x="656" y="230"/>
                        <a:pt x="655" y="228"/>
                        <a:pt x="655" y="226"/>
                      </a:cubicBezTo>
                      <a:cubicBezTo>
                        <a:pt x="653" y="224"/>
                        <a:pt x="652" y="216"/>
                        <a:pt x="649" y="216"/>
                      </a:cubicBezTo>
                      <a:cubicBezTo>
                        <a:pt x="646" y="216"/>
                        <a:pt x="645" y="219"/>
                        <a:pt x="644" y="221"/>
                      </a:cubicBezTo>
                      <a:cubicBezTo>
                        <a:pt x="643" y="222"/>
                        <a:pt x="641" y="223"/>
                        <a:pt x="641" y="225"/>
                      </a:cubicBezTo>
                      <a:cubicBezTo>
                        <a:pt x="640" y="227"/>
                        <a:pt x="644" y="229"/>
                        <a:pt x="645" y="232"/>
                      </a:cubicBezTo>
                      <a:cubicBezTo>
                        <a:pt x="645" y="234"/>
                        <a:pt x="645" y="236"/>
                        <a:pt x="646" y="238"/>
                      </a:cubicBezTo>
                      <a:cubicBezTo>
                        <a:pt x="646" y="239"/>
                        <a:pt x="645" y="239"/>
                        <a:pt x="645" y="240"/>
                      </a:cubicBezTo>
                      <a:cubicBezTo>
                        <a:pt x="645" y="241"/>
                        <a:pt x="646" y="241"/>
                        <a:pt x="646" y="242"/>
                      </a:cubicBezTo>
                      <a:cubicBezTo>
                        <a:pt x="645" y="243"/>
                        <a:pt x="645" y="245"/>
                        <a:pt x="644" y="246"/>
                      </a:cubicBezTo>
                      <a:cubicBezTo>
                        <a:pt x="642" y="247"/>
                        <a:pt x="640" y="249"/>
                        <a:pt x="639" y="248"/>
                      </a:cubicBezTo>
                      <a:cubicBezTo>
                        <a:pt x="638" y="248"/>
                        <a:pt x="638" y="249"/>
                        <a:pt x="638" y="250"/>
                      </a:cubicBezTo>
                      <a:cubicBezTo>
                        <a:pt x="637" y="250"/>
                        <a:pt x="636" y="249"/>
                        <a:pt x="635" y="250"/>
                      </a:cubicBezTo>
                      <a:cubicBezTo>
                        <a:pt x="631" y="252"/>
                        <a:pt x="626" y="254"/>
                        <a:pt x="620" y="255"/>
                      </a:cubicBezTo>
                      <a:cubicBezTo>
                        <a:pt x="620" y="256"/>
                        <a:pt x="619" y="257"/>
                        <a:pt x="619" y="257"/>
                      </a:cubicBezTo>
                      <a:cubicBezTo>
                        <a:pt x="618" y="261"/>
                        <a:pt x="616" y="263"/>
                        <a:pt x="614" y="265"/>
                      </a:cubicBezTo>
                      <a:cubicBezTo>
                        <a:pt x="613" y="267"/>
                        <a:pt x="611" y="268"/>
                        <a:pt x="610" y="268"/>
                      </a:cubicBezTo>
                      <a:cubicBezTo>
                        <a:pt x="604" y="270"/>
                        <a:pt x="600" y="265"/>
                        <a:pt x="594" y="264"/>
                      </a:cubicBezTo>
                      <a:cubicBezTo>
                        <a:pt x="593" y="264"/>
                        <a:pt x="593" y="264"/>
                        <a:pt x="592" y="264"/>
                      </a:cubicBezTo>
                      <a:cubicBezTo>
                        <a:pt x="590" y="264"/>
                        <a:pt x="589" y="263"/>
                        <a:pt x="587" y="262"/>
                      </a:cubicBezTo>
                      <a:cubicBezTo>
                        <a:pt x="585" y="262"/>
                        <a:pt x="584" y="263"/>
                        <a:pt x="582" y="262"/>
                      </a:cubicBezTo>
                      <a:cubicBezTo>
                        <a:pt x="581" y="263"/>
                        <a:pt x="580" y="265"/>
                        <a:pt x="581" y="266"/>
                      </a:cubicBezTo>
                      <a:cubicBezTo>
                        <a:pt x="581" y="267"/>
                        <a:pt x="582" y="268"/>
                        <a:pt x="583" y="269"/>
                      </a:cubicBezTo>
                      <a:cubicBezTo>
                        <a:pt x="583" y="270"/>
                        <a:pt x="583" y="271"/>
                        <a:pt x="582" y="272"/>
                      </a:cubicBezTo>
                      <a:cubicBezTo>
                        <a:pt x="582" y="273"/>
                        <a:pt x="581" y="273"/>
                        <a:pt x="581" y="274"/>
                      </a:cubicBezTo>
                      <a:cubicBezTo>
                        <a:pt x="580" y="274"/>
                        <a:pt x="580" y="275"/>
                        <a:pt x="580" y="275"/>
                      </a:cubicBezTo>
                      <a:cubicBezTo>
                        <a:pt x="579" y="277"/>
                        <a:pt x="576" y="278"/>
                        <a:pt x="573" y="278"/>
                      </a:cubicBezTo>
                      <a:cubicBezTo>
                        <a:pt x="572" y="277"/>
                        <a:pt x="571" y="276"/>
                        <a:pt x="570" y="276"/>
                      </a:cubicBezTo>
                      <a:cubicBezTo>
                        <a:pt x="567" y="276"/>
                        <a:pt x="563" y="278"/>
                        <a:pt x="562" y="280"/>
                      </a:cubicBezTo>
                      <a:cubicBezTo>
                        <a:pt x="562" y="281"/>
                        <a:pt x="561" y="282"/>
                        <a:pt x="561" y="282"/>
                      </a:cubicBezTo>
                      <a:cubicBezTo>
                        <a:pt x="559" y="285"/>
                        <a:pt x="558" y="286"/>
                        <a:pt x="555" y="287"/>
                      </a:cubicBezTo>
                      <a:cubicBezTo>
                        <a:pt x="555" y="288"/>
                        <a:pt x="554" y="287"/>
                        <a:pt x="554" y="287"/>
                      </a:cubicBezTo>
                      <a:cubicBezTo>
                        <a:pt x="553" y="292"/>
                        <a:pt x="543" y="294"/>
                        <a:pt x="541" y="289"/>
                      </a:cubicBezTo>
                      <a:cubicBezTo>
                        <a:pt x="537" y="288"/>
                        <a:pt x="536" y="285"/>
                        <a:pt x="531" y="285"/>
                      </a:cubicBezTo>
                      <a:cubicBezTo>
                        <a:pt x="531" y="286"/>
                        <a:pt x="531" y="288"/>
                        <a:pt x="530" y="290"/>
                      </a:cubicBezTo>
                      <a:cubicBezTo>
                        <a:pt x="531" y="293"/>
                        <a:pt x="532" y="295"/>
                        <a:pt x="533" y="299"/>
                      </a:cubicBezTo>
                      <a:cubicBezTo>
                        <a:pt x="535" y="302"/>
                        <a:pt x="534" y="305"/>
                        <a:pt x="534" y="309"/>
                      </a:cubicBezTo>
                      <a:cubicBezTo>
                        <a:pt x="534" y="310"/>
                        <a:pt x="535" y="311"/>
                        <a:pt x="535" y="312"/>
                      </a:cubicBezTo>
                      <a:cubicBezTo>
                        <a:pt x="536" y="314"/>
                        <a:pt x="536" y="316"/>
                        <a:pt x="537" y="318"/>
                      </a:cubicBezTo>
                      <a:cubicBezTo>
                        <a:pt x="537" y="320"/>
                        <a:pt x="536" y="323"/>
                        <a:pt x="536" y="326"/>
                      </a:cubicBezTo>
                      <a:cubicBezTo>
                        <a:pt x="536" y="327"/>
                        <a:pt x="537" y="328"/>
                        <a:pt x="537" y="329"/>
                      </a:cubicBezTo>
                      <a:cubicBezTo>
                        <a:pt x="538" y="336"/>
                        <a:pt x="536" y="345"/>
                        <a:pt x="537" y="350"/>
                      </a:cubicBezTo>
                      <a:cubicBezTo>
                        <a:pt x="536" y="351"/>
                        <a:pt x="537" y="353"/>
                        <a:pt x="537" y="355"/>
                      </a:cubicBezTo>
                      <a:cubicBezTo>
                        <a:pt x="537" y="356"/>
                        <a:pt x="536" y="357"/>
                        <a:pt x="536" y="358"/>
                      </a:cubicBezTo>
                      <a:cubicBezTo>
                        <a:pt x="535" y="359"/>
                        <a:pt x="535" y="362"/>
                        <a:pt x="534" y="364"/>
                      </a:cubicBezTo>
                      <a:cubicBezTo>
                        <a:pt x="534" y="366"/>
                        <a:pt x="535" y="367"/>
                        <a:pt x="535" y="369"/>
                      </a:cubicBezTo>
                      <a:cubicBezTo>
                        <a:pt x="535" y="369"/>
                        <a:pt x="534" y="370"/>
                        <a:pt x="534" y="371"/>
                      </a:cubicBezTo>
                      <a:cubicBezTo>
                        <a:pt x="534" y="372"/>
                        <a:pt x="534" y="373"/>
                        <a:pt x="534" y="374"/>
                      </a:cubicBezTo>
                      <a:cubicBezTo>
                        <a:pt x="533" y="377"/>
                        <a:pt x="531" y="379"/>
                        <a:pt x="532" y="382"/>
                      </a:cubicBezTo>
                      <a:cubicBezTo>
                        <a:pt x="532" y="384"/>
                        <a:pt x="530" y="386"/>
                        <a:pt x="530" y="387"/>
                      </a:cubicBezTo>
                      <a:cubicBezTo>
                        <a:pt x="530" y="388"/>
                        <a:pt x="530" y="388"/>
                        <a:pt x="530" y="389"/>
                      </a:cubicBezTo>
                      <a:cubicBezTo>
                        <a:pt x="530" y="391"/>
                        <a:pt x="528" y="392"/>
                        <a:pt x="528" y="394"/>
                      </a:cubicBezTo>
                      <a:cubicBezTo>
                        <a:pt x="527" y="396"/>
                        <a:pt x="526" y="398"/>
                        <a:pt x="525" y="399"/>
                      </a:cubicBezTo>
                      <a:cubicBezTo>
                        <a:pt x="525" y="400"/>
                        <a:pt x="525" y="401"/>
                        <a:pt x="525" y="401"/>
                      </a:cubicBezTo>
                      <a:cubicBezTo>
                        <a:pt x="525" y="403"/>
                        <a:pt x="523" y="405"/>
                        <a:pt x="523" y="407"/>
                      </a:cubicBezTo>
                      <a:cubicBezTo>
                        <a:pt x="522" y="407"/>
                        <a:pt x="523" y="408"/>
                        <a:pt x="523" y="408"/>
                      </a:cubicBezTo>
                      <a:cubicBezTo>
                        <a:pt x="522" y="410"/>
                        <a:pt x="521" y="411"/>
                        <a:pt x="520" y="412"/>
                      </a:cubicBezTo>
                      <a:cubicBezTo>
                        <a:pt x="520" y="413"/>
                        <a:pt x="520" y="414"/>
                        <a:pt x="520" y="415"/>
                      </a:cubicBezTo>
                      <a:cubicBezTo>
                        <a:pt x="519" y="416"/>
                        <a:pt x="517" y="417"/>
                        <a:pt x="518" y="419"/>
                      </a:cubicBezTo>
                      <a:cubicBezTo>
                        <a:pt x="515" y="421"/>
                        <a:pt x="516" y="426"/>
                        <a:pt x="513" y="427"/>
                      </a:cubicBezTo>
                      <a:cubicBezTo>
                        <a:pt x="513" y="431"/>
                        <a:pt x="511" y="432"/>
                        <a:pt x="509" y="435"/>
                      </a:cubicBezTo>
                      <a:cubicBezTo>
                        <a:pt x="508" y="437"/>
                        <a:pt x="507" y="438"/>
                        <a:pt x="506" y="439"/>
                      </a:cubicBezTo>
                      <a:cubicBezTo>
                        <a:pt x="505" y="441"/>
                        <a:pt x="504" y="444"/>
                        <a:pt x="503" y="445"/>
                      </a:cubicBezTo>
                      <a:cubicBezTo>
                        <a:pt x="501" y="447"/>
                        <a:pt x="499" y="449"/>
                        <a:pt x="499" y="451"/>
                      </a:cubicBezTo>
                      <a:cubicBezTo>
                        <a:pt x="498" y="451"/>
                        <a:pt x="497" y="451"/>
                        <a:pt x="497" y="451"/>
                      </a:cubicBezTo>
                      <a:cubicBezTo>
                        <a:pt x="497" y="452"/>
                        <a:pt x="496" y="453"/>
                        <a:pt x="496" y="454"/>
                      </a:cubicBezTo>
                      <a:cubicBezTo>
                        <a:pt x="495" y="455"/>
                        <a:pt x="495" y="456"/>
                        <a:pt x="493" y="456"/>
                      </a:cubicBezTo>
                      <a:cubicBezTo>
                        <a:pt x="492" y="461"/>
                        <a:pt x="488" y="463"/>
                        <a:pt x="485" y="466"/>
                      </a:cubicBezTo>
                      <a:cubicBezTo>
                        <a:pt x="484" y="467"/>
                        <a:pt x="484" y="468"/>
                        <a:pt x="483" y="469"/>
                      </a:cubicBezTo>
                      <a:cubicBezTo>
                        <a:pt x="483" y="469"/>
                        <a:pt x="482" y="469"/>
                        <a:pt x="482" y="470"/>
                      </a:cubicBezTo>
                      <a:cubicBezTo>
                        <a:pt x="480" y="471"/>
                        <a:pt x="480" y="472"/>
                        <a:pt x="479" y="473"/>
                      </a:cubicBezTo>
                      <a:cubicBezTo>
                        <a:pt x="476" y="474"/>
                        <a:pt x="476" y="477"/>
                        <a:pt x="473" y="478"/>
                      </a:cubicBezTo>
                      <a:cubicBezTo>
                        <a:pt x="471" y="478"/>
                        <a:pt x="471" y="479"/>
                        <a:pt x="470" y="479"/>
                      </a:cubicBezTo>
                      <a:cubicBezTo>
                        <a:pt x="469" y="478"/>
                        <a:pt x="467" y="478"/>
                        <a:pt x="467" y="477"/>
                      </a:cubicBezTo>
                      <a:cubicBezTo>
                        <a:pt x="467" y="476"/>
                        <a:pt x="467" y="474"/>
                        <a:pt x="468" y="473"/>
                      </a:cubicBezTo>
                      <a:cubicBezTo>
                        <a:pt x="468" y="472"/>
                        <a:pt x="469" y="472"/>
                        <a:pt x="470" y="472"/>
                      </a:cubicBezTo>
                      <a:cubicBezTo>
                        <a:pt x="471" y="471"/>
                        <a:pt x="471" y="470"/>
                        <a:pt x="472" y="469"/>
                      </a:cubicBezTo>
                      <a:cubicBezTo>
                        <a:pt x="473" y="468"/>
                        <a:pt x="475" y="466"/>
                        <a:pt x="477" y="465"/>
                      </a:cubicBezTo>
                      <a:cubicBezTo>
                        <a:pt x="477" y="463"/>
                        <a:pt x="479" y="463"/>
                        <a:pt x="480" y="462"/>
                      </a:cubicBezTo>
                      <a:cubicBezTo>
                        <a:pt x="480" y="461"/>
                        <a:pt x="480" y="461"/>
                        <a:pt x="480" y="460"/>
                      </a:cubicBezTo>
                      <a:cubicBezTo>
                        <a:pt x="486" y="456"/>
                        <a:pt x="487" y="450"/>
                        <a:pt x="493" y="447"/>
                      </a:cubicBezTo>
                      <a:cubicBezTo>
                        <a:pt x="493" y="445"/>
                        <a:pt x="494" y="443"/>
                        <a:pt x="496" y="442"/>
                      </a:cubicBezTo>
                      <a:cubicBezTo>
                        <a:pt x="496" y="441"/>
                        <a:pt x="496" y="440"/>
                        <a:pt x="496" y="439"/>
                      </a:cubicBezTo>
                      <a:cubicBezTo>
                        <a:pt x="497" y="439"/>
                        <a:pt x="498" y="438"/>
                        <a:pt x="499" y="437"/>
                      </a:cubicBezTo>
                      <a:cubicBezTo>
                        <a:pt x="500" y="436"/>
                        <a:pt x="500" y="434"/>
                        <a:pt x="501" y="432"/>
                      </a:cubicBezTo>
                      <a:cubicBezTo>
                        <a:pt x="502" y="431"/>
                        <a:pt x="503" y="430"/>
                        <a:pt x="504" y="428"/>
                      </a:cubicBezTo>
                      <a:cubicBezTo>
                        <a:pt x="505" y="427"/>
                        <a:pt x="506" y="425"/>
                        <a:pt x="507" y="423"/>
                      </a:cubicBezTo>
                      <a:cubicBezTo>
                        <a:pt x="507" y="423"/>
                        <a:pt x="507" y="422"/>
                        <a:pt x="507" y="421"/>
                      </a:cubicBezTo>
                      <a:cubicBezTo>
                        <a:pt x="508" y="420"/>
                        <a:pt x="508" y="419"/>
                        <a:pt x="509" y="419"/>
                      </a:cubicBezTo>
                      <a:cubicBezTo>
                        <a:pt x="509" y="418"/>
                        <a:pt x="509" y="417"/>
                        <a:pt x="510" y="416"/>
                      </a:cubicBezTo>
                      <a:cubicBezTo>
                        <a:pt x="510" y="415"/>
                        <a:pt x="511" y="414"/>
                        <a:pt x="512" y="413"/>
                      </a:cubicBezTo>
                      <a:cubicBezTo>
                        <a:pt x="512" y="413"/>
                        <a:pt x="512" y="412"/>
                        <a:pt x="512" y="411"/>
                      </a:cubicBezTo>
                      <a:cubicBezTo>
                        <a:pt x="513" y="409"/>
                        <a:pt x="515" y="407"/>
                        <a:pt x="515" y="405"/>
                      </a:cubicBezTo>
                      <a:cubicBezTo>
                        <a:pt x="515" y="404"/>
                        <a:pt x="515" y="404"/>
                        <a:pt x="515" y="403"/>
                      </a:cubicBezTo>
                      <a:cubicBezTo>
                        <a:pt x="516" y="402"/>
                        <a:pt x="516" y="401"/>
                        <a:pt x="517" y="401"/>
                      </a:cubicBezTo>
                      <a:cubicBezTo>
                        <a:pt x="517" y="400"/>
                        <a:pt x="517" y="399"/>
                        <a:pt x="517" y="399"/>
                      </a:cubicBezTo>
                      <a:cubicBezTo>
                        <a:pt x="517" y="398"/>
                        <a:pt x="518" y="398"/>
                        <a:pt x="518" y="397"/>
                      </a:cubicBezTo>
                      <a:cubicBezTo>
                        <a:pt x="519" y="396"/>
                        <a:pt x="518" y="394"/>
                        <a:pt x="519" y="392"/>
                      </a:cubicBezTo>
                      <a:cubicBezTo>
                        <a:pt x="519" y="391"/>
                        <a:pt x="520" y="390"/>
                        <a:pt x="520" y="389"/>
                      </a:cubicBezTo>
                      <a:cubicBezTo>
                        <a:pt x="520" y="389"/>
                        <a:pt x="520" y="388"/>
                        <a:pt x="520" y="387"/>
                      </a:cubicBezTo>
                      <a:cubicBezTo>
                        <a:pt x="520" y="385"/>
                        <a:pt x="522" y="384"/>
                        <a:pt x="523" y="382"/>
                      </a:cubicBezTo>
                      <a:cubicBezTo>
                        <a:pt x="523" y="380"/>
                        <a:pt x="523" y="377"/>
                        <a:pt x="523" y="374"/>
                      </a:cubicBezTo>
                      <a:cubicBezTo>
                        <a:pt x="524" y="373"/>
                        <a:pt x="524" y="372"/>
                        <a:pt x="524" y="370"/>
                      </a:cubicBezTo>
                      <a:cubicBezTo>
                        <a:pt x="525" y="368"/>
                        <a:pt x="526" y="364"/>
                        <a:pt x="526" y="362"/>
                      </a:cubicBezTo>
                      <a:cubicBezTo>
                        <a:pt x="526" y="360"/>
                        <a:pt x="525" y="357"/>
                        <a:pt x="527" y="356"/>
                      </a:cubicBezTo>
                      <a:cubicBezTo>
                        <a:pt x="527" y="355"/>
                        <a:pt x="526" y="355"/>
                        <a:pt x="526" y="354"/>
                      </a:cubicBezTo>
                      <a:cubicBezTo>
                        <a:pt x="526" y="353"/>
                        <a:pt x="527" y="353"/>
                        <a:pt x="527" y="352"/>
                      </a:cubicBezTo>
                      <a:cubicBezTo>
                        <a:pt x="526" y="347"/>
                        <a:pt x="527" y="341"/>
                        <a:pt x="528" y="335"/>
                      </a:cubicBezTo>
                      <a:cubicBezTo>
                        <a:pt x="528" y="331"/>
                        <a:pt x="526" y="327"/>
                        <a:pt x="526" y="322"/>
                      </a:cubicBezTo>
                      <a:cubicBezTo>
                        <a:pt x="526" y="319"/>
                        <a:pt x="526" y="316"/>
                        <a:pt x="526" y="313"/>
                      </a:cubicBezTo>
                      <a:cubicBezTo>
                        <a:pt x="526" y="310"/>
                        <a:pt x="523" y="307"/>
                        <a:pt x="524" y="303"/>
                      </a:cubicBezTo>
                      <a:cubicBezTo>
                        <a:pt x="524" y="302"/>
                        <a:pt x="523" y="300"/>
                        <a:pt x="522" y="298"/>
                      </a:cubicBezTo>
                      <a:cubicBezTo>
                        <a:pt x="522" y="297"/>
                        <a:pt x="522" y="296"/>
                        <a:pt x="522" y="295"/>
                      </a:cubicBezTo>
                      <a:cubicBezTo>
                        <a:pt x="522" y="294"/>
                        <a:pt x="521" y="293"/>
                        <a:pt x="520" y="292"/>
                      </a:cubicBezTo>
                      <a:cubicBezTo>
                        <a:pt x="520" y="291"/>
                        <a:pt x="521" y="290"/>
                        <a:pt x="520" y="290"/>
                      </a:cubicBezTo>
                      <a:cubicBezTo>
                        <a:pt x="520" y="286"/>
                        <a:pt x="518" y="284"/>
                        <a:pt x="517" y="281"/>
                      </a:cubicBezTo>
                      <a:cubicBezTo>
                        <a:pt x="517" y="280"/>
                        <a:pt x="517" y="279"/>
                        <a:pt x="517" y="278"/>
                      </a:cubicBezTo>
                      <a:cubicBezTo>
                        <a:pt x="516" y="275"/>
                        <a:pt x="513" y="273"/>
                        <a:pt x="513" y="270"/>
                      </a:cubicBezTo>
                      <a:cubicBezTo>
                        <a:pt x="511" y="268"/>
                        <a:pt x="511" y="267"/>
                        <a:pt x="510" y="265"/>
                      </a:cubicBezTo>
                      <a:cubicBezTo>
                        <a:pt x="509" y="263"/>
                        <a:pt x="507" y="262"/>
                        <a:pt x="506" y="260"/>
                      </a:cubicBezTo>
                      <a:cubicBezTo>
                        <a:pt x="502" y="260"/>
                        <a:pt x="502" y="264"/>
                        <a:pt x="499" y="265"/>
                      </a:cubicBezTo>
                      <a:cubicBezTo>
                        <a:pt x="497" y="267"/>
                        <a:pt x="496" y="270"/>
                        <a:pt x="494" y="271"/>
                      </a:cubicBezTo>
                      <a:cubicBezTo>
                        <a:pt x="493" y="271"/>
                        <a:pt x="493" y="271"/>
                        <a:pt x="492" y="271"/>
                      </a:cubicBezTo>
                      <a:cubicBezTo>
                        <a:pt x="492" y="272"/>
                        <a:pt x="491" y="273"/>
                        <a:pt x="491" y="273"/>
                      </a:cubicBezTo>
                      <a:cubicBezTo>
                        <a:pt x="488" y="274"/>
                        <a:pt x="487" y="275"/>
                        <a:pt x="484" y="276"/>
                      </a:cubicBezTo>
                      <a:cubicBezTo>
                        <a:pt x="483" y="276"/>
                        <a:pt x="481" y="276"/>
                        <a:pt x="480" y="276"/>
                      </a:cubicBezTo>
                      <a:cubicBezTo>
                        <a:pt x="478" y="277"/>
                        <a:pt x="477" y="278"/>
                        <a:pt x="476" y="278"/>
                      </a:cubicBezTo>
                      <a:cubicBezTo>
                        <a:pt x="474" y="278"/>
                        <a:pt x="472" y="278"/>
                        <a:pt x="469" y="278"/>
                      </a:cubicBezTo>
                      <a:cubicBezTo>
                        <a:pt x="466" y="278"/>
                        <a:pt x="463" y="280"/>
                        <a:pt x="461" y="278"/>
                      </a:cubicBezTo>
                      <a:cubicBezTo>
                        <a:pt x="460" y="278"/>
                        <a:pt x="460" y="279"/>
                        <a:pt x="459" y="279"/>
                      </a:cubicBezTo>
                      <a:cubicBezTo>
                        <a:pt x="458" y="279"/>
                        <a:pt x="457" y="278"/>
                        <a:pt x="456" y="278"/>
                      </a:cubicBezTo>
                      <a:cubicBezTo>
                        <a:pt x="455" y="278"/>
                        <a:pt x="454" y="279"/>
                        <a:pt x="453" y="278"/>
                      </a:cubicBezTo>
                      <a:cubicBezTo>
                        <a:pt x="452" y="278"/>
                        <a:pt x="452" y="279"/>
                        <a:pt x="451" y="279"/>
                      </a:cubicBezTo>
                      <a:cubicBezTo>
                        <a:pt x="446" y="278"/>
                        <a:pt x="445" y="282"/>
                        <a:pt x="443" y="285"/>
                      </a:cubicBezTo>
                      <a:cubicBezTo>
                        <a:pt x="443" y="286"/>
                        <a:pt x="442" y="287"/>
                        <a:pt x="443" y="288"/>
                      </a:cubicBezTo>
                      <a:cubicBezTo>
                        <a:pt x="446" y="292"/>
                        <a:pt x="457" y="289"/>
                        <a:pt x="462" y="291"/>
                      </a:cubicBezTo>
                      <a:cubicBezTo>
                        <a:pt x="465" y="289"/>
                        <a:pt x="472" y="291"/>
                        <a:pt x="475" y="291"/>
                      </a:cubicBezTo>
                      <a:cubicBezTo>
                        <a:pt x="478" y="292"/>
                        <a:pt x="481" y="292"/>
                        <a:pt x="482" y="292"/>
                      </a:cubicBezTo>
                      <a:cubicBezTo>
                        <a:pt x="484" y="295"/>
                        <a:pt x="481" y="297"/>
                        <a:pt x="480" y="299"/>
                      </a:cubicBezTo>
                      <a:cubicBezTo>
                        <a:pt x="480" y="299"/>
                        <a:pt x="480" y="300"/>
                        <a:pt x="480" y="300"/>
                      </a:cubicBezTo>
                      <a:cubicBezTo>
                        <a:pt x="479" y="302"/>
                        <a:pt x="476" y="304"/>
                        <a:pt x="474" y="306"/>
                      </a:cubicBezTo>
                      <a:cubicBezTo>
                        <a:pt x="474" y="307"/>
                        <a:pt x="474" y="308"/>
                        <a:pt x="473" y="308"/>
                      </a:cubicBezTo>
                      <a:cubicBezTo>
                        <a:pt x="472" y="309"/>
                        <a:pt x="471" y="309"/>
                        <a:pt x="470" y="309"/>
                      </a:cubicBezTo>
                      <a:cubicBezTo>
                        <a:pt x="469" y="310"/>
                        <a:pt x="469" y="311"/>
                        <a:pt x="469" y="312"/>
                      </a:cubicBezTo>
                      <a:cubicBezTo>
                        <a:pt x="467" y="312"/>
                        <a:pt x="466" y="313"/>
                        <a:pt x="465" y="313"/>
                      </a:cubicBezTo>
                      <a:cubicBezTo>
                        <a:pt x="464" y="314"/>
                        <a:pt x="462" y="314"/>
                        <a:pt x="461" y="315"/>
                      </a:cubicBezTo>
                      <a:cubicBezTo>
                        <a:pt x="460" y="315"/>
                        <a:pt x="459" y="316"/>
                        <a:pt x="459" y="316"/>
                      </a:cubicBezTo>
                      <a:cubicBezTo>
                        <a:pt x="457" y="316"/>
                        <a:pt x="456" y="315"/>
                        <a:pt x="454" y="315"/>
                      </a:cubicBezTo>
                      <a:cubicBezTo>
                        <a:pt x="453" y="315"/>
                        <a:pt x="451" y="316"/>
                        <a:pt x="449" y="316"/>
                      </a:cubicBezTo>
                      <a:cubicBezTo>
                        <a:pt x="448" y="316"/>
                        <a:pt x="447" y="316"/>
                        <a:pt x="446" y="316"/>
                      </a:cubicBezTo>
                      <a:cubicBezTo>
                        <a:pt x="445" y="316"/>
                        <a:pt x="444" y="316"/>
                        <a:pt x="443" y="316"/>
                      </a:cubicBezTo>
                      <a:cubicBezTo>
                        <a:pt x="440" y="317"/>
                        <a:pt x="437" y="316"/>
                        <a:pt x="435" y="317"/>
                      </a:cubicBezTo>
                      <a:cubicBezTo>
                        <a:pt x="432" y="317"/>
                        <a:pt x="431" y="320"/>
                        <a:pt x="429" y="320"/>
                      </a:cubicBezTo>
                      <a:cubicBezTo>
                        <a:pt x="429" y="323"/>
                        <a:pt x="428" y="324"/>
                        <a:pt x="427" y="326"/>
                      </a:cubicBezTo>
                      <a:cubicBezTo>
                        <a:pt x="427" y="327"/>
                        <a:pt x="428" y="328"/>
                        <a:pt x="429" y="329"/>
                      </a:cubicBezTo>
                      <a:cubicBezTo>
                        <a:pt x="430" y="329"/>
                        <a:pt x="432" y="330"/>
                        <a:pt x="433" y="330"/>
                      </a:cubicBezTo>
                      <a:cubicBezTo>
                        <a:pt x="438" y="330"/>
                        <a:pt x="444" y="329"/>
                        <a:pt x="448" y="329"/>
                      </a:cubicBezTo>
                      <a:cubicBezTo>
                        <a:pt x="449" y="330"/>
                        <a:pt x="450" y="330"/>
                        <a:pt x="451" y="330"/>
                      </a:cubicBezTo>
                      <a:cubicBezTo>
                        <a:pt x="454" y="331"/>
                        <a:pt x="456" y="330"/>
                        <a:pt x="458" y="332"/>
                      </a:cubicBezTo>
                      <a:cubicBezTo>
                        <a:pt x="458" y="333"/>
                        <a:pt x="458" y="335"/>
                        <a:pt x="458" y="336"/>
                      </a:cubicBezTo>
                      <a:cubicBezTo>
                        <a:pt x="455" y="337"/>
                        <a:pt x="454" y="340"/>
                        <a:pt x="452" y="343"/>
                      </a:cubicBezTo>
                      <a:cubicBezTo>
                        <a:pt x="451" y="345"/>
                        <a:pt x="448" y="346"/>
                        <a:pt x="447" y="348"/>
                      </a:cubicBezTo>
                      <a:cubicBezTo>
                        <a:pt x="446" y="349"/>
                        <a:pt x="446" y="348"/>
                        <a:pt x="445" y="348"/>
                      </a:cubicBezTo>
                      <a:cubicBezTo>
                        <a:pt x="445" y="352"/>
                        <a:pt x="441" y="351"/>
                        <a:pt x="439" y="352"/>
                      </a:cubicBezTo>
                      <a:cubicBezTo>
                        <a:pt x="437" y="353"/>
                        <a:pt x="436" y="354"/>
                        <a:pt x="434" y="355"/>
                      </a:cubicBezTo>
                      <a:cubicBezTo>
                        <a:pt x="432" y="354"/>
                        <a:pt x="429" y="356"/>
                        <a:pt x="426" y="356"/>
                      </a:cubicBezTo>
                      <a:cubicBezTo>
                        <a:pt x="425" y="356"/>
                        <a:pt x="425" y="355"/>
                        <a:pt x="424" y="355"/>
                      </a:cubicBezTo>
                      <a:cubicBezTo>
                        <a:pt x="421" y="355"/>
                        <a:pt x="419" y="356"/>
                        <a:pt x="416" y="356"/>
                      </a:cubicBezTo>
                      <a:cubicBezTo>
                        <a:pt x="415" y="358"/>
                        <a:pt x="414" y="360"/>
                        <a:pt x="414" y="364"/>
                      </a:cubicBezTo>
                      <a:cubicBezTo>
                        <a:pt x="417" y="369"/>
                        <a:pt x="427" y="366"/>
                        <a:pt x="434" y="368"/>
                      </a:cubicBezTo>
                      <a:cubicBezTo>
                        <a:pt x="435" y="369"/>
                        <a:pt x="435" y="371"/>
                        <a:pt x="436" y="373"/>
                      </a:cubicBezTo>
                      <a:cubicBezTo>
                        <a:pt x="434" y="375"/>
                        <a:pt x="433" y="378"/>
                        <a:pt x="432" y="380"/>
                      </a:cubicBezTo>
                      <a:cubicBezTo>
                        <a:pt x="431" y="381"/>
                        <a:pt x="430" y="381"/>
                        <a:pt x="429" y="382"/>
                      </a:cubicBezTo>
                      <a:cubicBezTo>
                        <a:pt x="426" y="384"/>
                        <a:pt x="424" y="389"/>
                        <a:pt x="421" y="390"/>
                      </a:cubicBezTo>
                      <a:cubicBezTo>
                        <a:pt x="420" y="391"/>
                        <a:pt x="419" y="390"/>
                        <a:pt x="419" y="391"/>
                      </a:cubicBezTo>
                      <a:cubicBezTo>
                        <a:pt x="417" y="391"/>
                        <a:pt x="416" y="392"/>
                        <a:pt x="414" y="392"/>
                      </a:cubicBezTo>
                      <a:cubicBezTo>
                        <a:pt x="411" y="392"/>
                        <a:pt x="407" y="392"/>
                        <a:pt x="404" y="392"/>
                      </a:cubicBezTo>
                      <a:cubicBezTo>
                        <a:pt x="400" y="393"/>
                        <a:pt x="397" y="398"/>
                        <a:pt x="399" y="403"/>
                      </a:cubicBezTo>
                      <a:cubicBezTo>
                        <a:pt x="400" y="403"/>
                        <a:pt x="401" y="404"/>
                        <a:pt x="403" y="404"/>
                      </a:cubicBezTo>
                      <a:cubicBezTo>
                        <a:pt x="404" y="404"/>
                        <a:pt x="405" y="404"/>
                        <a:pt x="407" y="404"/>
                      </a:cubicBezTo>
                      <a:cubicBezTo>
                        <a:pt x="408" y="404"/>
                        <a:pt x="409" y="405"/>
                        <a:pt x="410" y="405"/>
                      </a:cubicBezTo>
                      <a:cubicBezTo>
                        <a:pt x="414" y="406"/>
                        <a:pt x="413" y="407"/>
                        <a:pt x="413" y="410"/>
                      </a:cubicBezTo>
                      <a:cubicBezTo>
                        <a:pt x="413" y="411"/>
                        <a:pt x="412" y="411"/>
                        <a:pt x="411" y="412"/>
                      </a:cubicBezTo>
                      <a:cubicBezTo>
                        <a:pt x="412" y="415"/>
                        <a:pt x="409" y="415"/>
                        <a:pt x="409" y="418"/>
                      </a:cubicBezTo>
                      <a:cubicBezTo>
                        <a:pt x="405" y="421"/>
                        <a:pt x="402" y="426"/>
                        <a:pt x="396" y="427"/>
                      </a:cubicBezTo>
                      <a:cubicBezTo>
                        <a:pt x="395" y="427"/>
                        <a:pt x="393" y="427"/>
                        <a:pt x="392" y="427"/>
                      </a:cubicBezTo>
                      <a:cubicBezTo>
                        <a:pt x="391" y="427"/>
                        <a:pt x="390" y="428"/>
                        <a:pt x="389" y="428"/>
                      </a:cubicBezTo>
                      <a:cubicBezTo>
                        <a:pt x="386" y="429"/>
                        <a:pt x="384" y="429"/>
                        <a:pt x="382" y="430"/>
                      </a:cubicBezTo>
                      <a:cubicBezTo>
                        <a:pt x="380" y="434"/>
                        <a:pt x="378" y="437"/>
                        <a:pt x="380" y="441"/>
                      </a:cubicBezTo>
                      <a:cubicBezTo>
                        <a:pt x="381" y="442"/>
                        <a:pt x="383" y="443"/>
                        <a:pt x="384" y="444"/>
                      </a:cubicBezTo>
                      <a:cubicBezTo>
                        <a:pt x="384" y="445"/>
                        <a:pt x="385" y="447"/>
                        <a:pt x="386" y="448"/>
                      </a:cubicBezTo>
                      <a:cubicBezTo>
                        <a:pt x="387" y="450"/>
                        <a:pt x="389" y="451"/>
                        <a:pt x="387" y="455"/>
                      </a:cubicBezTo>
                      <a:cubicBezTo>
                        <a:pt x="387" y="457"/>
                        <a:pt x="384" y="459"/>
                        <a:pt x="383" y="461"/>
                      </a:cubicBezTo>
                      <a:cubicBezTo>
                        <a:pt x="383" y="462"/>
                        <a:pt x="383" y="463"/>
                        <a:pt x="382" y="464"/>
                      </a:cubicBezTo>
                      <a:cubicBezTo>
                        <a:pt x="382" y="464"/>
                        <a:pt x="381" y="465"/>
                        <a:pt x="380" y="466"/>
                      </a:cubicBezTo>
                      <a:cubicBezTo>
                        <a:pt x="379" y="468"/>
                        <a:pt x="378" y="470"/>
                        <a:pt x="376" y="472"/>
                      </a:cubicBezTo>
                      <a:cubicBezTo>
                        <a:pt x="376" y="472"/>
                        <a:pt x="376" y="473"/>
                        <a:pt x="376" y="473"/>
                      </a:cubicBezTo>
                      <a:cubicBezTo>
                        <a:pt x="375" y="474"/>
                        <a:pt x="374" y="475"/>
                        <a:pt x="374" y="476"/>
                      </a:cubicBezTo>
                      <a:cubicBezTo>
                        <a:pt x="373" y="477"/>
                        <a:pt x="372" y="478"/>
                        <a:pt x="372" y="480"/>
                      </a:cubicBezTo>
                      <a:cubicBezTo>
                        <a:pt x="372" y="480"/>
                        <a:pt x="371" y="480"/>
                        <a:pt x="370" y="481"/>
                      </a:cubicBezTo>
                      <a:cubicBezTo>
                        <a:pt x="370" y="482"/>
                        <a:pt x="370" y="483"/>
                        <a:pt x="370" y="483"/>
                      </a:cubicBezTo>
                      <a:cubicBezTo>
                        <a:pt x="369" y="484"/>
                        <a:pt x="368" y="484"/>
                        <a:pt x="368" y="484"/>
                      </a:cubicBezTo>
                      <a:cubicBezTo>
                        <a:pt x="366" y="487"/>
                        <a:pt x="365" y="489"/>
                        <a:pt x="364" y="491"/>
                      </a:cubicBezTo>
                      <a:cubicBezTo>
                        <a:pt x="363" y="492"/>
                        <a:pt x="362" y="494"/>
                        <a:pt x="362" y="495"/>
                      </a:cubicBezTo>
                      <a:cubicBezTo>
                        <a:pt x="361" y="496"/>
                        <a:pt x="360" y="496"/>
                        <a:pt x="359" y="498"/>
                      </a:cubicBezTo>
                      <a:cubicBezTo>
                        <a:pt x="359" y="498"/>
                        <a:pt x="359" y="499"/>
                        <a:pt x="358" y="499"/>
                      </a:cubicBezTo>
                      <a:cubicBezTo>
                        <a:pt x="358" y="500"/>
                        <a:pt x="358" y="500"/>
                        <a:pt x="357" y="501"/>
                      </a:cubicBezTo>
                      <a:cubicBezTo>
                        <a:pt x="357" y="501"/>
                        <a:pt x="356" y="502"/>
                        <a:pt x="356" y="503"/>
                      </a:cubicBezTo>
                      <a:cubicBezTo>
                        <a:pt x="356" y="503"/>
                        <a:pt x="354" y="503"/>
                        <a:pt x="354" y="504"/>
                      </a:cubicBezTo>
                      <a:cubicBezTo>
                        <a:pt x="353" y="505"/>
                        <a:pt x="353" y="506"/>
                        <a:pt x="353" y="506"/>
                      </a:cubicBezTo>
                      <a:cubicBezTo>
                        <a:pt x="350" y="508"/>
                        <a:pt x="349" y="505"/>
                        <a:pt x="347" y="504"/>
                      </a:cubicBezTo>
                      <a:cubicBezTo>
                        <a:pt x="346" y="503"/>
                        <a:pt x="344" y="502"/>
                        <a:pt x="344" y="501"/>
                      </a:cubicBezTo>
                      <a:cubicBezTo>
                        <a:pt x="343" y="500"/>
                        <a:pt x="343" y="499"/>
                        <a:pt x="342" y="498"/>
                      </a:cubicBezTo>
                      <a:cubicBezTo>
                        <a:pt x="341" y="496"/>
                        <a:pt x="339" y="494"/>
                        <a:pt x="338" y="492"/>
                      </a:cubicBezTo>
                      <a:cubicBezTo>
                        <a:pt x="336" y="490"/>
                        <a:pt x="334" y="488"/>
                        <a:pt x="333" y="486"/>
                      </a:cubicBezTo>
                      <a:cubicBezTo>
                        <a:pt x="333" y="485"/>
                        <a:pt x="333" y="485"/>
                        <a:pt x="333" y="484"/>
                      </a:cubicBezTo>
                      <a:cubicBezTo>
                        <a:pt x="331" y="483"/>
                        <a:pt x="330" y="482"/>
                        <a:pt x="330" y="480"/>
                      </a:cubicBezTo>
                      <a:cubicBezTo>
                        <a:pt x="329" y="479"/>
                        <a:pt x="328" y="479"/>
                        <a:pt x="327" y="478"/>
                      </a:cubicBezTo>
                      <a:cubicBezTo>
                        <a:pt x="328" y="476"/>
                        <a:pt x="326" y="475"/>
                        <a:pt x="326" y="473"/>
                      </a:cubicBezTo>
                      <a:cubicBezTo>
                        <a:pt x="325" y="473"/>
                        <a:pt x="326" y="472"/>
                        <a:pt x="326" y="471"/>
                      </a:cubicBezTo>
                      <a:cubicBezTo>
                        <a:pt x="325" y="470"/>
                        <a:pt x="324" y="471"/>
                        <a:pt x="323" y="471"/>
                      </a:cubicBezTo>
                      <a:cubicBezTo>
                        <a:pt x="322" y="470"/>
                        <a:pt x="321" y="468"/>
                        <a:pt x="320" y="466"/>
                      </a:cubicBezTo>
                      <a:cubicBezTo>
                        <a:pt x="319" y="465"/>
                        <a:pt x="317" y="463"/>
                        <a:pt x="317" y="462"/>
                      </a:cubicBezTo>
                      <a:cubicBezTo>
                        <a:pt x="316" y="462"/>
                        <a:pt x="317" y="461"/>
                        <a:pt x="316" y="461"/>
                      </a:cubicBezTo>
                      <a:cubicBezTo>
                        <a:pt x="316" y="459"/>
                        <a:pt x="314" y="457"/>
                        <a:pt x="313" y="456"/>
                      </a:cubicBezTo>
                      <a:cubicBezTo>
                        <a:pt x="312" y="453"/>
                        <a:pt x="311" y="449"/>
                        <a:pt x="314" y="449"/>
                      </a:cubicBezTo>
                      <a:cubicBezTo>
                        <a:pt x="314" y="447"/>
                        <a:pt x="316" y="446"/>
                        <a:pt x="317" y="445"/>
                      </a:cubicBezTo>
                      <a:cubicBezTo>
                        <a:pt x="319" y="443"/>
                        <a:pt x="317" y="439"/>
                        <a:pt x="319" y="436"/>
                      </a:cubicBezTo>
                      <a:cubicBezTo>
                        <a:pt x="318" y="434"/>
                        <a:pt x="316" y="433"/>
                        <a:pt x="316" y="431"/>
                      </a:cubicBezTo>
                      <a:cubicBezTo>
                        <a:pt x="314" y="431"/>
                        <a:pt x="313" y="429"/>
                        <a:pt x="311" y="428"/>
                      </a:cubicBezTo>
                      <a:cubicBezTo>
                        <a:pt x="309" y="429"/>
                        <a:pt x="307" y="429"/>
                        <a:pt x="305" y="428"/>
                      </a:cubicBezTo>
                      <a:cubicBezTo>
                        <a:pt x="301" y="427"/>
                        <a:pt x="299" y="427"/>
                        <a:pt x="296" y="426"/>
                      </a:cubicBezTo>
                      <a:cubicBezTo>
                        <a:pt x="296" y="425"/>
                        <a:pt x="295" y="424"/>
                        <a:pt x="295" y="424"/>
                      </a:cubicBezTo>
                      <a:cubicBezTo>
                        <a:pt x="292" y="423"/>
                        <a:pt x="290" y="420"/>
                        <a:pt x="287" y="418"/>
                      </a:cubicBezTo>
                      <a:cubicBezTo>
                        <a:pt x="287" y="417"/>
                        <a:pt x="287" y="416"/>
                        <a:pt x="287" y="416"/>
                      </a:cubicBezTo>
                      <a:cubicBezTo>
                        <a:pt x="284" y="416"/>
                        <a:pt x="285" y="412"/>
                        <a:pt x="284" y="410"/>
                      </a:cubicBezTo>
                      <a:cubicBezTo>
                        <a:pt x="286" y="405"/>
                        <a:pt x="294" y="407"/>
                        <a:pt x="299" y="405"/>
                      </a:cubicBezTo>
                      <a:cubicBezTo>
                        <a:pt x="299" y="402"/>
                        <a:pt x="297" y="397"/>
                        <a:pt x="295" y="396"/>
                      </a:cubicBezTo>
                      <a:cubicBezTo>
                        <a:pt x="294" y="395"/>
                        <a:pt x="293" y="395"/>
                        <a:pt x="291" y="395"/>
                      </a:cubicBezTo>
                      <a:cubicBezTo>
                        <a:pt x="290" y="394"/>
                        <a:pt x="289" y="394"/>
                        <a:pt x="288" y="394"/>
                      </a:cubicBezTo>
                      <a:cubicBezTo>
                        <a:pt x="287" y="393"/>
                        <a:pt x="285" y="394"/>
                        <a:pt x="284" y="394"/>
                      </a:cubicBezTo>
                      <a:cubicBezTo>
                        <a:pt x="277" y="393"/>
                        <a:pt x="274" y="390"/>
                        <a:pt x="269" y="387"/>
                      </a:cubicBezTo>
                      <a:cubicBezTo>
                        <a:pt x="269" y="386"/>
                        <a:pt x="268" y="386"/>
                        <a:pt x="268" y="385"/>
                      </a:cubicBezTo>
                      <a:cubicBezTo>
                        <a:pt x="268" y="385"/>
                        <a:pt x="267" y="385"/>
                        <a:pt x="266" y="384"/>
                      </a:cubicBezTo>
                      <a:cubicBezTo>
                        <a:pt x="264" y="382"/>
                        <a:pt x="257" y="373"/>
                        <a:pt x="264" y="372"/>
                      </a:cubicBezTo>
                      <a:cubicBezTo>
                        <a:pt x="265" y="371"/>
                        <a:pt x="268" y="372"/>
                        <a:pt x="269" y="372"/>
                      </a:cubicBezTo>
                      <a:cubicBezTo>
                        <a:pt x="270" y="372"/>
                        <a:pt x="271" y="371"/>
                        <a:pt x="272" y="370"/>
                      </a:cubicBezTo>
                      <a:cubicBezTo>
                        <a:pt x="275" y="370"/>
                        <a:pt x="277" y="371"/>
                        <a:pt x="279" y="370"/>
                      </a:cubicBezTo>
                      <a:cubicBezTo>
                        <a:pt x="282" y="369"/>
                        <a:pt x="281" y="366"/>
                        <a:pt x="280" y="364"/>
                      </a:cubicBezTo>
                      <a:cubicBezTo>
                        <a:pt x="279" y="362"/>
                        <a:pt x="279" y="360"/>
                        <a:pt x="277" y="359"/>
                      </a:cubicBezTo>
                      <a:cubicBezTo>
                        <a:pt x="275" y="357"/>
                        <a:pt x="270" y="359"/>
                        <a:pt x="267" y="359"/>
                      </a:cubicBezTo>
                      <a:cubicBezTo>
                        <a:pt x="266" y="359"/>
                        <a:pt x="265" y="358"/>
                        <a:pt x="264" y="358"/>
                      </a:cubicBezTo>
                      <a:cubicBezTo>
                        <a:pt x="263" y="358"/>
                        <a:pt x="262" y="358"/>
                        <a:pt x="261" y="358"/>
                      </a:cubicBezTo>
                      <a:cubicBezTo>
                        <a:pt x="258" y="358"/>
                        <a:pt x="256" y="356"/>
                        <a:pt x="252" y="357"/>
                      </a:cubicBezTo>
                      <a:cubicBezTo>
                        <a:pt x="251" y="356"/>
                        <a:pt x="251" y="355"/>
                        <a:pt x="249" y="355"/>
                      </a:cubicBezTo>
                      <a:cubicBezTo>
                        <a:pt x="245" y="351"/>
                        <a:pt x="242" y="348"/>
                        <a:pt x="239" y="344"/>
                      </a:cubicBezTo>
                      <a:cubicBezTo>
                        <a:pt x="237" y="343"/>
                        <a:pt x="235" y="340"/>
                        <a:pt x="235" y="339"/>
                      </a:cubicBezTo>
                      <a:cubicBezTo>
                        <a:pt x="235" y="338"/>
                        <a:pt x="236" y="336"/>
                        <a:pt x="237" y="336"/>
                      </a:cubicBezTo>
                      <a:cubicBezTo>
                        <a:pt x="237" y="336"/>
                        <a:pt x="238" y="336"/>
                        <a:pt x="239" y="336"/>
                      </a:cubicBezTo>
                      <a:cubicBezTo>
                        <a:pt x="239" y="335"/>
                        <a:pt x="239" y="335"/>
                        <a:pt x="240" y="335"/>
                      </a:cubicBezTo>
                      <a:cubicBezTo>
                        <a:pt x="240" y="335"/>
                        <a:pt x="241" y="335"/>
                        <a:pt x="242" y="335"/>
                      </a:cubicBezTo>
                      <a:cubicBezTo>
                        <a:pt x="243" y="335"/>
                        <a:pt x="245" y="335"/>
                        <a:pt x="246" y="335"/>
                      </a:cubicBezTo>
                      <a:cubicBezTo>
                        <a:pt x="247" y="335"/>
                        <a:pt x="249" y="334"/>
                        <a:pt x="250" y="334"/>
                      </a:cubicBezTo>
                      <a:cubicBezTo>
                        <a:pt x="256" y="332"/>
                        <a:pt x="264" y="336"/>
                        <a:pt x="263" y="328"/>
                      </a:cubicBezTo>
                      <a:cubicBezTo>
                        <a:pt x="263" y="327"/>
                        <a:pt x="262" y="327"/>
                        <a:pt x="261" y="326"/>
                      </a:cubicBezTo>
                      <a:cubicBezTo>
                        <a:pt x="261" y="325"/>
                        <a:pt x="261" y="324"/>
                        <a:pt x="261" y="323"/>
                      </a:cubicBezTo>
                      <a:cubicBezTo>
                        <a:pt x="259" y="320"/>
                        <a:pt x="254" y="321"/>
                        <a:pt x="250" y="320"/>
                      </a:cubicBezTo>
                      <a:cubicBezTo>
                        <a:pt x="247" y="320"/>
                        <a:pt x="246" y="321"/>
                        <a:pt x="244" y="321"/>
                      </a:cubicBezTo>
                      <a:cubicBezTo>
                        <a:pt x="242" y="321"/>
                        <a:pt x="240" y="320"/>
                        <a:pt x="238" y="320"/>
                      </a:cubicBezTo>
                      <a:cubicBezTo>
                        <a:pt x="236" y="319"/>
                        <a:pt x="233" y="320"/>
                        <a:pt x="231" y="319"/>
                      </a:cubicBezTo>
                      <a:cubicBezTo>
                        <a:pt x="230" y="319"/>
                        <a:pt x="229" y="318"/>
                        <a:pt x="228" y="318"/>
                      </a:cubicBezTo>
                      <a:cubicBezTo>
                        <a:pt x="228" y="318"/>
                        <a:pt x="227" y="318"/>
                        <a:pt x="226" y="318"/>
                      </a:cubicBezTo>
                      <a:cubicBezTo>
                        <a:pt x="225" y="317"/>
                        <a:pt x="225" y="317"/>
                        <a:pt x="224" y="316"/>
                      </a:cubicBezTo>
                      <a:cubicBezTo>
                        <a:pt x="223" y="315"/>
                        <a:pt x="221" y="315"/>
                        <a:pt x="219" y="314"/>
                      </a:cubicBezTo>
                      <a:cubicBezTo>
                        <a:pt x="218" y="311"/>
                        <a:pt x="215" y="310"/>
                        <a:pt x="213" y="307"/>
                      </a:cubicBezTo>
                      <a:cubicBezTo>
                        <a:pt x="212" y="306"/>
                        <a:pt x="212" y="305"/>
                        <a:pt x="211" y="304"/>
                      </a:cubicBezTo>
                      <a:cubicBezTo>
                        <a:pt x="209" y="301"/>
                        <a:pt x="208" y="299"/>
                        <a:pt x="212" y="298"/>
                      </a:cubicBezTo>
                      <a:cubicBezTo>
                        <a:pt x="217" y="296"/>
                        <a:pt x="227" y="297"/>
                        <a:pt x="233" y="296"/>
                      </a:cubicBezTo>
                      <a:cubicBezTo>
                        <a:pt x="235" y="296"/>
                        <a:pt x="236" y="295"/>
                        <a:pt x="237" y="295"/>
                      </a:cubicBezTo>
                      <a:cubicBezTo>
                        <a:pt x="240" y="295"/>
                        <a:pt x="244" y="296"/>
                        <a:pt x="245" y="293"/>
                      </a:cubicBezTo>
                      <a:cubicBezTo>
                        <a:pt x="245" y="290"/>
                        <a:pt x="244" y="288"/>
                        <a:pt x="242" y="285"/>
                      </a:cubicBezTo>
                      <a:cubicBezTo>
                        <a:pt x="240" y="284"/>
                        <a:pt x="238" y="283"/>
                        <a:pt x="236" y="283"/>
                      </a:cubicBezTo>
                      <a:cubicBezTo>
                        <a:pt x="233" y="282"/>
                        <a:pt x="231" y="283"/>
                        <a:pt x="229" y="283"/>
                      </a:cubicBezTo>
                      <a:cubicBezTo>
                        <a:pt x="226" y="283"/>
                        <a:pt x="222" y="282"/>
                        <a:pt x="219" y="282"/>
                      </a:cubicBezTo>
                      <a:cubicBezTo>
                        <a:pt x="215" y="282"/>
                        <a:pt x="210" y="283"/>
                        <a:pt x="207" y="282"/>
                      </a:cubicBezTo>
                      <a:cubicBezTo>
                        <a:pt x="205" y="281"/>
                        <a:pt x="203" y="280"/>
                        <a:pt x="201" y="279"/>
                      </a:cubicBezTo>
                      <a:cubicBezTo>
                        <a:pt x="200" y="279"/>
                        <a:pt x="199" y="278"/>
                        <a:pt x="198" y="277"/>
                      </a:cubicBezTo>
                      <a:cubicBezTo>
                        <a:pt x="195" y="276"/>
                        <a:pt x="193" y="274"/>
                        <a:pt x="191" y="272"/>
                      </a:cubicBezTo>
                      <a:cubicBezTo>
                        <a:pt x="190" y="271"/>
                        <a:pt x="184" y="266"/>
                        <a:pt x="182" y="266"/>
                      </a:cubicBezTo>
                      <a:cubicBezTo>
                        <a:pt x="179" y="266"/>
                        <a:pt x="179" y="273"/>
                        <a:pt x="177" y="274"/>
                      </a:cubicBezTo>
                      <a:cubicBezTo>
                        <a:pt x="176" y="275"/>
                        <a:pt x="177" y="275"/>
                        <a:pt x="177" y="276"/>
                      </a:cubicBezTo>
                      <a:cubicBezTo>
                        <a:pt x="177" y="276"/>
                        <a:pt x="176" y="276"/>
                        <a:pt x="175" y="277"/>
                      </a:cubicBezTo>
                      <a:cubicBezTo>
                        <a:pt x="176" y="281"/>
                        <a:pt x="174" y="282"/>
                        <a:pt x="173" y="285"/>
                      </a:cubicBezTo>
                      <a:cubicBezTo>
                        <a:pt x="172" y="286"/>
                        <a:pt x="173" y="287"/>
                        <a:pt x="172" y="288"/>
                      </a:cubicBezTo>
                      <a:cubicBezTo>
                        <a:pt x="172" y="290"/>
                        <a:pt x="170" y="294"/>
                        <a:pt x="169" y="296"/>
                      </a:cubicBezTo>
                      <a:cubicBezTo>
                        <a:pt x="169" y="297"/>
                        <a:pt x="169" y="297"/>
                        <a:pt x="169" y="298"/>
                      </a:cubicBezTo>
                      <a:cubicBezTo>
                        <a:pt x="169" y="299"/>
                        <a:pt x="169" y="299"/>
                        <a:pt x="168" y="300"/>
                      </a:cubicBezTo>
                      <a:cubicBezTo>
                        <a:pt x="168" y="301"/>
                        <a:pt x="168" y="301"/>
                        <a:pt x="168" y="302"/>
                      </a:cubicBezTo>
                      <a:cubicBezTo>
                        <a:pt x="168" y="303"/>
                        <a:pt x="167" y="303"/>
                        <a:pt x="167" y="304"/>
                      </a:cubicBezTo>
                      <a:cubicBezTo>
                        <a:pt x="167" y="307"/>
                        <a:pt x="167" y="309"/>
                        <a:pt x="167" y="311"/>
                      </a:cubicBezTo>
                      <a:cubicBezTo>
                        <a:pt x="166" y="312"/>
                        <a:pt x="165" y="312"/>
                        <a:pt x="165" y="313"/>
                      </a:cubicBezTo>
                      <a:cubicBezTo>
                        <a:pt x="165" y="314"/>
                        <a:pt x="166" y="315"/>
                        <a:pt x="166" y="316"/>
                      </a:cubicBezTo>
                      <a:cubicBezTo>
                        <a:pt x="166" y="317"/>
                        <a:pt x="165" y="318"/>
                        <a:pt x="165" y="319"/>
                      </a:cubicBezTo>
                      <a:cubicBezTo>
                        <a:pt x="165" y="323"/>
                        <a:pt x="165" y="326"/>
                        <a:pt x="165" y="330"/>
                      </a:cubicBezTo>
                      <a:cubicBezTo>
                        <a:pt x="165" y="331"/>
                        <a:pt x="164" y="331"/>
                        <a:pt x="164" y="332"/>
                      </a:cubicBezTo>
                      <a:cubicBezTo>
                        <a:pt x="164" y="334"/>
                        <a:pt x="164" y="336"/>
                        <a:pt x="164" y="338"/>
                      </a:cubicBezTo>
                      <a:cubicBezTo>
                        <a:pt x="165" y="341"/>
                        <a:pt x="164" y="344"/>
                        <a:pt x="164" y="347"/>
                      </a:cubicBezTo>
                      <a:cubicBezTo>
                        <a:pt x="164" y="349"/>
                        <a:pt x="165" y="351"/>
                        <a:pt x="165" y="354"/>
                      </a:cubicBezTo>
                      <a:cubicBezTo>
                        <a:pt x="165" y="355"/>
                        <a:pt x="165" y="357"/>
                        <a:pt x="165" y="358"/>
                      </a:cubicBezTo>
                      <a:cubicBezTo>
                        <a:pt x="165" y="359"/>
                        <a:pt x="166" y="360"/>
                        <a:pt x="166" y="361"/>
                      </a:cubicBezTo>
                      <a:cubicBezTo>
                        <a:pt x="166" y="365"/>
                        <a:pt x="166" y="369"/>
                        <a:pt x="167" y="372"/>
                      </a:cubicBezTo>
                      <a:cubicBezTo>
                        <a:pt x="168" y="373"/>
                        <a:pt x="168" y="375"/>
                        <a:pt x="168" y="377"/>
                      </a:cubicBezTo>
                      <a:cubicBezTo>
                        <a:pt x="169" y="381"/>
                        <a:pt x="171" y="384"/>
                        <a:pt x="171" y="387"/>
                      </a:cubicBezTo>
                      <a:cubicBezTo>
                        <a:pt x="172" y="389"/>
                        <a:pt x="172" y="391"/>
                        <a:pt x="173" y="394"/>
                      </a:cubicBezTo>
                      <a:cubicBezTo>
                        <a:pt x="173" y="395"/>
                        <a:pt x="174" y="397"/>
                        <a:pt x="174" y="398"/>
                      </a:cubicBezTo>
                      <a:cubicBezTo>
                        <a:pt x="175" y="400"/>
                        <a:pt x="175" y="402"/>
                        <a:pt x="175" y="403"/>
                      </a:cubicBezTo>
                      <a:cubicBezTo>
                        <a:pt x="176" y="404"/>
                        <a:pt x="177" y="405"/>
                        <a:pt x="177" y="406"/>
                      </a:cubicBezTo>
                      <a:cubicBezTo>
                        <a:pt x="179" y="409"/>
                        <a:pt x="180" y="413"/>
                        <a:pt x="181" y="415"/>
                      </a:cubicBezTo>
                      <a:cubicBezTo>
                        <a:pt x="182" y="416"/>
                        <a:pt x="182" y="417"/>
                        <a:pt x="182" y="417"/>
                      </a:cubicBezTo>
                      <a:cubicBezTo>
                        <a:pt x="183" y="419"/>
                        <a:pt x="184" y="419"/>
                        <a:pt x="185" y="421"/>
                      </a:cubicBezTo>
                      <a:cubicBezTo>
                        <a:pt x="185" y="422"/>
                        <a:pt x="185" y="424"/>
                        <a:pt x="186" y="425"/>
                      </a:cubicBezTo>
                      <a:cubicBezTo>
                        <a:pt x="187" y="428"/>
                        <a:pt x="189" y="430"/>
                        <a:pt x="190" y="432"/>
                      </a:cubicBezTo>
                      <a:cubicBezTo>
                        <a:pt x="190" y="433"/>
                        <a:pt x="190" y="434"/>
                        <a:pt x="191" y="434"/>
                      </a:cubicBezTo>
                      <a:cubicBezTo>
                        <a:pt x="192" y="437"/>
                        <a:pt x="194" y="439"/>
                        <a:pt x="196" y="441"/>
                      </a:cubicBezTo>
                      <a:cubicBezTo>
                        <a:pt x="198" y="443"/>
                        <a:pt x="199" y="445"/>
                        <a:pt x="201" y="447"/>
                      </a:cubicBezTo>
                      <a:cubicBezTo>
                        <a:pt x="201" y="448"/>
                        <a:pt x="200" y="448"/>
                        <a:pt x="200" y="449"/>
                      </a:cubicBezTo>
                      <a:cubicBezTo>
                        <a:pt x="203" y="451"/>
                        <a:pt x="207" y="453"/>
                        <a:pt x="208" y="457"/>
                      </a:cubicBezTo>
                      <a:cubicBezTo>
                        <a:pt x="209" y="458"/>
                        <a:pt x="210" y="459"/>
                        <a:pt x="211" y="461"/>
                      </a:cubicBezTo>
                      <a:cubicBezTo>
                        <a:pt x="212" y="462"/>
                        <a:pt x="213" y="463"/>
                        <a:pt x="215" y="463"/>
                      </a:cubicBezTo>
                      <a:cubicBezTo>
                        <a:pt x="218" y="468"/>
                        <a:pt x="223" y="471"/>
                        <a:pt x="227" y="475"/>
                      </a:cubicBezTo>
                      <a:cubicBezTo>
                        <a:pt x="227" y="476"/>
                        <a:pt x="227" y="476"/>
                        <a:pt x="227" y="476"/>
                      </a:cubicBezTo>
                      <a:cubicBezTo>
                        <a:pt x="228" y="477"/>
                        <a:pt x="230" y="478"/>
                        <a:pt x="231" y="480"/>
                      </a:cubicBezTo>
                      <a:cubicBezTo>
                        <a:pt x="231" y="482"/>
                        <a:pt x="227" y="485"/>
                        <a:pt x="224" y="483"/>
                      </a:cubicBezTo>
                      <a:cubicBezTo>
                        <a:pt x="220" y="480"/>
                        <a:pt x="216" y="477"/>
                        <a:pt x="213" y="473"/>
                      </a:cubicBezTo>
                      <a:cubicBezTo>
                        <a:pt x="212" y="473"/>
                        <a:pt x="211" y="472"/>
                        <a:pt x="211" y="472"/>
                      </a:cubicBezTo>
                      <a:cubicBezTo>
                        <a:pt x="210" y="472"/>
                        <a:pt x="210" y="471"/>
                        <a:pt x="210" y="471"/>
                      </a:cubicBezTo>
                      <a:cubicBezTo>
                        <a:pt x="210" y="470"/>
                        <a:pt x="208" y="471"/>
                        <a:pt x="208" y="470"/>
                      </a:cubicBezTo>
                      <a:cubicBezTo>
                        <a:pt x="207" y="468"/>
                        <a:pt x="205" y="467"/>
                        <a:pt x="204" y="465"/>
                      </a:cubicBezTo>
                      <a:cubicBezTo>
                        <a:pt x="202" y="463"/>
                        <a:pt x="201" y="461"/>
                        <a:pt x="199" y="459"/>
                      </a:cubicBezTo>
                      <a:cubicBezTo>
                        <a:pt x="199" y="458"/>
                        <a:pt x="199" y="458"/>
                        <a:pt x="199" y="458"/>
                      </a:cubicBezTo>
                      <a:cubicBezTo>
                        <a:pt x="198" y="456"/>
                        <a:pt x="195" y="455"/>
                        <a:pt x="194" y="453"/>
                      </a:cubicBezTo>
                      <a:cubicBezTo>
                        <a:pt x="193" y="452"/>
                        <a:pt x="193" y="451"/>
                        <a:pt x="193" y="450"/>
                      </a:cubicBezTo>
                      <a:cubicBezTo>
                        <a:pt x="192" y="450"/>
                        <a:pt x="192" y="449"/>
                        <a:pt x="191" y="449"/>
                      </a:cubicBezTo>
                      <a:cubicBezTo>
                        <a:pt x="190" y="447"/>
                        <a:pt x="189" y="445"/>
                        <a:pt x="188" y="443"/>
                      </a:cubicBezTo>
                      <a:cubicBezTo>
                        <a:pt x="187" y="442"/>
                        <a:pt x="186" y="441"/>
                        <a:pt x="185" y="440"/>
                      </a:cubicBezTo>
                      <a:cubicBezTo>
                        <a:pt x="184" y="439"/>
                        <a:pt x="184" y="437"/>
                        <a:pt x="183" y="436"/>
                      </a:cubicBezTo>
                      <a:cubicBezTo>
                        <a:pt x="183" y="436"/>
                        <a:pt x="183" y="435"/>
                        <a:pt x="183" y="435"/>
                      </a:cubicBezTo>
                      <a:cubicBezTo>
                        <a:pt x="181" y="434"/>
                        <a:pt x="180" y="432"/>
                        <a:pt x="179" y="430"/>
                      </a:cubicBezTo>
                      <a:cubicBezTo>
                        <a:pt x="178" y="429"/>
                        <a:pt x="177" y="427"/>
                        <a:pt x="177" y="425"/>
                      </a:cubicBezTo>
                      <a:cubicBezTo>
                        <a:pt x="176" y="425"/>
                        <a:pt x="177" y="425"/>
                        <a:pt x="177" y="424"/>
                      </a:cubicBezTo>
                      <a:cubicBezTo>
                        <a:pt x="174" y="421"/>
                        <a:pt x="173" y="416"/>
                        <a:pt x="170" y="413"/>
                      </a:cubicBezTo>
                      <a:cubicBezTo>
                        <a:pt x="170" y="412"/>
                        <a:pt x="170" y="412"/>
                        <a:pt x="170" y="411"/>
                      </a:cubicBezTo>
                      <a:cubicBezTo>
                        <a:pt x="168" y="411"/>
                        <a:pt x="169" y="408"/>
                        <a:pt x="168" y="406"/>
                      </a:cubicBezTo>
                      <a:cubicBezTo>
                        <a:pt x="168" y="405"/>
                        <a:pt x="167" y="404"/>
                        <a:pt x="167" y="403"/>
                      </a:cubicBezTo>
                      <a:cubicBezTo>
                        <a:pt x="166" y="401"/>
                        <a:pt x="166" y="399"/>
                        <a:pt x="165" y="397"/>
                      </a:cubicBezTo>
                      <a:cubicBezTo>
                        <a:pt x="164" y="395"/>
                        <a:pt x="163" y="393"/>
                        <a:pt x="162" y="391"/>
                      </a:cubicBezTo>
                      <a:cubicBezTo>
                        <a:pt x="162" y="390"/>
                        <a:pt x="162" y="389"/>
                        <a:pt x="161" y="387"/>
                      </a:cubicBezTo>
                      <a:cubicBezTo>
                        <a:pt x="161" y="387"/>
                        <a:pt x="160" y="386"/>
                        <a:pt x="160" y="385"/>
                      </a:cubicBezTo>
                      <a:cubicBezTo>
                        <a:pt x="160" y="384"/>
                        <a:pt x="160" y="382"/>
                        <a:pt x="160" y="380"/>
                      </a:cubicBezTo>
                      <a:cubicBezTo>
                        <a:pt x="160" y="379"/>
                        <a:pt x="159" y="379"/>
                        <a:pt x="158" y="378"/>
                      </a:cubicBezTo>
                      <a:cubicBezTo>
                        <a:pt x="158" y="375"/>
                        <a:pt x="159" y="373"/>
                        <a:pt x="158" y="370"/>
                      </a:cubicBezTo>
                      <a:cubicBezTo>
                        <a:pt x="158" y="369"/>
                        <a:pt x="157" y="369"/>
                        <a:pt x="157" y="368"/>
                      </a:cubicBezTo>
                      <a:cubicBezTo>
                        <a:pt x="156" y="365"/>
                        <a:pt x="157" y="363"/>
                        <a:pt x="156" y="360"/>
                      </a:cubicBezTo>
                      <a:cubicBezTo>
                        <a:pt x="156" y="358"/>
                        <a:pt x="154" y="356"/>
                        <a:pt x="154" y="354"/>
                      </a:cubicBezTo>
                      <a:cubicBezTo>
                        <a:pt x="154" y="352"/>
                        <a:pt x="155" y="351"/>
                        <a:pt x="155" y="349"/>
                      </a:cubicBezTo>
                      <a:cubicBezTo>
                        <a:pt x="155" y="348"/>
                        <a:pt x="155" y="347"/>
                        <a:pt x="155" y="347"/>
                      </a:cubicBezTo>
                      <a:cubicBezTo>
                        <a:pt x="154" y="342"/>
                        <a:pt x="154" y="335"/>
                        <a:pt x="154" y="331"/>
                      </a:cubicBezTo>
                      <a:cubicBezTo>
                        <a:pt x="154" y="330"/>
                        <a:pt x="155" y="329"/>
                        <a:pt x="155" y="328"/>
                      </a:cubicBezTo>
                      <a:cubicBezTo>
                        <a:pt x="156" y="326"/>
                        <a:pt x="155" y="325"/>
                        <a:pt x="155" y="323"/>
                      </a:cubicBezTo>
                      <a:cubicBezTo>
                        <a:pt x="155" y="321"/>
                        <a:pt x="156" y="319"/>
                        <a:pt x="156" y="317"/>
                      </a:cubicBezTo>
                      <a:cubicBezTo>
                        <a:pt x="156" y="315"/>
                        <a:pt x="155" y="314"/>
                        <a:pt x="156" y="313"/>
                      </a:cubicBezTo>
                      <a:cubicBezTo>
                        <a:pt x="156" y="312"/>
                        <a:pt x="157" y="312"/>
                        <a:pt x="157" y="311"/>
                      </a:cubicBezTo>
                      <a:cubicBezTo>
                        <a:pt x="157" y="309"/>
                        <a:pt x="157" y="307"/>
                        <a:pt x="157" y="305"/>
                      </a:cubicBezTo>
                      <a:cubicBezTo>
                        <a:pt x="157" y="304"/>
                        <a:pt x="158" y="304"/>
                        <a:pt x="158" y="303"/>
                      </a:cubicBezTo>
                      <a:cubicBezTo>
                        <a:pt x="159" y="301"/>
                        <a:pt x="158" y="299"/>
                        <a:pt x="159" y="298"/>
                      </a:cubicBezTo>
                      <a:cubicBezTo>
                        <a:pt x="159" y="297"/>
                        <a:pt x="160" y="296"/>
                        <a:pt x="160" y="295"/>
                      </a:cubicBezTo>
                      <a:cubicBezTo>
                        <a:pt x="160" y="294"/>
                        <a:pt x="160" y="293"/>
                        <a:pt x="160" y="292"/>
                      </a:cubicBezTo>
                      <a:cubicBezTo>
                        <a:pt x="161" y="289"/>
                        <a:pt x="163" y="286"/>
                        <a:pt x="163" y="283"/>
                      </a:cubicBezTo>
                      <a:cubicBezTo>
                        <a:pt x="164" y="282"/>
                        <a:pt x="163" y="281"/>
                        <a:pt x="164" y="280"/>
                      </a:cubicBezTo>
                      <a:cubicBezTo>
                        <a:pt x="164" y="280"/>
                        <a:pt x="165" y="279"/>
                        <a:pt x="165" y="278"/>
                      </a:cubicBezTo>
                      <a:cubicBezTo>
                        <a:pt x="167" y="274"/>
                        <a:pt x="169" y="269"/>
                        <a:pt x="170" y="265"/>
                      </a:cubicBezTo>
                      <a:cubicBezTo>
                        <a:pt x="171" y="263"/>
                        <a:pt x="172" y="261"/>
                        <a:pt x="173" y="260"/>
                      </a:cubicBezTo>
                      <a:cubicBezTo>
                        <a:pt x="173" y="255"/>
                        <a:pt x="177" y="253"/>
                        <a:pt x="178" y="249"/>
                      </a:cubicBezTo>
                      <a:cubicBezTo>
                        <a:pt x="179" y="249"/>
                        <a:pt x="180" y="248"/>
                        <a:pt x="180" y="248"/>
                      </a:cubicBezTo>
                      <a:cubicBezTo>
                        <a:pt x="179" y="245"/>
                        <a:pt x="182" y="246"/>
                        <a:pt x="181" y="243"/>
                      </a:cubicBezTo>
                      <a:cubicBezTo>
                        <a:pt x="183" y="242"/>
                        <a:pt x="185" y="239"/>
                        <a:pt x="185" y="237"/>
                      </a:cubicBezTo>
                      <a:cubicBezTo>
                        <a:pt x="186" y="236"/>
                        <a:pt x="187" y="236"/>
                        <a:pt x="188" y="235"/>
                      </a:cubicBezTo>
                      <a:cubicBezTo>
                        <a:pt x="190" y="231"/>
                        <a:pt x="193" y="226"/>
                        <a:pt x="197" y="223"/>
                      </a:cubicBezTo>
                      <a:cubicBezTo>
                        <a:pt x="197" y="222"/>
                        <a:pt x="198" y="221"/>
                        <a:pt x="199" y="220"/>
                      </a:cubicBezTo>
                      <a:cubicBezTo>
                        <a:pt x="200" y="219"/>
                        <a:pt x="200" y="220"/>
                        <a:pt x="201" y="219"/>
                      </a:cubicBezTo>
                      <a:cubicBezTo>
                        <a:pt x="202" y="218"/>
                        <a:pt x="201" y="218"/>
                        <a:pt x="202" y="217"/>
                      </a:cubicBezTo>
                      <a:cubicBezTo>
                        <a:pt x="203" y="215"/>
                        <a:pt x="205" y="213"/>
                        <a:pt x="207" y="211"/>
                      </a:cubicBezTo>
                      <a:cubicBezTo>
                        <a:pt x="209" y="209"/>
                        <a:pt x="211" y="208"/>
                        <a:pt x="213" y="206"/>
                      </a:cubicBezTo>
                      <a:cubicBezTo>
                        <a:pt x="214" y="204"/>
                        <a:pt x="217" y="202"/>
                        <a:pt x="219" y="200"/>
                      </a:cubicBezTo>
                      <a:cubicBezTo>
                        <a:pt x="220" y="198"/>
                        <a:pt x="221" y="197"/>
                        <a:pt x="222" y="196"/>
                      </a:cubicBezTo>
                      <a:cubicBezTo>
                        <a:pt x="223" y="196"/>
                        <a:pt x="223" y="197"/>
                        <a:pt x="224" y="197"/>
                      </a:cubicBezTo>
                      <a:cubicBezTo>
                        <a:pt x="226" y="195"/>
                        <a:pt x="228" y="190"/>
                        <a:pt x="232" y="191"/>
                      </a:cubicBezTo>
                      <a:cubicBezTo>
                        <a:pt x="233" y="188"/>
                        <a:pt x="235" y="187"/>
                        <a:pt x="238" y="186"/>
                      </a:cubicBezTo>
                      <a:cubicBezTo>
                        <a:pt x="240" y="185"/>
                        <a:pt x="240" y="183"/>
                        <a:pt x="243" y="182"/>
                      </a:cubicBezTo>
                      <a:cubicBezTo>
                        <a:pt x="245" y="179"/>
                        <a:pt x="249" y="178"/>
                        <a:pt x="252" y="177"/>
                      </a:cubicBezTo>
                      <a:cubicBezTo>
                        <a:pt x="253" y="175"/>
                        <a:pt x="254" y="175"/>
                        <a:pt x="256" y="174"/>
                      </a:cubicBezTo>
                      <a:cubicBezTo>
                        <a:pt x="257" y="174"/>
                        <a:pt x="257" y="173"/>
                        <a:pt x="258" y="173"/>
                      </a:cubicBezTo>
                      <a:cubicBezTo>
                        <a:pt x="259" y="172"/>
                        <a:pt x="261" y="172"/>
                        <a:pt x="262" y="172"/>
                      </a:cubicBezTo>
                      <a:cubicBezTo>
                        <a:pt x="263" y="171"/>
                        <a:pt x="263" y="170"/>
                        <a:pt x="264" y="170"/>
                      </a:cubicBezTo>
                      <a:cubicBezTo>
                        <a:pt x="264" y="170"/>
                        <a:pt x="265" y="170"/>
                        <a:pt x="265" y="170"/>
                      </a:cubicBezTo>
                      <a:cubicBezTo>
                        <a:pt x="267" y="169"/>
                        <a:pt x="269" y="168"/>
                        <a:pt x="271" y="167"/>
                      </a:cubicBezTo>
                      <a:cubicBezTo>
                        <a:pt x="272" y="167"/>
                        <a:pt x="273" y="168"/>
                        <a:pt x="273" y="167"/>
                      </a:cubicBezTo>
                      <a:cubicBezTo>
                        <a:pt x="274" y="167"/>
                        <a:pt x="274" y="166"/>
                        <a:pt x="274" y="165"/>
                      </a:cubicBezTo>
                      <a:cubicBezTo>
                        <a:pt x="275" y="165"/>
                        <a:pt x="275" y="166"/>
                        <a:pt x="276" y="166"/>
                      </a:cubicBezTo>
                      <a:cubicBezTo>
                        <a:pt x="277" y="165"/>
                        <a:pt x="277" y="164"/>
                        <a:pt x="278" y="164"/>
                      </a:cubicBezTo>
                      <a:cubicBezTo>
                        <a:pt x="281" y="165"/>
                        <a:pt x="282" y="163"/>
                        <a:pt x="285" y="162"/>
                      </a:cubicBezTo>
                      <a:cubicBezTo>
                        <a:pt x="286" y="162"/>
                        <a:pt x="289" y="162"/>
                        <a:pt x="290" y="161"/>
                      </a:cubicBezTo>
                      <a:cubicBezTo>
                        <a:pt x="292" y="161"/>
                        <a:pt x="293" y="159"/>
                        <a:pt x="295" y="160"/>
                      </a:cubicBezTo>
                      <a:cubicBezTo>
                        <a:pt x="296" y="160"/>
                        <a:pt x="296" y="158"/>
                        <a:pt x="297" y="158"/>
                      </a:cubicBezTo>
                      <a:cubicBezTo>
                        <a:pt x="300" y="158"/>
                        <a:pt x="302" y="157"/>
                        <a:pt x="305" y="156"/>
                      </a:cubicBezTo>
                      <a:cubicBezTo>
                        <a:pt x="307" y="156"/>
                        <a:pt x="309" y="156"/>
                        <a:pt x="310" y="155"/>
                      </a:cubicBezTo>
                      <a:cubicBezTo>
                        <a:pt x="312" y="155"/>
                        <a:pt x="314" y="154"/>
                        <a:pt x="315" y="154"/>
                      </a:cubicBezTo>
                      <a:cubicBezTo>
                        <a:pt x="317" y="154"/>
                        <a:pt x="318" y="154"/>
                        <a:pt x="320" y="154"/>
                      </a:cubicBezTo>
                      <a:cubicBezTo>
                        <a:pt x="322" y="154"/>
                        <a:pt x="323" y="153"/>
                        <a:pt x="325" y="153"/>
                      </a:cubicBezTo>
                      <a:cubicBezTo>
                        <a:pt x="327" y="152"/>
                        <a:pt x="328" y="153"/>
                        <a:pt x="329" y="153"/>
                      </a:cubicBezTo>
                      <a:cubicBezTo>
                        <a:pt x="333" y="152"/>
                        <a:pt x="337" y="151"/>
                        <a:pt x="341" y="152"/>
                      </a:cubicBezTo>
                      <a:cubicBezTo>
                        <a:pt x="343" y="152"/>
                        <a:pt x="344" y="152"/>
                        <a:pt x="346" y="151"/>
                      </a:cubicBezTo>
                      <a:cubicBezTo>
                        <a:pt x="350" y="151"/>
                        <a:pt x="355" y="152"/>
                        <a:pt x="359" y="151"/>
                      </a:cubicBezTo>
                      <a:cubicBezTo>
                        <a:pt x="360" y="152"/>
                        <a:pt x="361" y="152"/>
                        <a:pt x="362" y="152"/>
                      </a:cubicBezTo>
                      <a:cubicBezTo>
                        <a:pt x="363" y="152"/>
                        <a:pt x="365" y="152"/>
                        <a:pt x="366" y="152"/>
                      </a:cubicBezTo>
                      <a:cubicBezTo>
                        <a:pt x="367" y="153"/>
                        <a:pt x="371" y="152"/>
                        <a:pt x="374" y="153"/>
                      </a:cubicBezTo>
                      <a:cubicBezTo>
                        <a:pt x="376" y="153"/>
                        <a:pt x="379" y="155"/>
                        <a:pt x="383" y="154"/>
                      </a:cubicBezTo>
                      <a:cubicBezTo>
                        <a:pt x="386" y="157"/>
                        <a:pt x="392" y="156"/>
                        <a:pt x="396" y="158"/>
                      </a:cubicBezTo>
                      <a:cubicBezTo>
                        <a:pt x="396" y="158"/>
                        <a:pt x="397" y="158"/>
                        <a:pt x="398" y="159"/>
                      </a:cubicBezTo>
                      <a:cubicBezTo>
                        <a:pt x="400" y="160"/>
                        <a:pt x="403" y="160"/>
                        <a:pt x="406" y="160"/>
                      </a:cubicBezTo>
                      <a:cubicBezTo>
                        <a:pt x="407" y="161"/>
                        <a:pt x="409" y="162"/>
                        <a:pt x="410" y="162"/>
                      </a:cubicBezTo>
                      <a:cubicBezTo>
                        <a:pt x="412" y="163"/>
                        <a:pt x="413" y="163"/>
                        <a:pt x="415" y="164"/>
                      </a:cubicBezTo>
                      <a:cubicBezTo>
                        <a:pt x="416" y="164"/>
                        <a:pt x="416" y="165"/>
                        <a:pt x="417" y="165"/>
                      </a:cubicBezTo>
                      <a:cubicBezTo>
                        <a:pt x="418" y="165"/>
                        <a:pt x="419" y="165"/>
                        <a:pt x="419" y="165"/>
                      </a:cubicBezTo>
                      <a:cubicBezTo>
                        <a:pt x="422" y="166"/>
                        <a:pt x="424" y="168"/>
                        <a:pt x="426" y="169"/>
                      </a:cubicBezTo>
                      <a:cubicBezTo>
                        <a:pt x="430" y="171"/>
                        <a:pt x="435" y="172"/>
                        <a:pt x="438" y="175"/>
                      </a:cubicBezTo>
                      <a:cubicBezTo>
                        <a:pt x="438" y="175"/>
                        <a:pt x="439" y="175"/>
                        <a:pt x="439" y="175"/>
                      </a:cubicBezTo>
                      <a:cubicBezTo>
                        <a:pt x="440" y="176"/>
                        <a:pt x="440" y="176"/>
                        <a:pt x="440" y="177"/>
                      </a:cubicBezTo>
                      <a:cubicBezTo>
                        <a:pt x="443" y="177"/>
                        <a:pt x="444" y="178"/>
                        <a:pt x="445" y="179"/>
                      </a:cubicBezTo>
                      <a:cubicBezTo>
                        <a:pt x="445" y="179"/>
                        <a:pt x="446" y="179"/>
                        <a:pt x="447" y="179"/>
                      </a:cubicBezTo>
                      <a:cubicBezTo>
                        <a:pt x="448" y="180"/>
                        <a:pt x="450" y="182"/>
                        <a:pt x="451" y="183"/>
                      </a:cubicBezTo>
                      <a:cubicBezTo>
                        <a:pt x="452" y="183"/>
                        <a:pt x="453" y="183"/>
                        <a:pt x="454" y="184"/>
                      </a:cubicBezTo>
                      <a:cubicBezTo>
                        <a:pt x="454" y="185"/>
                        <a:pt x="454" y="186"/>
                        <a:pt x="455" y="186"/>
                      </a:cubicBezTo>
                      <a:cubicBezTo>
                        <a:pt x="456" y="187"/>
                        <a:pt x="457" y="187"/>
                        <a:pt x="458" y="187"/>
                      </a:cubicBezTo>
                      <a:cubicBezTo>
                        <a:pt x="459" y="188"/>
                        <a:pt x="459" y="190"/>
                        <a:pt x="461" y="190"/>
                      </a:cubicBezTo>
                      <a:cubicBezTo>
                        <a:pt x="461" y="190"/>
                        <a:pt x="462" y="190"/>
                        <a:pt x="462" y="190"/>
                      </a:cubicBezTo>
                      <a:cubicBezTo>
                        <a:pt x="464" y="191"/>
                        <a:pt x="465" y="193"/>
                        <a:pt x="467" y="194"/>
                      </a:cubicBezTo>
                      <a:cubicBezTo>
                        <a:pt x="468" y="195"/>
                        <a:pt x="470" y="197"/>
                        <a:pt x="471" y="199"/>
                      </a:cubicBezTo>
                      <a:cubicBezTo>
                        <a:pt x="474" y="200"/>
                        <a:pt x="476" y="202"/>
                        <a:pt x="478" y="205"/>
                      </a:cubicBezTo>
                      <a:cubicBezTo>
                        <a:pt x="481" y="206"/>
                        <a:pt x="482" y="209"/>
                        <a:pt x="485" y="211"/>
                      </a:cubicBezTo>
                      <a:cubicBezTo>
                        <a:pt x="487" y="213"/>
                        <a:pt x="489" y="214"/>
                        <a:pt x="489" y="216"/>
                      </a:cubicBezTo>
                      <a:cubicBezTo>
                        <a:pt x="491" y="218"/>
                        <a:pt x="493" y="220"/>
                        <a:pt x="494" y="222"/>
                      </a:cubicBezTo>
                      <a:cubicBezTo>
                        <a:pt x="496" y="223"/>
                        <a:pt x="496" y="224"/>
                        <a:pt x="497" y="226"/>
                      </a:cubicBezTo>
                      <a:cubicBezTo>
                        <a:pt x="499" y="227"/>
                        <a:pt x="501" y="229"/>
                        <a:pt x="502" y="232"/>
                      </a:cubicBezTo>
                      <a:cubicBezTo>
                        <a:pt x="504" y="235"/>
                        <a:pt x="507" y="237"/>
                        <a:pt x="508" y="241"/>
                      </a:cubicBezTo>
                      <a:cubicBezTo>
                        <a:pt x="510" y="242"/>
                        <a:pt x="511" y="244"/>
                        <a:pt x="512" y="245"/>
                      </a:cubicBezTo>
                      <a:cubicBezTo>
                        <a:pt x="513" y="247"/>
                        <a:pt x="515" y="249"/>
                        <a:pt x="515" y="252"/>
                      </a:cubicBezTo>
                      <a:cubicBezTo>
                        <a:pt x="516" y="253"/>
                        <a:pt x="518" y="255"/>
                        <a:pt x="520" y="254"/>
                      </a:cubicBezTo>
                      <a:cubicBezTo>
                        <a:pt x="521" y="249"/>
                        <a:pt x="517" y="245"/>
                        <a:pt x="519" y="240"/>
                      </a:cubicBezTo>
                      <a:cubicBezTo>
                        <a:pt x="520" y="240"/>
                        <a:pt x="521" y="238"/>
                        <a:pt x="522" y="238"/>
                      </a:cubicBezTo>
                      <a:cubicBezTo>
                        <a:pt x="526" y="237"/>
                        <a:pt x="528" y="241"/>
                        <a:pt x="531" y="243"/>
                      </a:cubicBezTo>
                      <a:cubicBezTo>
                        <a:pt x="531" y="243"/>
                        <a:pt x="532" y="243"/>
                        <a:pt x="533" y="244"/>
                      </a:cubicBezTo>
                      <a:cubicBezTo>
                        <a:pt x="535" y="245"/>
                        <a:pt x="537" y="246"/>
                        <a:pt x="538" y="247"/>
                      </a:cubicBezTo>
                      <a:cubicBezTo>
                        <a:pt x="539" y="247"/>
                        <a:pt x="541" y="247"/>
                        <a:pt x="542" y="247"/>
                      </a:cubicBezTo>
                      <a:cubicBezTo>
                        <a:pt x="543" y="248"/>
                        <a:pt x="543" y="248"/>
                        <a:pt x="544" y="249"/>
                      </a:cubicBezTo>
                      <a:cubicBezTo>
                        <a:pt x="545" y="249"/>
                        <a:pt x="546" y="248"/>
                        <a:pt x="547" y="249"/>
                      </a:cubicBezTo>
                      <a:cubicBezTo>
                        <a:pt x="548" y="249"/>
                        <a:pt x="549" y="250"/>
                        <a:pt x="549" y="250"/>
                      </a:cubicBezTo>
                      <a:cubicBezTo>
                        <a:pt x="550" y="250"/>
                        <a:pt x="551" y="250"/>
                        <a:pt x="552" y="250"/>
                      </a:cubicBezTo>
                      <a:cubicBezTo>
                        <a:pt x="556" y="252"/>
                        <a:pt x="559" y="254"/>
                        <a:pt x="563" y="253"/>
                      </a:cubicBezTo>
                      <a:cubicBezTo>
                        <a:pt x="566" y="249"/>
                        <a:pt x="560" y="249"/>
                        <a:pt x="557" y="248"/>
                      </a:cubicBezTo>
                      <a:cubicBezTo>
                        <a:pt x="556" y="246"/>
                        <a:pt x="555" y="244"/>
                        <a:pt x="552" y="244"/>
                      </a:cubicBezTo>
                      <a:cubicBezTo>
                        <a:pt x="552" y="241"/>
                        <a:pt x="544" y="237"/>
                        <a:pt x="547" y="234"/>
                      </a:cubicBezTo>
                      <a:cubicBezTo>
                        <a:pt x="551" y="234"/>
                        <a:pt x="554" y="234"/>
                        <a:pt x="558" y="235"/>
                      </a:cubicBezTo>
                      <a:cubicBezTo>
                        <a:pt x="560" y="235"/>
                        <a:pt x="561" y="236"/>
                        <a:pt x="563" y="236"/>
                      </a:cubicBezTo>
                      <a:cubicBezTo>
                        <a:pt x="567" y="236"/>
                        <a:pt x="569" y="238"/>
                        <a:pt x="572" y="238"/>
                      </a:cubicBezTo>
                      <a:cubicBezTo>
                        <a:pt x="573" y="238"/>
                        <a:pt x="574" y="238"/>
                        <a:pt x="575" y="238"/>
                      </a:cubicBezTo>
                      <a:cubicBezTo>
                        <a:pt x="578" y="239"/>
                        <a:pt x="585" y="241"/>
                        <a:pt x="587" y="241"/>
                      </a:cubicBezTo>
                      <a:cubicBezTo>
                        <a:pt x="588" y="241"/>
                        <a:pt x="591" y="239"/>
                        <a:pt x="591" y="238"/>
                      </a:cubicBezTo>
                      <a:cubicBezTo>
                        <a:pt x="591" y="236"/>
                        <a:pt x="590" y="236"/>
                        <a:pt x="588" y="236"/>
                      </a:cubicBezTo>
                      <a:cubicBezTo>
                        <a:pt x="587" y="235"/>
                        <a:pt x="585" y="235"/>
                        <a:pt x="583" y="234"/>
                      </a:cubicBezTo>
                      <a:cubicBezTo>
                        <a:pt x="582" y="234"/>
                        <a:pt x="580" y="232"/>
                        <a:pt x="579" y="231"/>
                      </a:cubicBezTo>
                      <a:cubicBezTo>
                        <a:pt x="577" y="231"/>
                        <a:pt x="575" y="232"/>
                        <a:pt x="573" y="231"/>
                      </a:cubicBezTo>
                      <a:cubicBezTo>
                        <a:pt x="572" y="231"/>
                        <a:pt x="569" y="230"/>
                        <a:pt x="568" y="230"/>
                      </a:cubicBezTo>
                      <a:cubicBezTo>
                        <a:pt x="567" y="229"/>
                        <a:pt x="565" y="225"/>
                        <a:pt x="565" y="223"/>
                      </a:cubicBezTo>
                      <a:cubicBezTo>
                        <a:pt x="566" y="222"/>
                        <a:pt x="568" y="220"/>
                        <a:pt x="570" y="220"/>
                      </a:cubicBezTo>
                      <a:cubicBezTo>
                        <a:pt x="570" y="219"/>
                        <a:pt x="569" y="219"/>
                        <a:pt x="569" y="218"/>
                      </a:cubicBezTo>
                      <a:cubicBezTo>
                        <a:pt x="569" y="217"/>
                        <a:pt x="571" y="217"/>
                        <a:pt x="571" y="217"/>
                      </a:cubicBezTo>
                      <a:cubicBezTo>
                        <a:pt x="572" y="216"/>
                        <a:pt x="571" y="216"/>
                        <a:pt x="571" y="215"/>
                      </a:cubicBezTo>
                      <a:cubicBezTo>
                        <a:pt x="574" y="212"/>
                        <a:pt x="576" y="206"/>
                        <a:pt x="577" y="201"/>
                      </a:cubicBezTo>
                      <a:cubicBezTo>
                        <a:pt x="579" y="198"/>
                        <a:pt x="579" y="194"/>
                        <a:pt x="584" y="194"/>
                      </a:cubicBezTo>
                      <a:cubicBezTo>
                        <a:pt x="588" y="194"/>
                        <a:pt x="587" y="198"/>
                        <a:pt x="589" y="201"/>
                      </a:cubicBezTo>
                      <a:cubicBezTo>
                        <a:pt x="586" y="204"/>
                        <a:pt x="591" y="208"/>
                        <a:pt x="588" y="211"/>
                      </a:cubicBezTo>
                      <a:cubicBezTo>
                        <a:pt x="589" y="213"/>
                        <a:pt x="589" y="217"/>
                        <a:pt x="589" y="219"/>
                      </a:cubicBezTo>
                      <a:cubicBezTo>
                        <a:pt x="588" y="220"/>
                        <a:pt x="587" y="221"/>
                        <a:pt x="588" y="222"/>
                      </a:cubicBezTo>
                      <a:cubicBezTo>
                        <a:pt x="591" y="224"/>
                        <a:pt x="591" y="220"/>
                        <a:pt x="594" y="219"/>
                      </a:cubicBezTo>
                      <a:cubicBezTo>
                        <a:pt x="596" y="219"/>
                        <a:pt x="599" y="220"/>
                        <a:pt x="601" y="219"/>
                      </a:cubicBezTo>
                      <a:cubicBezTo>
                        <a:pt x="602" y="217"/>
                        <a:pt x="604" y="214"/>
                        <a:pt x="602" y="212"/>
                      </a:cubicBezTo>
                      <a:cubicBezTo>
                        <a:pt x="604" y="211"/>
                        <a:pt x="604" y="208"/>
                        <a:pt x="606" y="208"/>
                      </a:cubicBezTo>
                      <a:cubicBezTo>
                        <a:pt x="607" y="207"/>
                        <a:pt x="608" y="208"/>
                        <a:pt x="609" y="207"/>
                      </a:cubicBezTo>
                      <a:cubicBezTo>
                        <a:pt x="611" y="208"/>
                        <a:pt x="612" y="208"/>
                        <a:pt x="614" y="209"/>
                      </a:cubicBezTo>
                      <a:cubicBezTo>
                        <a:pt x="618" y="210"/>
                        <a:pt x="621" y="214"/>
                        <a:pt x="628" y="213"/>
                      </a:cubicBezTo>
                      <a:cubicBezTo>
                        <a:pt x="629" y="211"/>
                        <a:pt x="634" y="212"/>
                        <a:pt x="636" y="210"/>
                      </a:cubicBezTo>
                      <a:cubicBezTo>
                        <a:pt x="637" y="210"/>
                        <a:pt x="637" y="211"/>
                        <a:pt x="638" y="211"/>
                      </a:cubicBezTo>
                      <a:cubicBezTo>
                        <a:pt x="639" y="208"/>
                        <a:pt x="643" y="211"/>
                        <a:pt x="645" y="209"/>
                      </a:cubicBezTo>
                      <a:cubicBezTo>
                        <a:pt x="647" y="208"/>
                        <a:pt x="645" y="205"/>
                        <a:pt x="645" y="204"/>
                      </a:cubicBezTo>
                      <a:cubicBezTo>
                        <a:pt x="644" y="201"/>
                        <a:pt x="644" y="199"/>
                        <a:pt x="642" y="198"/>
                      </a:cubicBezTo>
                      <a:cubicBezTo>
                        <a:pt x="643" y="196"/>
                        <a:pt x="641" y="195"/>
                        <a:pt x="641" y="194"/>
                      </a:cubicBezTo>
                      <a:cubicBezTo>
                        <a:pt x="640" y="193"/>
                        <a:pt x="641" y="192"/>
                        <a:pt x="640" y="191"/>
                      </a:cubicBezTo>
                      <a:cubicBezTo>
                        <a:pt x="640" y="190"/>
                        <a:pt x="638" y="189"/>
                        <a:pt x="637" y="187"/>
                      </a:cubicBezTo>
                      <a:cubicBezTo>
                        <a:pt x="637" y="186"/>
                        <a:pt x="637" y="186"/>
                        <a:pt x="637" y="185"/>
                      </a:cubicBezTo>
                      <a:cubicBezTo>
                        <a:pt x="635" y="182"/>
                        <a:pt x="632" y="179"/>
                        <a:pt x="631" y="176"/>
                      </a:cubicBezTo>
                      <a:cubicBezTo>
                        <a:pt x="629" y="173"/>
                        <a:pt x="628" y="171"/>
                        <a:pt x="627" y="168"/>
                      </a:cubicBezTo>
                      <a:cubicBezTo>
                        <a:pt x="626" y="167"/>
                        <a:pt x="625" y="165"/>
                        <a:pt x="624" y="163"/>
                      </a:cubicBezTo>
                      <a:cubicBezTo>
                        <a:pt x="622" y="161"/>
                        <a:pt x="620" y="159"/>
                        <a:pt x="620" y="157"/>
                      </a:cubicBezTo>
                      <a:cubicBezTo>
                        <a:pt x="619" y="156"/>
                        <a:pt x="618" y="156"/>
                        <a:pt x="618" y="155"/>
                      </a:cubicBezTo>
                      <a:cubicBezTo>
                        <a:pt x="617" y="154"/>
                        <a:pt x="617" y="154"/>
                        <a:pt x="617" y="153"/>
                      </a:cubicBezTo>
                      <a:cubicBezTo>
                        <a:pt x="615" y="152"/>
                        <a:pt x="614" y="150"/>
                        <a:pt x="612" y="148"/>
                      </a:cubicBezTo>
                      <a:cubicBezTo>
                        <a:pt x="612" y="147"/>
                        <a:pt x="611" y="145"/>
                        <a:pt x="610" y="144"/>
                      </a:cubicBezTo>
                      <a:cubicBezTo>
                        <a:pt x="610" y="143"/>
                        <a:pt x="608" y="143"/>
                        <a:pt x="608" y="142"/>
                      </a:cubicBezTo>
                      <a:cubicBezTo>
                        <a:pt x="607" y="140"/>
                        <a:pt x="606" y="138"/>
                        <a:pt x="605" y="137"/>
                      </a:cubicBezTo>
                      <a:cubicBezTo>
                        <a:pt x="604" y="136"/>
                        <a:pt x="602" y="134"/>
                        <a:pt x="601" y="133"/>
                      </a:cubicBezTo>
                      <a:cubicBezTo>
                        <a:pt x="600" y="132"/>
                        <a:pt x="600" y="131"/>
                        <a:pt x="599" y="130"/>
                      </a:cubicBezTo>
                      <a:cubicBezTo>
                        <a:pt x="598" y="128"/>
                        <a:pt x="596" y="127"/>
                        <a:pt x="595" y="125"/>
                      </a:cubicBezTo>
                      <a:cubicBezTo>
                        <a:pt x="591" y="122"/>
                        <a:pt x="588" y="118"/>
                        <a:pt x="586" y="115"/>
                      </a:cubicBezTo>
                      <a:cubicBezTo>
                        <a:pt x="581" y="111"/>
                        <a:pt x="577" y="107"/>
                        <a:pt x="573" y="102"/>
                      </a:cubicBezTo>
                      <a:cubicBezTo>
                        <a:pt x="570" y="101"/>
                        <a:pt x="568" y="99"/>
                        <a:pt x="567" y="96"/>
                      </a:cubicBezTo>
                      <a:cubicBezTo>
                        <a:pt x="566" y="96"/>
                        <a:pt x="565" y="96"/>
                        <a:pt x="565" y="96"/>
                      </a:cubicBezTo>
                      <a:cubicBezTo>
                        <a:pt x="562" y="93"/>
                        <a:pt x="560" y="90"/>
                        <a:pt x="556" y="88"/>
                      </a:cubicBezTo>
                      <a:cubicBezTo>
                        <a:pt x="553" y="85"/>
                        <a:pt x="550" y="83"/>
                        <a:pt x="547" y="81"/>
                      </a:cubicBezTo>
                      <a:cubicBezTo>
                        <a:pt x="546" y="80"/>
                        <a:pt x="546" y="80"/>
                        <a:pt x="546" y="79"/>
                      </a:cubicBezTo>
                      <a:cubicBezTo>
                        <a:pt x="545" y="79"/>
                        <a:pt x="545" y="80"/>
                        <a:pt x="544" y="80"/>
                      </a:cubicBezTo>
                      <a:cubicBezTo>
                        <a:pt x="543" y="79"/>
                        <a:pt x="543" y="78"/>
                        <a:pt x="543" y="78"/>
                      </a:cubicBezTo>
                      <a:close/>
                      <a:moveTo>
                        <a:pt x="492" y="233"/>
                      </a:moveTo>
                      <a:cubicBezTo>
                        <a:pt x="491" y="231"/>
                        <a:pt x="489" y="231"/>
                        <a:pt x="489" y="229"/>
                      </a:cubicBezTo>
                      <a:cubicBezTo>
                        <a:pt x="488" y="228"/>
                        <a:pt x="487" y="228"/>
                        <a:pt x="487" y="226"/>
                      </a:cubicBezTo>
                      <a:cubicBezTo>
                        <a:pt x="486" y="226"/>
                        <a:pt x="486" y="226"/>
                        <a:pt x="486" y="225"/>
                      </a:cubicBezTo>
                      <a:cubicBezTo>
                        <a:pt x="485" y="224"/>
                        <a:pt x="484" y="224"/>
                        <a:pt x="483" y="223"/>
                      </a:cubicBezTo>
                      <a:cubicBezTo>
                        <a:pt x="483" y="222"/>
                        <a:pt x="483" y="221"/>
                        <a:pt x="482" y="221"/>
                      </a:cubicBezTo>
                      <a:cubicBezTo>
                        <a:pt x="482" y="220"/>
                        <a:pt x="481" y="220"/>
                        <a:pt x="481" y="220"/>
                      </a:cubicBezTo>
                      <a:cubicBezTo>
                        <a:pt x="479" y="218"/>
                        <a:pt x="479" y="216"/>
                        <a:pt x="477" y="215"/>
                      </a:cubicBezTo>
                      <a:cubicBezTo>
                        <a:pt x="477" y="215"/>
                        <a:pt x="476" y="214"/>
                        <a:pt x="475" y="214"/>
                      </a:cubicBezTo>
                      <a:cubicBezTo>
                        <a:pt x="474" y="213"/>
                        <a:pt x="472" y="212"/>
                        <a:pt x="471" y="211"/>
                      </a:cubicBezTo>
                      <a:cubicBezTo>
                        <a:pt x="471" y="210"/>
                        <a:pt x="471" y="209"/>
                        <a:pt x="470" y="209"/>
                      </a:cubicBezTo>
                      <a:cubicBezTo>
                        <a:pt x="470" y="208"/>
                        <a:pt x="469" y="208"/>
                        <a:pt x="468" y="208"/>
                      </a:cubicBezTo>
                      <a:cubicBezTo>
                        <a:pt x="468" y="207"/>
                        <a:pt x="467" y="206"/>
                        <a:pt x="467" y="206"/>
                      </a:cubicBezTo>
                      <a:cubicBezTo>
                        <a:pt x="466" y="205"/>
                        <a:pt x="466" y="205"/>
                        <a:pt x="465" y="205"/>
                      </a:cubicBezTo>
                      <a:cubicBezTo>
                        <a:pt x="464" y="204"/>
                        <a:pt x="463" y="203"/>
                        <a:pt x="462" y="202"/>
                      </a:cubicBezTo>
                      <a:cubicBezTo>
                        <a:pt x="460" y="201"/>
                        <a:pt x="459" y="199"/>
                        <a:pt x="458" y="198"/>
                      </a:cubicBezTo>
                      <a:cubicBezTo>
                        <a:pt x="455" y="198"/>
                        <a:pt x="454" y="195"/>
                        <a:pt x="453" y="194"/>
                      </a:cubicBezTo>
                      <a:cubicBezTo>
                        <a:pt x="452" y="194"/>
                        <a:pt x="452" y="194"/>
                        <a:pt x="451" y="194"/>
                      </a:cubicBezTo>
                      <a:cubicBezTo>
                        <a:pt x="451" y="194"/>
                        <a:pt x="450" y="193"/>
                        <a:pt x="450" y="192"/>
                      </a:cubicBezTo>
                      <a:cubicBezTo>
                        <a:pt x="449" y="192"/>
                        <a:pt x="448" y="192"/>
                        <a:pt x="448" y="191"/>
                      </a:cubicBezTo>
                      <a:cubicBezTo>
                        <a:pt x="446" y="191"/>
                        <a:pt x="446" y="189"/>
                        <a:pt x="445" y="188"/>
                      </a:cubicBezTo>
                      <a:cubicBezTo>
                        <a:pt x="444" y="188"/>
                        <a:pt x="444" y="189"/>
                        <a:pt x="443" y="189"/>
                      </a:cubicBezTo>
                      <a:cubicBezTo>
                        <a:pt x="442" y="187"/>
                        <a:pt x="441" y="186"/>
                        <a:pt x="440" y="185"/>
                      </a:cubicBezTo>
                      <a:cubicBezTo>
                        <a:pt x="437" y="186"/>
                        <a:pt x="437" y="184"/>
                        <a:pt x="436" y="183"/>
                      </a:cubicBezTo>
                      <a:cubicBezTo>
                        <a:pt x="435" y="183"/>
                        <a:pt x="434" y="183"/>
                        <a:pt x="434" y="183"/>
                      </a:cubicBezTo>
                      <a:cubicBezTo>
                        <a:pt x="429" y="181"/>
                        <a:pt x="425" y="178"/>
                        <a:pt x="421" y="176"/>
                      </a:cubicBezTo>
                      <a:cubicBezTo>
                        <a:pt x="417" y="176"/>
                        <a:pt x="415" y="173"/>
                        <a:pt x="412" y="173"/>
                      </a:cubicBezTo>
                      <a:cubicBezTo>
                        <a:pt x="412" y="172"/>
                        <a:pt x="411" y="173"/>
                        <a:pt x="410" y="172"/>
                      </a:cubicBezTo>
                      <a:cubicBezTo>
                        <a:pt x="409" y="172"/>
                        <a:pt x="407" y="170"/>
                        <a:pt x="406" y="170"/>
                      </a:cubicBezTo>
                      <a:cubicBezTo>
                        <a:pt x="405" y="169"/>
                        <a:pt x="404" y="170"/>
                        <a:pt x="404" y="170"/>
                      </a:cubicBezTo>
                      <a:cubicBezTo>
                        <a:pt x="403" y="168"/>
                        <a:pt x="401" y="169"/>
                        <a:pt x="399" y="168"/>
                      </a:cubicBezTo>
                      <a:cubicBezTo>
                        <a:pt x="398" y="168"/>
                        <a:pt x="397" y="167"/>
                        <a:pt x="396" y="167"/>
                      </a:cubicBezTo>
                      <a:cubicBezTo>
                        <a:pt x="395" y="166"/>
                        <a:pt x="394" y="167"/>
                        <a:pt x="392" y="167"/>
                      </a:cubicBezTo>
                      <a:cubicBezTo>
                        <a:pt x="391" y="166"/>
                        <a:pt x="390" y="166"/>
                        <a:pt x="389" y="165"/>
                      </a:cubicBezTo>
                      <a:cubicBezTo>
                        <a:pt x="387" y="165"/>
                        <a:pt x="385" y="165"/>
                        <a:pt x="383" y="165"/>
                      </a:cubicBezTo>
                      <a:cubicBezTo>
                        <a:pt x="382" y="164"/>
                        <a:pt x="381" y="164"/>
                        <a:pt x="380" y="164"/>
                      </a:cubicBezTo>
                      <a:cubicBezTo>
                        <a:pt x="379" y="163"/>
                        <a:pt x="378" y="164"/>
                        <a:pt x="377" y="163"/>
                      </a:cubicBezTo>
                      <a:cubicBezTo>
                        <a:pt x="376" y="163"/>
                        <a:pt x="374" y="161"/>
                        <a:pt x="372" y="163"/>
                      </a:cubicBezTo>
                      <a:cubicBezTo>
                        <a:pt x="370" y="162"/>
                        <a:pt x="367" y="162"/>
                        <a:pt x="365" y="161"/>
                      </a:cubicBezTo>
                      <a:cubicBezTo>
                        <a:pt x="363" y="161"/>
                        <a:pt x="361" y="162"/>
                        <a:pt x="360" y="161"/>
                      </a:cubicBezTo>
                      <a:cubicBezTo>
                        <a:pt x="359" y="161"/>
                        <a:pt x="359" y="161"/>
                        <a:pt x="358" y="160"/>
                      </a:cubicBezTo>
                      <a:cubicBezTo>
                        <a:pt x="354" y="160"/>
                        <a:pt x="348" y="160"/>
                        <a:pt x="344" y="160"/>
                      </a:cubicBezTo>
                      <a:cubicBezTo>
                        <a:pt x="340" y="160"/>
                        <a:pt x="335" y="160"/>
                        <a:pt x="331" y="161"/>
                      </a:cubicBezTo>
                      <a:cubicBezTo>
                        <a:pt x="330" y="161"/>
                        <a:pt x="330" y="162"/>
                        <a:pt x="329" y="162"/>
                      </a:cubicBezTo>
                      <a:cubicBezTo>
                        <a:pt x="328" y="162"/>
                        <a:pt x="327" y="161"/>
                        <a:pt x="326" y="161"/>
                      </a:cubicBezTo>
                      <a:cubicBezTo>
                        <a:pt x="325" y="161"/>
                        <a:pt x="324" y="162"/>
                        <a:pt x="323" y="162"/>
                      </a:cubicBezTo>
                      <a:cubicBezTo>
                        <a:pt x="322" y="162"/>
                        <a:pt x="320" y="162"/>
                        <a:pt x="319" y="162"/>
                      </a:cubicBezTo>
                      <a:cubicBezTo>
                        <a:pt x="316" y="162"/>
                        <a:pt x="313" y="164"/>
                        <a:pt x="309" y="164"/>
                      </a:cubicBezTo>
                      <a:cubicBezTo>
                        <a:pt x="308" y="165"/>
                        <a:pt x="306" y="164"/>
                        <a:pt x="304" y="165"/>
                      </a:cubicBezTo>
                      <a:cubicBezTo>
                        <a:pt x="303" y="165"/>
                        <a:pt x="302" y="166"/>
                        <a:pt x="300" y="166"/>
                      </a:cubicBezTo>
                      <a:cubicBezTo>
                        <a:pt x="299" y="167"/>
                        <a:pt x="297" y="166"/>
                        <a:pt x="296" y="167"/>
                      </a:cubicBezTo>
                      <a:cubicBezTo>
                        <a:pt x="295" y="167"/>
                        <a:pt x="294" y="168"/>
                        <a:pt x="293" y="168"/>
                      </a:cubicBezTo>
                      <a:cubicBezTo>
                        <a:pt x="292" y="168"/>
                        <a:pt x="290" y="168"/>
                        <a:pt x="290" y="169"/>
                      </a:cubicBezTo>
                      <a:cubicBezTo>
                        <a:pt x="287" y="170"/>
                        <a:pt x="285" y="172"/>
                        <a:pt x="282" y="172"/>
                      </a:cubicBezTo>
                      <a:cubicBezTo>
                        <a:pt x="281" y="172"/>
                        <a:pt x="280" y="172"/>
                        <a:pt x="280" y="172"/>
                      </a:cubicBezTo>
                      <a:cubicBezTo>
                        <a:pt x="279" y="172"/>
                        <a:pt x="279" y="173"/>
                        <a:pt x="278" y="173"/>
                      </a:cubicBezTo>
                      <a:cubicBezTo>
                        <a:pt x="277" y="173"/>
                        <a:pt x="276" y="173"/>
                        <a:pt x="276" y="173"/>
                      </a:cubicBezTo>
                      <a:cubicBezTo>
                        <a:pt x="275" y="174"/>
                        <a:pt x="275" y="175"/>
                        <a:pt x="275" y="175"/>
                      </a:cubicBezTo>
                      <a:cubicBezTo>
                        <a:pt x="272" y="175"/>
                        <a:pt x="271" y="177"/>
                        <a:pt x="270" y="177"/>
                      </a:cubicBezTo>
                      <a:cubicBezTo>
                        <a:pt x="267" y="178"/>
                        <a:pt x="264" y="179"/>
                        <a:pt x="261" y="180"/>
                      </a:cubicBezTo>
                      <a:cubicBezTo>
                        <a:pt x="260" y="181"/>
                        <a:pt x="260" y="182"/>
                        <a:pt x="259" y="182"/>
                      </a:cubicBezTo>
                      <a:cubicBezTo>
                        <a:pt x="257" y="184"/>
                        <a:pt x="254" y="184"/>
                        <a:pt x="251" y="186"/>
                      </a:cubicBezTo>
                      <a:cubicBezTo>
                        <a:pt x="249" y="187"/>
                        <a:pt x="247" y="189"/>
                        <a:pt x="246" y="190"/>
                      </a:cubicBezTo>
                      <a:cubicBezTo>
                        <a:pt x="243" y="191"/>
                        <a:pt x="242" y="192"/>
                        <a:pt x="241" y="193"/>
                      </a:cubicBezTo>
                      <a:cubicBezTo>
                        <a:pt x="239" y="194"/>
                        <a:pt x="238" y="194"/>
                        <a:pt x="237" y="195"/>
                      </a:cubicBezTo>
                      <a:cubicBezTo>
                        <a:pt x="235" y="197"/>
                        <a:pt x="232" y="200"/>
                        <a:pt x="229" y="201"/>
                      </a:cubicBezTo>
                      <a:cubicBezTo>
                        <a:pt x="227" y="204"/>
                        <a:pt x="225" y="206"/>
                        <a:pt x="222" y="208"/>
                      </a:cubicBezTo>
                      <a:cubicBezTo>
                        <a:pt x="222" y="210"/>
                        <a:pt x="220" y="211"/>
                        <a:pt x="219" y="212"/>
                      </a:cubicBezTo>
                      <a:cubicBezTo>
                        <a:pt x="217" y="214"/>
                        <a:pt x="216" y="217"/>
                        <a:pt x="213" y="217"/>
                      </a:cubicBezTo>
                      <a:cubicBezTo>
                        <a:pt x="212" y="218"/>
                        <a:pt x="212" y="219"/>
                        <a:pt x="212" y="220"/>
                      </a:cubicBezTo>
                      <a:cubicBezTo>
                        <a:pt x="209" y="221"/>
                        <a:pt x="209" y="225"/>
                        <a:pt x="205" y="226"/>
                      </a:cubicBezTo>
                      <a:cubicBezTo>
                        <a:pt x="203" y="229"/>
                        <a:pt x="202" y="232"/>
                        <a:pt x="199" y="234"/>
                      </a:cubicBezTo>
                      <a:cubicBezTo>
                        <a:pt x="197" y="236"/>
                        <a:pt x="197" y="239"/>
                        <a:pt x="195" y="241"/>
                      </a:cubicBezTo>
                      <a:cubicBezTo>
                        <a:pt x="194" y="242"/>
                        <a:pt x="193" y="243"/>
                        <a:pt x="193" y="243"/>
                      </a:cubicBezTo>
                      <a:cubicBezTo>
                        <a:pt x="192" y="244"/>
                        <a:pt x="192" y="245"/>
                        <a:pt x="192" y="246"/>
                      </a:cubicBezTo>
                      <a:cubicBezTo>
                        <a:pt x="191" y="247"/>
                        <a:pt x="191" y="247"/>
                        <a:pt x="190" y="248"/>
                      </a:cubicBezTo>
                      <a:cubicBezTo>
                        <a:pt x="190" y="249"/>
                        <a:pt x="189" y="250"/>
                        <a:pt x="188" y="252"/>
                      </a:cubicBezTo>
                      <a:cubicBezTo>
                        <a:pt x="187" y="254"/>
                        <a:pt x="186" y="256"/>
                        <a:pt x="187" y="259"/>
                      </a:cubicBezTo>
                      <a:cubicBezTo>
                        <a:pt x="190" y="261"/>
                        <a:pt x="193" y="260"/>
                        <a:pt x="195" y="259"/>
                      </a:cubicBezTo>
                      <a:cubicBezTo>
                        <a:pt x="198" y="259"/>
                        <a:pt x="201" y="259"/>
                        <a:pt x="204" y="259"/>
                      </a:cubicBezTo>
                      <a:cubicBezTo>
                        <a:pt x="213" y="259"/>
                        <a:pt x="223" y="259"/>
                        <a:pt x="232" y="259"/>
                      </a:cubicBezTo>
                      <a:cubicBezTo>
                        <a:pt x="234" y="257"/>
                        <a:pt x="237" y="258"/>
                        <a:pt x="240" y="258"/>
                      </a:cubicBezTo>
                      <a:cubicBezTo>
                        <a:pt x="245" y="258"/>
                        <a:pt x="250" y="258"/>
                        <a:pt x="255" y="258"/>
                      </a:cubicBezTo>
                      <a:cubicBezTo>
                        <a:pt x="256" y="258"/>
                        <a:pt x="258" y="257"/>
                        <a:pt x="259" y="257"/>
                      </a:cubicBezTo>
                      <a:cubicBezTo>
                        <a:pt x="260" y="257"/>
                        <a:pt x="261" y="258"/>
                        <a:pt x="262" y="258"/>
                      </a:cubicBezTo>
                      <a:cubicBezTo>
                        <a:pt x="263" y="258"/>
                        <a:pt x="265" y="257"/>
                        <a:pt x="266" y="257"/>
                      </a:cubicBezTo>
                      <a:cubicBezTo>
                        <a:pt x="273" y="257"/>
                        <a:pt x="277" y="257"/>
                        <a:pt x="282" y="258"/>
                      </a:cubicBezTo>
                      <a:cubicBezTo>
                        <a:pt x="285" y="259"/>
                        <a:pt x="288" y="260"/>
                        <a:pt x="290" y="262"/>
                      </a:cubicBezTo>
                      <a:cubicBezTo>
                        <a:pt x="294" y="263"/>
                        <a:pt x="296" y="265"/>
                        <a:pt x="299" y="268"/>
                      </a:cubicBezTo>
                      <a:cubicBezTo>
                        <a:pt x="299" y="270"/>
                        <a:pt x="302" y="272"/>
                        <a:pt x="303" y="274"/>
                      </a:cubicBezTo>
                      <a:cubicBezTo>
                        <a:pt x="304" y="276"/>
                        <a:pt x="305" y="278"/>
                        <a:pt x="306" y="280"/>
                      </a:cubicBezTo>
                      <a:cubicBezTo>
                        <a:pt x="306" y="281"/>
                        <a:pt x="308" y="281"/>
                        <a:pt x="308" y="282"/>
                      </a:cubicBezTo>
                      <a:cubicBezTo>
                        <a:pt x="308" y="283"/>
                        <a:pt x="308" y="284"/>
                        <a:pt x="309" y="284"/>
                      </a:cubicBezTo>
                      <a:cubicBezTo>
                        <a:pt x="309" y="286"/>
                        <a:pt x="312" y="289"/>
                        <a:pt x="314" y="289"/>
                      </a:cubicBezTo>
                      <a:cubicBezTo>
                        <a:pt x="317" y="289"/>
                        <a:pt x="317" y="283"/>
                        <a:pt x="318" y="279"/>
                      </a:cubicBezTo>
                      <a:cubicBezTo>
                        <a:pt x="318" y="278"/>
                        <a:pt x="319" y="277"/>
                        <a:pt x="319" y="276"/>
                      </a:cubicBezTo>
                      <a:cubicBezTo>
                        <a:pt x="320" y="275"/>
                        <a:pt x="319" y="274"/>
                        <a:pt x="319" y="274"/>
                      </a:cubicBezTo>
                      <a:cubicBezTo>
                        <a:pt x="320" y="273"/>
                        <a:pt x="321" y="272"/>
                        <a:pt x="321" y="271"/>
                      </a:cubicBezTo>
                      <a:cubicBezTo>
                        <a:pt x="321" y="270"/>
                        <a:pt x="321" y="268"/>
                        <a:pt x="321" y="267"/>
                      </a:cubicBezTo>
                      <a:cubicBezTo>
                        <a:pt x="322" y="265"/>
                        <a:pt x="324" y="264"/>
                        <a:pt x="323" y="262"/>
                      </a:cubicBezTo>
                      <a:cubicBezTo>
                        <a:pt x="324" y="261"/>
                        <a:pt x="325" y="260"/>
                        <a:pt x="324" y="258"/>
                      </a:cubicBezTo>
                      <a:cubicBezTo>
                        <a:pt x="326" y="256"/>
                        <a:pt x="328" y="256"/>
                        <a:pt x="330" y="254"/>
                      </a:cubicBezTo>
                      <a:cubicBezTo>
                        <a:pt x="331" y="253"/>
                        <a:pt x="331" y="252"/>
                        <a:pt x="332" y="251"/>
                      </a:cubicBezTo>
                      <a:cubicBezTo>
                        <a:pt x="332" y="251"/>
                        <a:pt x="333" y="252"/>
                        <a:pt x="334" y="251"/>
                      </a:cubicBezTo>
                      <a:cubicBezTo>
                        <a:pt x="335" y="251"/>
                        <a:pt x="336" y="250"/>
                        <a:pt x="337" y="250"/>
                      </a:cubicBezTo>
                      <a:cubicBezTo>
                        <a:pt x="340" y="249"/>
                        <a:pt x="343" y="248"/>
                        <a:pt x="347" y="249"/>
                      </a:cubicBezTo>
                      <a:cubicBezTo>
                        <a:pt x="349" y="249"/>
                        <a:pt x="352" y="248"/>
                        <a:pt x="355" y="249"/>
                      </a:cubicBezTo>
                      <a:cubicBezTo>
                        <a:pt x="355" y="249"/>
                        <a:pt x="356" y="249"/>
                        <a:pt x="357" y="249"/>
                      </a:cubicBezTo>
                      <a:cubicBezTo>
                        <a:pt x="359" y="250"/>
                        <a:pt x="362" y="250"/>
                        <a:pt x="364" y="250"/>
                      </a:cubicBezTo>
                      <a:cubicBezTo>
                        <a:pt x="365" y="250"/>
                        <a:pt x="366" y="251"/>
                        <a:pt x="367" y="251"/>
                      </a:cubicBezTo>
                      <a:cubicBezTo>
                        <a:pt x="369" y="252"/>
                        <a:pt x="371" y="252"/>
                        <a:pt x="372" y="253"/>
                      </a:cubicBezTo>
                      <a:cubicBezTo>
                        <a:pt x="377" y="253"/>
                        <a:pt x="379" y="256"/>
                        <a:pt x="383" y="256"/>
                      </a:cubicBezTo>
                      <a:cubicBezTo>
                        <a:pt x="387" y="258"/>
                        <a:pt x="386" y="262"/>
                        <a:pt x="383" y="264"/>
                      </a:cubicBezTo>
                      <a:cubicBezTo>
                        <a:pt x="379" y="266"/>
                        <a:pt x="373" y="267"/>
                        <a:pt x="369" y="270"/>
                      </a:cubicBezTo>
                      <a:cubicBezTo>
                        <a:pt x="366" y="270"/>
                        <a:pt x="364" y="272"/>
                        <a:pt x="364" y="274"/>
                      </a:cubicBezTo>
                      <a:cubicBezTo>
                        <a:pt x="364" y="274"/>
                        <a:pt x="365" y="275"/>
                        <a:pt x="365" y="276"/>
                      </a:cubicBezTo>
                      <a:cubicBezTo>
                        <a:pt x="366" y="277"/>
                        <a:pt x="366" y="278"/>
                        <a:pt x="366" y="279"/>
                      </a:cubicBezTo>
                      <a:cubicBezTo>
                        <a:pt x="366" y="280"/>
                        <a:pt x="367" y="281"/>
                        <a:pt x="368" y="282"/>
                      </a:cubicBezTo>
                      <a:cubicBezTo>
                        <a:pt x="368" y="282"/>
                        <a:pt x="368" y="283"/>
                        <a:pt x="368" y="283"/>
                      </a:cubicBezTo>
                      <a:cubicBezTo>
                        <a:pt x="369" y="284"/>
                        <a:pt x="369" y="285"/>
                        <a:pt x="370" y="285"/>
                      </a:cubicBezTo>
                      <a:cubicBezTo>
                        <a:pt x="371" y="288"/>
                        <a:pt x="372" y="292"/>
                        <a:pt x="374" y="293"/>
                      </a:cubicBezTo>
                      <a:cubicBezTo>
                        <a:pt x="377" y="293"/>
                        <a:pt x="378" y="291"/>
                        <a:pt x="378" y="288"/>
                      </a:cubicBezTo>
                      <a:cubicBezTo>
                        <a:pt x="380" y="286"/>
                        <a:pt x="381" y="284"/>
                        <a:pt x="382" y="282"/>
                      </a:cubicBezTo>
                      <a:cubicBezTo>
                        <a:pt x="384" y="281"/>
                        <a:pt x="384" y="278"/>
                        <a:pt x="384" y="276"/>
                      </a:cubicBezTo>
                      <a:cubicBezTo>
                        <a:pt x="388" y="273"/>
                        <a:pt x="389" y="267"/>
                        <a:pt x="393" y="264"/>
                      </a:cubicBezTo>
                      <a:cubicBezTo>
                        <a:pt x="393" y="264"/>
                        <a:pt x="394" y="264"/>
                        <a:pt x="395" y="264"/>
                      </a:cubicBezTo>
                      <a:cubicBezTo>
                        <a:pt x="397" y="260"/>
                        <a:pt x="402" y="258"/>
                        <a:pt x="407" y="257"/>
                      </a:cubicBezTo>
                      <a:cubicBezTo>
                        <a:pt x="415" y="254"/>
                        <a:pt x="424" y="252"/>
                        <a:pt x="434" y="254"/>
                      </a:cubicBezTo>
                      <a:cubicBezTo>
                        <a:pt x="436" y="252"/>
                        <a:pt x="441" y="254"/>
                        <a:pt x="446" y="254"/>
                      </a:cubicBezTo>
                      <a:cubicBezTo>
                        <a:pt x="448" y="254"/>
                        <a:pt x="449" y="254"/>
                        <a:pt x="450" y="254"/>
                      </a:cubicBezTo>
                      <a:cubicBezTo>
                        <a:pt x="450" y="254"/>
                        <a:pt x="451" y="253"/>
                        <a:pt x="452" y="253"/>
                      </a:cubicBezTo>
                      <a:cubicBezTo>
                        <a:pt x="456" y="253"/>
                        <a:pt x="462" y="253"/>
                        <a:pt x="468" y="253"/>
                      </a:cubicBezTo>
                      <a:cubicBezTo>
                        <a:pt x="469" y="253"/>
                        <a:pt x="470" y="253"/>
                        <a:pt x="471" y="253"/>
                      </a:cubicBezTo>
                      <a:cubicBezTo>
                        <a:pt x="473" y="253"/>
                        <a:pt x="475" y="252"/>
                        <a:pt x="476" y="252"/>
                      </a:cubicBezTo>
                      <a:cubicBezTo>
                        <a:pt x="478" y="252"/>
                        <a:pt x="480" y="253"/>
                        <a:pt x="481" y="253"/>
                      </a:cubicBezTo>
                      <a:cubicBezTo>
                        <a:pt x="482" y="253"/>
                        <a:pt x="483" y="252"/>
                        <a:pt x="484" y="252"/>
                      </a:cubicBezTo>
                      <a:cubicBezTo>
                        <a:pt x="489" y="252"/>
                        <a:pt x="494" y="253"/>
                        <a:pt x="499" y="252"/>
                      </a:cubicBezTo>
                      <a:cubicBezTo>
                        <a:pt x="503" y="247"/>
                        <a:pt x="496" y="242"/>
                        <a:pt x="496" y="237"/>
                      </a:cubicBezTo>
                      <a:cubicBezTo>
                        <a:pt x="494" y="236"/>
                        <a:pt x="493" y="234"/>
                        <a:pt x="492" y="233"/>
                      </a:cubicBezTo>
                      <a:close/>
                      <a:moveTo>
                        <a:pt x="614" y="234"/>
                      </a:moveTo>
                      <a:cubicBezTo>
                        <a:pt x="614" y="237"/>
                        <a:pt x="616" y="237"/>
                        <a:pt x="615" y="240"/>
                      </a:cubicBezTo>
                      <a:cubicBezTo>
                        <a:pt x="616" y="243"/>
                        <a:pt x="620" y="242"/>
                        <a:pt x="621" y="240"/>
                      </a:cubicBezTo>
                      <a:cubicBezTo>
                        <a:pt x="621" y="237"/>
                        <a:pt x="620" y="235"/>
                        <a:pt x="619" y="233"/>
                      </a:cubicBezTo>
                      <a:cubicBezTo>
                        <a:pt x="617" y="233"/>
                        <a:pt x="615" y="232"/>
                        <a:pt x="614" y="234"/>
                      </a:cubicBezTo>
                      <a:close/>
                      <a:moveTo>
                        <a:pt x="536" y="262"/>
                      </a:moveTo>
                      <a:cubicBezTo>
                        <a:pt x="534" y="263"/>
                        <a:pt x="532" y="262"/>
                        <a:pt x="530" y="261"/>
                      </a:cubicBezTo>
                      <a:cubicBezTo>
                        <a:pt x="529" y="261"/>
                        <a:pt x="528" y="261"/>
                        <a:pt x="527" y="261"/>
                      </a:cubicBezTo>
                      <a:cubicBezTo>
                        <a:pt x="525" y="260"/>
                        <a:pt x="524" y="257"/>
                        <a:pt x="522" y="256"/>
                      </a:cubicBezTo>
                      <a:cubicBezTo>
                        <a:pt x="517" y="256"/>
                        <a:pt x="519" y="258"/>
                        <a:pt x="520" y="260"/>
                      </a:cubicBezTo>
                      <a:cubicBezTo>
                        <a:pt x="520" y="261"/>
                        <a:pt x="521" y="263"/>
                        <a:pt x="522" y="265"/>
                      </a:cubicBezTo>
                      <a:cubicBezTo>
                        <a:pt x="524" y="268"/>
                        <a:pt x="525" y="268"/>
                        <a:pt x="528" y="270"/>
                      </a:cubicBezTo>
                      <a:cubicBezTo>
                        <a:pt x="529" y="271"/>
                        <a:pt x="531" y="272"/>
                        <a:pt x="532" y="272"/>
                      </a:cubicBezTo>
                      <a:cubicBezTo>
                        <a:pt x="534" y="273"/>
                        <a:pt x="537" y="273"/>
                        <a:pt x="538" y="274"/>
                      </a:cubicBezTo>
                      <a:cubicBezTo>
                        <a:pt x="540" y="273"/>
                        <a:pt x="542" y="274"/>
                        <a:pt x="543" y="274"/>
                      </a:cubicBezTo>
                      <a:cubicBezTo>
                        <a:pt x="544" y="273"/>
                        <a:pt x="546" y="272"/>
                        <a:pt x="546" y="270"/>
                      </a:cubicBezTo>
                      <a:cubicBezTo>
                        <a:pt x="546" y="269"/>
                        <a:pt x="545" y="268"/>
                        <a:pt x="545" y="266"/>
                      </a:cubicBezTo>
                      <a:cubicBezTo>
                        <a:pt x="543" y="264"/>
                        <a:pt x="539" y="264"/>
                        <a:pt x="536" y="2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5" name="Freeform 6">
                  <a:extLst>
                    <a:ext uri="{FF2B5EF4-FFF2-40B4-BE49-F238E27FC236}">
                      <a16:creationId xmlns="" xmlns:a16="http://schemas.microsoft.com/office/drawing/2014/main" id="{79A8FAAE-197A-4747-969C-1EADF2EB2BF0}"/>
                    </a:ext>
                  </a:extLst>
                </p:cNvPr>
                <p:cNvSpPr>
                  <a:spLocks/>
                </p:cNvSpPr>
                <p:nvPr/>
              </p:nvSpPr>
              <p:spPr bwMode="auto">
                <a:xfrm>
                  <a:off x="2883" y="1255"/>
                  <a:ext cx="73" cy="75"/>
                </a:xfrm>
                <a:custGeom>
                  <a:avLst/>
                  <a:gdLst>
                    <a:gd name="T0" fmla="*/ 17 w 35"/>
                    <a:gd name="T1" fmla="*/ 35 h 36"/>
                    <a:gd name="T2" fmla="*/ 15 w 35"/>
                    <a:gd name="T3" fmla="*/ 26 h 36"/>
                    <a:gd name="T4" fmla="*/ 11 w 35"/>
                    <a:gd name="T5" fmla="*/ 25 h 36"/>
                    <a:gd name="T6" fmla="*/ 9 w 35"/>
                    <a:gd name="T7" fmla="*/ 26 h 36"/>
                    <a:gd name="T8" fmla="*/ 3 w 35"/>
                    <a:gd name="T9" fmla="*/ 23 h 36"/>
                    <a:gd name="T10" fmla="*/ 0 w 35"/>
                    <a:gd name="T11" fmla="*/ 20 h 36"/>
                    <a:gd name="T12" fmla="*/ 0 w 35"/>
                    <a:gd name="T13" fmla="*/ 15 h 36"/>
                    <a:gd name="T14" fmla="*/ 4 w 35"/>
                    <a:gd name="T15" fmla="*/ 12 h 36"/>
                    <a:gd name="T16" fmla="*/ 6 w 35"/>
                    <a:gd name="T17" fmla="*/ 10 h 36"/>
                    <a:gd name="T18" fmla="*/ 10 w 35"/>
                    <a:gd name="T19" fmla="*/ 8 h 36"/>
                    <a:gd name="T20" fmla="*/ 14 w 35"/>
                    <a:gd name="T21" fmla="*/ 4 h 36"/>
                    <a:gd name="T22" fmla="*/ 15 w 35"/>
                    <a:gd name="T23" fmla="*/ 4 h 36"/>
                    <a:gd name="T24" fmla="*/ 18 w 35"/>
                    <a:gd name="T25" fmla="*/ 1 h 36"/>
                    <a:gd name="T26" fmla="*/ 24 w 35"/>
                    <a:gd name="T27" fmla="*/ 0 h 36"/>
                    <a:gd name="T28" fmla="*/ 33 w 35"/>
                    <a:gd name="T29" fmla="*/ 4 h 36"/>
                    <a:gd name="T30" fmla="*/ 33 w 35"/>
                    <a:gd name="T31" fmla="*/ 6 h 36"/>
                    <a:gd name="T32" fmla="*/ 34 w 35"/>
                    <a:gd name="T33" fmla="*/ 14 h 36"/>
                    <a:gd name="T34" fmla="*/ 33 w 35"/>
                    <a:gd name="T35" fmla="*/ 17 h 36"/>
                    <a:gd name="T36" fmla="*/ 33 w 35"/>
                    <a:gd name="T37" fmla="*/ 18 h 36"/>
                    <a:gd name="T38" fmla="*/ 31 w 35"/>
                    <a:gd name="T39" fmla="*/ 20 h 36"/>
                    <a:gd name="T40" fmla="*/ 30 w 35"/>
                    <a:gd name="T41" fmla="*/ 24 h 36"/>
                    <a:gd name="T42" fmla="*/ 23 w 35"/>
                    <a:gd name="T43" fmla="*/ 31 h 36"/>
                    <a:gd name="T44" fmla="*/ 17 w 35"/>
                    <a:gd name="T45"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6">
                      <a:moveTo>
                        <a:pt x="17" y="35"/>
                      </a:moveTo>
                      <a:cubicBezTo>
                        <a:pt x="16" y="32"/>
                        <a:pt x="16" y="29"/>
                        <a:pt x="15" y="26"/>
                      </a:cubicBezTo>
                      <a:cubicBezTo>
                        <a:pt x="14" y="26"/>
                        <a:pt x="13" y="25"/>
                        <a:pt x="11" y="25"/>
                      </a:cubicBezTo>
                      <a:cubicBezTo>
                        <a:pt x="10" y="25"/>
                        <a:pt x="10" y="26"/>
                        <a:pt x="9" y="26"/>
                      </a:cubicBezTo>
                      <a:cubicBezTo>
                        <a:pt x="6" y="26"/>
                        <a:pt x="5" y="24"/>
                        <a:pt x="3" y="23"/>
                      </a:cubicBezTo>
                      <a:cubicBezTo>
                        <a:pt x="2" y="21"/>
                        <a:pt x="1" y="21"/>
                        <a:pt x="0" y="20"/>
                      </a:cubicBezTo>
                      <a:cubicBezTo>
                        <a:pt x="0" y="18"/>
                        <a:pt x="0" y="17"/>
                        <a:pt x="0" y="15"/>
                      </a:cubicBezTo>
                      <a:cubicBezTo>
                        <a:pt x="0" y="13"/>
                        <a:pt x="2" y="13"/>
                        <a:pt x="4" y="12"/>
                      </a:cubicBezTo>
                      <a:cubicBezTo>
                        <a:pt x="5" y="12"/>
                        <a:pt x="5" y="11"/>
                        <a:pt x="6" y="10"/>
                      </a:cubicBezTo>
                      <a:cubicBezTo>
                        <a:pt x="7" y="9"/>
                        <a:pt x="9" y="9"/>
                        <a:pt x="10" y="8"/>
                      </a:cubicBezTo>
                      <a:cubicBezTo>
                        <a:pt x="12" y="7"/>
                        <a:pt x="12" y="5"/>
                        <a:pt x="14" y="4"/>
                      </a:cubicBezTo>
                      <a:cubicBezTo>
                        <a:pt x="14" y="4"/>
                        <a:pt x="15" y="4"/>
                        <a:pt x="15" y="4"/>
                      </a:cubicBezTo>
                      <a:cubicBezTo>
                        <a:pt x="16" y="3"/>
                        <a:pt x="17" y="2"/>
                        <a:pt x="18" y="1"/>
                      </a:cubicBezTo>
                      <a:cubicBezTo>
                        <a:pt x="21" y="1"/>
                        <a:pt x="22" y="0"/>
                        <a:pt x="24" y="0"/>
                      </a:cubicBezTo>
                      <a:cubicBezTo>
                        <a:pt x="28" y="0"/>
                        <a:pt x="31" y="2"/>
                        <a:pt x="33" y="4"/>
                      </a:cubicBezTo>
                      <a:cubicBezTo>
                        <a:pt x="33" y="5"/>
                        <a:pt x="33" y="5"/>
                        <a:pt x="33" y="6"/>
                      </a:cubicBezTo>
                      <a:cubicBezTo>
                        <a:pt x="35" y="8"/>
                        <a:pt x="35" y="11"/>
                        <a:pt x="34" y="14"/>
                      </a:cubicBezTo>
                      <a:cubicBezTo>
                        <a:pt x="34" y="14"/>
                        <a:pt x="33" y="15"/>
                        <a:pt x="33" y="17"/>
                      </a:cubicBezTo>
                      <a:cubicBezTo>
                        <a:pt x="33" y="17"/>
                        <a:pt x="33" y="18"/>
                        <a:pt x="33" y="18"/>
                      </a:cubicBezTo>
                      <a:cubicBezTo>
                        <a:pt x="32" y="19"/>
                        <a:pt x="32" y="19"/>
                        <a:pt x="31" y="20"/>
                      </a:cubicBezTo>
                      <a:cubicBezTo>
                        <a:pt x="31" y="21"/>
                        <a:pt x="31" y="23"/>
                        <a:pt x="30" y="24"/>
                      </a:cubicBezTo>
                      <a:cubicBezTo>
                        <a:pt x="29" y="26"/>
                        <a:pt x="25" y="29"/>
                        <a:pt x="23" y="31"/>
                      </a:cubicBezTo>
                      <a:cubicBezTo>
                        <a:pt x="23" y="34"/>
                        <a:pt x="20" y="36"/>
                        <a:pt x="1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6" name="Freeform 7">
                  <a:extLst>
                    <a:ext uri="{FF2B5EF4-FFF2-40B4-BE49-F238E27FC236}">
                      <a16:creationId xmlns="" xmlns:a16="http://schemas.microsoft.com/office/drawing/2014/main" id="{6452BB79-258E-46C5-8957-69AB37CE5A54}"/>
                    </a:ext>
                  </a:extLst>
                </p:cNvPr>
                <p:cNvSpPr>
                  <a:spLocks/>
                </p:cNvSpPr>
                <p:nvPr/>
              </p:nvSpPr>
              <p:spPr bwMode="auto">
                <a:xfrm>
                  <a:off x="2787" y="1255"/>
                  <a:ext cx="44" cy="48"/>
                </a:xfrm>
                <a:custGeom>
                  <a:avLst/>
                  <a:gdLst>
                    <a:gd name="T0" fmla="*/ 17 w 21"/>
                    <a:gd name="T1" fmla="*/ 5 h 23"/>
                    <a:gd name="T2" fmla="*/ 20 w 21"/>
                    <a:gd name="T3" fmla="*/ 9 h 23"/>
                    <a:gd name="T4" fmla="*/ 19 w 21"/>
                    <a:gd name="T5" fmla="*/ 16 h 23"/>
                    <a:gd name="T6" fmla="*/ 18 w 21"/>
                    <a:gd name="T7" fmla="*/ 17 h 23"/>
                    <a:gd name="T8" fmla="*/ 16 w 21"/>
                    <a:gd name="T9" fmla="*/ 18 h 23"/>
                    <a:gd name="T10" fmla="*/ 11 w 21"/>
                    <a:gd name="T11" fmla="*/ 21 h 23"/>
                    <a:gd name="T12" fmla="*/ 7 w 21"/>
                    <a:gd name="T13" fmla="*/ 22 h 23"/>
                    <a:gd name="T14" fmla="*/ 6 w 21"/>
                    <a:gd name="T15" fmla="*/ 20 h 23"/>
                    <a:gd name="T16" fmla="*/ 4 w 21"/>
                    <a:gd name="T17" fmla="*/ 18 h 23"/>
                    <a:gd name="T18" fmla="*/ 3 w 21"/>
                    <a:gd name="T19" fmla="*/ 16 h 23"/>
                    <a:gd name="T20" fmla="*/ 2 w 21"/>
                    <a:gd name="T21" fmla="*/ 14 h 23"/>
                    <a:gd name="T22" fmla="*/ 1 w 21"/>
                    <a:gd name="T23" fmla="*/ 4 h 23"/>
                    <a:gd name="T24" fmla="*/ 11 w 21"/>
                    <a:gd name="T25" fmla="*/ 3 h 23"/>
                    <a:gd name="T26" fmla="*/ 12 w 21"/>
                    <a:gd name="T27" fmla="*/ 3 h 23"/>
                    <a:gd name="T28" fmla="*/ 14 w 21"/>
                    <a:gd name="T29" fmla="*/ 5 h 23"/>
                    <a:gd name="T30" fmla="*/ 17 w 21"/>
                    <a:gd name="T31"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23">
                      <a:moveTo>
                        <a:pt x="17" y="5"/>
                      </a:moveTo>
                      <a:cubicBezTo>
                        <a:pt x="19" y="6"/>
                        <a:pt x="20" y="7"/>
                        <a:pt x="20" y="9"/>
                      </a:cubicBezTo>
                      <a:cubicBezTo>
                        <a:pt x="21" y="11"/>
                        <a:pt x="20" y="15"/>
                        <a:pt x="19" y="16"/>
                      </a:cubicBezTo>
                      <a:cubicBezTo>
                        <a:pt x="19" y="16"/>
                        <a:pt x="18" y="16"/>
                        <a:pt x="18" y="17"/>
                      </a:cubicBezTo>
                      <a:cubicBezTo>
                        <a:pt x="17" y="17"/>
                        <a:pt x="17" y="18"/>
                        <a:pt x="16" y="18"/>
                      </a:cubicBezTo>
                      <a:cubicBezTo>
                        <a:pt x="15" y="20"/>
                        <a:pt x="13" y="20"/>
                        <a:pt x="11" y="21"/>
                      </a:cubicBezTo>
                      <a:cubicBezTo>
                        <a:pt x="10" y="22"/>
                        <a:pt x="9" y="23"/>
                        <a:pt x="7" y="22"/>
                      </a:cubicBezTo>
                      <a:cubicBezTo>
                        <a:pt x="6" y="22"/>
                        <a:pt x="6" y="21"/>
                        <a:pt x="6" y="20"/>
                      </a:cubicBezTo>
                      <a:cubicBezTo>
                        <a:pt x="5" y="19"/>
                        <a:pt x="4" y="19"/>
                        <a:pt x="4" y="18"/>
                      </a:cubicBezTo>
                      <a:cubicBezTo>
                        <a:pt x="4" y="17"/>
                        <a:pt x="3" y="16"/>
                        <a:pt x="3" y="16"/>
                      </a:cubicBezTo>
                      <a:cubicBezTo>
                        <a:pt x="3" y="15"/>
                        <a:pt x="2" y="14"/>
                        <a:pt x="2" y="14"/>
                      </a:cubicBezTo>
                      <a:cubicBezTo>
                        <a:pt x="0" y="11"/>
                        <a:pt x="1" y="7"/>
                        <a:pt x="1" y="4"/>
                      </a:cubicBezTo>
                      <a:cubicBezTo>
                        <a:pt x="2" y="1"/>
                        <a:pt x="8" y="0"/>
                        <a:pt x="11" y="3"/>
                      </a:cubicBezTo>
                      <a:cubicBezTo>
                        <a:pt x="12" y="3"/>
                        <a:pt x="12" y="2"/>
                        <a:pt x="12" y="3"/>
                      </a:cubicBezTo>
                      <a:cubicBezTo>
                        <a:pt x="13" y="3"/>
                        <a:pt x="13" y="4"/>
                        <a:pt x="14" y="5"/>
                      </a:cubicBezTo>
                      <a:cubicBezTo>
                        <a:pt x="15" y="5"/>
                        <a:pt x="16"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Freeform 8">
                  <a:extLst>
                    <a:ext uri="{FF2B5EF4-FFF2-40B4-BE49-F238E27FC236}">
                      <a16:creationId xmlns="" xmlns:a16="http://schemas.microsoft.com/office/drawing/2014/main" id="{D0A41CB3-B3A0-45F2-AE4C-057A40E39401}"/>
                    </a:ext>
                  </a:extLst>
                </p:cNvPr>
                <p:cNvSpPr>
                  <a:spLocks/>
                </p:cNvSpPr>
                <p:nvPr/>
              </p:nvSpPr>
              <p:spPr bwMode="auto">
                <a:xfrm>
                  <a:off x="3137" y="1312"/>
                  <a:ext cx="200" cy="153"/>
                </a:xfrm>
                <a:custGeom>
                  <a:avLst/>
                  <a:gdLst>
                    <a:gd name="T0" fmla="*/ 82 w 96"/>
                    <a:gd name="T1" fmla="*/ 2 h 74"/>
                    <a:gd name="T2" fmla="*/ 84 w 96"/>
                    <a:gd name="T3" fmla="*/ 5 h 74"/>
                    <a:gd name="T4" fmla="*/ 84 w 96"/>
                    <a:gd name="T5" fmla="*/ 7 h 74"/>
                    <a:gd name="T6" fmla="*/ 88 w 96"/>
                    <a:gd name="T7" fmla="*/ 11 h 74"/>
                    <a:gd name="T8" fmla="*/ 88 w 96"/>
                    <a:gd name="T9" fmla="*/ 13 h 74"/>
                    <a:gd name="T10" fmla="*/ 89 w 96"/>
                    <a:gd name="T11" fmla="*/ 15 h 74"/>
                    <a:gd name="T12" fmla="*/ 88 w 96"/>
                    <a:gd name="T13" fmla="*/ 22 h 74"/>
                    <a:gd name="T14" fmla="*/ 81 w 96"/>
                    <a:gd name="T15" fmla="*/ 28 h 74"/>
                    <a:gd name="T16" fmla="*/ 81 w 96"/>
                    <a:gd name="T17" fmla="*/ 30 h 74"/>
                    <a:gd name="T18" fmla="*/ 78 w 96"/>
                    <a:gd name="T19" fmla="*/ 33 h 74"/>
                    <a:gd name="T20" fmla="*/ 78 w 96"/>
                    <a:gd name="T21" fmla="*/ 36 h 74"/>
                    <a:gd name="T22" fmla="*/ 76 w 96"/>
                    <a:gd name="T23" fmla="*/ 42 h 74"/>
                    <a:gd name="T24" fmla="*/ 94 w 96"/>
                    <a:gd name="T25" fmla="*/ 43 h 74"/>
                    <a:gd name="T26" fmla="*/ 94 w 96"/>
                    <a:gd name="T27" fmla="*/ 49 h 74"/>
                    <a:gd name="T28" fmla="*/ 88 w 96"/>
                    <a:gd name="T29" fmla="*/ 51 h 74"/>
                    <a:gd name="T30" fmla="*/ 86 w 96"/>
                    <a:gd name="T31" fmla="*/ 52 h 74"/>
                    <a:gd name="T32" fmla="*/ 82 w 96"/>
                    <a:gd name="T33" fmla="*/ 52 h 74"/>
                    <a:gd name="T34" fmla="*/ 69 w 96"/>
                    <a:gd name="T35" fmla="*/ 53 h 74"/>
                    <a:gd name="T36" fmla="*/ 59 w 96"/>
                    <a:gd name="T37" fmla="*/ 64 h 74"/>
                    <a:gd name="T38" fmla="*/ 53 w 96"/>
                    <a:gd name="T39" fmla="*/ 69 h 74"/>
                    <a:gd name="T40" fmla="*/ 46 w 96"/>
                    <a:gd name="T41" fmla="*/ 72 h 74"/>
                    <a:gd name="T42" fmla="*/ 40 w 96"/>
                    <a:gd name="T43" fmla="*/ 74 h 74"/>
                    <a:gd name="T44" fmla="*/ 38 w 96"/>
                    <a:gd name="T45" fmla="*/ 74 h 74"/>
                    <a:gd name="T46" fmla="*/ 25 w 96"/>
                    <a:gd name="T47" fmla="*/ 74 h 74"/>
                    <a:gd name="T48" fmla="*/ 19 w 96"/>
                    <a:gd name="T49" fmla="*/ 71 h 74"/>
                    <a:gd name="T50" fmla="*/ 29 w 96"/>
                    <a:gd name="T51" fmla="*/ 67 h 74"/>
                    <a:gd name="T52" fmla="*/ 36 w 96"/>
                    <a:gd name="T53" fmla="*/ 65 h 74"/>
                    <a:gd name="T54" fmla="*/ 40 w 96"/>
                    <a:gd name="T55" fmla="*/ 62 h 74"/>
                    <a:gd name="T56" fmla="*/ 35 w 96"/>
                    <a:gd name="T57" fmla="*/ 58 h 74"/>
                    <a:gd name="T58" fmla="*/ 26 w 96"/>
                    <a:gd name="T59" fmla="*/ 58 h 74"/>
                    <a:gd name="T60" fmla="*/ 23 w 96"/>
                    <a:gd name="T61" fmla="*/ 58 h 74"/>
                    <a:gd name="T62" fmla="*/ 19 w 96"/>
                    <a:gd name="T63" fmla="*/ 58 h 74"/>
                    <a:gd name="T64" fmla="*/ 14 w 96"/>
                    <a:gd name="T65" fmla="*/ 57 h 74"/>
                    <a:gd name="T66" fmla="*/ 4 w 96"/>
                    <a:gd name="T67" fmla="*/ 50 h 74"/>
                    <a:gd name="T68" fmla="*/ 4 w 96"/>
                    <a:gd name="T69" fmla="*/ 49 h 74"/>
                    <a:gd name="T70" fmla="*/ 0 w 96"/>
                    <a:gd name="T71" fmla="*/ 45 h 74"/>
                    <a:gd name="T72" fmla="*/ 2 w 96"/>
                    <a:gd name="T73" fmla="*/ 40 h 74"/>
                    <a:gd name="T74" fmla="*/ 8 w 96"/>
                    <a:gd name="T75" fmla="*/ 41 h 74"/>
                    <a:gd name="T76" fmla="*/ 11 w 96"/>
                    <a:gd name="T77" fmla="*/ 42 h 74"/>
                    <a:gd name="T78" fmla="*/ 14 w 96"/>
                    <a:gd name="T79" fmla="*/ 43 h 74"/>
                    <a:gd name="T80" fmla="*/ 27 w 96"/>
                    <a:gd name="T81" fmla="*/ 43 h 74"/>
                    <a:gd name="T82" fmla="*/ 32 w 96"/>
                    <a:gd name="T83" fmla="*/ 43 h 74"/>
                    <a:gd name="T84" fmla="*/ 55 w 96"/>
                    <a:gd name="T85" fmla="*/ 42 h 74"/>
                    <a:gd name="T86" fmla="*/ 59 w 96"/>
                    <a:gd name="T87" fmla="*/ 38 h 74"/>
                    <a:gd name="T88" fmla="*/ 63 w 96"/>
                    <a:gd name="T89" fmla="*/ 30 h 74"/>
                    <a:gd name="T90" fmla="*/ 65 w 96"/>
                    <a:gd name="T91" fmla="*/ 24 h 74"/>
                    <a:gd name="T92" fmla="*/ 66 w 96"/>
                    <a:gd name="T93" fmla="*/ 19 h 74"/>
                    <a:gd name="T94" fmla="*/ 71 w 96"/>
                    <a:gd name="T95" fmla="*/ 12 h 74"/>
                    <a:gd name="T96" fmla="*/ 72 w 96"/>
                    <a:gd name="T97" fmla="*/ 7 h 74"/>
                    <a:gd name="T98" fmla="*/ 73 w 96"/>
                    <a:gd name="T99" fmla="*/ 5 h 74"/>
                    <a:gd name="T100" fmla="*/ 74 w 96"/>
                    <a:gd name="T101" fmla="*/ 3 h 74"/>
                    <a:gd name="T102" fmla="*/ 82 w 96"/>
                    <a:gd name="T103"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6" h="74">
                      <a:moveTo>
                        <a:pt x="82" y="2"/>
                      </a:moveTo>
                      <a:cubicBezTo>
                        <a:pt x="82" y="3"/>
                        <a:pt x="84" y="4"/>
                        <a:pt x="84" y="5"/>
                      </a:cubicBezTo>
                      <a:cubicBezTo>
                        <a:pt x="84" y="6"/>
                        <a:pt x="84" y="6"/>
                        <a:pt x="84" y="7"/>
                      </a:cubicBezTo>
                      <a:cubicBezTo>
                        <a:pt x="85" y="8"/>
                        <a:pt x="87" y="9"/>
                        <a:pt x="88" y="11"/>
                      </a:cubicBezTo>
                      <a:cubicBezTo>
                        <a:pt x="88" y="11"/>
                        <a:pt x="88" y="12"/>
                        <a:pt x="88" y="13"/>
                      </a:cubicBezTo>
                      <a:cubicBezTo>
                        <a:pt x="89" y="14"/>
                        <a:pt x="89" y="15"/>
                        <a:pt x="89" y="15"/>
                      </a:cubicBezTo>
                      <a:cubicBezTo>
                        <a:pt x="90" y="18"/>
                        <a:pt x="88" y="19"/>
                        <a:pt x="88" y="22"/>
                      </a:cubicBezTo>
                      <a:cubicBezTo>
                        <a:pt x="86" y="23"/>
                        <a:pt x="82" y="25"/>
                        <a:pt x="81" y="28"/>
                      </a:cubicBezTo>
                      <a:cubicBezTo>
                        <a:pt x="81" y="29"/>
                        <a:pt x="81" y="29"/>
                        <a:pt x="81" y="30"/>
                      </a:cubicBezTo>
                      <a:cubicBezTo>
                        <a:pt x="81" y="31"/>
                        <a:pt x="79" y="32"/>
                        <a:pt x="78" y="33"/>
                      </a:cubicBezTo>
                      <a:cubicBezTo>
                        <a:pt x="78" y="34"/>
                        <a:pt x="78" y="35"/>
                        <a:pt x="78" y="36"/>
                      </a:cubicBezTo>
                      <a:cubicBezTo>
                        <a:pt x="77" y="38"/>
                        <a:pt x="76" y="39"/>
                        <a:pt x="76" y="42"/>
                      </a:cubicBezTo>
                      <a:cubicBezTo>
                        <a:pt x="80" y="46"/>
                        <a:pt x="88" y="42"/>
                        <a:pt x="94" y="43"/>
                      </a:cubicBezTo>
                      <a:cubicBezTo>
                        <a:pt x="96" y="45"/>
                        <a:pt x="95" y="48"/>
                        <a:pt x="94" y="49"/>
                      </a:cubicBezTo>
                      <a:cubicBezTo>
                        <a:pt x="93" y="50"/>
                        <a:pt x="90" y="50"/>
                        <a:pt x="88" y="51"/>
                      </a:cubicBezTo>
                      <a:cubicBezTo>
                        <a:pt x="87" y="51"/>
                        <a:pt x="86" y="52"/>
                        <a:pt x="86" y="52"/>
                      </a:cubicBezTo>
                      <a:cubicBezTo>
                        <a:pt x="84" y="52"/>
                        <a:pt x="83" y="52"/>
                        <a:pt x="82" y="52"/>
                      </a:cubicBezTo>
                      <a:cubicBezTo>
                        <a:pt x="77" y="52"/>
                        <a:pt x="73" y="52"/>
                        <a:pt x="69" y="53"/>
                      </a:cubicBezTo>
                      <a:cubicBezTo>
                        <a:pt x="65" y="57"/>
                        <a:pt x="63" y="60"/>
                        <a:pt x="59" y="64"/>
                      </a:cubicBezTo>
                      <a:cubicBezTo>
                        <a:pt x="57" y="66"/>
                        <a:pt x="55" y="68"/>
                        <a:pt x="53" y="69"/>
                      </a:cubicBezTo>
                      <a:cubicBezTo>
                        <a:pt x="50" y="70"/>
                        <a:pt x="47" y="69"/>
                        <a:pt x="46" y="72"/>
                      </a:cubicBezTo>
                      <a:cubicBezTo>
                        <a:pt x="44" y="71"/>
                        <a:pt x="42" y="74"/>
                        <a:pt x="40" y="74"/>
                      </a:cubicBezTo>
                      <a:cubicBezTo>
                        <a:pt x="40" y="74"/>
                        <a:pt x="39" y="74"/>
                        <a:pt x="38" y="74"/>
                      </a:cubicBezTo>
                      <a:cubicBezTo>
                        <a:pt x="34" y="74"/>
                        <a:pt x="29" y="74"/>
                        <a:pt x="25" y="74"/>
                      </a:cubicBezTo>
                      <a:cubicBezTo>
                        <a:pt x="23" y="74"/>
                        <a:pt x="20" y="72"/>
                        <a:pt x="19" y="71"/>
                      </a:cubicBezTo>
                      <a:cubicBezTo>
                        <a:pt x="20" y="68"/>
                        <a:pt x="26" y="69"/>
                        <a:pt x="29" y="67"/>
                      </a:cubicBezTo>
                      <a:cubicBezTo>
                        <a:pt x="32" y="67"/>
                        <a:pt x="33" y="65"/>
                        <a:pt x="36" y="65"/>
                      </a:cubicBezTo>
                      <a:cubicBezTo>
                        <a:pt x="37" y="64"/>
                        <a:pt x="38" y="63"/>
                        <a:pt x="40" y="62"/>
                      </a:cubicBezTo>
                      <a:cubicBezTo>
                        <a:pt x="41" y="59"/>
                        <a:pt x="38" y="57"/>
                        <a:pt x="35" y="58"/>
                      </a:cubicBezTo>
                      <a:cubicBezTo>
                        <a:pt x="33" y="56"/>
                        <a:pt x="29" y="59"/>
                        <a:pt x="26" y="58"/>
                      </a:cubicBezTo>
                      <a:cubicBezTo>
                        <a:pt x="25" y="58"/>
                        <a:pt x="24" y="58"/>
                        <a:pt x="23" y="58"/>
                      </a:cubicBezTo>
                      <a:cubicBezTo>
                        <a:pt x="21" y="58"/>
                        <a:pt x="20" y="58"/>
                        <a:pt x="19" y="58"/>
                      </a:cubicBezTo>
                      <a:cubicBezTo>
                        <a:pt x="17" y="58"/>
                        <a:pt x="15" y="58"/>
                        <a:pt x="14" y="57"/>
                      </a:cubicBezTo>
                      <a:cubicBezTo>
                        <a:pt x="10" y="56"/>
                        <a:pt x="7" y="53"/>
                        <a:pt x="4" y="50"/>
                      </a:cubicBezTo>
                      <a:cubicBezTo>
                        <a:pt x="4" y="50"/>
                        <a:pt x="3" y="50"/>
                        <a:pt x="4" y="49"/>
                      </a:cubicBezTo>
                      <a:cubicBezTo>
                        <a:pt x="2" y="48"/>
                        <a:pt x="1" y="47"/>
                        <a:pt x="0" y="45"/>
                      </a:cubicBezTo>
                      <a:cubicBezTo>
                        <a:pt x="1" y="44"/>
                        <a:pt x="1" y="41"/>
                        <a:pt x="2" y="40"/>
                      </a:cubicBezTo>
                      <a:cubicBezTo>
                        <a:pt x="4" y="39"/>
                        <a:pt x="6" y="41"/>
                        <a:pt x="8" y="41"/>
                      </a:cubicBezTo>
                      <a:cubicBezTo>
                        <a:pt x="9" y="41"/>
                        <a:pt x="10" y="41"/>
                        <a:pt x="11" y="42"/>
                      </a:cubicBezTo>
                      <a:cubicBezTo>
                        <a:pt x="12" y="42"/>
                        <a:pt x="13" y="42"/>
                        <a:pt x="14" y="43"/>
                      </a:cubicBezTo>
                      <a:cubicBezTo>
                        <a:pt x="17" y="44"/>
                        <a:pt x="23" y="43"/>
                        <a:pt x="27" y="43"/>
                      </a:cubicBezTo>
                      <a:cubicBezTo>
                        <a:pt x="29" y="43"/>
                        <a:pt x="30" y="43"/>
                        <a:pt x="32" y="43"/>
                      </a:cubicBezTo>
                      <a:cubicBezTo>
                        <a:pt x="40" y="43"/>
                        <a:pt x="48" y="45"/>
                        <a:pt x="55" y="42"/>
                      </a:cubicBezTo>
                      <a:cubicBezTo>
                        <a:pt x="56" y="41"/>
                        <a:pt x="57" y="39"/>
                        <a:pt x="59" y="38"/>
                      </a:cubicBezTo>
                      <a:cubicBezTo>
                        <a:pt x="59" y="35"/>
                        <a:pt x="61" y="32"/>
                        <a:pt x="63" y="30"/>
                      </a:cubicBezTo>
                      <a:cubicBezTo>
                        <a:pt x="62" y="27"/>
                        <a:pt x="64" y="26"/>
                        <a:pt x="65" y="24"/>
                      </a:cubicBezTo>
                      <a:cubicBezTo>
                        <a:pt x="66" y="22"/>
                        <a:pt x="66" y="21"/>
                        <a:pt x="66" y="19"/>
                      </a:cubicBezTo>
                      <a:cubicBezTo>
                        <a:pt x="67" y="17"/>
                        <a:pt x="70" y="14"/>
                        <a:pt x="71" y="12"/>
                      </a:cubicBezTo>
                      <a:cubicBezTo>
                        <a:pt x="71" y="10"/>
                        <a:pt x="71" y="8"/>
                        <a:pt x="72" y="7"/>
                      </a:cubicBezTo>
                      <a:cubicBezTo>
                        <a:pt x="72" y="6"/>
                        <a:pt x="73" y="6"/>
                        <a:pt x="73" y="5"/>
                      </a:cubicBezTo>
                      <a:cubicBezTo>
                        <a:pt x="74" y="4"/>
                        <a:pt x="73" y="3"/>
                        <a:pt x="74" y="3"/>
                      </a:cubicBezTo>
                      <a:cubicBezTo>
                        <a:pt x="75" y="0"/>
                        <a:pt x="79" y="1"/>
                        <a:pt x="8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8" name="Freeform 9">
                  <a:extLst>
                    <a:ext uri="{FF2B5EF4-FFF2-40B4-BE49-F238E27FC236}">
                      <a16:creationId xmlns="" xmlns:a16="http://schemas.microsoft.com/office/drawing/2014/main" id="{48D07CC7-AD57-44D0-8E45-8B90CDABAEC6}"/>
                    </a:ext>
                  </a:extLst>
                </p:cNvPr>
                <p:cNvSpPr>
                  <a:spLocks/>
                </p:cNvSpPr>
                <p:nvPr/>
              </p:nvSpPr>
              <p:spPr bwMode="auto">
                <a:xfrm>
                  <a:off x="2897" y="1322"/>
                  <a:ext cx="61" cy="56"/>
                </a:xfrm>
                <a:custGeom>
                  <a:avLst/>
                  <a:gdLst>
                    <a:gd name="T0" fmla="*/ 14 w 29"/>
                    <a:gd name="T1" fmla="*/ 27 h 27"/>
                    <a:gd name="T2" fmla="*/ 4 w 29"/>
                    <a:gd name="T3" fmla="*/ 22 h 27"/>
                    <a:gd name="T4" fmla="*/ 2 w 29"/>
                    <a:gd name="T5" fmla="*/ 22 h 27"/>
                    <a:gd name="T6" fmla="*/ 2 w 29"/>
                    <a:gd name="T7" fmla="*/ 20 h 27"/>
                    <a:gd name="T8" fmla="*/ 0 w 29"/>
                    <a:gd name="T9" fmla="*/ 19 h 27"/>
                    <a:gd name="T10" fmla="*/ 2 w 29"/>
                    <a:gd name="T11" fmla="*/ 16 h 27"/>
                    <a:gd name="T12" fmla="*/ 15 w 29"/>
                    <a:gd name="T13" fmla="*/ 6 h 27"/>
                    <a:gd name="T14" fmla="*/ 17 w 29"/>
                    <a:gd name="T15" fmla="*/ 6 h 27"/>
                    <a:gd name="T16" fmla="*/ 28 w 29"/>
                    <a:gd name="T17" fmla="*/ 4 h 27"/>
                    <a:gd name="T18" fmla="*/ 29 w 29"/>
                    <a:gd name="T19" fmla="*/ 5 h 27"/>
                    <a:gd name="T20" fmla="*/ 28 w 29"/>
                    <a:gd name="T21" fmla="*/ 12 h 27"/>
                    <a:gd name="T22" fmla="*/ 26 w 29"/>
                    <a:gd name="T23" fmla="*/ 14 h 27"/>
                    <a:gd name="T24" fmla="*/ 24 w 29"/>
                    <a:gd name="T25" fmla="*/ 19 h 27"/>
                    <a:gd name="T26" fmla="*/ 23 w 29"/>
                    <a:gd name="T27" fmla="*/ 19 h 27"/>
                    <a:gd name="T28" fmla="*/ 21 w 29"/>
                    <a:gd name="T29" fmla="*/ 22 h 27"/>
                    <a:gd name="T30" fmla="*/ 18 w 29"/>
                    <a:gd name="T31" fmla="*/ 25 h 27"/>
                    <a:gd name="T32" fmla="*/ 14 w 29"/>
                    <a:gd name="T3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7">
                      <a:moveTo>
                        <a:pt x="14" y="27"/>
                      </a:moveTo>
                      <a:cubicBezTo>
                        <a:pt x="10" y="26"/>
                        <a:pt x="5" y="26"/>
                        <a:pt x="4" y="22"/>
                      </a:cubicBezTo>
                      <a:cubicBezTo>
                        <a:pt x="3" y="22"/>
                        <a:pt x="3" y="22"/>
                        <a:pt x="2" y="22"/>
                      </a:cubicBezTo>
                      <a:cubicBezTo>
                        <a:pt x="2" y="21"/>
                        <a:pt x="2" y="21"/>
                        <a:pt x="2" y="20"/>
                      </a:cubicBezTo>
                      <a:cubicBezTo>
                        <a:pt x="2" y="20"/>
                        <a:pt x="0" y="20"/>
                        <a:pt x="0" y="19"/>
                      </a:cubicBezTo>
                      <a:cubicBezTo>
                        <a:pt x="0" y="18"/>
                        <a:pt x="2" y="18"/>
                        <a:pt x="2" y="16"/>
                      </a:cubicBezTo>
                      <a:cubicBezTo>
                        <a:pt x="6" y="12"/>
                        <a:pt x="13" y="12"/>
                        <a:pt x="15" y="6"/>
                      </a:cubicBezTo>
                      <a:cubicBezTo>
                        <a:pt x="16" y="6"/>
                        <a:pt x="17" y="6"/>
                        <a:pt x="17" y="6"/>
                      </a:cubicBezTo>
                      <a:cubicBezTo>
                        <a:pt x="20" y="4"/>
                        <a:pt x="26" y="0"/>
                        <a:pt x="28" y="4"/>
                      </a:cubicBezTo>
                      <a:cubicBezTo>
                        <a:pt x="28" y="5"/>
                        <a:pt x="29" y="5"/>
                        <a:pt x="29" y="5"/>
                      </a:cubicBezTo>
                      <a:cubicBezTo>
                        <a:pt x="28" y="7"/>
                        <a:pt x="29" y="10"/>
                        <a:pt x="28" y="12"/>
                      </a:cubicBezTo>
                      <a:cubicBezTo>
                        <a:pt x="27" y="13"/>
                        <a:pt x="26" y="13"/>
                        <a:pt x="26" y="14"/>
                      </a:cubicBezTo>
                      <a:cubicBezTo>
                        <a:pt x="25" y="16"/>
                        <a:pt x="25" y="17"/>
                        <a:pt x="24" y="19"/>
                      </a:cubicBezTo>
                      <a:cubicBezTo>
                        <a:pt x="24" y="19"/>
                        <a:pt x="23" y="19"/>
                        <a:pt x="23" y="19"/>
                      </a:cubicBezTo>
                      <a:cubicBezTo>
                        <a:pt x="22" y="20"/>
                        <a:pt x="22" y="21"/>
                        <a:pt x="21" y="22"/>
                      </a:cubicBezTo>
                      <a:cubicBezTo>
                        <a:pt x="20" y="23"/>
                        <a:pt x="18" y="24"/>
                        <a:pt x="18" y="25"/>
                      </a:cubicBezTo>
                      <a:cubicBezTo>
                        <a:pt x="16" y="25"/>
                        <a:pt x="15" y="26"/>
                        <a:pt x="1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9" name="Freeform 10">
                  <a:extLst>
                    <a:ext uri="{FF2B5EF4-FFF2-40B4-BE49-F238E27FC236}">
                      <a16:creationId xmlns="" xmlns:a16="http://schemas.microsoft.com/office/drawing/2014/main" id="{E181439D-560D-4CB0-9B17-0EA03444A756}"/>
                    </a:ext>
                  </a:extLst>
                </p:cNvPr>
                <p:cNvSpPr>
                  <a:spLocks/>
                </p:cNvSpPr>
                <p:nvPr/>
              </p:nvSpPr>
              <p:spPr bwMode="auto">
                <a:xfrm>
                  <a:off x="2781" y="1326"/>
                  <a:ext cx="48" cy="48"/>
                </a:xfrm>
                <a:custGeom>
                  <a:avLst/>
                  <a:gdLst>
                    <a:gd name="T0" fmla="*/ 17 w 23"/>
                    <a:gd name="T1" fmla="*/ 4 h 23"/>
                    <a:gd name="T2" fmla="*/ 17 w 23"/>
                    <a:gd name="T3" fmla="*/ 6 h 23"/>
                    <a:gd name="T4" fmla="*/ 19 w 23"/>
                    <a:gd name="T5" fmla="*/ 6 h 23"/>
                    <a:gd name="T6" fmla="*/ 20 w 23"/>
                    <a:gd name="T7" fmla="*/ 14 h 23"/>
                    <a:gd name="T8" fmla="*/ 16 w 23"/>
                    <a:gd name="T9" fmla="*/ 20 h 23"/>
                    <a:gd name="T10" fmla="*/ 11 w 23"/>
                    <a:gd name="T11" fmla="*/ 23 h 23"/>
                    <a:gd name="T12" fmla="*/ 6 w 23"/>
                    <a:gd name="T13" fmla="*/ 21 h 23"/>
                    <a:gd name="T14" fmla="*/ 2 w 23"/>
                    <a:gd name="T15" fmla="*/ 15 h 23"/>
                    <a:gd name="T16" fmla="*/ 2 w 23"/>
                    <a:gd name="T17" fmla="*/ 11 h 23"/>
                    <a:gd name="T18" fmla="*/ 1 w 23"/>
                    <a:gd name="T19" fmla="*/ 5 h 23"/>
                    <a:gd name="T20" fmla="*/ 5 w 23"/>
                    <a:gd name="T21" fmla="*/ 2 h 23"/>
                    <a:gd name="T22" fmla="*/ 15 w 23"/>
                    <a:gd name="T23" fmla="*/ 4 h 23"/>
                    <a:gd name="T24" fmla="*/ 17 w 23"/>
                    <a:gd name="T25"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17" y="4"/>
                      </a:moveTo>
                      <a:cubicBezTo>
                        <a:pt x="17" y="5"/>
                        <a:pt x="17" y="5"/>
                        <a:pt x="17" y="6"/>
                      </a:cubicBezTo>
                      <a:cubicBezTo>
                        <a:pt x="17" y="7"/>
                        <a:pt x="18" y="5"/>
                        <a:pt x="19" y="6"/>
                      </a:cubicBezTo>
                      <a:cubicBezTo>
                        <a:pt x="18" y="9"/>
                        <a:pt x="23" y="11"/>
                        <a:pt x="20" y="14"/>
                      </a:cubicBezTo>
                      <a:cubicBezTo>
                        <a:pt x="22" y="18"/>
                        <a:pt x="18" y="18"/>
                        <a:pt x="16" y="20"/>
                      </a:cubicBezTo>
                      <a:cubicBezTo>
                        <a:pt x="14" y="21"/>
                        <a:pt x="12" y="23"/>
                        <a:pt x="11" y="23"/>
                      </a:cubicBezTo>
                      <a:cubicBezTo>
                        <a:pt x="9" y="23"/>
                        <a:pt x="8" y="22"/>
                        <a:pt x="6" y="21"/>
                      </a:cubicBezTo>
                      <a:cubicBezTo>
                        <a:pt x="6" y="19"/>
                        <a:pt x="3" y="17"/>
                        <a:pt x="2" y="15"/>
                      </a:cubicBezTo>
                      <a:cubicBezTo>
                        <a:pt x="2" y="14"/>
                        <a:pt x="2" y="12"/>
                        <a:pt x="2" y="11"/>
                      </a:cubicBezTo>
                      <a:cubicBezTo>
                        <a:pt x="1" y="10"/>
                        <a:pt x="0" y="6"/>
                        <a:pt x="1" y="5"/>
                      </a:cubicBezTo>
                      <a:cubicBezTo>
                        <a:pt x="3" y="4"/>
                        <a:pt x="4" y="3"/>
                        <a:pt x="5" y="2"/>
                      </a:cubicBezTo>
                      <a:cubicBezTo>
                        <a:pt x="9" y="0"/>
                        <a:pt x="13" y="1"/>
                        <a:pt x="15" y="4"/>
                      </a:cubicBezTo>
                      <a:cubicBezTo>
                        <a:pt x="16" y="4"/>
                        <a:pt x="17"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0" name="Freeform 11">
                  <a:extLst>
                    <a:ext uri="{FF2B5EF4-FFF2-40B4-BE49-F238E27FC236}">
                      <a16:creationId xmlns="" xmlns:a16="http://schemas.microsoft.com/office/drawing/2014/main" id="{2142FEEC-24E1-4EDD-8271-08031F310A1E}"/>
                    </a:ext>
                  </a:extLst>
                </p:cNvPr>
                <p:cNvSpPr>
                  <a:spLocks/>
                </p:cNvSpPr>
                <p:nvPr/>
              </p:nvSpPr>
              <p:spPr bwMode="auto">
                <a:xfrm>
                  <a:off x="2766" y="1355"/>
                  <a:ext cx="92" cy="154"/>
                </a:xfrm>
                <a:custGeom>
                  <a:avLst/>
                  <a:gdLst>
                    <a:gd name="T0" fmla="*/ 43 w 44"/>
                    <a:gd name="T1" fmla="*/ 1 h 74"/>
                    <a:gd name="T2" fmla="*/ 43 w 44"/>
                    <a:gd name="T3" fmla="*/ 6 h 74"/>
                    <a:gd name="T4" fmla="*/ 41 w 44"/>
                    <a:gd name="T5" fmla="*/ 8 h 74"/>
                    <a:gd name="T6" fmla="*/ 40 w 44"/>
                    <a:gd name="T7" fmla="*/ 10 h 74"/>
                    <a:gd name="T8" fmla="*/ 39 w 44"/>
                    <a:gd name="T9" fmla="*/ 13 h 74"/>
                    <a:gd name="T10" fmla="*/ 39 w 44"/>
                    <a:gd name="T11" fmla="*/ 15 h 74"/>
                    <a:gd name="T12" fmla="*/ 38 w 44"/>
                    <a:gd name="T13" fmla="*/ 18 h 74"/>
                    <a:gd name="T14" fmla="*/ 36 w 44"/>
                    <a:gd name="T15" fmla="*/ 25 h 74"/>
                    <a:gd name="T16" fmla="*/ 35 w 44"/>
                    <a:gd name="T17" fmla="*/ 32 h 74"/>
                    <a:gd name="T18" fmla="*/ 35 w 44"/>
                    <a:gd name="T19" fmla="*/ 34 h 74"/>
                    <a:gd name="T20" fmla="*/ 33 w 44"/>
                    <a:gd name="T21" fmla="*/ 41 h 74"/>
                    <a:gd name="T22" fmla="*/ 31 w 44"/>
                    <a:gd name="T23" fmla="*/ 46 h 74"/>
                    <a:gd name="T24" fmla="*/ 29 w 44"/>
                    <a:gd name="T25" fmla="*/ 49 h 74"/>
                    <a:gd name="T26" fmla="*/ 27 w 44"/>
                    <a:gd name="T27" fmla="*/ 54 h 74"/>
                    <a:gd name="T28" fmla="*/ 24 w 44"/>
                    <a:gd name="T29" fmla="*/ 64 h 74"/>
                    <a:gd name="T30" fmla="*/ 22 w 44"/>
                    <a:gd name="T31" fmla="*/ 66 h 74"/>
                    <a:gd name="T32" fmla="*/ 22 w 44"/>
                    <a:gd name="T33" fmla="*/ 69 h 74"/>
                    <a:gd name="T34" fmla="*/ 18 w 44"/>
                    <a:gd name="T35" fmla="*/ 73 h 74"/>
                    <a:gd name="T36" fmla="*/ 13 w 44"/>
                    <a:gd name="T37" fmla="*/ 73 h 74"/>
                    <a:gd name="T38" fmla="*/ 10 w 44"/>
                    <a:gd name="T39" fmla="*/ 71 h 74"/>
                    <a:gd name="T40" fmla="*/ 8 w 44"/>
                    <a:gd name="T41" fmla="*/ 71 h 74"/>
                    <a:gd name="T42" fmla="*/ 7 w 44"/>
                    <a:gd name="T43" fmla="*/ 69 h 74"/>
                    <a:gd name="T44" fmla="*/ 4 w 44"/>
                    <a:gd name="T45" fmla="*/ 68 h 74"/>
                    <a:gd name="T46" fmla="*/ 0 w 44"/>
                    <a:gd name="T47" fmla="*/ 63 h 74"/>
                    <a:gd name="T48" fmla="*/ 3 w 44"/>
                    <a:gd name="T49" fmla="*/ 56 h 74"/>
                    <a:gd name="T50" fmla="*/ 6 w 44"/>
                    <a:gd name="T51" fmla="*/ 55 h 74"/>
                    <a:gd name="T52" fmla="*/ 6 w 44"/>
                    <a:gd name="T53" fmla="*/ 53 h 74"/>
                    <a:gd name="T54" fmla="*/ 8 w 44"/>
                    <a:gd name="T55" fmla="*/ 52 h 74"/>
                    <a:gd name="T56" fmla="*/ 11 w 44"/>
                    <a:gd name="T57" fmla="*/ 46 h 74"/>
                    <a:gd name="T58" fmla="*/ 16 w 44"/>
                    <a:gd name="T59" fmla="*/ 40 h 74"/>
                    <a:gd name="T60" fmla="*/ 19 w 44"/>
                    <a:gd name="T61" fmla="*/ 39 h 74"/>
                    <a:gd name="T62" fmla="*/ 19 w 44"/>
                    <a:gd name="T63" fmla="*/ 37 h 74"/>
                    <a:gd name="T64" fmla="*/ 22 w 44"/>
                    <a:gd name="T65" fmla="*/ 34 h 74"/>
                    <a:gd name="T66" fmla="*/ 26 w 44"/>
                    <a:gd name="T67" fmla="*/ 29 h 74"/>
                    <a:gd name="T68" fmla="*/ 26 w 44"/>
                    <a:gd name="T69" fmla="*/ 27 h 74"/>
                    <a:gd name="T70" fmla="*/ 31 w 44"/>
                    <a:gd name="T71" fmla="*/ 18 h 74"/>
                    <a:gd name="T72" fmla="*/ 31 w 44"/>
                    <a:gd name="T73" fmla="*/ 16 h 74"/>
                    <a:gd name="T74" fmla="*/ 33 w 44"/>
                    <a:gd name="T75" fmla="*/ 12 h 74"/>
                    <a:gd name="T76" fmla="*/ 35 w 44"/>
                    <a:gd name="T77" fmla="*/ 6 h 74"/>
                    <a:gd name="T78" fmla="*/ 36 w 44"/>
                    <a:gd name="T79" fmla="*/ 4 h 74"/>
                    <a:gd name="T80" fmla="*/ 37 w 44"/>
                    <a:gd name="T81" fmla="*/ 3 h 74"/>
                    <a:gd name="T82" fmla="*/ 38 w 44"/>
                    <a:gd name="T83" fmla="*/ 3 h 74"/>
                    <a:gd name="T84" fmla="*/ 40 w 44"/>
                    <a:gd name="T85" fmla="*/ 0 h 74"/>
                    <a:gd name="T86" fmla="*/ 43 w 44"/>
                    <a:gd name="T8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 h="74">
                      <a:moveTo>
                        <a:pt x="43" y="1"/>
                      </a:moveTo>
                      <a:cubicBezTo>
                        <a:pt x="43" y="3"/>
                        <a:pt x="44" y="4"/>
                        <a:pt x="43" y="6"/>
                      </a:cubicBezTo>
                      <a:cubicBezTo>
                        <a:pt x="42" y="7"/>
                        <a:pt x="41" y="7"/>
                        <a:pt x="41" y="8"/>
                      </a:cubicBezTo>
                      <a:cubicBezTo>
                        <a:pt x="41" y="9"/>
                        <a:pt x="41" y="10"/>
                        <a:pt x="40" y="10"/>
                      </a:cubicBezTo>
                      <a:cubicBezTo>
                        <a:pt x="40" y="11"/>
                        <a:pt x="39" y="12"/>
                        <a:pt x="39" y="13"/>
                      </a:cubicBezTo>
                      <a:cubicBezTo>
                        <a:pt x="39" y="14"/>
                        <a:pt x="39" y="15"/>
                        <a:pt x="39" y="15"/>
                      </a:cubicBezTo>
                      <a:cubicBezTo>
                        <a:pt x="39" y="16"/>
                        <a:pt x="38" y="17"/>
                        <a:pt x="38" y="18"/>
                      </a:cubicBezTo>
                      <a:cubicBezTo>
                        <a:pt x="37" y="20"/>
                        <a:pt x="38" y="23"/>
                        <a:pt x="36" y="25"/>
                      </a:cubicBezTo>
                      <a:cubicBezTo>
                        <a:pt x="37" y="28"/>
                        <a:pt x="36" y="29"/>
                        <a:pt x="35" y="32"/>
                      </a:cubicBezTo>
                      <a:cubicBezTo>
                        <a:pt x="35" y="32"/>
                        <a:pt x="35" y="33"/>
                        <a:pt x="35" y="34"/>
                      </a:cubicBezTo>
                      <a:cubicBezTo>
                        <a:pt x="34" y="36"/>
                        <a:pt x="34" y="38"/>
                        <a:pt x="33" y="41"/>
                      </a:cubicBezTo>
                      <a:cubicBezTo>
                        <a:pt x="33" y="42"/>
                        <a:pt x="30" y="44"/>
                        <a:pt x="31" y="46"/>
                      </a:cubicBezTo>
                      <a:cubicBezTo>
                        <a:pt x="30" y="47"/>
                        <a:pt x="29" y="48"/>
                        <a:pt x="29" y="49"/>
                      </a:cubicBezTo>
                      <a:cubicBezTo>
                        <a:pt x="30" y="52"/>
                        <a:pt x="28" y="53"/>
                        <a:pt x="27" y="54"/>
                      </a:cubicBezTo>
                      <a:cubicBezTo>
                        <a:pt x="26" y="57"/>
                        <a:pt x="25" y="62"/>
                        <a:pt x="24" y="64"/>
                      </a:cubicBezTo>
                      <a:cubicBezTo>
                        <a:pt x="24" y="65"/>
                        <a:pt x="23" y="65"/>
                        <a:pt x="22" y="66"/>
                      </a:cubicBezTo>
                      <a:cubicBezTo>
                        <a:pt x="22" y="67"/>
                        <a:pt x="22" y="68"/>
                        <a:pt x="22" y="69"/>
                      </a:cubicBezTo>
                      <a:cubicBezTo>
                        <a:pt x="21" y="71"/>
                        <a:pt x="19" y="72"/>
                        <a:pt x="18" y="73"/>
                      </a:cubicBezTo>
                      <a:cubicBezTo>
                        <a:pt x="17" y="73"/>
                        <a:pt x="14" y="74"/>
                        <a:pt x="13" y="73"/>
                      </a:cubicBezTo>
                      <a:cubicBezTo>
                        <a:pt x="12" y="73"/>
                        <a:pt x="11" y="72"/>
                        <a:pt x="10" y="71"/>
                      </a:cubicBezTo>
                      <a:cubicBezTo>
                        <a:pt x="9" y="71"/>
                        <a:pt x="9" y="71"/>
                        <a:pt x="8" y="71"/>
                      </a:cubicBezTo>
                      <a:cubicBezTo>
                        <a:pt x="8" y="71"/>
                        <a:pt x="7" y="70"/>
                        <a:pt x="7" y="69"/>
                      </a:cubicBezTo>
                      <a:cubicBezTo>
                        <a:pt x="6" y="69"/>
                        <a:pt x="4" y="68"/>
                        <a:pt x="4" y="68"/>
                      </a:cubicBezTo>
                      <a:cubicBezTo>
                        <a:pt x="2" y="67"/>
                        <a:pt x="0" y="64"/>
                        <a:pt x="0" y="63"/>
                      </a:cubicBezTo>
                      <a:cubicBezTo>
                        <a:pt x="0" y="62"/>
                        <a:pt x="2" y="58"/>
                        <a:pt x="3" y="56"/>
                      </a:cubicBezTo>
                      <a:cubicBezTo>
                        <a:pt x="4" y="56"/>
                        <a:pt x="5" y="56"/>
                        <a:pt x="6" y="55"/>
                      </a:cubicBezTo>
                      <a:cubicBezTo>
                        <a:pt x="5" y="54"/>
                        <a:pt x="6" y="54"/>
                        <a:pt x="6" y="53"/>
                      </a:cubicBezTo>
                      <a:cubicBezTo>
                        <a:pt x="7" y="52"/>
                        <a:pt x="7" y="52"/>
                        <a:pt x="8" y="52"/>
                      </a:cubicBezTo>
                      <a:cubicBezTo>
                        <a:pt x="9" y="50"/>
                        <a:pt x="11" y="49"/>
                        <a:pt x="11" y="46"/>
                      </a:cubicBezTo>
                      <a:cubicBezTo>
                        <a:pt x="13" y="44"/>
                        <a:pt x="16" y="43"/>
                        <a:pt x="16" y="40"/>
                      </a:cubicBezTo>
                      <a:cubicBezTo>
                        <a:pt x="18" y="40"/>
                        <a:pt x="18" y="39"/>
                        <a:pt x="19" y="39"/>
                      </a:cubicBezTo>
                      <a:cubicBezTo>
                        <a:pt x="20" y="38"/>
                        <a:pt x="19" y="37"/>
                        <a:pt x="19" y="37"/>
                      </a:cubicBezTo>
                      <a:cubicBezTo>
                        <a:pt x="20" y="36"/>
                        <a:pt x="21" y="35"/>
                        <a:pt x="22" y="34"/>
                      </a:cubicBezTo>
                      <a:cubicBezTo>
                        <a:pt x="22" y="32"/>
                        <a:pt x="24" y="31"/>
                        <a:pt x="26" y="29"/>
                      </a:cubicBezTo>
                      <a:cubicBezTo>
                        <a:pt x="26" y="28"/>
                        <a:pt x="25" y="28"/>
                        <a:pt x="26" y="27"/>
                      </a:cubicBezTo>
                      <a:cubicBezTo>
                        <a:pt x="28" y="25"/>
                        <a:pt x="29" y="21"/>
                        <a:pt x="31" y="18"/>
                      </a:cubicBezTo>
                      <a:cubicBezTo>
                        <a:pt x="31" y="17"/>
                        <a:pt x="31" y="17"/>
                        <a:pt x="31" y="16"/>
                      </a:cubicBezTo>
                      <a:cubicBezTo>
                        <a:pt x="32" y="15"/>
                        <a:pt x="33" y="14"/>
                        <a:pt x="33" y="12"/>
                      </a:cubicBezTo>
                      <a:cubicBezTo>
                        <a:pt x="34" y="10"/>
                        <a:pt x="34" y="8"/>
                        <a:pt x="35" y="6"/>
                      </a:cubicBezTo>
                      <a:cubicBezTo>
                        <a:pt x="35" y="6"/>
                        <a:pt x="36" y="5"/>
                        <a:pt x="36" y="4"/>
                      </a:cubicBezTo>
                      <a:cubicBezTo>
                        <a:pt x="37" y="4"/>
                        <a:pt x="37" y="3"/>
                        <a:pt x="37" y="3"/>
                      </a:cubicBezTo>
                      <a:cubicBezTo>
                        <a:pt x="37" y="3"/>
                        <a:pt x="38" y="3"/>
                        <a:pt x="38" y="3"/>
                      </a:cubicBezTo>
                      <a:cubicBezTo>
                        <a:pt x="39" y="2"/>
                        <a:pt x="38" y="1"/>
                        <a:pt x="40" y="0"/>
                      </a:cubicBezTo>
                      <a:cubicBezTo>
                        <a:pt x="41" y="0"/>
                        <a:pt x="42" y="0"/>
                        <a:pt x="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1" name="Freeform 12">
                  <a:extLst>
                    <a:ext uri="{FF2B5EF4-FFF2-40B4-BE49-F238E27FC236}">
                      <a16:creationId xmlns="" xmlns:a16="http://schemas.microsoft.com/office/drawing/2014/main" id="{CC44AF47-EAF8-477B-9E47-BBF1D02076BD}"/>
                    </a:ext>
                  </a:extLst>
                </p:cNvPr>
                <p:cNvSpPr>
                  <a:spLocks/>
                </p:cNvSpPr>
                <p:nvPr/>
              </p:nvSpPr>
              <p:spPr bwMode="auto">
                <a:xfrm>
                  <a:off x="3270" y="1478"/>
                  <a:ext cx="44" cy="50"/>
                </a:xfrm>
                <a:custGeom>
                  <a:avLst/>
                  <a:gdLst>
                    <a:gd name="T0" fmla="*/ 20 w 21"/>
                    <a:gd name="T1" fmla="*/ 19 h 24"/>
                    <a:gd name="T2" fmla="*/ 16 w 21"/>
                    <a:gd name="T3" fmla="*/ 22 h 24"/>
                    <a:gd name="T4" fmla="*/ 12 w 21"/>
                    <a:gd name="T5" fmla="*/ 23 h 24"/>
                    <a:gd name="T6" fmla="*/ 7 w 21"/>
                    <a:gd name="T7" fmla="*/ 22 h 24"/>
                    <a:gd name="T8" fmla="*/ 1 w 21"/>
                    <a:gd name="T9" fmla="*/ 19 h 24"/>
                    <a:gd name="T10" fmla="*/ 0 w 21"/>
                    <a:gd name="T11" fmla="*/ 16 h 24"/>
                    <a:gd name="T12" fmla="*/ 1 w 21"/>
                    <a:gd name="T13" fmla="*/ 10 h 24"/>
                    <a:gd name="T14" fmla="*/ 1 w 21"/>
                    <a:gd name="T15" fmla="*/ 4 h 24"/>
                    <a:gd name="T16" fmla="*/ 4 w 21"/>
                    <a:gd name="T17" fmla="*/ 1 h 24"/>
                    <a:gd name="T18" fmla="*/ 12 w 21"/>
                    <a:gd name="T19" fmla="*/ 1 h 24"/>
                    <a:gd name="T20" fmla="*/ 17 w 21"/>
                    <a:gd name="T21" fmla="*/ 4 h 24"/>
                    <a:gd name="T22" fmla="*/ 20 w 21"/>
                    <a:gd name="T23" fmla="*/ 11 h 24"/>
                    <a:gd name="T24" fmla="*/ 21 w 21"/>
                    <a:gd name="T25" fmla="*/ 13 h 24"/>
                    <a:gd name="T26" fmla="*/ 20 w 21"/>
                    <a:gd name="T27"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4">
                      <a:moveTo>
                        <a:pt x="20" y="19"/>
                      </a:moveTo>
                      <a:cubicBezTo>
                        <a:pt x="19" y="21"/>
                        <a:pt x="17" y="21"/>
                        <a:pt x="16" y="22"/>
                      </a:cubicBezTo>
                      <a:cubicBezTo>
                        <a:pt x="14" y="21"/>
                        <a:pt x="14" y="23"/>
                        <a:pt x="12" y="23"/>
                      </a:cubicBezTo>
                      <a:cubicBezTo>
                        <a:pt x="11" y="24"/>
                        <a:pt x="9" y="22"/>
                        <a:pt x="7" y="22"/>
                      </a:cubicBezTo>
                      <a:cubicBezTo>
                        <a:pt x="5" y="21"/>
                        <a:pt x="2" y="22"/>
                        <a:pt x="1" y="19"/>
                      </a:cubicBezTo>
                      <a:cubicBezTo>
                        <a:pt x="2" y="18"/>
                        <a:pt x="1" y="17"/>
                        <a:pt x="0" y="16"/>
                      </a:cubicBezTo>
                      <a:cubicBezTo>
                        <a:pt x="0" y="14"/>
                        <a:pt x="1" y="12"/>
                        <a:pt x="1" y="10"/>
                      </a:cubicBezTo>
                      <a:cubicBezTo>
                        <a:pt x="2" y="8"/>
                        <a:pt x="1" y="6"/>
                        <a:pt x="1" y="4"/>
                      </a:cubicBezTo>
                      <a:cubicBezTo>
                        <a:pt x="2" y="3"/>
                        <a:pt x="4" y="2"/>
                        <a:pt x="4" y="1"/>
                      </a:cubicBezTo>
                      <a:cubicBezTo>
                        <a:pt x="7" y="0"/>
                        <a:pt x="10" y="0"/>
                        <a:pt x="12" y="1"/>
                      </a:cubicBezTo>
                      <a:cubicBezTo>
                        <a:pt x="14" y="2"/>
                        <a:pt x="15" y="4"/>
                        <a:pt x="17" y="4"/>
                      </a:cubicBezTo>
                      <a:cubicBezTo>
                        <a:pt x="19" y="6"/>
                        <a:pt x="19" y="9"/>
                        <a:pt x="20" y="11"/>
                      </a:cubicBezTo>
                      <a:cubicBezTo>
                        <a:pt x="20" y="12"/>
                        <a:pt x="21" y="13"/>
                        <a:pt x="21" y="13"/>
                      </a:cubicBezTo>
                      <a:cubicBezTo>
                        <a:pt x="21" y="15"/>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2" name="Freeform 13">
                  <a:extLst>
                    <a:ext uri="{FF2B5EF4-FFF2-40B4-BE49-F238E27FC236}">
                      <a16:creationId xmlns="" xmlns:a16="http://schemas.microsoft.com/office/drawing/2014/main" id="{EA6A0387-C828-4CC5-B94B-37DE28B6C64F}"/>
                    </a:ext>
                  </a:extLst>
                </p:cNvPr>
                <p:cNvSpPr>
                  <a:spLocks/>
                </p:cNvSpPr>
                <p:nvPr/>
              </p:nvSpPr>
              <p:spPr bwMode="auto">
                <a:xfrm>
                  <a:off x="2454" y="1499"/>
                  <a:ext cx="196" cy="326"/>
                </a:xfrm>
                <a:custGeom>
                  <a:avLst/>
                  <a:gdLst>
                    <a:gd name="T0" fmla="*/ 62 w 94"/>
                    <a:gd name="T1" fmla="*/ 17 h 157"/>
                    <a:gd name="T2" fmla="*/ 81 w 94"/>
                    <a:gd name="T3" fmla="*/ 29 h 157"/>
                    <a:gd name="T4" fmla="*/ 89 w 94"/>
                    <a:gd name="T5" fmla="*/ 35 h 157"/>
                    <a:gd name="T6" fmla="*/ 92 w 94"/>
                    <a:gd name="T7" fmla="*/ 42 h 157"/>
                    <a:gd name="T8" fmla="*/ 89 w 94"/>
                    <a:gd name="T9" fmla="*/ 53 h 157"/>
                    <a:gd name="T10" fmla="*/ 84 w 94"/>
                    <a:gd name="T11" fmla="*/ 52 h 157"/>
                    <a:gd name="T12" fmla="*/ 76 w 94"/>
                    <a:gd name="T13" fmla="*/ 47 h 157"/>
                    <a:gd name="T14" fmla="*/ 70 w 94"/>
                    <a:gd name="T15" fmla="*/ 42 h 157"/>
                    <a:gd name="T16" fmla="*/ 63 w 94"/>
                    <a:gd name="T17" fmla="*/ 42 h 157"/>
                    <a:gd name="T18" fmla="*/ 71 w 94"/>
                    <a:gd name="T19" fmla="*/ 57 h 157"/>
                    <a:gd name="T20" fmla="*/ 48 w 94"/>
                    <a:gd name="T21" fmla="*/ 54 h 157"/>
                    <a:gd name="T22" fmla="*/ 39 w 94"/>
                    <a:gd name="T23" fmla="*/ 53 h 157"/>
                    <a:gd name="T24" fmla="*/ 43 w 94"/>
                    <a:gd name="T25" fmla="*/ 68 h 157"/>
                    <a:gd name="T26" fmla="*/ 44 w 94"/>
                    <a:gd name="T27" fmla="*/ 71 h 157"/>
                    <a:gd name="T28" fmla="*/ 51 w 94"/>
                    <a:gd name="T29" fmla="*/ 82 h 157"/>
                    <a:gd name="T30" fmla="*/ 59 w 94"/>
                    <a:gd name="T31" fmla="*/ 104 h 157"/>
                    <a:gd name="T32" fmla="*/ 45 w 94"/>
                    <a:gd name="T33" fmla="*/ 98 h 157"/>
                    <a:gd name="T34" fmla="*/ 42 w 94"/>
                    <a:gd name="T35" fmla="*/ 109 h 157"/>
                    <a:gd name="T36" fmla="*/ 39 w 94"/>
                    <a:gd name="T37" fmla="*/ 118 h 157"/>
                    <a:gd name="T38" fmla="*/ 43 w 94"/>
                    <a:gd name="T39" fmla="*/ 127 h 157"/>
                    <a:gd name="T40" fmla="*/ 46 w 94"/>
                    <a:gd name="T41" fmla="*/ 131 h 157"/>
                    <a:gd name="T42" fmla="*/ 53 w 94"/>
                    <a:gd name="T43" fmla="*/ 139 h 157"/>
                    <a:gd name="T44" fmla="*/ 60 w 94"/>
                    <a:gd name="T45" fmla="*/ 148 h 157"/>
                    <a:gd name="T46" fmla="*/ 57 w 94"/>
                    <a:gd name="T47" fmla="*/ 157 h 157"/>
                    <a:gd name="T48" fmla="*/ 52 w 94"/>
                    <a:gd name="T49" fmla="*/ 157 h 157"/>
                    <a:gd name="T50" fmla="*/ 43 w 94"/>
                    <a:gd name="T51" fmla="*/ 152 h 157"/>
                    <a:gd name="T52" fmla="*/ 36 w 94"/>
                    <a:gd name="T53" fmla="*/ 137 h 157"/>
                    <a:gd name="T54" fmla="*/ 30 w 94"/>
                    <a:gd name="T55" fmla="*/ 125 h 157"/>
                    <a:gd name="T56" fmla="*/ 26 w 94"/>
                    <a:gd name="T57" fmla="*/ 115 h 157"/>
                    <a:gd name="T58" fmla="*/ 24 w 94"/>
                    <a:gd name="T59" fmla="*/ 111 h 157"/>
                    <a:gd name="T60" fmla="*/ 29 w 94"/>
                    <a:gd name="T61" fmla="*/ 104 h 157"/>
                    <a:gd name="T62" fmla="*/ 30 w 94"/>
                    <a:gd name="T63" fmla="*/ 98 h 157"/>
                    <a:gd name="T64" fmla="*/ 29 w 94"/>
                    <a:gd name="T65" fmla="*/ 81 h 157"/>
                    <a:gd name="T66" fmla="*/ 14 w 94"/>
                    <a:gd name="T67" fmla="*/ 82 h 157"/>
                    <a:gd name="T68" fmla="*/ 10 w 94"/>
                    <a:gd name="T69" fmla="*/ 65 h 157"/>
                    <a:gd name="T70" fmla="*/ 9 w 94"/>
                    <a:gd name="T71" fmla="*/ 49 h 157"/>
                    <a:gd name="T72" fmla="*/ 21 w 94"/>
                    <a:gd name="T73" fmla="*/ 50 h 157"/>
                    <a:gd name="T74" fmla="*/ 27 w 94"/>
                    <a:gd name="T75" fmla="*/ 56 h 157"/>
                    <a:gd name="T76" fmla="*/ 28 w 94"/>
                    <a:gd name="T77" fmla="*/ 45 h 157"/>
                    <a:gd name="T78" fmla="*/ 24 w 94"/>
                    <a:gd name="T79" fmla="*/ 35 h 157"/>
                    <a:gd name="T80" fmla="*/ 16 w 94"/>
                    <a:gd name="T81" fmla="*/ 24 h 157"/>
                    <a:gd name="T82" fmla="*/ 21 w 94"/>
                    <a:gd name="T83" fmla="*/ 17 h 157"/>
                    <a:gd name="T84" fmla="*/ 30 w 94"/>
                    <a:gd name="T85" fmla="*/ 9 h 157"/>
                    <a:gd name="T86" fmla="*/ 38 w 94"/>
                    <a:gd name="T87" fmla="*/ 5 h 157"/>
                    <a:gd name="T88" fmla="*/ 41 w 94"/>
                    <a:gd name="T89" fmla="*/ 12 h 157"/>
                    <a:gd name="T90" fmla="*/ 58 w 94"/>
                    <a:gd name="T91" fmla="*/ 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4" h="157">
                      <a:moveTo>
                        <a:pt x="58" y="6"/>
                      </a:moveTo>
                      <a:cubicBezTo>
                        <a:pt x="60" y="9"/>
                        <a:pt x="61" y="13"/>
                        <a:pt x="62" y="17"/>
                      </a:cubicBezTo>
                      <a:cubicBezTo>
                        <a:pt x="67" y="22"/>
                        <a:pt x="73" y="25"/>
                        <a:pt x="79" y="29"/>
                      </a:cubicBezTo>
                      <a:cubicBezTo>
                        <a:pt x="80" y="29"/>
                        <a:pt x="81" y="29"/>
                        <a:pt x="81" y="29"/>
                      </a:cubicBezTo>
                      <a:cubicBezTo>
                        <a:pt x="82" y="30"/>
                        <a:pt x="84" y="31"/>
                        <a:pt x="84" y="33"/>
                      </a:cubicBezTo>
                      <a:cubicBezTo>
                        <a:pt x="87" y="32"/>
                        <a:pt x="87" y="35"/>
                        <a:pt x="89" y="35"/>
                      </a:cubicBezTo>
                      <a:cubicBezTo>
                        <a:pt x="89" y="37"/>
                        <a:pt x="90" y="38"/>
                        <a:pt x="90" y="40"/>
                      </a:cubicBezTo>
                      <a:cubicBezTo>
                        <a:pt x="90" y="41"/>
                        <a:pt x="92" y="41"/>
                        <a:pt x="92" y="42"/>
                      </a:cubicBezTo>
                      <a:cubicBezTo>
                        <a:pt x="92" y="45"/>
                        <a:pt x="94" y="47"/>
                        <a:pt x="93" y="49"/>
                      </a:cubicBezTo>
                      <a:cubicBezTo>
                        <a:pt x="93" y="51"/>
                        <a:pt x="90" y="53"/>
                        <a:pt x="89" y="53"/>
                      </a:cubicBezTo>
                      <a:cubicBezTo>
                        <a:pt x="88" y="53"/>
                        <a:pt x="88" y="53"/>
                        <a:pt x="86" y="52"/>
                      </a:cubicBezTo>
                      <a:cubicBezTo>
                        <a:pt x="85" y="52"/>
                        <a:pt x="84" y="52"/>
                        <a:pt x="84" y="52"/>
                      </a:cubicBezTo>
                      <a:cubicBezTo>
                        <a:pt x="82" y="51"/>
                        <a:pt x="81" y="49"/>
                        <a:pt x="78" y="48"/>
                      </a:cubicBezTo>
                      <a:cubicBezTo>
                        <a:pt x="78" y="47"/>
                        <a:pt x="77" y="47"/>
                        <a:pt x="76" y="47"/>
                      </a:cubicBezTo>
                      <a:cubicBezTo>
                        <a:pt x="76" y="46"/>
                        <a:pt x="75" y="45"/>
                        <a:pt x="74" y="45"/>
                      </a:cubicBezTo>
                      <a:cubicBezTo>
                        <a:pt x="73" y="44"/>
                        <a:pt x="71" y="43"/>
                        <a:pt x="70" y="42"/>
                      </a:cubicBezTo>
                      <a:cubicBezTo>
                        <a:pt x="69" y="42"/>
                        <a:pt x="69" y="42"/>
                        <a:pt x="68" y="42"/>
                      </a:cubicBezTo>
                      <a:cubicBezTo>
                        <a:pt x="68" y="40"/>
                        <a:pt x="63" y="39"/>
                        <a:pt x="63" y="42"/>
                      </a:cubicBezTo>
                      <a:cubicBezTo>
                        <a:pt x="63" y="44"/>
                        <a:pt x="66" y="47"/>
                        <a:pt x="67" y="50"/>
                      </a:cubicBezTo>
                      <a:cubicBezTo>
                        <a:pt x="68" y="52"/>
                        <a:pt x="70" y="56"/>
                        <a:pt x="71" y="57"/>
                      </a:cubicBezTo>
                      <a:cubicBezTo>
                        <a:pt x="67" y="60"/>
                        <a:pt x="62" y="66"/>
                        <a:pt x="57" y="62"/>
                      </a:cubicBezTo>
                      <a:cubicBezTo>
                        <a:pt x="55" y="58"/>
                        <a:pt x="52" y="55"/>
                        <a:pt x="48" y="54"/>
                      </a:cubicBezTo>
                      <a:cubicBezTo>
                        <a:pt x="47" y="53"/>
                        <a:pt x="45" y="50"/>
                        <a:pt x="43" y="50"/>
                      </a:cubicBezTo>
                      <a:cubicBezTo>
                        <a:pt x="42" y="50"/>
                        <a:pt x="40" y="51"/>
                        <a:pt x="39" y="53"/>
                      </a:cubicBezTo>
                      <a:cubicBezTo>
                        <a:pt x="39" y="54"/>
                        <a:pt x="40" y="55"/>
                        <a:pt x="41" y="57"/>
                      </a:cubicBezTo>
                      <a:cubicBezTo>
                        <a:pt x="41" y="61"/>
                        <a:pt x="41" y="66"/>
                        <a:pt x="43" y="68"/>
                      </a:cubicBezTo>
                      <a:cubicBezTo>
                        <a:pt x="43" y="69"/>
                        <a:pt x="43" y="69"/>
                        <a:pt x="43" y="70"/>
                      </a:cubicBezTo>
                      <a:cubicBezTo>
                        <a:pt x="43" y="71"/>
                        <a:pt x="44" y="70"/>
                        <a:pt x="44" y="71"/>
                      </a:cubicBezTo>
                      <a:cubicBezTo>
                        <a:pt x="45" y="74"/>
                        <a:pt x="46" y="76"/>
                        <a:pt x="48" y="78"/>
                      </a:cubicBezTo>
                      <a:cubicBezTo>
                        <a:pt x="49" y="79"/>
                        <a:pt x="50" y="81"/>
                        <a:pt x="51" y="82"/>
                      </a:cubicBezTo>
                      <a:cubicBezTo>
                        <a:pt x="53" y="84"/>
                        <a:pt x="55" y="85"/>
                        <a:pt x="56" y="88"/>
                      </a:cubicBezTo>
                      <a:cubicBezTo>
                        <a:pt x="59" y="91"/>
                        <a:pt x="64" y="100"/>
                        <a:pt x="59" y="104"/>
                      </a:cubicBezTo>
                      <a:cubicBezTo>
                        <a:pt x="53" y="103"/>
                        <a:pt x="52" y="98"/>
                        <a:pt x="48" y="95"/>
                      </a:cubicBezTo>
                      <a:cubicBezTo>
                        <a:pt x="47" y="96"/>
                        <a:pt x="46" y="97"/>
                        <a:pt x="45" y="98"/>
                      </a:cubicBezTo>
                      <a:cubicBezTo>
                        <a:pt x="45" y="101"/>
                        <a:pt x="45" y="105"/>
                        <a:pt x="42" y="107"/>
                      </a:cubicBezTo>
                      <a:cubicBezTo>
                        <a:pt x="42" y="108"/>
                        <a:pt x="42" y="108"/>
                        <a:pt x="42" y="109"/>
                      </a:cubicBezTo>
                      <a:cubicBezTo>
                        <a:pt x="39" y="108"/>
                        <a:pt x="36" y="114"/>
                        <a:pt x="36" y="116"/>
                      </a:cubicBezTo>
                      <a:cubicBezTo>
                        <a:pt x="37" y="117"/>
                        <a:pt x="38" y="117"/>
                        <a:pt x="39" y="118"/>
                      </a:cubicBezTo>
                      <a:cubicBezTo>
                        <a:pt x="39" y="119"/>
                        <a:pt x="39" y="120"/>
                        <a:pt x="40" y="121"/>
                      </a:cubicBezTo>
                      <a:cubicBezTo>
                        <a:pt x="41" y="124"/>
                        <a:pt x="43" y="124"/>
                        <a:pt x="43" y="127"/>
                      </a:cubicBezTo>
                      <a:cubicBezTo>
                        <a:pt x="43" y="128"/>
                        <a:pt x="45" y="128"/>
                        <a:pt x="45" y="128"/>
                      </a:cubicBezTo>
                      <a:cubicBezTo>
                        <a:pt x="46" y="129"/>
                        <a:pt x="46" y="130"/>
                        <a:pt x="46" y="131"/>
                      </a:cubicBezTo>
                      <a:cubicBezTo>
                        <a:pt x="48" y="132"/>
                        <a:pt x="50" y="134"/>
                        <a:pt x="51" y="136"/>
                      </a:cubicBezTo>
                      <a:cubicBezTo>
                        <a:pt x="52" y="137"/>
                        <a:pt x="52" y="138"/>
                        <a:pt x="53" y="139"/>
                      </a:cubicBezTo>
                      <a:cubicBezTo>
                        <a:pt x="55" y="142"/>
                        <a:pt x="58" y="143"/>
                        <a:pt x="60" y="146"/>
                      </a:cubicBezTo>
                      <a:cubicBezTo>
                        <a:pt x="60" y="146"/>
                        <a:pt x="60" y="147"/>
                        <a:pt x="60" y="148"/>
                      </a:cubicBezTo>
                      <a:cubicBezTo>
                        <a:pt x="61" y="149"/>
                        <a:pt x="62" y="150"/>
                        <a:pt x="62" y="151"/>
                      </a:cubicBezTo>
                      <a:cubicBezTo>
                        <a:pt x="62" y="153"/>
                        <a:pt x="58" y="156"/>
                        <a:pt x="57" y="157"/>
                      </a:cubicBezTo>
                      <a:cubicBezTo>
                        <a:pt x="56" y="157"/>
                        <a:pt x="56" y="156"/>
                        <a:pt x="54" y="156"/>
                      </a:cubicBezTo>
                      <a:cubicBezTo>
                        <a:pt x="54" y="156"/>
                        <a:pt x="53" y="157"/>
                        <a:pt x="52" y="157"/>
                      </a:cubicBezTo>
                      <a:cubicBezTo>
                        <a:pt x="49" y="156"/>
                        <a:pt x="45" y="154"/>
                        <a:pt x="43" y="153"/>
                      </a:cubicBezTo>
                      <a:cubicBezTo>
                        <a:pt x="42" y="153"/>
                        <a:pt x="43" y="153"/>
                        <a:pt x="43" y="152"/>
                      </a:cubicBezTo>
                      <a:cubicBezTo>
                        <a:pt x="41" y="152"/>
                        <a:pt x="41" y="151"/>
                        <a:pt x="40" y="150"/>
                      </a:cubicBezTo>
                      <a:cubicBezTo>
                        <a:pt x="39" y="146"/>
                        <a:pt x="37" y="141"/>
                        <a:pt x="36" y="137"/>
                      </a:cubicBezTo>
                      <a:cubicBezTo>
                        <a:pt x="35" y="135"/>
                        <a:pt x="34" y="133"/>
                        <a:pt x="33" y="132"/>
                      </a:cubicBezTo>
                      <a:cubicBezTo>
                        <a:pt x="32" y="129"/>
                        <a:pt x="32" y="127"/>
                        <a:pt x="30" y="125"/>
                      </a:cubicBezTo>
                      <a:cubicBezTo>
                        <a:pt x="30" y="123"/>
                        <a:pt x="28" y="122"/>
                        <a:pt x="29" y="119"/>
                      </a:cubicBezTo>
                      <a:cubicBezTo>
                        <a:pt x="27" y="118"/>
                        <a:pt x="27" y="117"/>
                        <a:pt x="26" y="115"/>
                      </a:cubicBezTo>
                      <a:cubicBezTo>
                        <a:pt x="26" y="114"/>
                        <a:pt x="25" y="113"/>
                        <a:pt x="24" y="112"/>
                      </a:cubicBezTo>
                      <a:cubicBezTo>
                        <a:pt x="24" y="112"/>
                        <a:pt x="24" y="111"/>
                        <a:pt x="24" y="111"/>
                      </a:cubicBezTo>
                      <a:cubicBezTo>
                        <a:pt x="23" y="109"/>
                        <a:pt x="21" y="108"/>
                        <a:pt x="23" y="105"/>
                      </a:cubicBezTo>
                      <a:cubicBezTo>
                        <a:pt x="25" y="104"/>
                        <a:pt x="28" y="105"/>
                        <a:pt x="29" y="104"/>
                      </a:cubicBezTo>
                      <a:cubicBezTo>
                        <a:pt x="30" y="103"/>
                        <a:pt x="31" y="101"/>
                        <a:pt x="30" y="100"/>
                      </a:cubicBezTo>
                      <a:cubicBezTo>
                        <a:pt x="30" y="99"/>
                        <a:pt x="30" y="98"/>
                        <a:pt x="30" y="98"/>
                      </a:cubicBezTo>
                      <a:cubicBezTo>
                        <a:pt x="30" y="96"/>
                        <a:pt x="30" y="94"/>
                        <a:pt x="30" y="93"/>
                      </a:cubicBezTo>
                      <a:cubicBezTo>
                        <a:pt x="30" y="89"/>
                        <a:pt x="29" y="85"/>
                        <a:pt x="29" y="81"/>
                      </a:cubicBezTo>
                      <a:cubicBezTo>
                        <a:pt x="27" y="78"/>
                        <a:pt x="21" y="78"/>
                        <a:pt x="21" y="82"/>
                      </a:cubicBezTo>
                      <a:cubicBezTo>
                        <a:pt x="19" y="84"/>
                        <a:pt x="15" y="86"/>
                        <a:pt x="14" y="82"/>
                      </a:cubicBezTo>
                      <a:cubicBezTo>
                        <a:pt x="13" y="80"/>
                        <a:pt x="14" y="78"/>
                        <a:pt x="13" y="75"/>
                      </a:cubicBezTo>
                      <a:cubicBezTo>
                        <a:pt x="13" y="71"/>
                        <a:pt x="11" y="67"/>
                        <a:pt x="10" y="65"/>
                      </a:cubicBezTo>
                      <a:cubicBezTo>
                        <a:pt x="7" y="63"/>
                        <a:pt x="5" y="60"/>
                        <a:pt x="2" y="59"/>
                      </a:cubicBezTo>
                      <a:cubicBezTo>
                        <a:pt x="0" y="54"/>
                        <a:pt x="5" y="50"/>
                        <a:pt x="9" y="49"/>
                      </a:cubicBezTo>
                      <a:cubicBezTo>
                        <a:pt x="10" y="49"/>
                        <a:pt x="11" y="50"/>
                        <a:pt x="12" y="50"/>
                      </a:cubicBezTo>
                      <a:cubicBezTo>
                        <a:pt x="15" y="50"/>
                        <a:pt x="19" y="49"/>
                        <a:pt x="21" y="50"/>
                      </a:cubicBezTo>
                      <a:cubicBezTo>
                        <a:pt x="23" y="50"/>
                        <a:pt x="24" y="52"/>
                        <a:pt x="25" y="54"/>
                      </a:cubicBezTo>
                      <a:cubicBezTo>
                        <a:pt x="25" y="55"/>
                        <a:pt x="26" y="56"/>
                        <a:pt x="27" y="56"/>
                      </a:cubicBezTo>
                      <a:cubicBezTo>
                        <a:pt x="29" y="56"/>
                        <a:pt x="29" y="52"/>
                        <a:pt x="29" y="51"/>
                      </a:cubicBezTo>
                      <a:cubicBezTo>
                        <a:pt x="29" y="49"/>
                        <a:pt x="29" y="47"/>
                        <a:pt x="28" y="45"/>
                      </a:cubicBezTo>
                      <a:cubicBezTo>
                        <a:pt x="28" y="43"/>
                        <a:pt x="28" y="41"/>
                        <a:pt x="28" y="40"/>
                      </a:cubicBezTo>
                      <a:cubicBezTo>
                        <a:pt x="27" y="38"/>
                        <a:pt x="25" y="38"/>
                        <a:pt x="24" y="35"/>
                      </a:cubicBezTo>
                      <a:cubicBezTo>
                        <a:pt x="24" y="35"/>
                        <a:pt x="23" y="35"/>
                        <a:pt x="23" y="35"/>
                      </a:cubicBezTo>
                      <a:cubicBezTo>
                        <a:pt x="21" y="31"/>
                        <a:pt x="16" y="28"/>
                        <a:pt x="16" y="24"/>
                      </a:cubicBezTo>
                      <a:cubicBezTo>
                        <a:pt x="15" y="21"/>
                        <a:pt x="19" y="20"/>
                        <a:pt x="19" y="17"/>
                      </a:cubicBezTo>
                      <a:cubicBezTo>
                        <a:pt x="19" y="17"/>
                        <a:pt x="20" y="17"/>
                        <a:pt x="21" y="17"/>
                      </a:cubicBezTo>
                      <a:cubicBezTo>
                        <a:pt x="23" y="15"/>
                        <a:pt x="26" y="14"/>
                        <a:pt x="28" y="13"/>
                      </a:cubicBezTo>
                      <a:cubicBezTo>
                        <a:pt x="28" y="11"/>
                        <a:pt x="29" y="11"/>
                        <a:pt x="30" y="9"/>
                      </a:cubicBezTo>
                      <a:cubicBezTo>
                        <a:pt x="30" y="5"/>
                        <a:pt x="29" y="0"/>
                        <a:pt x="34" y="1"/>
                      </a:cubicBezTo>
                      <a:cubicBezTo>
                        <a:pt x="36" y="2"/>
                        <a:pt x="38" y="2"/>
                        <a:pt x="38" y="5"/>
                      </a:cubicBezTo>
                      <a:cubicBezTo>
                        <a:pt x="38" y="5"/>
                        <a:pt x="38" y="6"/>
                        <a:pt x="38" y="7"/>
                      </a:cubicBezTo>
                      <a:cubicBezTo>
                        <a:pt x="38" y="9"/>
                        <a:pt x="40" y="12"/>
                        <a:pt x="41" y="12"/>
                      </a:cubicBezTo>
                      <a:cubicBezTo>
                        <a:pt x="45" y="13"/>
                        <a:pt x="48" y="7"/>
                        <a:pt x="51" y="6"/>
                      </a:cubicBezTo>
                      <a:cubicBezTo>
                        <a:pt x="53" y="5"/>
                        <a:pt x="55" y="6"/>
                        <a:pt x="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3" name="Freeform 14">
                  <a:extLst>
                    <a:ext uri="{FF2B5EF4-FFF2-40B4-BE49-F238E27FC236}">
                      <a16:creationId xmlns="" xmlns:a16="http://schemas.microsoft.com/office/drawing/2014/main" id="{28F62FC8-65BB-41CB-9961-6AFCA1B93A76}"/>
                    </a:ext>
                  </a:extLst>
                </p:cNvPr>
                <p:cNvSpPr>
                  <a:spLocks/>
                </p:cNvSpPr>
                <p:nvPr/>
              </p:nvSpPr>
              <p:spPr bwMode="auto">
                <a:xfrm>
                  <a:off x="3429" y="1597"/>
                  <a:ext cx="33" cy="41"/>
                </a:xfrm>
                <a:custGeom>
                  <a:avLst/>
                  <a:gdLst>
                    <a:gd name="T0" fmla="*/ 16 w 16"/>
                    <a:gd name="T1" fmla="*/ 9 h 20"/>
                    <a:gd name="T2" fmla="*/ 15 w 16"/>
                    <a:gd name="T3" fmla="*/ 14 h 20"/>
                    <a:gd name="T4" fmla="*/ 5 w 16"/>
                    <a:gd name="T5" fmla="*/ 18 h 20"/>
                    <a:gd name="T6" fmla="*/ 3 w 16"/>
                    <a:gd name="T7" fmla="*/ 16 h 20"/>
                    <a:gd name="T8" fmla="*/ 0 w 16"/>
                    <a:gd name="T9" fmla="*/ 14 h 20"/>
                    <a:gd name="T10" fmla="*/ 3 w 16"/>
                    <a:gd name="T11" fmla="*/ 7 h 20"/>
                    <a:gd name="T12" fmla="*/ 12 w 16"/>
                    <a:gd name="T13" fmla="*/ 1 h 20"/>
                    <a:gd name="T14" fmla="*/ 16 w 16"/>
                    <a:gd name="T15" fmla="*/ 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0">
                      <a:moveTo>
                        <a:pt x="16" y="9"/>
                      </a:moveTo>
                      <a:cubicBezTo>
                        <a:pt x="15" y="9"/>
                        <a:pt x="14" y="12"/>
                        <a:pt x="15" y="14"/>
                      </a:cubicBezTo>
                      <a:cubicBezTo>
                        <a:pt x="13" y="16"/>
                        <a:pt x="10" y="20"/>
                        <a:pt x="5" y="18"/>
                      </a:cubicBezTo>
                      <a:cubicBezTo>
                        <a:pt x="4" y="18"/>
                        <a:pt x="4" y="17"/>
                        <a:pt x="3" y="16"/>
                      </a:cubicBezTo>
                      <a:cubicBezTo>
                        <a:pt x="2" y="15"/>
                        <a:pt x="1" y="16"/>
                        <a:pt x="0" y="14"/>
                      </a:cubicBezTo>
                      <a:cubicBezTo>
                        <a:pt x="0" y="13"/>
                        <a:pt x="2" y="9"/>
                        <a:pt x="3" y="7"/>
                      </a:cubicBezTo>
                      <a:cubicBezTo>
                        <a:pt x="5" y="4"/>
                        <a:pt x="8" y="0"/>
                        <a:pt x="12" y="1"/>
                      </a:cubicBezTo>
                      <a:cubicBezTo>
                        <a:pt x="15" y="2"/>
                        <a:pt x="16" y="5"/>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4" name="Freeform 15">
                  <a:extLst>
                    <a:ext uri="{FF2B5EF4-FFF2-40B4-BE49-F238E27FC236}">
                      <a16:creationId xmlns="" xmlns:a16="http://schemas.microsoft.com/office/drawing/2014/main" id="{A061FD97-1515-4AE3-A69A-5F480B4B5F26}"/>
                    </a:ext>
                  </a:extLst>
                </p:cNvPr>
                <p:cNvSpPr>
                  <a:spLocks/>
                </p:cNvSpPr>
                <p:nvPr/>
              </p:nvSpPr>
              <p:spPr bwMode="auto">
                <a:xfrm>
                  <a:off x="2387" y="1649"/>
                  <a:ext cx="54" cy="41"/>
                </a:xfrm>
                <a:custGeom>
                  <a:avLst/>
                  <a:gdLst>
                    <a:gd name="T0" fmla="*/ 25 w 26"/>
                    <a:gd name="T1" fmla="*/ 4 h 20"/>
                    <a:gd name="T2" fmla="*/ 17 w 26"/>
                    <a:gd name="T3" fmla="*/ 16 h 20"/>
                    <a:gd name="T4" fmla="*/ 10 w 26"/>
                    <a:gd name="T5" fmla="*/ 16 h 20"/>
                    <a:gd name="T6" fmla="*/ 4 w 26"/>
                    <a:gd name="T7" fmla="*/ 12 h 20"/>
                    <a:gd name="T8" fmla="*/ 0 w 26"/>
                    <a:gd name="T9" fmla="*/ 5 h 20"/>
                    <a:gd name="T10" fmla="*/ 7 w 26"/>
                    <a:gd name="T11" fmla="*/ 2 h 20"/>
                    <a:gd name="T12" fmla="*/ 13 w 26"/>
                    <a:gd name="T13" fmla="*/ 0 h 20"/>
                    <a:gd name="T14" fmla="*/ 21 w 26"/>
                    <a:gd name="T15" fmla="*/ 1 h 20"/>
                    <a:gd name="T16" fmla="*/ 25 w 26"/>
                    <a:gd name="T1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
                      <a:moveTo>
                        <a:pt x="25" y="4"/>
                      </a:moveTo>
                      <a:cubicBezTo>
                        <a:pt x="26" y="10"/>
                        <a:pt x="24" y="20"/>
                        <a:pt x="17" y="16"/>
                      </a:cubicBezTo>
                      <a:cubicBezTo>
                        <a:pt x="14" y="17"/>
                        <a:pt x="13" y="15"/>
                        <a:pt x="10" y="16"/>
                      </a:cubicBezTo>
                      <a:cubicBezTo>
                        <a:pt x="8" y="15"/>
                        <a:pt x="6" y="13"/>
                        <a:pt x="4" y="12"/>
                      </a:cubicBezTo>
                      <a:cubicBezTo>
                        <a:pt x="4" y="9"/>
                        <a:pt x="0" y="8"/>
                        <a:pt x="0" y="5"/>
                      </a:cubicBezTo>
                      <a:cubicBezTo>
                        <a:pt x="1" y="3"/>
                        <a:pt x="4" y="1"/>
                        <a:pt x="7" y="2"/>
                      </a:cubicBezTo>
                      <a:cubicBezTo>
                        <a:pt x="8" y="2"/>
                        <a:pt x="11" y="1"/>
                        <a:pt x="13" y="0"/>
                      </a:cubicBezTo>
                      <a:cubicBezTo>
                        <a:pt x="14" y="0"/>
                        <a:pt x="20" y="0"/>
                        <a:pt x="21" y="1"/>
                      </a:cubicBezTo>
                      <a:cubicBezTo>
                        <a:pt x="23" y="1"/>
                        <a:pt x="23" y="3"/>
                        <a:pt x="2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5" name="Freeform 16">
                  <a:extLst>
                    <a:ext uri="{FF2B5EF4-FFF2-40B4-BE49-F238E27FC236}">
                      <a16:creationId xmlns="" xmlns:a16="http://schemas.microsoft.com/office/drawing/2014/main" id="{01F1DEEC-7349-411C-9120-3B6A66FECD5A}"/>
                    </a:ext>
                  </a:extLst>
                </p:cNvPr>
                <p:cNvSpPr>
                  <a:spLocks/>
                </p:cNvSpPr>
                <p:nvPr/>
              </p:nvSpPr>
              <p:spPr bwMode="auto">
                <a:xfrm>
                  <a:off x="2431" y="1692"/>
                  <a:ext cx="54" cy="38"/>
                </a:xfrm>
                <a:custGeom>
                  <a:avLst/>
                  <a:gdLst>
                    <a:gd name="T0" fmla="*/ 1 w 26"/>
                    <a:gd name="T1" fmla="*/ 3 h 18"/>
                    <a:gd name="T2" fmla="*/ 19 w 26"/>
                    <a:gd name="T3" fmla="*/ 0 h 18"/>
                    <a:gd name="T4" fmla="*/ 23 w 26"/>
                    <a:gd name="T5" fmla="*/ 3 h 18"/>
                    <a:gd name="T6" fmla="*/ 26 w 26"/>
                    <a:gd name="T7" fmla="*/ 9 h 18"/>
                    <a:gd name="T8" fmla="*/ 21 w 26"/>
                    <a:gd name="T9" fmla="*/ 17 h 18"/>
                    <a:gd name="T10" fmla="*/ 17 w 26"/>
                    <a:gd name="T11" fmla="*/ 15 h 18"/>
                    <a:gd name="T12" fmla="*/ 10 w 26"/>
                    <a:gd name="T13" fmla="*/ 12 h 18"/>
                    <a:gd name="T14" fmla="*/ 4 w 26"/>
                    <a:gd name="T15" fmla="*/ 10 h 18"/>
                    <a:gd name="T16" fmla="*/ 1 w 2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
                      <a:moveTo>
                        <a:pt x="1" y="3"/>
                      </a:moveTo>
                      <a:cubicBezTo>
                        <a:pt x="6" y="0"/>
                        <a:pt x="13" y="1"/>
                        <a:pt x="19" y="0"/>
                      </a:cubicBezTo>
                      <a:cubicBezTo>
                        <a:pt x="20" y="0"/>
                        <a:pt x="23" y="2"/>
                        <a:pt x="23" y="3"/>
                      </a:cubicBezTo>
                      <a:cubicBezTo>
                        <a:pt x="24" y="5"/>
                        <a:pt x="25" y="7"/>
                        <a:pt x="26" y="9"/>
                      </a:cubicBezTo>
                      <a:cubicBezTo>
                        <a:pt x="25" y="12"/>
                        <a:pt x="25" y="18"/>
                        <a:pt x="21" y="17"/>
                      </a:cubicBezTo>
                      <a:cubicBezTo>
                        <a:pt x="19" y="17"/>
                        <a:pt x="19" y="16"/>
                        <a:pt x="17" y="15"/>
                      </a:cubicBezTo>
                      <a:cubicBezTo>
                        <a:pt x="14" y="14"/>
                        <a:pt x="11" y="14"/>
                        <a:pt x="10" y="12"/>
                      </a:cubicBezTo>
                      <a:cubicBezTo>
                        <a:pt x="7" y="12"/>
                        <a:pt x="6" y="11"/>
                        <a:pt x="4" y="10"/>
                      </a:cubicBezTo>
                      <a:cubicBezTo>
                        <a:pt x="2" y="8"/>
                        <a:pt x="0" y="7"/>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6" name="Freeform 17">
                  <a:extLst>
                    <a:ext uri="{FF2B5EF4-FFF2-40B4-BE49-F238E27FC236}">
                      <a16:creationId xmlns="" xmlns:a16="http://schemas.microsoft.com/office/drawing/2014/main" id="{FDBCF4DF-A02D-42CB-AF9C-7E389C2C4B22}"/>
                    </a:ext>
                  </a:extLst>
                </p:cNvPr>
                <p:cNvSpPr>
                  <a:spLocks/>
                </p:cNvSpPr>
                <p:nvPr/>
              </p:nvSpPr>
              <p:spPr bwMode="auto">
                <a:xfrm>
                  <a:off x="3495" y="1983"/>
                  <a:ext cx="142" cy="86"/>
                </a:xfrm>
                <a:custGeom>
                  <a:avLst/>
                  <a:gdLst>
                    <a:gd name="T0" fmla="*/ 64 w 68"/>
                    <a:gd name="T1" fmla="*/ 41 h 41"/>
                    <a:gd name="T2" fmla="*/ 61 w 68"/>
                    <a:gd name="T3" fmla="*/ 41 h 41"/>
                    <a:gd name="T4" fmla="*/ 57 w 68"/>
                    <a:gd name="T5" fmla="*/ 40 h 41"/>
                    <a:gd name="T6" fmla="*/ 56 w 68"/>
                    <a:gd name="T7" fmla="*/ 39 h 41"/>
                    <a:gd name="T8" fmla="*/ 52 w 68"/>
                    <a:gd name="T9" fmla="*/ 38 h 41"/>
                    <a:gd name="T10" fmla="*/ 45 w 68"/>
                    <a:gd name="T11" fmla="*/ 35 h 41"/>
                    <a:gd name="T12" fmla="*/ 41 w 68"/>
                    <a:gd name="T13" fmla="*/ 35 h 41"/>
                    <a:gd name="T14" fmla="*/ 34 w 68"/>
                    <a:gd name="T15" fmla="*/ 34 h 41"/>
                    <a:gd name="T16" fmla="*/ 19 w 68"/>
                    <a:gd name="T17" fmla="*/ 34 h 41"/>
                    <a:gd name="T18" fmla="*/ 2 w 68"/>
                    <a:gd name="T19" fmla="*/ 34 h 41"/>
                    <a:gd name="T20" fmla="*/ 0 w 68"/>
                    <a:gd name="T21" fmla="*/ 30 h 41"/>
                    <a:gd name="T22" fmla="*/ 4 w 68"/>
                    <a:gd name="T23" fmla="*/ 26 h 41"/>
                    <a:gd name="T24" fmla="*/ 19 w 68"/>
                    <a:gd name="T25" fmla="*/ 26 h 41"/>
                    <a:gd name="T26" fmla="*/ 22 w 68"/>
                    <a:gd name="T27" fmla="*/ 25 h 41"/>
                    <a:gd name="T28" fmla="*/ 24 w 68"/>
                    <a:gd name="T29" fmla="*/ 25 h 41"/>
                    <a:gd name="T30" fmla="*/ 29 w 68"/>
                    <a:gd name="T31" fmla="*/ 25 h 41"/>
                    <a:gd name="T32" fmla="*/ 26 w 68"/>
                    <a:gd name="T33" fmla="*/ 17 h 41"/>
                    <a:gd name="T34" fmla="*/ 21 w 68"/>
                    <a:gd name="T35" fmla="*/ 13 h 41"/>
                    <a:gd name="T36" fmla="*/ 19 w 68"/>
                    <a:gd name="T37" fmla="*/ 13 h 41"/>
                    <a:gd name="T38" fmla="*/ 16 w 68"/>
                    <a:gd name="T39" fmla="*/ 9 h 41"/>
                    <a:gd name="T40" fmla="*/ 15 w 68"/>
                    <a:gd name="T41" fmla="*/ 0 h 41"/>
                    <a:gd name="T42" fmla="*/ 18 w 68"/>
                    <a:gd name="T43" fmla="*/ 2 h 41"/>
                    <a:gd name="T44" fmla="*/ 20 w 68"/>
                    <a:gd name="T45" fmla="*/ 2 h 41"/>
                    <a:gd name="T46" fmla="*/ 23 w 68"/>
                    <a:gd name="T47" fmla="*/ 6 h 41"/>
                    <a:gd name="T48" fmla="*/ 29 w 68"/>
                    <a:gd name="T49" fmla="*/ 11 h 41"/>
                    <a:gd name="T50" fmla="*/ 31 w 68"/>
                    <a:gd name="T51" fmla="*/ 12 h 41"/>
                    <a:gd name="T52" fmla="*/ 32 w 68"/>
                    <a:gd name="T53" fmla="*/ 14 h 41"/>
                    <a:gd name="T54" fmla="*/ 43 w 68"/>
                    <a:gd name="T55" fmla="*/ 23 h 41"/>
                    <a:gd name="T56" fmla="*/ 48 w 68"/>
                    <a:gd name="T57" fmla="*/ 27 h 41"/>
                    <a:gd name="T58" fmla="*/ 56 w 68"/>
                    <a:gd name="T59" fmla="*/ 31 h 41"/>
                    <a:gd name="T60" fmla="*/ 60 w 68"/>
                    <a:gd name="T61" fmla="*/ 31 h 41"/>
                    <a:gd name="T62" fmla="*/ 62 w 68"/>
                    <a:gd name="T63" fmla="*/ 33 h 41"/>
                    <a:gd name="T64" fmla="*/ 64 w 68"/>
                    <a:gd name="T65" fmla="*/ 33 h 41"/>
                    <a:gd name="T66" fmla="*/ 64 w 68"/>
                    <a:gd name="T6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41">
                      <a:moveTo>
                        <a:pt x="64" y="41"/>
                      </a:moveTo>
                      <a:cubicBezTo>
                        <a:pt x="62" y="41"/>
                        <a:pt x="62" y="41"/>
                        <a:pt x="61" y="41"/>
                      </a:cubicBezTo>
                      <a:cubicBezTo>
                        <a:pt x="60" y="40"/>
                        <a:pt x="58" y="40"/>
                        <a:pt x="57" y="40"/>
                      </a:cubicBezTo>
                      <a:cubicBezTo>
                        <a:pt x="57" y="40"/>
                        <a:pt x="56" y="39"/>
                        <a:pt x="56" y="39"/>
                      </a:cubicBezTo>
                      <a:cubicBezTo>
                        <a:pt x="54" y="38"/>
                        <a:pt x="53" y="38"/>
                        <a:pt x="52" y="38"/>
                      </a:cubicBezTo>
                      <a:cubicBezTo>
                        <a:pt x="50" y="37"/>
                        <a:pt x="48" y="36"/>
                        <a:pt x="45" y="35"/>
                      </a:cubicBezTo>
                      <a:cubicBezTo>
                        <a:pt x="44" y="35"/>
                        <a:pt x="43" y="35"/>
                        <a:pt x="41" y="35"/>
                      </a:cubicBezTo>
                      <a:cubicBezTo>
                        <a:pt x="39" y="35"/>
                        <a:pt x="37" y="34"/>
                        <a:pt x="34" y="34"/>
                      </a:cubicBezTo>
                      <a:cubicBezTo>
                        <a:pt x="30" y="34"/>
                        <a:pt x="24" y="34"/>
                        <a:pt x="19" y="34"/>
                      </a:cubicBezTo>
                      <a:cubicBezTo>
                        <a:pt x="13" y="34"/>
                        <a:pt x="7" y="34"/>
                        <a:pt x="2" y="34"/>
                      </a:cubicBezTo>
                      <a:cubicBezTo>
                        <a:pt x="1" y="33"/>
                        <a:pt x="1" y="31"/>
                        <a:pt x="0" y="30"/>
                      </a:cubicBezTo>
                      <a:cubicBezTo>
                        <a:pt x="2" y="29"/>
                        <a:pt x="2" y="27"/>
                        <a:pt x="4" y="26"/>
                      </a:cubicBezTo>
                      <a:cubicBezTo>
                        <a:pt x="7" y="24"/>
                        <a:pt x="14" y="26"/>
                        <a:pt x="19" y="26"/>
                      </a:cubicBezTo>
                      <a:cubicBezTo>
                        <a:pt x="20" y="25"/>
                        <a:pt x="21" y="25"/>
                        <a:pt x="22" y="25"/>
                      </a:cubicBezTo>
                      <a:cubicBezTo>
                        <a:pt x="22" y="25"/>
                        <a:pt x="23" y="25"/>
                        <a:pt x="24" y="25"/>
                      </a:cubicBezTo>
                      <a:cubicBezTo>
                        <a:pt x="26" y="25"/>
                        <a:pt x="27" y="24"/>
                        <a:pt x="29" y="25"/>
                      </a:cubicBezTo>
                      <a:cubicBezTo>
                        <a:pt x="30" y="21"/>
                        <a:pt x="27" y="20"/>
                        <a:pt x="26" y="17"/>
                      </a:cubicBezTo>
                      <a:cubicBezTo>
                        <a:pt x="24" y="16"/>
                        <a:pt x="22" y="15"/>
                        <a:pt x="21" y="13"/>
                      </a:cubicBezTo>
                      <a:cubicBezTo>
                        <a:pt x="21" y="12"/>
                        <a:pt x="20" y="13"/>
                        <a:pt x="19" y="13"/>
                      </a:cubicBezTo>
                      <a:cubicBezTo>
                        <a:pt x="19" y="11"/>
                        <a:pt x="16" y="11"/>
                        <a:pt x="16" y="9"/>
                      </a:cubicBezTo>
                      <a:cubicBezTo>
                        <a:pt x="12" y="8"/>
                        <a:pt x="9" y="0"/>
                        <a:pt x="15" y="0"/>
                      </a:cubicBezTo>
                      <a:cubicBezTo>
                        <a:pt x="16" y="0"/>
                        <a:pt x="17" y="1"/>
                        <a:pt x="18" y="2"/>
                      </a:cubicBezTo>
                      <a:cubicBezTo>
                        <a:pt x="19" y="2"/>
                        <a:pt x="20" y="2"/>
                        <a:pt x="20" y="2"/>
                      </a:cubicBezTo>
                      <a:cubicBezTo>
                        <a:pt x="22" y="3"/>
                        <a:pt x="23" y="5"/>
                        <a:pt x="23" y="6"/>
                      </a:cubicBezTo>
                      <a:cubicBezTo>
                        <a:pt x="25" y="8"/>
                        <a:pt x="28" y="9"/>
                        <a:pt x="29" y="11"/>
                      </a:cubicBezTo>
                      <a:cubicBezTo>
                        <a:pt x="29" y="11"/>
                        <a:pt x="30" y="11"/>
                        <a:pt x="31" y="12"/>
                      </a:cubicBezTo>
                      <a:cubicBezTo>
                        <a:pt x="31" y="13"/>
                        <a:pt x="32" y="13"/>
                        <a:pt x="32" y="14"/>
                      </a:cubicBezTo>
                      <a:cubicBezTo>
                        <a:pt x="37" y="16"/>
                        <a:pt x="39" y="21"/>
                        <a:pt x="43" y="23"/>
                      </a:cubicBezTo>
                      <a:cubicBezTo>
                        <a:pt x="45" y="24"/>
                        <a:pt x="47" y="25"/>
                        <a:pt x="48" y="27"/>
                      </a:cubicBezTo>
                      <a:cubicBezTo>
                        <a:pt x="51" y="27"/>
                        <a:pt x="53" y="30"/>
                        <a:pt x="56" y="31"/>
                      </a:cubicBezTo>
                      <a:cubicBezTo>
                        <a:pt x="57" y="31"/>
                        <a:pt x="59" y="30"/>
                        <a:pt x="60" y="31"/>
                      </a:cubicBezTo>
                      <a:cubicBezTo>
                        <a:pt x="61" y="31"/>
                        <a:pt x="61" y="32"/>
                        <a:pt x="62" y="33"/>
                      </a:cubicBezTo>
                      <a:cubicBezTo>
                        <a:pt x="63" y="33"/>
                        <a:pt x="63" y="33"/>
                        <a:pt x="64" y="33"/>
                      </a:cubicBezTo>
                      <a:cubicBezTo>
                        <a:pt x="68" y="34"/>
                        <a:pt x="68" y="39"/>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7" name="Freeform 18">
                  <a:extLst>
                    <a:ext uri="{FF2B5EF4-FFF2-40B4-BE49-F238E27FC236}">
                      <a16:creationId xmlns="" xmlns:a16="http://schemas.microsoft.com/office/drawing/2014/main" id="{827AB47F-EF0F-49A7-8A0A-050C480376D0}"/>
                    </a:ext>
                  </a:extLst>
                </p:cNvPr>
                <p:cNvSpPr>
                  <a:spLocks/>
                </p:cNvSpPr>
                <p:nvPr/>
              </p:nvSpPr>
              <p:spPr bwMode="auto">
                <a:xfrm>
                  <a:off x="2377" y="2004"/>
                  <a:ext cx="164" cy="119"/>
                </a:xfrm>
                <a:custGeom>
                  <a:avLst/>
                  <a:gdLst>
                    <a:gd name="T0" fmla="*/ 67 w 79"/>
                    <a:gd name="T1" fmla="*/ 1 h 57"/>
                    <a:gd name="T2" fmla="*/ 70 w 79"/>
                    <a:gd name="T3" fmla="*/ 7 h 57"/>
                    <a:gd name="T4" fmla="*/ 71 w 79"/>
                    <a:gd name="T5" fmla="*/ 10 h 57"/>
                    <a:gd name="T6" fmla="*/ 74 w 79"/>
                    <a:gd name="T7" fmla="*/ 16 h 57"/>
                    <a:gd name="T8" fmla="*/ 74 w 79"/>
                    <a:gd name="T9" fmla="*/ 20 h 57"/>
                    <a:gd name="T10" fmla="*/ 78 w 79"/>
                    <a:gd name="T11" fmla="*/ 32 h 57"/>
                    <a:gd name="T12" fmla="*/ 75 w 79"/>
                    <a:gd name="T13" fmla="*/ 36 h 57"/>
                    <a:gd name="T14" fmla="*/ 65 w 79"/>
                    <a:gd name="T15" fmla="*/ 35 h 57"/>
                    <a:gd name="T16" fmla="*/ 63 w 79"/>
                    <a:gd name="T17" fmla="*/ 35 h 57"/>
                    <a:gd name="T18" fmla="*/ 60 w 79"/>
                    <a:gd name="T19" fmla="*/ 35 h 57"/>
                    <a:gd name="T20" fmla="*/ 57 w 79"/>
                    <a:gd name="T21" fmla="*/ 33 h 57"/>
                    <a:gd name="T22" fmla="*/ 51 w 79"/>
                    <a:gd name="T23" fmla="*/ 32 h 57"/>
                    <a:gd name="T24" fmla="*/ 41 w 79"/>
                    <a:gd name="T25" fmla="*/ 31 h 57"/>
                    <a:gd name="T26" fmla="*/ 38 w 79"/>
                    <a:gd name="T27" fmla="*/ 31 h 57"/>
                    <a:gd name="T28" fmla="*/ 32 w 79"/>
                    <a:gd name="T29" fmla="*/ 30 h 57"/>
                    <a:gd name="T30" fmla="*/ 29 w 79"/>
                    <a:gd name="T31" fmla="*/ 30 h 57"/>
                    <a:gd name="T32" fmla="*/ 27 w 79"/>
                    <a:gd name="T33" fmla="*/ 28 h 57"/>
                    <a:gd name="T34" fmla="*/ 20 w 79"/>
                    <a:gd name="T35" fmla="*/ 28 h 57"/>
                    <a:gd name="T36" fmla="*/ 13 w 79"/>
                    <a:gd name="T37" fmla="*/ 29 h 57"/>
                    <a:gd name="T38" fmla="*/ 14 w 79"/>
                    <a:gd name="T39" fmla="*/ 36 h 57"/>
                    <a:gd name="T40" fmla="*/ 15 w 79"/>
                    <a:gd name="T41" fmla="*/ 39 h 57"/>
                    <a:gd name="T42" fmla="*/ 16 w 79"/>
                    <a:gd name="T43" fmla="*/ 42 h 57"/>
                    <a:gd name="T44" fmla="*/ 17 w 79"/>
                    <a:gd name="T45" fmla="*/ 47 h 57"/>
                    <a:gd name="T46" fmla="*/ 19 w 79"/>
                    <a:gd name="T47" fmla="*/ 54 h 57"/>
                    <a:gd name="T48" fmla="*/ 11 w 79"/>
                    <a:gd name="T49" fmla="*/ 53 h 57"/>
                    <a:gd name="T50" fmla="*/ 8 w 79"/>
                    <a:gd name="T51" fmla="*/ 46 h 57"/>
                    <a:gd name="T52" fmla="*/ 7 w 79"/>
                    <a:gd name="T53" fmla="*/ 42 h 57"/>
                    <a:gd name="T54" fmla="*/ 4 w 79"/>
                    <a:gd name="T55" fmla="*/ 36 h 57"/>
                    <a:gd name="T56" fmla="*/ 4 w 79"/>
                    <a:gd name="T57" fmla="*/ 34 h 57"/>
                    <a:gd name="T58" fmla="*/ 3 w 79"/>
                    <a:gd name="T59" fmla="*/ 32 h 57"/>
                    <a:gd name="T60" fmla="*/ 2 w 79"/>
                    <a:gd name="T61" fmla="*/ 30 h 57"/>
                    <a:gd name="T62" fmla="*/ 1 w 79"/>
                    <a:gd name="T63" fmla="*/ 27 h 57"/>
                    <a:gd name="T64" fmla="*/ 1 w 79"/>
                    <a:gd name="T65" fmla="*/ 23 h 57"/>
                    <a:gd name="T66" fmla="*/ 6 w 79"/>
                    <a:gd name="T67" fmla="*/ 19 h 57"/>
                    <a:gd name="T68" fmla="*/ 17 w 79"/>
                    <a:gd name="T69" fmla="*/ 19 h 57"/>
                    <a:gd name="T70" fmla="*/ 22 w 79"/>
                    <a:gd name="T71" fmla="*/ 19 h 57"/>
                    <a:gd name="T72" fmla="*/ 24 w 79"/>
                    <a:gd name="T73" fmla="*/ 20 h 57"/>
                    <a:gd name="T74" fmla="*/ 30 w 79"/>
                    <a:gd name="T75" fmla="*/ 21 h 57"/>
                    <a:gd name="T76" fmla="*/ 33 w 79"/>
                    <a:gd name="T77" fmla="*/ 22 h 57"/>
                    <a:gd name="T78" fmla="*/ 36 w 79"/>
                    <a:gd name="T79" fmla="*/ 22 h 57"/>
                    <a:gd name="T80" fmla="*/ 52 w 79"/>
                    <a:gd name="T81" fmla="*/ 24 h 57"/>
                    <a:gd name="T82" fmla="*/ 66 w 79"/>
                    <a:gd name="T83" fmla="*/ 25 h 57"/>
                    <a:gd name="T84" fmla="*/ 64 w 79"/>
                    <a:gd name="T85" fmla="*/ 15 h 57"/>
                    <a:gd name="T86" fmla="*/ 62 w 79"/>
                    <a:gd name="T87" fmla="*/ 10 h 57"/>
                    <a:gd name="T88" fmla="*/ 62 w 79"/>
                    <a:gd name="T89" fmla="*/ 7 h 57"/>
                    <a:gd name="T90" fmla="*/ 61 w 79"/>
                    <a:gd name="T91" fmla="*/ 4 h 57"/>
                    <a:gd name="T92" fmla="*/ 67 w 79"/>
                    <a:gd name="T93"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9" h="57">
                      <a:moveTo>
                        <a:pt x="67" y="1"/>
                      </a:moveTo>
                      <a:cubicBezTo>
                        <a:pt x="68" y="3"/>
                        <a:pt x="69" y="5"/>
                        <a:pt x="70" y="7"/>
                      </a:cubicBezTo>
                      <a:cubicBezTo>
                        <a:pt x="70" y="8"/>
                        <a:pt x="70" y="9"/>
                        <a:pt x="71" y="10"/>
                      </a:cubicBezTo>
                      <a:cubicBezTo>
                        <a:pt x="71" y="12"/>
                        <a:pt x="73" y="14"/>
                        <a:pt x="74" y="16"/>
                      </a:cubicBezTo>
                      <a:cubicBezTo>
                        <a:pt x="74" y="17"/>
                        <a:pt x="74" y="18"/>
                        <a:pt x="74" y="20"/>
                      </a:cubicBezTo>
                      <a:cubicBezTo>
                        <a:pt x="75" y="23"/>
                        <a:pt x="79" y="27"/>
                        <a:pt x="78" y="32"/>
                      </a:cubicBezTo>
                      <a:cubicBezTo>
                        <a:pt x="78" y="33"/>
                        <a:pt x="76" y="36"/>
                        <a:pt x="75" y="36"/>
                      </a:cubicBezTo>
                      <a:cubicBezTo>
                        <a:pt x="74" y="37"/>
                        <a:pt x="68" y="36"/>
                        <a:pt x="65" y="35"/>
                      </a:cubicBezTo>
                      <a:cubicBezTo>
                        <a:pt x="64" y="35"/>
                        <a:pt x="64" y="35"/>
                        <a:pt x="63" y="35"/>
                      </a:cubicBezTo>
                      <a:cubicBezTo>
                        <a:pt x="62" y="34"/>
                        <a:pt x="61" y="35"/>
                        <a:pt x="60" y="35"/>
                      </a:cubicBezTo>
                      <a:cubicBezTo>
                        <a:pt x="59" y="34"/>
                        <a:pt x="58" y="34"/>
                        <a:pt x="57" y="33"/>
                      </a:cubicBezTo>
                      <a:cubicBezTo>
                        <a:pt x="55" y="33"/>
                        <a:pt x="53" y="33"/>
                        <a:pt x="51" y="32"/>
                      </a:cubicBezTo>
                      <a:cubicBezTo>
                        <a:pt x="48" y="32"/>
                        <a:pt x="44" y="31"/>
                        <a:pt x="41" y="31"/>
                      </a:cubicBezTo>
                      <a:cubicBezTo>
                        <a:pt x="40" y="31"/>
                        <a:pt x="39" y="31"/>
                        <a:pt x="38" y="31"/>
                      </a:cubicBezTo>
                      <a:cubicBezTo>
                        <a:pt x="36" y="30"/>
                        <a:pt x="34" y="30"/>
                        <a:pt x="32" y="30"/>
                      </a:cubicBezTo>
                      <a:cubicBezTo>
                        <a:pt x="31" y="29"/>
                        <a:pt x="30" y="30"/>
                        <a:pt x="29" y="30"/>
                      </a:cubicBezTo>
                      <a:cubicBezTo>
                        <a:pt x="28" y="30"/>
                        <a:pt x="28" y="29"/>
                        <a:pt x="27" y="28"/>
                      </a:cubicBezTo>
                      <a:cubicBezTo>
                        <a:pt x="25" y="28"/>
                        <a:pt x="23" y="28"/>
                        <a:pt x="20" y="28"/>
                      </a:cubicBezTo>
                      <a:cubicBezTo>
                        <a:pt x="18" y="28"/>
                        <a:pt x="15" y="26"/>
                        <a:pt x="13" y="29"/>
                      </a:cubicBezTo>
                      <a:cubicBezTo>
                        <a:pt x="12" y="32"/>
                        <a:pt x="14" y="34"/>
                        <a:pt x="14" y="36"/>
                      </a:cubicBezTo>
                      <a:cubicBezTo>
                        <a:pt x="15" y="37"/>
                        <a:pt x="15" y="38"/>
                        <a:pt x="15" y="39"/>
                      </a:cubicBezTo>
                      <a:cubicBezTo>
                        <a:pt x="15" y="40"/>
                        <a:pt x="16" y="41"/>
                        <a:pt x="16" y="42"/>
                      </a:cubicBezTo>
                      <a:cubicBezTo>
                        <a:pt x="17" y="44"/>
                        <a:pt x="17" y="46"/>
                        <a:pt x="17" y="47"/>
                      </a:cubicBezTo>
                      <a:cubicBezTo>
                        <a:pt x="18" y="49"/>
                        <a:pt x="20" y="50"/>
                        <a:pt x="19" y="54"/>
                      </a:cubicBezTo>
                      <a:cubicBezTo>
                        <a:pt x="17" y="57"/>
                        <a:pt x="12" y="55"/>
                        <a:pt x="11" y="53"/>
                      </a:cubicBezTo>
                      <a:cubicBezTo>
                        <a:pt x="10" y="50"/>
                        <a:pt x="9" y="48"/>
                        <a:pt x="8" y="46"/>
                      </a:cubicBezTo>
                      <a:cubicBezTo>
                        <a:pt x="7" y="44"/>
                        <a:pt x="7" y="43"/>
                        <a:pt x="7" y="42"/>
                      </a:cubicBezTo>
                      <a:cubicBezTo>
                        <a:pt x="6" y="40"/>
                        <a:pt x="4" y="38"/>
                        <a:pt x="4" y="36"/>
                      </a:cubicBezTo>
                      <a:cubicBezTo>
                        <a:pt x="3" y="35"/>
                        <a:pt x="4" y="34"/>
                        <a:pt x="4" y="34"/>
                      </a:cubicBezTo>
                      <a:cubicBezTo>
                        <a:pt x="4" y="33"/>
                        <a:pt x="3" y="33"/>
                        <a:pt x="3" y="32"/>
                      </a:cubicBezTo>
                      <a:cubicBezTo>
                        <a:pt x="2" y="31"/>
                        <a:pt x="3" y="30"/>
                        <a:pt x="2" y="30"/>
                      </a:cubicBezTo>
                      <a:cubicBezTo>
                        <a:pt x="2" y="29"/>
                        <a:pt x="1" y="28"/>
                        <a:pt x="1" y="27"/>
                      </a:cubicBezTo>
                      <a:cubicBezTo>
                        <a:pt x="1" y="26"/>
                        <a:pt x="0" y="24"/>
                        <a:pt x="1" y="23"/>
                      </a:cubicBezTo>
                      <a:cubicBezTo>
                        <a:pt x="1" y="22"/>
                        <a:pt x="4" y="19"/>
                        <a:pt x="6" y="19"/>
                      </a:cubicBezTo>
                      <a:cubicBezTo>
                        <a:pt x="9" y="17"/>
                        <a:pt x="13" y="18"/>
                        <a:pt x="17" y="19"/>
                      </a:cubicBezTo>
                      <a:cubicBezTo>
                        <a:pt x="18" y="19"/>
                        <a:pt x="20" y="19"/>
                        <a:pt x="22" y="19"/>
                      </a:cubicBezTo>
                      <a:cubicBezTo>
                        <a:pt x="23" y="19"/>
                        <a:pt x="23" y="20"/>
                        <a:pt x="24" y="20"/>
                      </a:cubicBezTo>
                      <a:cubicBezTo>
                        <a:pt x="26" y="20"/>
                        <a:pt x="28" y="20"/>
                        <a:pt x="30" y="21"/>
                      </a:cubicBezTo>
                      <a:cubicBezTo>
                        <a:pt x="31" y="21"/>
                        <a:pt x="32" y="21"/>
                        <a:pt x="33" y="22"/>
                      </a:cubicBezTo>
                      <a:cubicBezTo>
                        <a:pt x="34" y="22"/>
                        <a:pt x="35" y="22"/>
                        <a:pt x="36" y="22"/>
                      </a:cubicBezTo>
                      <a:cubicBezTo>
                        <a:pt x="41" y="22"/>
                        <a:pt x="46" y="23"/>
                        <a:pt x="52" y="24"/>
                      </a:cubicBezTo>
                      <a:cubicBezTo>
                        <a:pt x="56" y="25"/>
                        <a:pt x="62" y="26"/>
                        <a:pt x="66" y="25"/>
                      </a:cubicBezTo>
                      <a:cubicBezTo>
                        <a:pt x="67" y="21"/>
                        <a:pt x="66" y="17"/>
                        <a:pt x="64" y="15"/>
                      </a:cubicBezTo>
                      <a:cubicBezTo>
                        <a:pt x="65" y="13"/>
                        <a:pt x="63" y="12"/>
                        <a:pt x="62" y="10"/>
                      </a:cubicBezTo>
                      <a:cubicBezTo>
                        <a:pt x="62" y="9"/>
                        <a:pt x="62" y="8"/>
                        <a:pt x="62" y="7"/>
                      </a:cubicBezTo>
                      <a:cubicBezTo>
                        <a:pt x="62" y="5"/>
                        <a:pt x="61" y="4"/>
                        <a:pt x="61" y="4"/>
                      </a:cubicBezTo>
                      <a:cubicBezTo>
                        <a:pt x="61" y="1"/>
                        <a:pt x="64" y="0"/>
                        <a:pt x="6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8" name="Freeform 19">
                  <a:extLst>
                    <a:ext uri="{FF2B5EF4-FFF2-40B4-BE49-F238E27FC236}">
                      <a16:creationId xmlns="" xmlns:a16="http://schemas.microsoft.com/office/drawing/2014/main" id="{3780CF13-1BBE-44A2-8882-CF9EF29DD111}"/>
                    </a:ext>
                  </a:extLst>
                </p:cNvPr>
                <p:cNvSpPr>
                  <a:spLocks/>
                </p:cNvSpPr>
                <p:nvPr/>
              </p:nvSpPr>
              <p:spPr bwMode="auto">
                <a:xfrm>
                  <a:off x="3458" y="2060"/>
                  <a:ext cx="142" cy="104"/>
                </a:xfrm>
                <a:custGeom>
                  <a:avLst/>
                  <a:gdLst>
                    <a:gd name="T0" fmla="*/ 20 w 68"/>
                    <a:gd name="T1" fmla="*/ 19 h 50"/>
                    <a:gd name="T2" fmla="*/ 25 w 68"/>
                    <a:gd name="T3" fmla="*/ 20 h 50"/>
                    <a:gd name="T4" fmla="*/ 29 w 68"/>
                    <a:gd name="T5" fmla="*/ 23 h 50"/>
                    <a:gd name="T6" fmla="*/ 31 w 68"/>
                    <a:gd name="T7" fmla="*/ 25 h 50"/>
                    <a:gd name="T8" fmla="*/ 40 w 68"/>
                    <a:gd name="T9" fmla="*/ 29 h 50"/>
                    <a:gd name="T10" fmla="*/ 44 w 68"/>
                    <a:gd name="T11" fmla="*/ 31 h 50"/>
                    <a:gd name="T12" fmla="*/ 46 w 68"/>
                    <a:gd name="T13" fmla="*/ 33 h 50"/>
                    <a:gd name="T14" fmla="*/ 47 w 68"/>
                    <a:gd name="T15" fmla="*/ 33 h 50"/>
                    <a:gd name="T16" fmla="*/ 64 w 68"/>
                    <a:gd name="T17" fmla="*/ 42 h 50"/>
                    <a:gd name="T18" fmla="*/ 66 w 68"/>
                    <a:gd name="T19" fmla="*/ 42 h 50"/>
                    <a:gd name="T20" fmla="*/ 68 w 68"/>
                    <a:gd name="T21" fmla="*/ 46 h 50"/>
                    <a:gd name="T22" fmla="*/ 64 w 68"/>
                    <a:gd name="T23" fmla="*/ 50 h 50"/>
                    <a:gd name="T24" fmla="*/ 58 w 68"/>
                    <a:gd name="T25" fmla="*/ 49 h 50"/>
                    <a:gd name="T26" fmla="*/ 56 w 68"/>
                    <a:gd name="T27" fmla="*/ 47 h 50"/>
                    <a:gd name="T28" fmla="*/ 55 w 68"/>
                    <a:gd name="T29" fmla="*/ 47 h 50"/>
                    <a:gd name="T30" fmla="*/ 53 w 68"/>
                    <a:gd name="T31" fmla="*/ 45 h 50"/>
                    <a:gd name="T32" fmla="*/ 49 w 68"/>
                    <a:gd name="T33" fmla="*/ 44 h 50"/>
                    <a:gd name="T34" fmla="*/ 47 w 68"/>
                    <a:gd name="T35" fmla="*/ 41 h 50"/>
                    <a:gd name="T36" fmla="*/ 44 w 68"/>
                    <a:gd name="T37" fmla="*/ 41 h 50"/>
                    <a:gd name="T38" fmla="*/ 42 w 68"/>
                    <a:gd name="T39" fmla="*/ 39 h 50"/>
                    <a:gd name="T40" fmla="*/ 40 w 68"/>
                    <a:gd name="T41" fmla="*/ 39 h 50"/>
                    <a:gd name="T42" fmla="*/ 37 w 68"/>
                    <a:gd name="T43" fmla="*/ 37 h 50"/>
                    <a:gd name="T44" fmla="*/ 36 w 68"/>
                    <a:gd name="T45" fmla="*/ 36 h 50"/>
                    <a:gd name="T46" fmla="*/ 34 w 68"/>
                    <a:gd name="T47" fmla="*/ 36 h 50"/>
                    <a:gd name="T48" fmla="*/ 29 w 68"/>
                    <a:gd name="T49" fmla="*/ 34 h 50"/>
                    <a:gd name="T50" fmla="*/ 23 w 68"/>
                    <a:gd name="T51" fmla="*/ 30 h 50"/>
                    <a:gd name="T52" fmla="*/ 20 w 68"/>
                    <a:gd name="T53" fmla="*/ 28 h 50"/>
                    <a:gd name="T54" fmla="*/ 9 w 68"/>
                    <a:gd name="T55" fmla="*/ 30 h 50"/>
                    <a:gd name="T56" fmla="*/ 9 w 68"/>
                    <a:gd name="T57" fmla="*/ 31 h 50"/>
                    <a:gd name="T58" fmla="*/ 7 w 68"/>
                    <a:gd name="T59" fmla="*/ 33 h 50"/>
                    <a:gd name="T60" fmla="*/ 7 w 68"/>
                    <a:gd name="T61" fmla="*/ 35 h 50"/>
                    <a:gd name="T62" fmla="*/ 3 w 68"/>
                    <a:gd name="T63" fmla="*/ 36 h 50"/>
                    <a:gd name="T64" fmla="*/ 0 w 68"/>
                    <a:gd name="T65" fmla="*/ 33 h 50"/>
                    <a:gd name="T66" fmla="*/ 3 w 68"/>
                    <a:gd name="T67" fmla="*/ 25 h 50"/>
                    <a:gd name="T68" fmla="*/ 5 w 68"/>
                    <a:gd name="T69" fmla="*/ 24 h 50"/>
                    <a:gd name="T70" fmla="*/ 6 w 68"/>
                    <a:gd name="T71" fmla="*/ 21 h 50"/>
                    <a:gd name="T72" fmla="*/ 6 w 68"/>
                    <a:gd name="T73" fmla="*/ 19 h 50"/>
                    <a:gd name="T74" fmla="*/ 8 w 68"/>
                    <a:gd name="T75" fmla="*/ 18 h 50"/>
                    <a:gd name="T76" fmla="*/ 7 w 68"/>
                    <a:gd name="T77" fmla="*/ 16 h 50"/>
                    <a:gd name="T78" fmla="*/ 11 w 68"/>
                    <a:gd name="T79" fmla="*/ 11 h 50"/>
                    <a:gd name="T80" fmla="*/ 13 w 68"/>
                    <a:gd name="T81" fmla="*/ 7 h 50"/>
                    <a:gd name="T82" fmla="*/ 16 w 68"/>
                    <a:gd name="T83" fmla="*/ 4 h 50"/>
                    <a:gd name="T84" fmla="*/ 21 w 68"/>
                    <a:gd name="T85" fmla="*/ 3 h 50"/>
                    <a:gd name="T86" fmla="*/ 19 w 68"/>
                    <a:gd name="T87" fmla="*/ 10 h 50"/>
                    <a:gd name="T88" fmla="*/ 19 w 68"/>
                    <a:gd name="T89" fmla="*/ 11 h 50"/>
                    <a:gd name="T90" fmla="*/ 18 w 68"/>
                    <a:gd name="T91" fmla="*/ 14 h 50"/>
                    <a:gd name="T92" fmla="*/ 20 w 68"/>
                    <a:gd name="T93"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50">
                      <a:moveTo>
                        <a:pt x="20" y="19"/>
                      </a:moveTo>
                      <a:cubicBezTo>
                        <a:pt x="22" y="19"/>
                        <a:pt x="23" y="20"/>
                        <a:pt x="25" y="20"/>
                      </a:cubicBezTo>
                      <a:cubicBezTo>
                        <a:pt x="26" y="22"/>
                        <a:pt x="28" y="22"/>
                        <a:pt x="29" y="23"/>
                      </a:cubicBezTo>
                      <a:cubicBezTo>
                        <a:pt x="30" y="23"/>
                        <a:pt x="31" y="24"/>
                        <a:pt x="31" y="25"/>
                      </a:cubicBezTo>
                      <a:cubicBezTo>
                        <a:pt x="34" y="26"/>
                        <a:pt x="38" y="28"/>
                        <a:pt x="40" y="29"/>
                      </a:cubicBezTo>
                      <a:cubicBezTo>
                        <a:pt x="42" y="30"/>
                        <a:pt x="42" y="31"/>
                        <a:pt x="44" y="31"/>
                      </a:cubicBezTo>
                      <a:cubicBezTo>
                        <a:pt x="45" y="32"/>
                        <a:pt x="45" y="33"/>
                        <a:pt x="46" y="33"/>
                      </a:cubicBezTo>
                      <a:cubicBezTo>
                        <a:pt x="46" y="33"/>
                        <a:pt x="47" y="33"/>
                        <a:pt x="47" y="33"/>
                      </a:cubicBezTo>
                      <a:cubicBezTo>
                        <a:pt x="53" y="36"/>
                        <a:pt x="59" y="38"/>
                        <a:pt x="64" y="42"/>
                      </a:cubicBezTo>
                      <a:cubicBezTo>
                        <a:pt x="65" y="42"/>
                        <a:pt x="65" y="42"/>
                        <a:pt x="66" y="42"/>
                      </a:cubicBezTo>
                      <a:cubicBezTo>
                        <a:pt x="66" y="44"/>
                        <a:pt x="68" y="44"/>
                        <a:pt x="68" y="46"/>
                      </a:cubicBezTo>
                      <a:cubicBezTo>
                        <a:pt x="68" y="48"/>
                        <a:pt x="66" y="48"/>
                        <a:pt x="64" y="50"/>
                      </a:cubicBezTo>
                      <a:cubicBezTo>
                        <a:pt x="62" y="49"/>
                        <a:pt x="60" y="49"/>
                        <a:pt x="58" y="49"/>
                      </a:cubicBezTo>
                      <a:cubicBezTo>
                        <a:pt x="57" y="48"/>
                        <a:pt x="57" y="47"/>
                        <a:pt x="56" y="47"/>
                      </a:cubicBezTo>
                      <a:cubicBezTo>
                        <a:pt x="56" y="47"/>
                        <a:pt x="55" y="47"/>
                        <a:pt x="55" y="47"/>
                      </a:cubicBezTo>
                      <a:cubicBezTo>
                        <a:pt x="54" y="46"/>
                        <a:pt x="54" y="45"/>
                        <a:pt x="53" y="45"/>
                      </a:cubicBezTo>
                      <a:cubicBezTo>
                        <a:pt x="52" y="44"/>
                        <a:pt x="50" y="45"/>
                        <a:pt x="49" y="44"/>
                      </a:cubicBezTo>
                      <a:cubicBezTo>
                        <a:pt x="48" y="43"/>
                        <a:pt x="48" y="42"/>
                        <a:pt x="47" y="41"/>
                      </a:cubicBezTo>
                      <a:cubicBezTo>
                        <a:pt x="46" y="41"/>
                        <a:pt x="45" y="42"/>
                        <a:pt x="44" y="41"/>
                      </a:cubicBezTo>
                      <a:cubicBezTo>
                        <a:pt x="44" y="41"/>
                        <a:pt x="43" y="40"/>
                        <a:pt x="42" y="39"/>
                      </a:cubicBezTo>
                      <a:cubicBezTo>
                        <a:pt x="41" y="39"/>
                        <a:pt x="41" y="39"/>
                        <a:pt x="40" y="39"/>
                      </a:cubicBezTo>
                      <a:cubicBezTo>
                        <a:pt x="39" y="39"/>
                        <a:pt x="39" y="37"/>
                        <a:pt x="37" y="37"/>
                      </a:cubicBezTo>
                      <a:cubicBezTo>
                        <a:pt x="37" y="37"/>
                        <a:pt x="37" y="36"/>
                        <a:pt x="36" y="36"/>
                      </a:cubicBezTo>
                      <a:cubicBezTo>
                        <a:pt x="35" y="36"/>
                        <a:pt x="35" y="36"/>
                        <a:pt x="34" y="36"/>
                      </a:cubicBezTo>
                      <a:cubicBezTo>
                        <a:pt x="33" y="34"/>
                        <a:pt x="31" y="34"/>
                        <a:pt x="29" y="34"/>
                      </a:cubicBezTo>
                      <a:cubicBezTo>
                        <a:pt x="27" y="33"/>
                        <a:pt x="25" y="31"/>
                        <a:pt x="23" y="30"/>
                      </a:cubicBezTo>
                      <a:cubicBezTo>
                        <a:pt x="22" y="29"/>
                        <a:pt x="21" y="29"/>
                        <a:pt x="20" y="28"/>
                      </a:cubicBezTo>
                      <a:cubicBezTo>
                        <a:pt x="17" y="27"/>
                        <a:pt x="11" y="27"/>
                        <a:pt x="9" y="30"/>
                      </a:cubicBezTo>
                      <a:cubicBezTo>
                        <a:pt x="9" y="31"/>
                        <a:pt x="9" y="31"/>
                        <a:pt x="9" y="31"/>
                      </a:cubicBezTo>
                      <a:cubicBezTo>
                        <a:pt x="9" y="32"/>
                        <a:pt x="8" y="32"/>
                        <a:pt x="7" y="33"/>
                      </a:cubicBezTo>
                      <a:cubicBezTo>
                        <a:pt x="7" y="34"/>
                        <a:pt x="7" y="35"/>
                        <a:pt x="7" y="35"/>
                      </a:cubicBezTo>
                      <a:cubicBezTo>
                        <a:pt x="6" y="35"/>
                        <a:pt x="4" y="36"/>
                        <a:pt x="3" y="36"/>
                      </a:cubicBezTo>
                      <a:cubicBezTo>
                        <a:pt x="2" y="35"/>
                        <a:pt x="1" y="33"/>
                        <a:pt x="0" y="33"/>
                      </a:cubicBezTo>
                      <a:cubicBezTo>
                        <a:pt x="0" y="30"/>
                        <a:pt x="2" y="28"/>
                        <a:pt x="3" y="25"/>
                      </a:cubicBezTo>
                      <a:cubicBezTo>
                        <a:pt x="3" y="24"/>
                        <a:pt x="4" y="25"/>
                        <a:pt x="5" y="24"/>
                      </a:cubicBezTo>
                      <a:cubicBezTo>
                        <a:pt x="4" y="23"/>
                        <a:pt x="4" y="21"/>
                        <a:pt x="6" y="21"/>
                      </a:cubicBezTo>
                      <a:cubicBezTo>
                        <a:pt x="6" y="20"/>
                        <a:pt x="5" y="20"/>
                        <a:pt x="6" y="19"/>
                      </a:cubicBezTo>
                      <a:cubicBezTo>
                        <a:pt x="6" y="18"/>
                        <a:pt x="7" y="18"/>
                        <a:pt x="8" y="18"/>
                      </a:cubicBezTo>
                      <a:cubicBezTo>
                        <a:pt x="8" y="17"/>
                        <a:pt x="7" y="17"/>
                        <a:pt x="7" y="16"/>
                      </a:cubicBezTo>
                      <a:cubicBezTo>
                        <a:pt x="9" y="15"/>
                        <a:pt x="9" y="12"/>
                        <a:pt x="11" y="11"/>
                      </a:cubicBezTo>
                      <a:cubicBezTo>
                        <a:pt x="11" y="10"/>
                        <a:pt x="12" y="8"/>
                        <a:pt x="13" y="7"/>
                      </a:cubicBezTo>
                      <a:cubicBezTo>
                        <a:pt x="14" y="5"/>
                        <a:pt x="14" y="4"/>
                        <a:pt x="16" y="4"/>
                      </a:cubicBezTo>
                      <a:cubicBezTo>
                        <a:pt x="16" y="0"/>
                        <a:pt x="21" y="2"/>
                        <a:pt x="21" y="3"/>
                      </a:cubicBezTo>
                      <a:cubicBezTo>
                        <a:pt x="22" y="6"/>
                        <a:pt x="20" y="7"/>
                        <a:pt x="19" y="10"/>
                      </a:cubicBezTo>
                      <a:cubicBezTo>
                        <a:pt x="19" y="10"/>
                        <a:pt x="20" y="11"/>
                        <a:pt x="19" y="11"/>
                      </a:cubicBezTo>
                      <a:cubicBezTo>
                        <a:pt x="19" y="13"/>
                        <a:pt x="18" y="13"/>
                        <a:pt x="18" y="14"/>
                      </a:cubicBezTo>
                      <a:cubicBezTo>
                        <a:pt x="18" y="16"/>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Freeform 20">
                  <a:extLst>
                    <a:ext uri="{FF2B5EF4-FFF2-40B4-BE49-F238E27FC236}">
                      <a16:creationId xmlns="" xmlns:a16="http://schemas.microsoft.com/office/drawing/2014/main" id="{67DEED8F-44AD-46E3-B2D2-C09065400436}"/>
                    </a:ext>
                  </a:extLst>
                </p:cNvPr>
                <p:cNvSpPr>
                  <a:spLocks/>
                </p:cNvSpPr>
                <p:nvPr/>
              </p:nvSpPr>
              <p:spPr bwMode="auto">
                <a:xfrm>
                  <a:off x="2422" y="2090"/>
                  <a:ext cx="157" cy="124"/>
                </a:xfrm>
                <a:custGeom>
                  <a:avLst/>
                  <a:gdLst>
                    <a:gd name="T0" fmla="*/ 44 w 75"/>
                    <a:gd name="T1" fmla="*/ 33 h 60"/>
                    <a:gd name="T2" fmla="*/ 63 w 75"/>
                    <a:gd name="T3" fmla="*/ 25 h 60"/>
                    <a:gd name="T4" fmla="*/ 65 w 75"/>
                    <a:gd name="T5" fmla="*/ 26 h 60"/>
                    <a:gd name="T6" fmla="*/ 68 w 75"/>
                    <a:gd name="T7" fmla="*/ 23 h 60"/>
                    <a:gd name="T8" fmla="*/ 72 w 75"/>
                    <a:gd name="T9" fmla="*/ 31 h 60"/>
                    <a:gd name="T10" fmla="*/ 69 w 75"/>
                    <a:gd name="T11" fmla="*/ 32 h 60"/>
                    <a:gd name="T12" fmla="*/ 62 w 75"/>
                    <a:gd name="T13" fmla="*/ 35 h 60"/>
                    <a:gd name="T14" fmla="*/ 58 w 75"/>
                    <a:gd name="T15" fmla="*/ 39 h 60"/>
                    <a:gd name="T16" fmla="*/ 55 w 75"/>
                    <a:gd name="T17" fmla="*/ 40 h 60"/>
                    <a:gd name="T18" fmla="*/ 48 w 75"/>
                    <a:gd name="T19" fmla="*/ 44 h 60"/>
                    <a:gd name="T20" fmla="*/ 34 w 75"/>
                    <a:gd name="T21" fmla="*/ 51 h 60"/>
                    <a:gd name="T22" fmla="*/ 30 w 75"/>
                    <a:gd name="T23" fmla="*/ 53 h 60"/>
                    <a:gd name="T24" fmla="*/ 17 w 75"/>
                    <a:gd name="T25" fmla="*/ 60 h 60"/>
                    <a:gd name="T26" fmla="*/ 12 w 75"/>
                    <a:gd name="T27" fmla="*/ 58 h 60"/>
                    <a:gd name="T28" fmla="*/ 12 w 75"/>
                    <a:gd name="T29" fmla="*/ 54 h 60"/>
                    <a:gd name="T30" fmla="*/ 17 w 75"/>
                    <a:gd name="T31" fmla="*/ 50 h 60"/>
                    <a:gd name="T32" fmla="*/ 20 w 75"/>
                    <a:gd name="T33" fmla="*/ 48 h 60"/>
                    <a:gd name="T34" fmla="*/ 28 w 75"/>
                    <a:gd name="T35" fmla="*/ 44 h 60"/>
                    <a:gd name="T36" fmla="*/ 34 w 75"/>
                    <a:gd name="T37" fmla="*/ 41 h 60"/>
                    <a:gd name="T38" fmla="*/ 32 w 75"/>
                    <a:gd name="T39" fmla="*/ 31 h 60"/>
                    <a:gd name="T40" fmla="*/ 28 w 75"/>
                    <a:gd name="T41" fmla="*/ 26 h 60"/>
                    <a:gd name="T42" fmla="*/ 24 w 75"/>
                    <a:gd name="T43" fmla="*/ 27 h 60"/>
                    <a:gd name="T44" fmla="*/ 13 w 75"/>
                    <a:gd name="T45" fmla="*/ 32 h 60"/>
                    <a:gd name="T46" fmla="*/ 9 w 75"/>
                    <a:gd name="T47" fmla="*/ 34 h 60"/>
                    <a:gd name="T48" fmla="*/ 0 w 75"/>
                    <a:gd name="T49" fmla="*/ 33 h 60"/>
                    <a:gd name="T50" fmla="*/ 1 w 75"/>
                    <a:gd name="T51" fmla="*/ 28 h 60"/>
                    <a:gd name="T52" fmla="*/ 5 w 75"/>
                    <a:gd name="T53" fmla="*/ 26 h 60"/>
                    <a:gd name="T54" fmla="*/ 9 w 75"/>
                    <a:gd name="T55" fmla="*/ 25 h 60"/>
                    <a:gd name="T56" fmla="*/ 11 w 75"/>
                    <a:gd name="T57" fmla="*/ 23 h 60"/>
                    <a:gd name="T58" fmla="*/ 15 w 75"/>
                    <a:gd name="T59" fmla="*/ 20 h 60"/>
                    <a:gd name="T60" fmla="*/ 25 w 75"/>
                    <a:gd name="T61" fmla="*/ 16 h 60"/>
                    <a:gd name="T62" fmla="*/ 32 w 75"/>
                    <a:gd name="T63" fmla="*/ 11 h 60"/>
                    <a:gd name="T64" fmla="*/ 39 w 75"/>
                    <a:gd name="T65" fmla="*/ 10 h 60"/>
                    <a:gd name="T66" fmla="*/ 43 w 75"/>
                    <a:gd name="T67" fmla="*/ 7 h 60"/>
                    <a:gd name="T68" fmla="*/ 47 w 75"/>
                    <a:gd name="T69" fmla="*/ 3 h 60"/>
                    <a:gd name="T70" fmla="*/ 57 w 75"/>
                    <a:gd name="T71" fmla="*/ 1 h 60"/>
                    <a:gd name="T72" fmla="*/ 58 w 75"/>
                    <a:gd name="T73" fmla="*/ 8 h 60"/>
                    <a:gd name="T74" fmla="*/ 49 w 75"/>
                    <a:gd name="T75" fmla="*/ 13 h 60"/>
                    <a:gd name="T76" fmla="*/ 48 w 75"/>
                    <a:gd name="T77" fmla="*/ 15 h 60"/>
                    <a:gd name="T78" fmla="*/ 44 w 75"/>
                    <a:gd name="T79" fmla="*/ 17 h 60"/>
                    <a:gd name="T80" fmla="*/ 42 w 75"/>
                    <a:gd name="T81" fmla="*/ 17 h 60"/>
                    <a:gd name="T82" fmla="*/ 40 w 75"/>
                    <a:gd name="T83" fmla="*/ 24 h 60"/>
                    <a:gd name="T84" fmla="*/ 41 w 75"/>
                    <a:gd name="T85" fmla="*/ 26 h 60"/>
                    <a:gd name="T86" fmla="*/ 44 w 75"/>
                    <a:gd name="T87"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60">
                      <a:moveTo>
                        <a:pt x="44" y="33"/>
                      </a:moveTo>
                      <a:cubicBezTo>
                        <a:pt x="52" y="32"/>
                        <a:pt x="57" y="28"/>
                        <a:pt x="63" y="25"/>
                      </a:cubicBezTo>
                      <a:cubicBezTo>
                        <a:pt x="64" y="25"/>
                        <a:pt x="64" y="26"/>
                        <a:pt x="65" y="26"/>
                      </a:cubicBezTo>
                      <a:cubicBezTo>
                        <a:pt x="66" y="25"/>
                        <a:pt x="66" y="24"/>
                        <a:pt x="68" y="23"/>
                      </a:cubicBezTo>
                      <a:cubicBezTo>
                        <a:pt x="72" y="23"/>
                        <a:pt x="75" y="29"/>
                        <a:pt x="72" y="31"/>
                      </a:cubicBezTo>
                      <a:cubicBezTo>
                        <a:pt x="71" y="32"/>
                        <a:pt x="70" y="32"/>
                        <a:pt x="69" y="32"/>
                      </a:cubicBezTo>
                      <a:cubicBezTo>
                        <a:pt x="67" y="33"/>
                        <a:pt x="65" y="35"/>
                        <a:pt x="62" y="35"/>
                      </a:cubicBezTo>
                      <a:cubicBezTo>
                        <a:pt x="60" y="36"/>
                        <a:pt x="58" y="37"/>
                        <a:pt x="58" y="39"/>
                      </a:cubicBezTo>
                      <a:cubicBezTo>
                        <a:pt x="57" y="39"/>
                        <a:pt x="57" y="40"/>
                        <a:pt x="55" y="40"/>
                      </a:cubicBezTo>
                      <a:cubicBezTo>
                        <a:pt x="54" y="42"/>
                        <a:pt x="50" y="43"/>
                        <a:pt x="48" y="44"/>
                      </a:cubicBezTo>
                      <a:cubicBezTo>
                        <a:pt x="43" y="46"/>
                        <a:pt x="40" y="49"/>
                        <a:pt x="34" y="51"/>
                      </a:cubicBezTo>
                      <a:cubicBezTo>
                        <a:pt x="33" y="52"/>
                        <a:pt x="32" y="53"/>
                        <a:pt x="30" y="53"/>
                      </a:cubicBezTo>
                      <a:cubicBezTo>
                        <a:pt x="26" y="56"/>
                        <a:pt x="22" y="58"/>
                        <a:pt x="17" y="60"/>
                      </a:cubicBezTo>
                      <a:cubicBezTo>
                        <a:pt x="16" y="59"/>
                        <a:pt x="14" y="59"/>
                        <a:pt x="12" y="58"/>
                      </a:cubicBezTo>
                      <a:cubicBezTo>
                        <a:pt x="12" y="57"/>
                        <a:pt x="12" y="55"/>
                        <a:pt x="12" y="54"/>
                      </a:cubicBezTo>
                      <a:cubicBezTo>
                        <a:pt x="14" y="53"/>
                        <a:pt x="15" y="51"/>
                        <a:pt x="17" y="50"/>
                      </a:cubicBezTo>
                      <a:cubicBezTo>
                        <a:pt x="18" y="50"/>
                        <a:pt x="19" y="49"/>
                        <a:pt x="20" y="48"/>
                      </a:cubicBezTo>
                      <a:cubicBezTo>
                        <a:pt x="23" y="47"/>
                        <a:pt x="26" y="46"/>
                        <a:pt x="28" y="44"/>
                      </a:cubicBezTo>
                      <a:cubicBezTo>
                        <a:pt x="30" y="43"/>
                        <a:pt x="33" y="42"/>
                        <a:pt x="34" y="41"/>
                      </a:cubicBezTo>
                      <a:cubicBezTo>
                        <a:pt x="36" y="38"/>
                        <a:pt x="35" y="34"/>
                        <a:pt x="32" y="31"/>
                      </a:cubicBezTo>
                      <a:cubicBezTo>
                        <a:pt x="33" y="29"/>
                        <a:pt x="29" y="26"/>
                        <a:pt x="28" y="26"/>
                      </a:cubicBezTo>
                      <a:cubicBezTo>
                        <a:pt x="27" y="26"/>
                        <a:pt x="25" y="27"/>
                        <a:pt x="24" y="27"/>
                      </a:cubicBezTo>
                      <a:cubicBezTo>
                        <a:pt x="21" y="28"/>
                        <a:pt x="16" y="31"/>
                        <a:pt x="13" y="32"/>
                      </a:cubicBezTo>
                      <a:cubicBezTo>
                        <a:pt x="11" y="33"/>
                        <a:pt x="10" y="32"/>
                        <a:pt x="9" y="34"/>
                      </a:cubicBezTo>
                      <a:cubicBezTo>
                        <a:pt x="6" y="35"/>
                        <a:pt x="0" y="37"/>
                        <a:pt x="0" y="33"/>
                      </a:cubicBezTo>
                      <a:cubicBezTo>
                        <a:pt x="0" y="31"/>
                        <a:pt x="1" y="30"/>
                        <a:pt x="1" y="28"/>
                      </a:cubicBezTo>
                      <a:cubicBezTo>
                        <a:pt x="3" y="29"/>
                        <a:pt x="4" y="27"/>
                        <a:pt x="5" y="26"/>
                      </a:cubicBezTo>
                      <a:cubicBezTo>
                        <a:pt x="6" y="25"/>
                        <a:pt x="8" y="25"/>
                        <a:pt x="9" y="25"/>
                      </a:cubicBezTo>
                      <a:cubicBezTo>
                        <a:pt x="10" y="24"/>
                        <a:pt x="10" y="23"/>
                        <a:pt x="11" y="23"/>
                      </a:cubicBezTo>
                      <a:cubicBezTo>
                        <a:pt x="12" y="22"/>
                        <a:pt x="14" y="22"/>
                        <a:pt x="15" y="20"/>
                      </a:cubicBezTo>
                      <a:cubicBezTo>
                        <a:pt x="19" y="19"/>
                        <a:pt x="22" y="18"/>
                        <a:pt x="25" y="16"/>
                      </a:cubicBezTo>
                      <a:cubicBezTo>
                        <a:pt x="28" y="14"/>
                        <a:pt x="30" y="13"/>
                        <a:pt x="32" y="11"/>
                      </a:cubicBezTo>
                      <a:cubicBezTo>
                        <a:pt x="34" y="10"/>
                        <a:pt x="36" y="10"/>
                        <a:pt x="39" y="10"/>
                      </a:cubicBezTo>
                      <a:cubicBezTo>
                        <a:pt x="40" y="8"/>
                        <a:pt x="41" y="7"/>
                        <a:pt x="43" y="7"/>
                      </a:cubicBezTo>
                      <a:cubicBezTo>
                        <a:pt x="44" y="5"/>
                        <a:pt x="46" y="4"/>
                        <a:pt x="47" y="3"/>
                      </a:cubicBezTo>
                      <a:cubicBezTo>
                        <a:pt x="50" y="3"/>
                        <a:pt x="54" y="0"/>
                        <a:pt x="57" y="1"/>
                      </a:cubicBezTo>
                      <a:cubicBezTo>
                        <a:pt x="60" y="2"/>
                        <a:pt x="62" y="7"/>
                        <a:pt x="58" y="8"/>
                      </a:cubicBezTo>
                      <a:cubicBezTo>
                        <a:pt x="55" y="9"/>
                        <a:pt x="53" y="12"/>
                        <a:pt x="49" y="13"/>
                      </a:cubicBezTo>
                      <a:cubicBezTo>
                        <a:pt x="48" y="13"/>
                        <a:pt x="48" y="15"/>
                        <a:pt x="48" y="15"/>
                      </a:cubicBezTo>
                      <a:cubicBezTo>
                        <a:pt x="46" y="14"/>
                        <a:pt x="45" y="16"/>
                        <a:pt x="44" y="17"/>
                      </a:cubicBezTo>
                      <a:cubicBezTo>
                        <a:pt x="43" y="17"/>
                        <a:pt x="42" y="17"/>
                        <a:pt x="42" y="17"/>
                      </a:cubicBezTo>
                      <a:cubicBezTo>
                        <a:pt x="40" y="18"/>
                        <a:pt x="39" y="21"/>
                        <a:pt x="40" y="24"/>
                      </a:cubicBezTo>
                      <a:cubicBezTo>
                        <a:pt x="40" y="25"/>
                        <a:pt x="41" y="26"/>
                        <a:pt x="41" y="26"/>
                      </a:cubicBezTo>
                      <a:cubicBezTo>
                        <a:pt x="42" y="29"/>
                        <a:pt x="43" y="32"/>
                        <a:pt x="4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0" name="Freeform 21">
                  <a:extLst>
                    <a:ext uri="{FF2B5EF4-FFF2-40B4-BE49-F238E27FC236}">
                      <a16:creationId xmlns="" xmlns:a16="http://schemas.microsoft.com/office/drawing/2014/main" id="{701B4A7C-AB10-4E24-868D-BFF37B2254B9}"/>
                    </a:ext>
                  </a:extLst>
                </p:cNvPr>
                <p:cNvSpPr>
                  <a:spLocks/>
                </p:cNvSpPr>
                <p:nvPr/>
              </p:nvSpPr>
              <p:spPr bwMode="auto">
                <a:xfrm>
                  <a:off x="3437" y="2146"/>
                  <a:ext cx="129" cy="87"/>
                </a:xfrm>
                <a:custGeom>
                  <a:avLst/>
                  <a:gdLst>
                    <a:gd name="T0" fmla="*/ 59 w 62"/>
                    <a:gd name="T1" fmla="*/ 34 h 42"/>
                    <a:gd name="T2" fmla="*/ 49 w 62"/>
                    <a:gd name="T3" fmla="*/ 36 h 42"/>
                    <a:gd name="T4" fmla="*/ 44 w 62"/>
                    <a:gd name="T5" fmla="*/ 33 h 42"/>
                    <a:gd name="T6" fmla="*/ 27 w 62"/>
                    <a:gd name="T7" fmla="*/ 22 h 42"/>
                    <a:gd name="T8" fmla="*/ 24 w 62"/>
                    <a:gd name="T9" fmla="*/ 22 h 42"/>
                    <a:gd name="T10" fmla="*/ 20 w 62"/>
                    <a:gd name="T11" fmla="*/ 18 h 42"/>
                    <a:gd name="T12" fmla="*/ 6 w 62"/>
                    <a:gd name="T13" fmla="*/ 11 h 42"/>
                    <a:gd name="T14" fmla="*/ 5 w 62"/>
                    <a:gd name="T15" fmla="*/ 9 h 42"/>
                    <a:gd name="T16" fmla="*/ 1 w 62"/>
                    <a:gd name="T17" fmla="*/ 7 h 42"/>
                    <a:gd name="T18" fmla="*/ 3 w 62"/>
                    <a:gd name="T19" fmla="*/ 2 h 42"/>
                    <a:gd name="T20" fmla="*/ 12 w 62"/>
                    <a:gd name="T21" fmla="*/ 4 h 42"/>
                    <a:gd name="T22" fmla="*/ 16 w 62"/>
                    <a:gd name="T23" fmla="*/ 6 h 42"/>
                    <a:gd name="T24" fmla="*/ 20 w 62"/>
                    <a:gd name="T25" fmla="*/ 9 h 42"/>
                    <a:gd name="T26" fmla="*/ 27 w 62"/>
                    <a:gd name="T27" fmla="*/ 14 h 42"/>
                    <a:gd name="T28" fmla="*/ 40 w 62"/>
                    <a:gd name="T29" fmla="*/ 21 h 42"/>
                    <a:gd name="T30" fmla="*/ 42 w 62"/>
                    <a:gd name="T31" fmla="*/ 23 h 42"/>
                    <a:gd name="T32" fmla="*/ 51 w 62"/>
                    <a:gd name="T33" fmla="*/ 27 h 42"/>
                    <a:gd name="T34" fmla="*/ 59 w 62"/>
                    <a:gd name="T35"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42">
                      <a:moveTo>
                        <a:pt x="59" y="34"/>
                      </a:moveTo>
                      <a:cubicBezTo>
                        <a:pt x="62" y="42"/>
                        <a:pt x="50" y="41"/>
                        <a:pt x="49" y="36"/>
                      </a:cubicBezTo>
                      <a:cubicBezTo>
                        <a:pt x="46" y="36"/>
                        <a:pt x="45" y="35"/>
                        <a:pt x="44" y="33"/>
                      </a:cubicBezTo>
                      <a:cubicBezTo>
                        <a:pt x="38" y="30"/>
                        <a:pt x="32" y="26"/>
                        <a:pt x="27" y="22"/>
                      </a:cubicBezTo>
                      <a:cubicBezTo>
                        <a:pt x="25" y="22"/>
                        <a:pt x="25" y="22"/>
                        <a:pt x="24" y="22"/>
                      </a:cubicBezTo>
                      <a:cubicBezTo>
                        <a:pt x="23" y="21"/>
                        <a:pt x="21" y="20"/>
                        <a:pt x="20" y="18"/>
                      </a:cubicBezTo>
                      <a:cubicBezTo>
                        <a:pt x="15" y="17"/>
                        <a:pt x="12" y="12"/>
                        <a:pt x="6" y="11"/>
                      </a:cubicBezTo>
                      <a:cubicBezTo>
                        <a:pt x="6" y="10"/>
                        <a:pt x="6" y="9"/>
                        <a:pt x="5" y="9"/>
                      </a:cubicBezTo>
                      <a:cubicBezTo>
                        <a:pt x="4" y="9"/>
                        <a:pt x="2" y="8"/>
                        <a:pt x="1" y="7"/>
                      </a:cubicBezTo>
                      <a:cubicBezTo>
                        <a:pt x="0" y="5"/>
                        <a:pt x="2" y="3"/>
                        <a:pt x="3" y="2"/>
                      </a:cubicBezTo>
                      <a:cubicBezTo>
                        <a:pt x="7" y="0"/>
                        <a:pt x="9" y="3"/>
                        <a:pt x="12" y="4"/>
                      </a:cubicBezTo>
                      <a:cubicBezTo>
                        <a:pt x="13" y="5"/>
                        <a:pt x="15" y="5"/>
                        <a:pt x="16" y="6"/>
                      </a:cubicBezTo>
                      <a:cubicBezTo>
                        <a:pt x="17" y="7"/>
                        <a:pt x="19" y="9"/>
                        <a:pt x="20" y="9"/>
                      </a:cubicBezTo>
                      <a:cubicBezTo>
                        <a:pt x="23" y="11"/>
                        <a:pt x="26" y="11"/>
                        <a:pt x="27" y="14"/>
                      </a:cubicBezTo>
                      <a:cubicBezTo>
                        <a:pt x="32" y="15"/>
                        <a:pt x="35" y="19"/>
                        <a:pt x="40" y="21"/>
                      </a:cubicBezTo>
                      <a:cubicBezTo>
                        <a:pt x="41" y="21"/>
                        <a:pt x="41" y="22"/>
                        <a:pt x="42" y="23"/>
                      </a:cubicBezTo>
                      <a:cubicBezTo>
                        <a:pt x="45" y="24"/>
                        <a:pt x="48" y="26"/>
                        <a:pt x="51" y="27"/>
                      </a:cubicBezTo>
                      <a:cubicBezTo>
                        <a:pt x="53" y="31"/>
                        <a:pt x="57" y="31"/>
                        <a:pt x="5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1" name="Freeform 22">
                  <a:extLst>
                    <a:ext uri="{FF2B5EF4-FFF2-40B4-BE49-F238E27FC236}">
                      <a16:creationId xmlns="" xmlns:a16="http://schemas.microsoft.com/office/drawing/2014/main" id="{C4560056-EC6F-43A5-9EEA-95EC30672DF5}"/>
                    </a:ext>
                  </a:extLst>
                </p:cNvPr>
                <p:cNvSpPr>
                  <a:spLocks/>
                </p:cNvSpPr>
                <p:nvPr/>
              </p:nvSpPr>
              <p:spPr bwMode="auto">
                <a:xfrm>
                  <a:off x="2468" y="2160"/>
                  <a:ext cx="152" cy="133"/>
                </a:xfrm>
                <a:custGeom>
                  <a:avLst/>
                  <a:gdLst>
                    <a:gd name="T0" fmla="*/ 72 w 73"/>
                    <a:gd name="T1" fmla="*/ 27 h 64"/>
                    <a:gd name="T2" fmla="*/ 62 w 73"/>
                    <a:gd name="T3" fmla="*/ 22 h 64"/>
                    <a:gd name="T4" fmla="*/ 62 w 73"/>
                    <a:gd name="T5" fmla="*/ 21 h 64"/>
                    <a:gd name="T6" fmla="*/ 55 w 73"/>
                    <a:gd name="T7" fmla="*/ 14 h 64"/>
                    <a:gd name="T8" fmla="*/ 46 w 73"/>
                    <a:gd name="T9" fmla="*/ 16 h 64"/>
                    <a:gd name="T10" fmla="*/ 40 w 73"/>
                    <a:gd name="T11" fmla="*/ 25 h 64"/>
                    <a:gd name="T12" fmla="*/ 41 w 73"/>
                    <a:gd name="T13" fmla="*/ 28 h 64"/>
                    <a:gd name="T14" fmla="*/ 44 w 73"/>
                    <a:gd name="T15" fmla="*/ 41 h 64"/>
                    <a:gd name="T16" fmla="*/ 41 w 73"/>
                    <a:gd name="T17" fmla="*/ 41 h 64"/>
                    <a:gd name="T18" fmla="*/ 32 w 73"/>
                    <a:gd name="T19" fmla="*/ 30 h 64"/>
                    <a:gd name="T20" fmla="*/ 19 w 73"/>
                    <a:gd name="T21" fmla="*/ 35 h 64"/>
                    <a:gd name="T22" fmla="*/ 18 w 73"/>
                    <a:gd name="T23" fmla="*/ 37 h 64"/>
                    <a:gd name="T24" fmla="*/ 14 w 73"/>
                    <a:gd name="T25" fmla="*/ 39 h 64"/>
                    <a:gd name="T26" fmla="*/ 14 w 73"/>
                    <a:gd name="T27" fmla="*/ 43 h 64"/>
                    <a:gd name="T28" fmla="*/ 18 w 73"/>
                    <a:gd name="T29" fmla="*/ 50 h 64"/>
                    <a:gd name="T30" fmla="*/ 23 w 73"/>
                    <a:gd name="T31" fmla="*/ 62 h 64"/>
                    <a:gd name="T32" fmla="*/ 15 w 73"/>
                    <a:gd name="T33" fmla="*/ 60 h 64"/>
                    <a:gd name="T34" fmla="*/ 9 w 73"/>
                    <a:gd name="T35" fmla="*/ 50 h 64"/>
                    <a:gd name="T36" fmla="*/ 2 w 73"/>
                    <a:gd name="T37" fmla="*/ 40 h 64"/>
                    <a:gd name="T38" fmla="*/ 1 w 73"/>
                    <a:gd name="T39" fmla="*/ 36 h 64"/>
                    <a:gd name="T40" fmla="*/ 5 w 73"/>
                    <a:gd name="T41" fmla="*/ 32 h 64"/>
                    <a:gd name="T42" fmla="*/ 6 w 73"/>
                    <a:gd name="T43" fmla="*/ 33 h 64"/>
                    <a:gd name="T44" fmla="*/ 9 w 73"/>
                    <a:gd name="T45" fmla="*/ 29 h 64"/>
                    <a:gd name="T46" fmla="*/ 22 w 73"/>
                    <a:gd name="T47" fmla="*/ 22 h 64"/>
                    <a:gd name="T48" fmla="*/ 22 w 73"/>
                    <a:gd name="T49" fmla="*/ 20 h 64"/>
                    <a:gd name="T50" fmla="*/ 26 w 73"/>
                    <a:gd name="T51" fmla="*/ 19 h 64"/>
                    <a:gd name="T52" fmla="*/ 33 w 73"/>
                    <a:gd name="T53" fmla="*/ 14 h 64"/>
                    <a:gd name="T54" fmla="*/ 36 w 73"/>
                    <a:gd name="T55" fmla="*/ 11 h 64"/>
                    <a:gd name="T56" fmla="*/ 40 w 73"/>
                    <a:gd name="T57" fmla="*/ 9 h 64"/>
                    <a:gd name="T58" fmla="*/ 42 w 73"/>
                    <a:gd name="T59" fmla="*/ 6 h 64"/>
                    <a:gd name="T60" fmla="*/ 46 w 73"/>
                    <a:gd name="T61" fmla="*/ 4 h 64"/>
                    <a:gd name="T62" fmla="*/ 49 w 73"/>
                    <a:gd name="T63" fmla="*/ 1 h 64"/>
                    <a:gd name="T64" fmla="*/ 59 w 73"/>
                    <a:gd name="T65" fmla="*/ 5 h 64"/>
                    <a:gd name="T66" fmla="*/ 60 w 73"/>
                    <a:gd name="T67" fmla="*/ 6 h 64"/>
                    <a:gd name="T68" fmla="*/ 68 w 73"/>
                    <a:gd name="T69" fmla="*/ 17 h 64"/>
                    <a:gd name="T70" fmla="*/ 69 w 73"/>
                    <a:gd name="T71" fmla="*/ 19 h 64"/>
                    <a:gd name="T72" fmla="*/ 72 w 73"/>
                    <a:gd name="T73" fmla="*/ 2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64">
                      <a:moveTo>
                        <a:pt x="72" y="27"/>
                      </a:moveTo>
                      <a:cubicBezTo>
                        <a:pt x="67" y="30"/>
                        <a:pt x="64" y="25"/>
                        <a:pt x="62" y="22"/>
                      </a:cubicBezTo>
                      <a:cubicBezTo>
                        <a:pt x="62" y="22"/>
                        <a:pt x="62" y="21"/>
                        <a:pt x="62" y="21"/>
                      </a:cubicBezTo>
                      <a:cubicBezTo>
                        <a:pt x="59" y="19"/>
                        <a:pt x="58" y="15"/>
                        <a:pt x="55" y="14"/>
                      </a:cubicBezTo>
                      <a:cubicBezTo>
                        <a:pt x="51" y="12"/>
                        <a:pt x="50" y="16"/>
                        <a:pt x="46" y="16"/>
                      </a:cubicBezTo>
                      <a:cubicBezTo>
                        <a:pt x="44" y="19"/>
                        <a:pt x="39" y="20"/>
                        <a:pt x="40" y="25"/>
                      </a:cubicBezTo>
                      <a:cubicBezTo>
                        <a:pt x="40" y="26"/>
                        <a:pt x="41" y="27"/>
                        <a:pt x="41" y="28"/>
                      </a:cubicBezTo>
                      <a:cubicBezTo>
                        <a:pt x="43" y="33"/>
                        <a:pt x="48" y="36"/>
                        <a:pt x="44" y="41"/>
                      </a:cubicBezTo>
                      <a:cubicBezTo>
                        <a:pt x="43" y="41"/>
                        <a:pt x="42" y="40"/>
                        <a:pt x="41" y="41"/>
                      </a:cubicBezTo>
                      <a:cubicBezTo>
                        <a:pt x="37" y="38"/>
                        <a:pt x="35" y="33"/>
                        <a:pt x="32" y="30"/>
                      </a:cubicBezTo>
                      <a:cubicBezTo>
                        <a:pt x="26" y="30"/>
                        <a:pt x="23" y="32"/>
                        <a:pt x="19" y="35"/>
                      </a:cubicBezTo>
                      <a:cubicBezTo>
                        <a:pt x="19" y="35"/>
                        <a:pt x="18" y="36"/>
                        <a:pt x="18" y="37"/>
                      </a:cubicBezTo>
                      <a:cubicBezTo>
                        <a:pt x="16" y="37"/>
                        <a:pt x="15" y="38"/>
                        <a:pt x="14" y="39"/>
                      </a:cubicBezTo>
                      <a:cubicBezTo>
                        <a:pt x="14" y="41"/>
                        <a:pt x="14" y="42"/>
                        <a:pt x="14" y="43"/>
                      </a:cubicBezTo>
                      <a:cubicBezTo>
                        <a:pt x="15" y="46"/>
                        <a:pt x="17" y="47"/>
                        <a:pt x="18" y="50"/>
                      </a:cubicBezTo>
                      <a:cubicBezTo>
                        <a:pt x="20" y="53"/>
                        <a:pt x="25" y="56"/>
                        <a:pt x="23" y="62"/>
                      </a:cubicBezTo>
                      <a:cubicBezTo>
                        <a:pt x="20" y="64"/>
                        <a:pt x="17" y="61"/>
                        <a:pt x="15" y="60"/>
                      </a:cubicBezTo>
                      <a:cubicBezTo>
                        <a:pt x="14" y="56"/>
                        <a:pt x="9" y="55"/>
                        <a:pt x="9" y="50"/>
                      </a:cubicBezTo>
                      <a:cubicBezTo>
                        <a:pt x="6" y="49"/>
                        <a:pt x="4" y="43"/>
                        <a:pt x="2" y="40"/>
                      </a:cubicBezTo>
                      <a:cubicBezTo>
                        <a:pt x="1" y="39"/>
                        <a:pt x="0" y="38"/>
                        <a:pt x="1" y="36"/>
                      </a:cubicBezTo>
                      <a:cubicBezTo>
                        <a:pt x="1" y="35"/>
                        <a:pt x="4" y="34"/>
                        <a:pt x="5" y="32"/>
                      </a:cubicBezTo>
                      <a:cubicBezTo>
                        <a:pt x="5" y="32"/>
                        <a:pt x="5" y="33"/>
                        <a:pt x="6" y="33"/>
                      </a:cubicBezTo>
                      <a:cubicBezTo>
                        <a:pt x="7" y="31"/>
                        <a:pt x="8" y="31"/>
                        <a:pt x="9" y="29"/>
                      </a:cubicBezTo>
                      <a:cubicBezTo>
                        <a:pt x="15" y="28"/>
                        <a:pt x="17" y="24"/>
                        <a:pt x="22" y="22"/>
                      </a:cubicBezTo>
                      <a:cubicBezTo>
                        <a:pt x="22" y="22"/>
                        <a:pt x="22" y="21"/>
                        <a:pt x="22" y="20"/>
                      </a:cubicBezTo>
                      <a:cubicBezTo>
                        <a:pt x="24" y="20"/>
                        <a:pt x="25" y="18"/>
                        <a:pt x="26" y="19"/>
                      </a:cubicBezTo>
                      <a:cubicBezTo>
                        <a:pt x="28" y="17"/>
                        <a:pt x="30" y="16"/>
                        <a:pt x="33" y="14"/>
                      </a:cubicBezTo>
                      <a:cubicBezTo>
                        <a:pt x="34" y="13"/>
                        <a:pt x="35" y="11"/>
                        <a:pt x="36" y="11"/>
                      </a:cubicBezTo>
                      <a:cubicBezTo>
                        <a:pt x="38" y="10"/>
                        <a:pt x="39" y="10"/>
                        <a:pt x="40" y="9"/>
                      </a:cubicBezTo>
                      <a:cubicBezTo>
                        <a:pt x="41" y="8"/>
                        <a:pt x="41" y="7"/>
                        <a:pt x="42" y="6"/>
                      </a:cubicBezTo>
                      <a:cubicBezTo>
                        <a:pt x="43" y="5"/>
                        <a:pt x="44" y="4"/>
                        <a:pt x="46" y="4"/>
                      </a:cubicBezTo>
                      <a:cubicBezTo>
                        <a:pt x="47" y="3"/>
                        <a:pt x="49" y="2"/>
                        <a:pt x="49" y="1"/>
                      </a:cubicBezTo>
                      <a:cubicBezTo>
                        <a:pt x="54" y="0"/>
                        <a:pt x="58" y="2"/>
                        <a:pt x="59" y="5"/>
                      </a:cubicBezTo>
                      <a:cubicBezTo>
                        <a:pt x="60" y="5"/>
                        <a:pt x="60" y="5"/>
                        <a:pt x="60" y="6"/>
                      </a:cubicBezTo>
                      <a:cubicBezTo>
                        <a:pt x="63" y="9"/>
                        <a:pt x="65" y="14"/>
                        <a:pt x="68" y="17"/>
                      </a:cubicBezTo>
                      <a:cubicBezTo>
                        <a:pt x="68" y="17"/>
                        <a:pt x="69" y="18"/>
                        <a:pt x="69" y="19"/>
                      </a:cubicBezTo>
                      <a:cubicBezTo>
                        <a:pt x="71" y="20"/>
                        <a:pt x="73" y="23"/>
                        <a:pt x="7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2" name="Freeform 23">
                  <a:extLst>
                    <a:ext uri="{FF2B5EF4-FFF2-40B4-BE49-F238E27FC236}">
                      <a16:creationId xmlns="" xmlns:a16="http://schemas.microsoft.com/office/drawing/2014/main" id="{B020D374-B863-49B9-82F7-03F0E666992B}"/>
                    </a:ext>
                  </a:extLst>
                </p:cNvPr>
                <p:cNvSpPr>
                  <a:spLocks noEditPoints="1"/>
                </p:cNvSpPr>
                <p:nvPr/>
              </p:nvSpPr>
              <p:spPr bwMode="auto">
                <a:xfrm>
                  <a:off x="3325" y="2187"/>
                  <a:ext cx="200" cy="196"/>
                </a:xfrm>
                <a:custGeom>
                  <a:avLst/>
                  <a:gdLst>
                    <a:gd name="T0" fmla="*/ 79 w 96"/>
                    <a:gd name="T1" fmla="*/ 57 h 94"/>
                    <a:gd name="T2" fmla="*/ 71 w 96"/>
                    <a:gd name="T3" fmla="*/ 56 h 94"/>
                    <a:gd name="T4" fmla="*/ 68 w 96"/>
                    <a:gd name="T5" fmla="*/ 50 h 94"/>
                    <a:gd name="T6" fmla="*/ 86 w 96"/>
                    <a:gd name="T7" fmla="*/ 44 h 94"/>
                    <a:gd name="T8" fmla="*/ 84 w 96"/>
                    <a:gd name="T9" fmla="*/ 32 h 94"/>
                    <a:gd name="T10" fmla="*/ 76 w 96"/>
                    <a:gd name="T11" fmla="*/ 29 h 94"/>
                    <a:gd name="T12" fmla="*/ 64 w 96"/>
                    <a:gd name="T13" fmla="*/ 31 h 94"/>
                    <a:gd name="T14" fmla="*/ 41 w 96"/>
                    <a:gd name="T15" fmla="*/ 35 h 94"/>
                    <a:gd name="T16" fmla="*/ 43 w 96"/>
                    <a:gd name="T17" fmla="*/ 52 h 94"/>
                    <a:gd name="T18" fmla="*/ 56 w 96"/>
                    <a:gd name="T19" fmla="*/ 68 h 94"/>
                    <a:gd name="T20" fmla="*/ 62 w 96"/>
                    <a:gd name="T21" fmla="*/ 72 h 94"/>
                    <a:gd name="T22" fmla="*/ 58 w 96"/>
                    <a:gd name="T23" fmla="*/ 80 h 94"/>
                    <a:gd name="T24" fmla="*/ 52 w 96"/>
                    <a:gd name="T25" fmla="*/ 76 h 94"/>
                    <a:gd name="T26" fmla="*/ 45 w 96"/>
                    <a:gd name="T27" fmla="*/ 71 h 94"/>
                    <a:gd name="T28" fmla="*/ 33 w 96"/>
                    <a:gd name="T29" fmla="*/ 67 h 94"/>
                    <a:gd name="T30" fmla="*/ 36 w 96"/>
                    <a:gd name="T31" fmla="*/ 75 h 94"/>
                    <a:gd name="T32" fmla="*/ 42 w 96"/>
                    <a:gd name="T33" fmla="*/ 83 h 94"/>
                    <a:gd name="T34" fmla="*/ 42 w 96"/>
                    <a:gd name="T35" fmla="*/ 94 h 94"/>
                    <a:gd name="T36" fmla="*/ 35 w 96"/>
                    <a:gd name="T37" fmla="*/ 91 h 94"/>
                    <a:gd name="T38" fmla="*/ 33 w 96"/>
                    <a:gd name="T39" fmla="*/ 88 h 94"/>
                    <a:gd name="T40" fmla="*/ 29 w 96"/>
                    <a:gd name="T41" fmla="*/ 82 h 94"/>
                    <a:gd name="T42" fmla="*/ 26 w 96"/>
                    <a:gd name="T43" fmla="*/ 79 h 94"/>
                    <a:gd name="T44" fmla="*/ 19 w 96"/>
                    <a:gd name="T45" fmla="*/ 71 h 94"/>
                    <a:gd name="T46" fmla="*/ 5 w 96"/>
                    <a:gd name="T47" fmla="*/ 52 h 94"/>
                    <a:gd name="T48" fmla="*/ 0 w 96"/>
                    <a:gd name="T49" fmla="*/ 46 h 94"/>
                    <a:gd name="T50" fmla="*/ 27 w 96"/>
                    <a:gd name="T51" fmla="*/ 30 h 94"/>
                    <a:gd name="T52" fmla="*/ 33 w 96"/>
                    <a:gd name="T53" fmla="*/ 31 h 94"/>
                    <a:gd name="T54" fmla="*/ 35 w 96"/>
                    <a:gd name="T55" fmla="*/ 25 h 94"/>
                    <a:gd name="T56" fmla="*/ 41 w 96"/>
                    <a:gd name="T57" fmla="*/ 3 h 94"/>
                    <a:gd name="T58" fmla="*/ 55 w 96"/>
                    <a:gd name="T59" fmla="*/ 1 h 94"/>
                    <a:gd name="T60" fmla="*/ 58 w 96"/>
                    <a:gd name="T61" fmla="*/ 8 h 94"/>
                    <a:gd name="T62" fmla="*/ 43 w 96"/>
                    <a:gd name="T63" fmla="*/ 13 h 94"/>
                    <a:gd name="T64" fmla="*/ 46 w 96"/>
                    <a:gd name="T65" fmla="*/ 24 h 94"/>
                    <a:gd name="T66" fmla="*/ 55 w 96"/>
                    <a:gd name="T67" fmla="*/ 25 h 94"/>
                    <a:gd name="T68" fmla="*/ 70 w 96"/>
                    <a:gd name="T69" fmla="*/ 21 h 94"/>
                    <a:gd name="T70" fmla="*/ 74 w 96"/>
                    <a:gd name="T71" fmla="*/ 20 h 94"/>
                    <a:gd name="T72" fmla="*/ 81 w 96"/>
                    <a:gd name="T73" fmla="*/ 21 h 94"/>
                    <a:gd name="T74" fmla="*/ 91 w 96"/>
                    <a:gd name="T75" fmla="*/ 26 h 94"/>
                    <a:gd name="T76" fmla="*/ 94 w 96"/>
                    <a:gd name="T77" fmla="*/ 30 h 94"/>
                    <a:gd name="T78" fmla="*/ 95 w 96"/>
                    <a:gd name="T79" fmla="*/ 37 h 94"/>
                    <a:gd name="T80" fmla="*/ 95 w 96"/>
                    <a:gd name="T81" fmla="*/ 43 h 94"/>
                    <a:gd name="T82" fmla="*/ 94 w 96"/>
                    <a:gd name="T83" fmla="*/ 46 h 94"/>
                    <a:gd name="T84" fmla="*/ 22 w 96"/>
                    <a:gd name="T85" fmla="*/ 57 h 94"/>
                    <a:gd name="T86" fmla="*/ 31 w 96"/>
                    <a:gd name="T87" fmla="*/ 55 h 94"/>
                    <a:gd name="T88" fmla="*/ 34 w 96"/>
                    <a:gd name="T89" fmla="*/ 47 h 94"/>
                    <a:gd name="T90" fmla="*/ 27 w 96"/>
                    <a:gd name="T91" fmla="*/ 39 h 94"/>
                    <a:gd name="T92" fmla="*/ 15 w 96"/>
                    <a:gd name="T93" fmla="*/ 48 h 94"/>
                    <a:gd name="T94" fmla="*/ 16 w 96"/>
                    <a:gd name="T95" fmla="*/ 5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 h="94">
                      <a:moveTo>
                        <a:pt x="91" y="53"/>
                      </a:moveTo>
                      <a:cubicBezTo>
                        <a:pt x="88" y="54"/>
                        <a:pt x="85" y="57"/>
                        <a:pt x="79" y="57"/>
                      </a:cubicBezTo>
                      <a:cubicBezTo>
                        <a:pt x="79" y="57"/>
                        <a:pt x="77" y="56"/>
                        <a:pt x="76" y="56"/>
                      </a:cubicBezTo>
                      <a:cubicBezTo>
                        <a:pt x="74" y="56"/>
                        <a:pt x="72" y="57"/>
                        <a:pt x="71" y="56"/>
                      </a:cubicBezTo>
                      <a:cubicBezTo>
                        <a:pt x="70" y="56"/>
                        <a:pt x="68" y="54"/>
                        <a:pt x="68" y="53"/>
                      </a:cubicBezTo>
                      <a:cubicBezTo>
                        <a:pt x="67" y="52"/>
                        <a:pt x="68" y="51"/>
                        <a:pt x="68" y="50"/>
                      </a:cubicBezTo>
                      <a:cubicBezTo>
                        <a:pt x="70" y="48"/>
                        <a:pt x="73" y="49"/>
                        <a:pt x="76" y="49"/>
                      </a:cubicBezTo>
                      <a:cubicBezTo>
                        <a:pt x="80" y="48"/>
                        <a:pt x="83" y="46"/>
                        <a:pt x="86" y="44"/>
                      </a:cubicBezTo>
                      <a:cubicBezTo>
                        <a:pt x="86" y="43"/>
                        <a:pt x="86" y="42"/>
                        <a:pt x="85" y="42"/>
                      </a:cubicBezTo>
                      <a:cubicBezTo>
                        <a:pt x="87" y="39"/>
                        <a:pt x="86" y="35"/>
                        <a:pt x="84" y="32"/>
                      </a:cubicBezTo>
                      <a:cubicBezTo>
                        <a:pt x="82" y="31"/>
                        <a:pt x="81" y="29"/>
                        <a:pt x="79" y="29"/>
                      </a:cubicBezTo>
                      <a:cubicBezTo>
                        <a:pt x="78" y="29"/>
                        <a:pt x="77" y="29"/>
                        <a:pt x="76" y="29"/>
                      </a:cubicBezTo>
                      <a:cubicBezTo>
                        <a:pt x="75" y="29"/>
                        <a:pt x="74" y="29"/>
                        <a:pt x="73" y="29"/>
                      </a:cubicBezTo>
                      <a:cubicBezTo>
                        <a:pt x="70" y="29"/>
                        <a:pt x="67" y="31"/>
                        <a:pt x="64" y="31"/>
                      </a:cubicBezTo>
                      <a:cubicBezTo>
                        <a:pt x="61" y="34"/>
                        <a:pt x="56" y="34"/>
                        <a:pt x="53" y="36"/>
                      </a:cubicBezTo>
                      <a:cubicBezTo>
                        <a:pt x="48" y="36"/>
                        <a:pt x="45" y="34"/>
                        <a:pt x="41" y="35"/>
                      </a:cubicBezTo>
                      <a:cubicBezTo>
                        <a:pt x="40" y="37"/>
                        <a:pt x="42" y="41"/>
                        <a:pt x="44" y="43"/>
                      </a:cubicBezTo>
                      <a:cubicBezTo>
                        <a:pt x="42" y="45"/>
                        <a:pt x="45" y="50"/>
                        <a:pt x="43" y="52"/>
                      </a:cubicBezTo>
                      <a:cubicBezTo>
                        <a:pt x="44" y="55"/>
                        <a:pt x="44" y="58"/>
                        <a:pt x="46" y="60"/>
                      </a:cubicBezTo>
                      <a:cubicBezTo>
                        <a:pt x="49" y="63"/>
                        <a:pt x="54" y="64"/>
                        <a:pt x="56" y="68"/>
                      </a:cubicBezTo>
                      <a:cubicBezTo>
                        <a:pt x="59" y="68"/>
                        <a:pt x="59" y="70"/>
                        <a:pt x="60" y="71"/>
                      </a:cubicBezTo>
                      <a:cubicBezTo>
                        <a:pt x="61" y="72"/>
                        <a:pt x="62" y="72"/>
                        <a:pt x="62" y="72"/>
                      </a:cubicBezTo>
                      <a:cubicBezTo>
                        <a:pt x="63" y="73"/>
                        <a:pt x="65" y="75"/>
                        <a:pt x="65" y="75"/>
                      </a:cubicBezTo>
                      <a:cubicBezTo>
                        <a:pt x="65" y="78"/>
                        <a:pt x="61" y="81"/>
                        <a:pt x="58" y="80"/>
                      </a:cubicBezTo>
                      <a:cubicBezTo>
                        <a:pt x="58" y="80"/>
                        <a:pt x="58" y="79"/>
                        <a:pt x="57" y="78"/>
                      </a:cubicBezTo>
                      <a:cubicBezTo>
                        <a:pt x="56" y="78"/>
                        <a:pt x="54" y="77"/>
                        <a:pt x="52" y="76"/>
                      </a:cubicBezTo>
                      <a:cubicBezTo>
                        <a:pt x="50" y="75"/>
                        <a:pt x="48" y="73"/>
                        <a:pt x="46" y="71"/>
                      </a:cubicBezTo>
                      <a:cubicBezTo>
                        <a:pt x="46" y="71"/>
                        <a:pt x="45" y="71"/>
                        <a:pt x="45" y="71"/>
                      </a:cubicBezTo>
                      <a:cubicBezTo>
                        <a:pt x="43" y="69"/>
                        <a:pt x="40" y="68"/>
                        <a:pt x="38" y="66"/>
                      </a:cubicBezTo>
                      <a:cubicBezTo>
                        <a:pt x="35" y="65"/>
                        <a:pt x="33" y="65"/>
                        <a:pt x="33" y="67"/>
                      </a:cubicBezTo>
                      <a:cubicBezTo>
                        <a:pt x="32" y="69"/>
                        <a:pt x="34" y="70"/>
                        <a:pt x="33" y="72"/>
                      </a:cubicBezTo>
                      <a:cubicBezTo>
                        <a:pt x="34" y="73"/>
                        <a:pt x="35" y="74"/>
                        <a:pt x="36" y="75"/>
                      </a:cubicBezTo>
                      <a:cubicBezTo>
                        <a:pt x="36" y="76"/>
                        <a:pt x="37" y="76"/>
                        <a:pt x="37" y="77"/>
                      </a:cubicBezTo>
                      <a:cubicBezTo>
                        <a:pt x="38" y="79"/>
                        <a:pt x="40" y="81"/>
                        <a:pt x="42" y="83"/>
                      </a:cubicBezTo>
                      <a:cubicBezTo>
                        <a:pt x="43" y="85"/>
                        <a:pt x="46" y="88"/>
                        <a:pt x="46" y="90"/>
                      </a:cubicBezTo>
                      <a:cubicBezTo>
                        <a:pt x="45" y="92"/>
                        <a:pt x="43" y="92"/>
                        <a:pt x="42" y="94"/>
                      </a:cubicBezTo>
                      <a:cubicBezTo>
                        <a:pt x="40" y="94"/>
                        <a:pt x="40" y="94"/>
                        <a:pt x="38" y="94"/>
                      </a:cubicBezTo>
                      <a:cubicBezTo>
                        <a:pt x="37" y="93"/>
                        <a:pt x="36" y="92"/>
                        <a:pt x="35" y="91"/>
                      </a:cubicBezTo>
                      <a:cubicBezTo>
                        <a:pt x="35" y="90"/>
                        <a:pt x="34" y="90"/>
                        <a:pt x="33" y="90"/>
                      </a:cubicBezTo>
                      <a:cubicBezTo>
                        <a:pt x="33" y="89"/>
                        <a:pt x="33" y="88"/>
                        <a:pt x="33" y="88"/>
                      </a:cubicBezTo>
                      <a:cubicBezTo>
                        <a:pt x="32" y="87"/>
                        <a:pt x="31" y="86"/>
                        <a:pt x="30" y="85"/>
                      </a:cubicBezTo>
                      <a:cubicBezTo>
                        <a:pt x="29" y="84"/>
                        <a:pt x="29" y="83"/>
                        <a:pt x="29" y="82"/>
                      </a:cubicBezTo>
                      <a:cubicBezTo>
                        <a:pt x="28" y="81"/>
                        <a:pt x="27" y="81"/>
                        <a:pt x="27" y="80"/>
                      </a:cubicBezTo>
                      <a:cubicBezTo>
                        <a:pt x="26" y="80"/>
                        <a:pt x="27" y="79"/>
                        <a:pt x="26" y="79"/>
                      </a:cubicBezTo>
                      <a:cubicBezTo>
                        <a:pt x="25" y="77"/>
                        <a:pt x="22" y="75"/>
                        <a:pt x="22" y="72"/>
                      </a:cubicBezTo>
                      <a:cubicBezTo>
                        <a:pt x="21" y="72"/>
                        <a:pt x="20" y="71"/>
                        <a:pt x="19" y="71"/>
                      </a:cubicBezTo>
                      <a:cubicBezTo>
                        <a:pt x="19" y="67"/>
                        <a:pt x="15" y="67"/>
                        <a:pt x="15" y="63"/>
                      </a:cubicBezTo>
                      <a:cubicBezTo>
                        <a:pt x="11" y="61"/>
                        <a:pt x="9" y="55"/>
                        <a:pt x="5" y="52"/>
                      </a:cubicBezTo>
                      <a:cubicBezTo>
                        <a:pt x="5" y="52"/>
                        <a:pt x="5" y="51"/>
                        <a:pt x="5" y="51"/>
                      </a:cubicBezTo>
                      <a:cubicBezTo>
                        <a:pt x="3" y="50"/>
                        <a:pt x="2" y="47"/>
                        <a:pt x="0" y="46"/>
                      </a:cubicBezTo>
                      <a:cubicBezTo>
                        <a:pt x="1" y="42"/>
                        <a:pt x="4" y="38"/>
                        <a:pt x="8" y="37"/>
                      </a:cubicBezTo>
                      <a:cubicBezTo>
                        <a:pt x="12" y="32"/>
                        <a:pt x="18" y="29"/>
                        <a:pt x="27" y="30"/>
                      </a:cubicBezTo>
                      <a:cubicBezTo>
                        <a:pt x="29" y="30"/>
                        <a:pt x="30" y="30"/>
                        <a:pt x="32" y="31"/>
                      </a:cubicBezTo>
                      <a:cubicBezTo>
                        <a:pt x="32" y="31"/>
                        <a:pt x="33" y="30"/>
                        <a:pt x="33" y="31"/>
                      </a:cubicBezTo>
                      <a:cubicBezTo>
                        <a:pt x="35" y="31"/>
                        <a:pt x="37" y="33"/>
                        <a:pt x="38" y="31"/>
                      </a:cubicBezTo>
                      <a:cubicBezTo>
                        <a:pt x="39" y="29"/>
                        <a:pt x="35" y="26"/>
                        <a:pt x="35" y="25"/>
                      </a:cubicBezTo>
                      <a:cubicBezTo>
                        <a:pt x="35" y="22"/>
                        <a:pt x="34" y="21"/>
                        <a:pt x="33" y="20"/>
                      </a:cubicBezTo>
                      <a:cubicBezTo>
                        <a:pt x="32" y="13"/>
                        <a:pt x="36" y="6"/>
                        <a:pt x="41" y="3"/>
                      </a:cubicBezTo>
                      <a:cubicBezTo>
                        <a:pt x="42" y="3"/>
                        <a:pt x="43" y="3"/>
                        <a:pt x="44" y="2"/>
                      </a:cubicBezTo>
                      <a:cubicBezTo>
                        <a:pt x="47" y="1"/>
                        <a:pt x="51" y="0"/>
                        <a:pt x="55" y="1"/>
                      </a:cubicBezTo>
                      <a:cubicBezTo>
                        <a:pt x="56" y="1"/>
                        <a:pt x="60" y="3"/>
                        <a:pt x="60" y="4"/>
                      </a:cubicBezTo>
                      <a:cubicBezTo>
                        <a:pt x="60" y="5"/>
                        <a:pt x="59" y="7"/>
                        <a:pt x="58" y="8"/>
                      </a:cubicBezTo>
                      <a:cubicBezTo>
                        <a:pt x="56" y="10"/>
                        <a:pt x="51" y="9"/>
                        <a:pt x="48" y="9"/>
                      </a:cubicBezTo>
                      <a:cubicBezTo>
                        <a:pt x="46" y="9"/>
                        <a:pt x="43" y="12"/>
                        <a:pt x="43" y="13"/>
                      </a:cubicBezTo>
                      <a:cubicBezTo>
                        <a:pt x="43" y="14"/>
                        <a:pt x="43" y="16"/>
                        <a:pt x="43" y="18"/>
                      </a:cubicBezTo>
                      <a:cubicBezTo>
                        <a:pt x="43" y="22"/>
                        <a:pt x="44" y="22"/>
                        <a:pt x="46" y="24"/>
                      </a:cubicBezTo>
                      <a:cubicBezTo>
                        <a:pt x="48" y="25"/>
                        <a:pt x="48" y="26"/>
                        <a:pt x="51" y="25"/>
                      </a:cubicBezTo>
                      <a:cubicBezTo>
                        <a:pt x="52" y="25"/>
                        <a:pt x="54" y="25"/>
                        <a:pt x="55" y="25"/>
                      </a:cubicBezTo>
                      <a:cubicBezTo>
                        <a:pt x="56" y="25"/>
                        <a:pt x="56" y="24"/>
                        <a:pt x="57" y="24"/>
                      </a:cubicBezTo>
                      <a:cubicBezTo>
                        <a:pt x="61" y="23"/>
                        <a:pt x="66" y="22"/>
                        <a:pt x="70" y="21"/>
                      </a:cubicBezTo>
                      <a:cubicBezTo>
                        <a:pt x="70" y="21"/>
                        <a:pt x="71" y="21"/>
                        <a:pt x="72" y="20"/>
                      </a:cubicBezTo>
                      <a:cubicBezTo>
                        <a:pt x="72" y="20"/>
                        <a:pt x="73" y="20"/>
                        <a:pt x="74" y="20"/>
                      </a:cubicBezTo>
                      <a:cubicBezTo>
                        <a:pt x="75" y="20"/>
                        <a:pt x="76" y="19"/>
                        <a:pt x="76" y="19"/>
                      </a:cubicBezTo>
                      <a:cubicBezTo>
                        <a:pt x="78" y="19"/>
                        <a:pt x="79" y="20"/>
                        <a:pt x="81" y="21"/>
                      </a:cubicBezTo>
                      <a:cubicBezTo>
                        <a:pt x="84" y="21"/>
                        <a:pt x="86" y="21"/>
                        <a:pt x="88" y="22"/>
                      </a:cubicBezTo>
                      <a:cubicBezTo>
                        <a:pt x="88" y="23"/>
                        <a:pt x="91" y="26"/>
                        <a:pt x="91" y="26"/>
                      </a:cubicBezTo>
                      <a:cubicBezTo>
                        <a:pt x="91" y="27"/>
                        <a:pt x="91" y="28"/>
                        <a:pt x="92" y="28"/>
                      </a:cubicBezTo>
                      <a:cubicBezTo>
                        <a:pt x="92" y="29"/>
                        <a:pt x="94" y="30"/>
                        <a:pt x="94" y="30"/>
                      </a:cubicBezTo>
                      <a:cubicBezTo>
                        <a:pt x="95" y="31"/>
                        <a:pt x="95" y="33"/>
                        <a:pt x="96" y="35"/>
                      </a:cubicBezTo>
                      <a:cubicBezTo>
                        <a:pt x="96" y="35"/>
                        <a:pt x="95" y="36"/>
                        <a:pt x="95" y="37"/>
                      </a:cubicBezTo>
                      <a:cubicBezTo>
                        <a:pt x="95" y="37"/>
                        <a:pt x="96" y="38"/>
                        <a:pt x="96" y="39"/>
                      </a:cubicBezTo>
                      <a:cubicBezTo>
                        <a:pt x="96" y="40"/>
                        <a:pt x="95" y="41"/>
                        <a:pt x="95" y="43"/>
                      </a:cubicBezTo>
                      <a:cubicBezTo>
                        <a:pt x="95" y="43"/>
                        <a:pt x="95" y="44"/>
                        <a:pt x="95" y="45"/>
                      </a:cubicBezTo>
                      <a:cubicBezTo>
                        <a:pt x="95" y="45"/>
                        <a:pt x="94" y="46"/>
                        <a:pt x="94" y="46"/>
                      </a:cubicBezTo>
                      <a:cubicBezTo>
                        <a:pt x="93" y="49"/>
                        <a:pt x="93" y="51"/>
                        <a:pt x="91" y="53"/>
                      </a:cubicBezTo>
                      <a:close/>
                      <a:moveTo>
                        <a:pt x="22" y="57"/>
                      </a:moveTo>
                      <a:cubicBezTo>
                        <a:pt x="23" y="58"/>
                        <a:pt x="25" y="59"/>
                        <a:pt x="26" y="59"/>
                      </a:cubicBezTo>
                      <a:cubicBezTo>
                        <a:pt x="27" y="59"/>
                        <a:pt x="30" y="56"/>
                        <a:pt x="31" y="55"/>
                      </a:cubicBezTo>
                      <a:cubicBezTo>
                        <a:pt x="32" y="53"/>
                        <a:pt x="32" y="51"/>
                        <a:pt x="33" y="51"/>
                      </a:cubicBezTo>
                      <a:cubicBezTo>
                        <a:pt x="33" y="49"/>
                        <a:pt x="33" y="48"/>
                        <a:pt x="34" y="47"/>
                      </a:cubicBezTo>
                      <a:cubicBezTo>
                        <a:pt x="33" y="45"/>
                        <a:pt x="32" y="45"/>
                        <a:pt x="32" y="43"/>
                      </a:cubicBezTo>
                      <a:cubicBezTo>
                        <a:pt x="30" y="42"/>
                        <a:pt x="29" y="40"/>
                        <a:pt x="27" y="39"/>
                      </a:cubicBezTo>
                      <a:cubicBezTo>
                        <a:pt x="22" y="36"/>
                        <a:pt x="18" y="39"/>
                        <a:pt x="15" y="41"/>
                      </a:cubicBezTo>
                      <a:cubicBezTo>
                        <a:pt x="14" y="43"/>
                        <a:pt x="14" y="46"/>
                        <a:pt x="15" y="48"/>
                      </a:cubicBezTo>
                      <a:cubicBezTo>
                        <a:pt x="15" y="48"/>
                        <a:pt x="16" y="48"/>
                        <a:pt x="17" y="49"/>
                      </a:cubicBezTo>
                      <a:cubicBezTo>
                        <a:pt x="17" y="50"/>
                        <a:pt x="16" y="50"/>
                        <a:pt x="16" y="51"/>
                      </a:cubicBezTo>
                      <a:cubicBezTo>
                        <a:pt x="18" y="53"/>
                        <a:pt x="21" y="54"/>
                        <a:pt x="2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3" name="Freeform 24">
                  <a:extLst>
                    <a:ext uri="{FF2B5EF4-FFF2-40B4-BE49-F238E27FC236}">
                      <a16:creationId xmlns="" xmlns:a16="http://schemas.microsoft.com/office/drawing/2014/main" id="{E4645505-230E-4A3C-B129-FDB514E40467}"/>
                    </a:ext>
                  </a:extLst>
                </p:cNvPr>
                <p:cNvSpPr>
                  <a:spLocks/>
                </p:cNvSpPr>
                <p:nvPr/>
              </p:nvSpPr>
              <p:spPr bwMode="auto">
                <a:xfrm>
                  <a:off x="3177" y="2189"/>
                  <a:ext cx="43" cy="98"/>
                </a:xfrm>
                <a:custGeom>
                  <a:avLst/>
                  <a:gdLst>
                    <a:gd name="T0" fmla="*/ 18 w 21"/>
                    <a:gd name="T1" fmla="*/ 1 h 47"/>
                    <a:gd name="T2" fmla="*/ 19 w 21"/>
                    <a:gd name="T3" fmla="*/ 8 h 47"/>
                    <a:gd name="T4" fmla="*/ 19 w 21"/>
                    <a:gd name="T5" fmla="*/ 14 h 47"/>
                    <a:gd name="T6" fmla="*/ 19 w 21"/>
                    <a:gd name="T7" fmla="*/ 35 h 47"/>
                    <a:gd name="T8" fmla="*/ 17 w 21"/>
                    <a:gd name="T9" fmla="*/ 39 h 47"/>
                    <a:gd name="T10" fmla="*/ 18 w 21"/>
                    <a:gd name="T11" fmla="*/ 41 h 47"/>
                    <a:gd name="T12" fmla="*/ 10 w 21"/>
                    <a:gd name="T13" fmla="*/ 42 h 47"/>
                    <a:gd name="T14" fmla="*/ 11 w 21"/>
                    <a:gd name="T15" fmla="*/ 36 h 47"/>
                    <a:gd name="T16" fmla="*/ 11 w 21"/>
                    <a:gd name="T17" fmla="*/ 30 h 47"/>
                    <a:gd name="T18" fmla="*/ 12 w 21"/>
                    <a:gd name="T19" fmla="*/ 28 h 47"/>
                    <a:gd name="T20" fmla="*/ 11 w 21"/>
                    <a:gd name="T21" fmla="*/ 26 h 47"/>
                    <a:gd name="T22" fmla="*/ 12 w 21"/>
                    <a:gd name="T23" fmla="*/ 23 h 47"/>
                    <a:gd name="T24" fmla="*/ 12 w 21"/>
                    <a:gd name="T25" fmla="*/ 8 h 47"/>
                    <a:gd name="T26" fmla="*/ 0 w 21"/>
                    <a:gd name="T27" fmla="*/ 10 h 47"/>
                    <a:gd name="T28" fmla="*/ 5 w 21"/>
                    <a:gd name="T29" fmla="*/ 6 h 47"/>
                    <a:gd name="T30" fmla="*/ 11 w 21"/>
                    <a:gd name="T31" fmla="*/ 4 h 47"/>
                    <a:gd name="T32" fmla="*/ 18 w 21"/>
                    <a:gd name="T33"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7">
                      <a:moveTo>
                        <a:pt x="18" y="1"/>
                      </a:moveTo>
                      <a:cubicBezTo>
                        <a:pt x="19" y="3"/>
                        <a:pt x="21" y="6"/>
                        <a:pt x="19" y="8"/>
                      </a:cubicBezTo>
                      <a:cubicBezTo>
                        <a:pt x="20" y="10"/>
                        <a:pt x="19" y="12"/>
                        <a:pt x="19" y="14"/>
                      </a:cubicBezTo>
                      <a:cubicBezTo>
                        <a:pt x="18" y="21"/>
                        <a:pt x="20" y="29"/>
                        <a:pt x="19" y="35"/>
                      </a:cubicBezTo>
                      <a:cubicBezTo>
                        <a:pt x="18" y="36"/>
                        <a:pt x="17" y="37"/>
                        <a:pt x="17" y="39"/>
                      </a:cubicBezTo>
                      <a:cubicBezTo>
                        <a:pt x="17" y="39"/>
                        <a:pt x="18" y="40"/>
                        <a:pt x="18" y="41"/>
                      </a:cubicBezTo>
                      <a:cubicBezTo>
                        <a:pt x="17" y="44"/>
                        <a:pt x="11" y="47"/>
                        <a:pt x="10" y="42"/>
                      </a:cubicBezTo>
                      <a:cubicBezTo>
                        <a:pt x="10" y="40"/>
                        <a:pt x="11" y="38"/>
                        <a:pt x="11" y="36"/>
                      </a:cubicBezTo>
                      <a:cubicBezTo>
                        <a:pt x="11" y="34"/>
                        <a:pt x="11" y="32"/>
                        <a:pt x="11" y="30"/>
                      </a:cubicBezTo>
                      <a:cubicBezTo>
                        <a:pt x="11" y="29"/>
                        <a:pt x="11" y="29"/>
                        <a:pt x="12" y="28"/>
                      </a:cubicBezTo>
                      <a:cubicBezTo>
                        <a:pt x="12" y="27"/>
                        <a:pt x="11" y="27"/>
                        <a:pt x="11" y="26"/>
                      </a:cubicBezTo>
                      <a:cubicBezTo>
                        <a:pt x="11" y="25"/>
                        <a:pt x="12" y="24"/>
                        <a:pt x="12" y="23"/>
                      </a:cubicBezTo>
                      <a:cubicBezTo>
                        <a:pt x="13" y="18"/>
                        <a:pt x="12" y="12"/>
                        <a:pt x="12" y="8"/>
                      </a:cubicBezTo>
                      <a:cubicBezTo>
                        <a:pt x="7" y="7"/>
                        <a:pt x="5" y="11"/>
                        <a:pt x="0" y="10"/>
                      </a:cubicBezTo>
                      <a:cubicBezTo>
                        <a:pt x="1" y="8"/>
                        <a:pt x="5" y="8"/>
                        <a:pt x="5" y="6"/>
                      </a:cubicBezTo>
                      <a:cubicBezTo>
                        <a:pt x="8" y="6"/>
                        <a:pt x="8" y="4"/>
                        <a:pt x="11" y="4"/>
                      </a:cubicBezTo>
                      <a:cubicBezTo>
                        <a:pt x="12" y="2"/>
                        <a:pt x="14"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4" name="Freeform 25">
                  <a:extLst>
                    <a:ext uri="{FF2B5EF4-FFF2-40B4-BE49-F238E27FC236}">
                      <a16:creationId xmlns="" xmlns:a16="http://schemas.microsoft.com/office/drawing/2014/main" id="{2A6ABB8A-042D-460C-8F41-E69EEDB0B499}"/>
                    </a:ext>
                  </a:extLst>
                </p:cNvPr>
                <p:cNvSpPr>
                  <a:spLocks/>
                </p:cNvSpPr>
                <p:nvPr/>
              </p:nvSpPr>
              <p:spPr bwMode="auto">
                <a:xfrm>
                  <a:off x="2789" y="2208"/>
                  <a:ext cx="58" cy="85"/>
                </a:xfrm>
                <a:custGeom>
                  <a:avLst/>
                  <a:gdLst>
                    <a:gd name="T0" fmla="*/ 27 w 28"/>
                    <a:gd name="T1" fmla="*/ 4 h 41"/>
                    <a:gd name="T2" fmla="*/ 25 w 28"/>
                    <a:gd name="T3" fmla="*/ 11 h 41"/>
                    <a:gd name="T4" fmla="*/ 21 w 28"/>
                    <a:gd name="T5" fmla="*/ 17 h 41"/>
                    <a:gd name="T6" fmla="*/ 15 w 28"/>
                    <a:gd name="T7" fmla="*/ 34 h 41"/>
                    <a:gd name="T8" fmla="*/ 18 w 28"/>
                    <a:gd name="T9" fmla="*/ 40 h 41"/>
                    <a:gd name="T10" fmla="*/ 16 w 28"/>
                    <a:gd name="T11" fmla="*/ 39 h 41"/>
                    <a:gd name="T12" fmla="*/ 11 w 28"/>
                    <a:gd name="T13" fmla="*/ 37 h 41"/>
                    <a:gd name="T14" fmla="*/ 7 w 28"/>
                    <a:gd name="T15" fmla="*/ 37 h 41"/>
                    <a:gd name="T16" fmla="*/ 0 w 28"/>
                    <a:gd name="T17" fmla="*/ 31 h 41"/>
                    <a:gd name="T18" fmla="*/ 5 w 28"/>
                    <a:gd name="T19" fmla="*/ 30 h 41"/>
                    <a:gd name="T20" fmla="*/ 9 w 28"/>
                    <a:gd name="T21" fmla="*/ 27 h 41"/>
                    <a:gd name="T22" fmla="*/ 9 w 28"/>
                    <a:gd name="T23" fmla="*/ 24 h 41"/>
                    <a:gd name="T24" fmla="*/ 11 w 28"/>
                    <a:gd name="T25" fmla="*/ 22 h 41"/>
                    <a:gd name="T26" fmla="*/ 14 w 28"/>
                    <a:gd name="T27" fmla="*/ 16 h 41"/>
                    <a:gd name="T28" fmla="*/ 18 w 28"/>
                    <a:gd name="T29" fmla="*/ 7 h 41"/>
                    <a:gd name="T30" fmla="*/ 17 w 28"/>
                    <a:gd name="T31" fmla="*/ 2 h 41"/>
                    <a:gd name="T32" fmla="*/ 27 w 28"/>
                    <a:gd name="T33"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41">
                      <a:moveTo>
                        <a:pt x="27" y="4"/>
                      </a:moveTo>
                      <a:cubicBezTo>
                        <a:pt x="28" y="7"/>
                        <a:pt x="26" y="9"/>
                        <a:pt x="25" y="11"/>
                      </a:cubicBezTo>
                      <a:cubicBezTo>
                        <a:pt x="24" y="14"/>
                        <a:pt x="23" y="16"/>
                        <a:pt x="21" y="17"/>
                      </a:cubicBezTo>
                      <a:cubicBezTo>
                        <a:pt x="21" y="23"/>
                        <a:pt x="14" y="27"/>
                        <a:pt x="15" y="34"/>
                      </a:cubicBezTo>
                      <a:cubicBezTo>
                        <a:pt x="16" y="37"/>
                        <a:pt x="19" y="37"/>
                        <a:pt x="18" y="40"/>
                      </a:cubicBezTo>
                      <a:cubicBezTo>
                        <a:pt x="17" y="41"/>
                        <a:pt x="17" y="39"/>
                        <a:pt x="16" y="39"/>
                      </a:cubicBezTo>
                      <a:cubicBezTo>
                        <a:pt x="14" y="39"/>
                        <a:pt x="12" y="38"/>
                        <a:pt x="11" y="37"/>
                      </a:cubicBezTo>
                      <a:cubicBezTo>
                        <a:pt x="10" y="37"/>
                        <a:pt x="8" y="37"/>
                        <a:pt x="7" y="37"/>
                      </a:cubicBezTo>
                      <a:cubicBezTo>
                        <a:pt x="5" y="36"/>
                        <a:pt x="2" y="33"/>
                        <a:pt x="0" y="31"/>
                      </a:cubicBezTo>
                      <a:cubicBezTo>
                        <a:pt x="0" y="29"/>
                        <a:pt x="3" y="30"/>
                        <a:pt x="5" y="30"/>
                      </a:cubicBezTo>
                      <a:cubicBezTo>
                        <a:pt x="7" y="30"/>
                        <a:pt x="8" y="28"/>
                        <a:pt x="9" y="27"/>
                      </a:cubicBezTo>
                      <a:cubicBezTo>
                        <a:pt x="9" y="26"/>
                        <a:pt x="9" y="25"/>
                        <a:pt x="9" y="24"/>
                      </a:cubicBezTo>
                      <a:cubicBezTo>
                        <a:pt x="10" y="23"/>
                        <a:pt x="10" y="23"/>
                        <a:pt x="11" y="22"/>
                      </a:cubicBezTo>
                      <a:cubicBezTo>
                        <a:pt x="11" y="19"/>
                        <a:pt x="12" y="17"/>
                        <a:pt x="14" y="16"/>
                      </a:cubicBezTo>
                      <a:cubicBezTo>
                        <a:pt x="15" y="12"/>
                        <a:pt x="17" y="10"/>
                        <a:pt x="18" y="7"/>
                      </a:cubicBezTo>
                      <a:cubicBezTo>
                        <a:pt x="18" y="6"/>
                        <a:pt x="17" y="4"/>
                        <a:pt x="17" y="2"/>
                      </a:cubicBezTo>
                      <a:cubicBezTo>
                        <a:pt x="19" y="0"/>
                        <a:pt x="25" y="2"/>
                        <a:pt x="2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5" name="Freeform 26">
                  <a:extLst>
                    <a:ext uri="{FF2B5EF4-FFF2-40B4-BE49-F238E27FC236}">
                      <a16:creationId xmlns="" xmlns:a16="http://schemas.microsoft.com/office/drawing/2014/main" id="{D87CDE05-0724-4418-B6D1-6B5D3DACEC09}"/>
                    </a:ext>
                  </a:extLst>
                </p:cNvPr>
                <p:cNvSpPr>
                  <a:spLocks/>
                </p:cNvSpPr>
                <p:nvPr/>
              </p:nvSpPr>
              <p:spPr bwMode="auto">
                <a:xfrm>
                  <a:off x="3152" y="2210"/>
                  <a:ext cx="25" cy="17"/>
                </a:xfrm>
                <a:custGeom>
                  <a:avLst/>
                  <a:gdLst>
                    <a:gd name="T0" fmla="*/ 11 w 12"/>
                    <a:gd name="T1" fmla="*/ 1 h 8"/>
                    <a:gd name="T2" fmla="*/ 6 w 12"/>
                    <a:gd name="T3" fmla="*/ 5 h 8"/>
                    <a:gd name="T4" fmla="*/ 0 w 12"/>
                    <a:gd name="T5" fmla="*/ 8 h 8"/>
                    <a:gd name="T6" fmla="*/ 7 w 12"/>
                    <a:gd name="T7" fmla="*/ 3 h 8"/>
                    <a:gd name="T8" fmla="*/ 11 w 12"/>
                    <a:gd name="T9" fmla="*/ 1 h 8"/>
                  </a:gdLst>
                  <a:ahLst/>
                  <a:cxnLst>
                    <a:cxn ang="0">
                      <a:pos x="T0" y="T1"/>
                    </a:cxn>
                    <a:cxn ang="0">
                      <a:pos x="T2" y="T3"/>
                    </a:cxn>
                    <a:cxn ang="0">
                      <a:pos x="T4" y="T5"/>
                    </a:cxn>
                    <a:cxn ang="0">
                      <a:pos x="T6" y="T7"/>
                    </a:cxn>
                    <a:cxn ang="0">
                      <a:pos x="T8" y="T9"/>
                    </a:cxn>
                  </a:cxnLst>
                  <a:rect l="0" t="0" r="r" b="b"/>
                  <a:pathLst>
                    <a:path w="12" h="8">
                      <a:moveTo>
                        <a:pt x="11" y="1"/>
                      </a:moveTo>
                      <a:cubicBezTo>
                        <a:pt x="12" y="4"/>
                        <a:pt x="8" y="4"/>
                        <a:pt x="6" y="5"/>
                      </a:cubicBezTo>
                      <a:cubicBezTo>
                        <a:pt x="4" y="6"/>
                        <a:pt x="3" y="8"/>
                        <a:pt x="0" y="8"/>
                      </a:cubicBezTo>
                      <a:cubicBezTo>
                        <a:pt x="2" y="5"/>
                        <a:pt x="4" y="3"/>
                        <a:pt x="7" y="3"/>
                      </a:cubicBezTo>
                      <a:cubicBezTo>
                        <a:pt x="8" y="2"/>
                        <a:pt x="9" y="0"/>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6" name="Freeform 27">
                  <a:extLst>
                    <a:ext uri="{FF2B5EF4-FFF2-40B4-BE49-F238E27FC236}">
                      <a16:creationId xmlns="" xmlns:a16="http://schemas.microsoft.com/office/drawing/2014/main" id="{2718A002-C696-44F6-97E4-453D4BB986AF}"/>
                    </a:ext>
                  </a:extLst>
                </p:cNvPr>
                <p:cNvSpPr>
                  <a:spLocks noEditPoints="1"/>
                </p:cNvSpPr>
                <p:nvPr/>
              </p:nvSpPr>
              <p:spPr bwMode="auto">
                <a:xfrm>
                  <a:off x="3031" y="2241"/>
                  <a:ext cx="83" cy="86"/>
                </a:xfrm>
                <a:custGeom>
                  <a:avLst/>
                  <a:gdLst>
                    <a:gd name="T0" fmla="*/ 12 w 40"/>
                    <a:gd name="T1" fmla="*/ 39 h 41"/>
                    <a:gd name="T2" fmla="*/ 17 w 40"/>
                    <a:gd name="T3" fmla="*/ 37 h 41"/>
                    <a:gd name="T4" fmla="*/ 19 w 40"/>
                    <a:gd name="T5" fmla="*/ 37 h 41"/>
                    <a:gd name="T6" fmla="*/ 28 w 40"/>
                    <a:gd name="T7" fmla="*/ 34 h 41"/>
                    <a:gd name="T8" fmla="*/ 31 w 40"/>
                    <a:gd name="T9" fmla="*/ 23 h 41"/>
                    <a:gd name="T10" fmla="*/ 21 w 40"/>
                    <a:gd name="T11" fmla="*/ 24 h 41"/>
                    <a:gd name="T12" fmla="*/ 14 w 40"/>
                    <a:gd name="T13" fmla="*/ 25 h 41"/>
                    <a:gd name="T14" fmla="*/ 11 w 40"/>
                    <a:gd name="T15" fmla="*/ 24 h 41"/>
                    <a:gd name="T16" fmla="*/ 0 w 40"/>
                    <a:gd name="T17" fmla="*/ 14 h 41"/>
                    <a:gd name="T18" fmla="*/ 2 w 40"/>
                    <a:gd name="T19" fmla="*/ 7 h 41"/>
                    <a:gd name="T20" fmla="*/ 7 w 40"/>
                    <a:gd name="T21" fmla="*/ 3 h 41"/>
                    <a:gd name="T22" fmla="*/ 13 w 40"/>
                    <a:gd name="T23" fmla="*/ 2 h 41"/>
                    <a:gd name="T24" fmla="*/ 15 w 40"/>
                    <a:gd name="T25" fmla="*/ 1 h 41"/>
                    <a:gd name="T26" fmla="*/ 28 w 40"/>
                    <a:gd name="T27" fmla="*/ 1 h 41"/>
                    <a:gd name="T28" fmla="*/ 33 w 40"/>
                    <a:gd name="T29" fmla="*/ 3 h 41"/>
                    <a:gd name="T30" fmla="*/ 35 w 40"/>
                    <a:gd name="T31" fmla="*/ 4 h 41"/>
                    <a:gd name="T32" fmla="*/ 38 w 40"/>
                    <a:gd name="T33" fmla="*/ 11 h 41"/>
                    <a:gd name="T34" fmla="*/ 40 w 40"/>
                    <a:gd name="T35" fmla="*/ 13 h 41"/>
                    <a:gd name="T36" fmla="*/ 40 w 40"/>
                    <a:gd name="T37" fmla="*/ 24 h 41"/>
                    <a:gd name="T38" fmla="*/ 38 w 40"/>
                    <a:gd name="T39" fmla="*/ 31 h 41"/>
                    <a:gd name="T40" fmla="*/ 29 w 40"/>
                    <a:gd name="T41" fmla="*/ 38 h 41"/>
                    <a:gd name="T42" fmla="*/ 27 w 40"/>
                    <a:gd name="T43" fmla="*/ 38 h 41"/>
                    <a:gd name="T44" fmla="*/ 25 w 40"/>
                    <a:gd name="T45" fmla="*/ 40 h 41"/>
                    <a:gd name="T46" fmla="*/ 20 w 40"/>
                    <a:gd name="T47" fmla="*/ 40 h 41"/>
                    <a:gd name="T48" fmla="*/ 17 w 40"/>
                    <a:gd name="T49" fmla="*/ 41 h 41"/>
                    <a:gd name="T50" fmla="*/ 15 w 40"/>
                    <a:gd name="T51" fmla="*/ 40 h 41"/>
                    <a:gd name="T52" fmla="*/ 12 w 40"/>
                    <a:gd name="T53" fmla="*/ 39 h 41"/>
                    <a:gd name="T54" fmla="*/ 28 w 40"/>
                    <a:gd name="T55" fmla="*/ 6 h 41"/>
                    <a:gd name="T56" fmla="*/ 23 w 40"/>
                    <a:gd name="T57" fmla="*/ 4 h 41"/>
                    <a:gd name="T58" fmla="*/ 13 w 40"/>
                    <a:gd name="T59" fmla="*/ 6 h 41"/>
                    <a:gd name="T60" fmla="*/ 8 w 40"/>
                    <a:gd name="T61" fmla="*/ 14 h 41"/>
                    <a:gd name="T62" fmla="*/ 9 w 40"/>
                    <a:gd name="T63" fmla="*/ 17 h 41"/>
                    <a:gd name="T64" fmla="*/ 14 w 40"/>
                    <a:gd name="T65" fmla="*/ 21 h 41"/>
                    <a:gd name="T66" fmla="*/ 21 w 40"/>
                    <a:gd name="T67" fmla="*/ 21 h 41"/>
                    <a:gd name="T68" fmla="*/ 28 w 40"/>
                    <a:gd name="T69" fmla="*/ 19 h 41"/>
                    <a:gd name="T70" fmla="*/ 28 w 40"/>
                    <a:gd name="T7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 h="41">
                      <a:moveTo>
                        <a:pt x="12" y="39"/>
                      </a:moveTo>
                      <a:cubicBezTo>
                        <a:pt x="12" y="36"/>
                        <a:pt x="15" y="38"/>
                        <a:pt x="17" y="37"/>
                      </a:cubicBezTo>
                      <a:cubicBezTo>
                        <a:pt x="17" y="37"/>
                        <a:pt x="18" y="37"/>
                        <a:pt x="19" y="37"/>
                      </a:cubicBezTo>
                      <a:cubicBezTo>
                        <a:pt x="22" y="36"/>
                        <a:pt x="26" y="36"/>
                        <a:pt x="28" y="34"/>
                      </a:cubicBezTo>
                      <a:cubicBezTo>
                        <a:pt x="29" y="31"/>
                        <a:pt x="33" y="28"/>
                        <a:pt x="31" y="23"/>
                      </a:cubicBezTo>
                      <a:cubicBezTo>
                        <a:pt x="28" y="21"/>
                        <a:pt x="24" y="24"/>
                        <a:pt x="21" y="24"/>
                      </a:cubicBezTo>
                      <a:cubicBezTo>
                        <a:pt x="18" y="25"/>
                        <a:pt x="16" y="24"/>
                        <a:pt x="14" y="25"/>
                      </a:cubicBezTo>
                      <a:cubicBezTo>
                        <a:pt x="13" y="25"/>
                        <a:pt x="12" y="24"/>
                        <a:pt x="11" y="24"/>
                      </a:cubicBezTo>
                      <a:cubicBezTo>
                        <a:pt x="7" y="26"/>
                        <a:pt x="0" y="20"/>
                        <a:pt x="0" y="14"/>
                      </a:cubicBezTo>
                      <a:cubicBezTo>
                        <a:pt x="0" y="12"/>
                        <a:pt x="1" y="9"/>
                        <a:pt x="2" y="7"/>
                      </a:cubicBezTo>
                      <a:cubicBezTo>
                        <a:pt x="4" y="6"/>
                        <a:pt x="6" y="5"/>
                        <a:pt x="7" y="3"/>
                      </a:cubicBezTo>
                      <a:cubicBezTo>
                        <a:pt x="9" y="2"/>
                        <a:pt x="11" y="2"/>
                        <a:pt x="13" y="2"/>
                      </a:cubicBezTo>
                      <a:cubicBezTo>
                        <a:pt x="14" y="2"/>
                        <a:pt x="14" y="1"/>
                        <a:pt x="15" y="1"/>
                      </a:cubicBezTo>
                      <a:cubicBezTo>
                        <a:pt x="19" y="0"/>
                        <a:pt x="24" y="0"/>
                        <a:pt x="28" y="1"/>
                      </a:cubicBezTo>
                      <a:cubicBezTo>
                        <a:pt x="31" y="1"/>
                        <a:pt x="31" y="1"/>
                        <a:pt x="33" y="3"/>
                      </a:cubicBezTo>
                      <a:cubicBezTo>
                        <a:pt x="33" y="4"/>
                        <a:pt x="35" y="4"/>
                        <a:pt x="35" y="4"/>
                      </a:cubicBezTo>
                      <a:cubicBezTo>
                        <a:pt x="36" y="6"/>
                        <a:pt x="38" y="9"/>
                        <a:pt x="38" y="11"/>
                      </a:cubicBezTo>
                      <a:cubicBezTo>
                        <a:pt x="39" y="12"/>
                        <a:pt x="40" y="13"/>
                        <a:pt x="40" y="13"/>
                      </a:cubicBezTo>
                      <a:cubicBezTo>
                        <a:pt x="40" y="15"/>
                        <a:pt x="40" y="20"/>
                        <a:pt x="40" y="24"/>
                      </a:cubicBezTo>
                      <a:cubicBezTo>
                        <a:pt x="40" y="27"/>
                        <a:pt x="38" y="29"/>
                        <a:pt x="38" y="31"/>
                      </a:cubicBezTo>
                      <a:cubicBezTo>
                        <a:pt x="35" y="33"/>
                        <a:pt x="33" y="37"/>
                        <a:pt x="29" y="38"/>
                      </a:cubicBezTo>
                      <a:cubicBezTo>
                        <a:pt x="28" y="38"/>
                        <a:pt x="28" y="38"/>
                        <a:pt x="27" y="38"/>
                      </a:cubicBezTo>
                      <a:cubicBezTo>
                        <a:pt x="26" y="39"/>
                        <a:pt x="26" y="39"/>
                        <a:pt x="25" y="40"/>
                      </a:cubicBezTo>
                      <a:cubicBezTo>
                        <a:pt x="23" y="40"/>
                        <a:pt x="22" y="39"/>
                        <a:pt x="20" y="40"/>
                      </a:cubicBezTo>
                      <a:cubicBezTo>
                        <a:pt x="19" y="40"/>
                        <a:pt x="18" y="41"/>
                        <a:pt x="17" y="41"/>
                      </a:cubicBezTo>
                      <a:cubicBezTo>
                        <a:pt x="16" y="41"/>
                        <a:pt x="16" y="40"/>
                        <a:pt x="15" y="40"/>
                      </a:cubicBezTo>
                      <a:cubicBezTo>
                        <a:pt x="14" y="39"/>
                        <a:pt x="13" y="40"/>
                        <a:pt x="12" y="39"/>
                      </a:cubicBezTo>
                      <a:close/>
                      <a:moveTo>
                        <a:pt x="28" y="6"/>
                      </a:moveTo>
                      <a:cubicBezTo>
                        <a:pt x="26" y="7"/>
                        <a:pt x="25" y="4"/>
                        <a:pt x="23" y="4"/>
                      </a:cubicBezTo>
                      <a:cubicBezTo>
                        <a:pt x="20" y="3"/>
                        <a:pt x="15" y="4"/>
                        <a:pt x="13" y="6"/>
                      </a:cubicBezTo>
                      <a:cubicBezTo>
                        <a:pt x="11" y="7"/>
                        <a:pt x="8" y="11"/>
                        <a:pt x="8" y="14"/>
                      </a:cubicBezTo>
                      <a:cubicBezTo>
                        <a:pt x="9" y="15"/>
                        <a:pt x="10" y="16"/>
                        <a:pt x="9" y="17"/>
                      </a:cubicBezTo>
                      <a:cubicBezTo>
                        <a:pt x="11" y="18"/>
                        <a:pt x="12" y="21"/>
                        <a:pt x="14" y="21"/>
                      </a:cubicBezTo>
                      <a:cubicBezTo>
                        <a:pt x="16" y="21"/>
                        <a:pt x="19" y="21"/>
                        <a:pt x="21" y="21"/>
                      </a:cubicBezTo>
                      <a:cubicBezTo>
                        <a:pt x="24" y="21"/>
                        <a:pt x="26" y="19"/>
                        <a:pt x="28" y="19"/>
                      </a:cubicBezTo>
                      <a:cubicBezTo>
                        <a:pt x="29" y="15"/>
                        <a:pt x="31" y="10"/>
                        <a:pt x="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7" name="Freeform 28">
                  <a:extLst>
                    <a:ext uri="{FF2B5EF4-FFF2-40B4-BE49-F238E27FC236}">
                      <a16:creationId xmlns="" xmlns:a16="http://schemas.microsoft.com/office/drawing/2014/main" id="{83DB2DDE-5E47-43B4-AFA2-5000258C496D}"/>
                    </a:ext>
                  </a:extLst>
                </p:cNvPr>
                <p:cNvSpPr>
                  <a:spLocks noEditPoints="1"/>
                </p:cNvSpPr>
                <p:nvPr/>
              </p:nvSpPr>
              <p:spPr bwMode="auto">
                <a:xfrm>
                  <a:off x="2893" y="2241"/>
                  <a:ext cx="86" cy="86"/>
                </a:xfrm>
                <a:custGeom>
                  <a:avLst/>
                  <a:gdLst>
                    <a:gd name="T0" fmla="*/ 8 w 41"/>
                    <a:gd name="T1" fmla="*/ 14 h 41"/>
                    <a:gd name="T2" fmla="*/ 9 w 41"/>
                    <a:gd name="T3" fmla="*/ 12 h 41"/>
                    <a:gd name="T4" fmla="*/ 7 w 41"/>
                    <a:gd name="T5" fmla="*/ 11 h 41"/>
                    <a:gd name="T6" fmla="*/ 8 w 41"/>
                    <a:gd name="T7" fmla="*/ 4 h 41"/>
                    <a:gd name="T8" fmla="*/ 12 w 41"/>
                    <a:gd name="T9" fmla="*/ 2 h 41"/>
                    <a:gd name="T10" fmla="*/ 18 w 41"/>
                    <a:gd name="T11" fmla="*/ 1 h 41"/>
                    <a:gd name="T12" fmla="*/ 37 w 41"/>
                    <a:gd name="T13" fmla="*/ 5 h 41"/>
                    <a:gd name="T14" fmla="*/ 41 w 41"/>
                    <a:gd name="T15" fmla="*/ 11 h 41"/>
                    <a:gd name="T16" fmla="*/ 39 w 41"/>
                    <a:gd name="T17" fmla="*/ 16 h 41"/>
                    <a:gd name="T18" fmla="*/ 37 w 41"/>
                    <a:gd name="T19" fmla="*/ 17 h 41"/>
                    <a:gd name="T20" fmla="*/ 36 w 41"/>
                    <a:gd name="T21" fmla="*/ 19 h 41"/>
                    <a:gd name="T22" fmla="*/ 34 w 41"/>
                    <a:gd name="T23" fmla="*/ 23 h 41"/>
                    <a:gd name="T24" fmla="*/ 36 w 41"/>
                    <a:gd name="T25" fmla="*/ 25 h 41"/>
                    <a:gd name="T26" fmla="*/ 39 w 41"/>
                    <a:gd name="T27" fmla="*/ 30 h 41"/>
                    <a:gd name="T28" fmla="*/ 34 w 41"/>
                    <a:gd name="T29" fmla="*/ 39 h 41"/>
                    <a:gd name="T30" fmla="*/ 29 w 41"/>
                    <a:gd name="T31" fmla="*/ 41 h 41"/>
                    <a:gd name="T32" fmla="*/ 26 w 41"/>
                    <a:gd name="T33" fmla="*/ 40 h 41"/>
                    <a:gd name="T34" fmla="*/ 22 w 41"/>
                    <a:gd name="T35" fmla="*/ 41 h 41"/>
                    <a:gd name="T36" fmla="*/ 14 w 41"/>
                    <a:gd name="T37" fmla="*/ 39 h 41"/>
                    <a:gd name="T38" fmla="*/ 12 w 41"/>
                    <a:gd name="T39" fmla="*/ 39 h 41"/>
                    <a:gd name="T40" fmla="*/ 8 w 41"/>
                    <a:gd name="T41" fmla="*/ 36 h 41"/>
                    <a:gd name="T42" fmla="*/ 4 w 41"/>
                    <a:gd name="T43" fmla="*/ 35 h 41"/>
                    <a:gd name="T44" fmla="*/ 1 w 41"/>
                    <a:gd name="T45" fmla="*/ 26 h 41"/>
                    <a:gd name="T46" fmla="*/ 8 w 41"/>
                    <a:gd name="T47" fmla="*/ 14 h 41"/>
                    <a:gd name="T48" fmla="*/ 29 w 41"/>
                    <a:gd name="T49" fmla="*/ 5 h 41"/>
                    <a:gd name="T50" fmla="*/ 25 w 41"/>
                    <a:gd name="T51" fmla="*/ 4 h 41"/>
                    <a:gd name="T52" fmla="*/ 23 w 41"/>
                    <a:gd name="T53" fmla="*/ 3 h 41"/>
                    <a:gd name="T54" fmla="*/ 15 w 41"/>
                    <a:gd name="T55" fmla="*/ 8 h 41"/>
                    <a:gd name="T56" fmla="*/ 15 w 41"/>
                    <a:gd name="T57" fmla="*/ 13 h 41"/>
                    <a:gd name="T58" fmla="*/ 22 w 41"/>
                    <a:gd name="T59" fmla="*/ 17 h 41"/>
                    <a:gd name="T60" fmla="*/ 27 w 41"/>
                    <a:gd name="T61" fmla="*/ 18 h 41"/>
                    <a:gd name="T62" fmla="*/ 30 w 41"/>
                    <a:gd name="T63" fmla="*/ 15 h 41"/>
                    <a:gd name="T64" fmla="*/ 32 w 41"/>
                    <a:gd name="T65" fmla="*/ 8 h 41"/>
                    <a:gd name="T66" fmla="*/ 29 w 41"/>
                    <a:gd name="T67" fmla="*/ 5 h 41"/>
                    <a:gd name="T68" fmla="*/ 31 w 41"/>
                    <a:gd name="T69" fmla="*/ 29 h 41"/>
                    <a:gd name="T70" fmla="*/ 26 w 41"/>
                    <a:gd name="T71" fmla="*/ 24 h 41"/>
                    <a:gd name="T72" fmla="*/ 20 w 41"/>
                    <a:gd name="T73" fmla="*/ 21 h 41"/>
                    <a:gd name="T74" fmla="*/ 13 w 41"/>
                    <a:gd name="T75" fmla="*/ 21 h 41"/>
                    <a:gd name="T76" fmla="*/ 9 w 41"/>
                    <a:gd name="T77" fmla="*/ 25 h 41"/>
                    <a:gd name="T78" fmla="*/ 8 w 41"/>
                    <a:gd name="T79" fmla="*/ 28 h 41"/>
                    <a:gd name="T80" fmla="*/ 11 w 41"/>
                    <a:gd name="T81" fmla="*/ 34 h 41"/>
                    <a:gd name="T82" fmla="*/ 21 w 41"/>
                    <a:gd name="T83" fmla="*/ 37 h 41"/>
                    <a:gd name="T84" fmla="*/ 26 w 41"/>
                    <a:gd name="T85" fmla="*/ 37 h 41"/>
                    <a:gd name="T86" fmla="*/ 31 w 41"/>
                    <a:gd name="T87" fmla="*/ 34 h 41"/>
                    <a:gd name="T88" fmla="*/ 31 w 41"/>
                    <a:gd name="T89"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 h="41">
                      <a:moveTo>
                        <a:pt x="8" y="14"/>
                      </a:moveTo>
                      <a:cubicBezTo>
                        <a:pt x="8" y="13"/>
                        <a:pt x="10" y="13"/>
                        <a:pt x="9" y="12"/>
                      </a:cubicBezTo>
                      <a:cubicBezTo>
                        <a:pt x="9" y="11"/>
                        <a:pt x="7" y="12"/>
                        <a:pt x="7" y="11"/>
                      </a:cubicBezTo>
                      <a:cubicBezTo>
                        <a:pt x="5" y="8"/>
                        <a:pt x="8" y="7"/>
                        <a:pt x="8" y="4"/>
                      </a:cubicBezTo>
                      <a:cubicBezTo>
                        <a:pt x="10" y="3"/>
                        <a:pt x="11" y="3"/>
                        <a:pt x="12" y="2"/>
                      </a:cubicBezTo>
                      <a:cubicBezTo>
                        <a:pt x="14" y="2"/>
                        <a:pt x="17" y="2"/>
                        <a:pt x="18" y="1"/>
                      </a:cubicBezTo>
                      <a:cubicBezTo>
                        <a:pt x="26" y="0"/>
                        <a:pt x="32" y="3"/>
                        <a:pt x="37" y="5"/>
                      </a:cubicBezTo>
                      <a:cubicBezTo>
                        <a:pt x="38" y="6"/>
                        <a:pt x="41" y="10"/>
                        <a:pt x="41" y="11"/>
                      </a:cubicBezTo>
                      <a:cubicBezTo>
                        <a:pt x="41" y="13"/>
                        <a:pt x="40" y="15"/>
                        <a:pt x="39" y="16"/>
                      </a:cubicBezTo>
                      <a:cubicBezTo>
                        <a:pt x="39" y="16"/>
                        <a:pt x="38" y="16"/>
                        <a:pt x="37" y="17"/>
                      </a:cubicBezTo>
                      <a:cubicBezTo>
                        <a:pt x="37" y="17"/>
                        <a:pt x="37" y="18"/>
                        <a:pt x="36" y="19"/>
                      </a:cubicBezTo>
                      <a:cubicBezTo>
                        <a:pt x="35" y="20"/>
                        <a:pt x="33" y="20"/>
                        <a:pt x="34" y="23"/>
                      </a:cubicBezTo>
                      <a:cubicBezTo>
                        <a:pt x="34" y="24"/>
                        <a:pt x="35" y="24"/>
                        <a:pt x="36" y="25"/>
                      </a:cubicBezTo>
                      <a:cubicBezTo>
                        <a:pt x="37" y="25"/>
                        <a:pt x="39" y="29"/>
                        <a:pt x="39" y="30"/>
                      </a:cubicBezTo>
                      <a:cubicBezTo>
                        <a:pt x="40" y="35"/>
                        <a:pt x="36" y="37"/>
                        <a:pt x="34" y="39"/>
                      </a:cubicBezTo>
                      <a:cubicBezTo>
                        <a:pt x="32" y="39"/>
                        <a:pt x="31" y="40"/>
                        <a:pt x="29" y="41"/>
                      </a:cubicBezTo>
                      <a:cubicBezTo>
                        <a:pt x="28" y="41"/>
                        <a:pt x="27" y="40"/>
                        <a:pt x="26" y="40"/>
                      </a:cubicBezTo>
                      <a:cubicBezTo>
                        <a:pt x="24" y="40"/>
                        <a:pt x="24" y="41"/>
                        <a:pt x="22" y="41"/>
                      </a:cubicBezTo>
                      <a:cubicBezTo>
                        <a:pt x="19" y="41"/>
                        <a:pt x="17" y="39"/>
                        <a:pt x="14" y="39"/>
                      </a:cubicBezTo>
                      <a:cubicBezTo>
                        <a:pt x="13" y="38"/>
                        <a:pt x="13" y="39"/>
                        <a:pt x="12" y="39"/>
                      </a:cubicBezTo>
                      <a:cubicBezTo>
                        <a:pt x="11" y="39"/>
                        <a:pt x="10" y="37"/>
                        <a:pt x="8" y="36"/>
                      </a:cubicBezTo>
                      <a:cubicBezTo>
                        <a:pt x="6" y="36"/>
                        <a:pt x="6" y="36"/>
                        <a:pt x="4" y="35"/>
                      </a:cubicBezTo>
                      <a:cubicBezTo>
                        <a:pt x="3" y="33"/>
                        <a:pt x="0" y="30"/>
                        <a:pt x="1" y="26"/>
                      </a:cubicBezTo>
                      <a:cubicBezTo>
                        <a:pt x="2" y="21"/>
                        <a:pt x="14" y="20"/>
                        <a:pt x="8" y="14"/>
                      </a:cubicBezTo>
                      <a:close/>
                      <a:moveTo>
                        <a:pt x="29" y="5"/>
                      </a:moveTo>
                      <a:cubicBezTo>
                        <a:pt x="28" y="4"/>
                        <a:pt x="27" y="4"/>
                        <a:pt x="25" y="4"/>
                      </a:cubicBezTo>
                      <a:cubicBezTo>
                        <a:pt x="24" y="3"/>
                        <a:pt x="24" y="3"/>
                        <a:pt x="23" y="3"/>
                      </a:cubicBezTo>
                      <a:cubicBezTo>
                        <a:pt x="19" y="2"/>
                        <a:pt x="15" y="5"/>
                        <a:pt x="15" y="8"/>
                      </a:cubicBezTo>
                      <a:cubicBezTo>
                        <a:pt x="15" y="10"/>
                        <a:pt x="16" y="11"/>
                        <a:pt x="15" y="13"/>
                      </a:cubicBezTo>
                      <a:cubicBezTo>
                        <a:pt x="17" y="14"/>
                        <a:pt x="19" y="16"/>
                        <a:pt x="22" y="17"/>
                      </a:cubicBezTo>
                      <a:cubicBezTo>
                        <a:pt x="24" y="16"/>
                        <a:pt x="25" y="18"/>
                        <a:pt x="27" y="18"/>
                      </a:cubicBezTo>
                      <a:cubicBezTo>
                        <a:pt x="27" y="18"/>
                        <a:pt x="29" y="16"/>
                        <a:pt x="30" y="15"/>
                      </a:cubicBezTo>
                      <a:cubicBezTo>
                        <a:pt x="32" y="14"/>
                        <a:pt x="33" y="11"/>
                        <a:pt x="32" y="8"/>
                      </a:cubicBezTo>
                      <a:cubicBezTo>
                        <a:pt x="31" y="8"/>
                        <a:pt x="31" y="6"/>
                        <a:pt x="29" y="5"/>
                      </a:cubicBezTo>
                      <a:close/>
                      <a:moveTo>
                        <a:pt x="31" y="29"/>
                      </a:moveTo>
                      <a:cubicBezTo>
                        <a:pt x="29" y="28"/>
                        <a:pt x="28" y="25"/>
                        <a:pt x="26" y="24"/>
                      </a:cubicBezTo>
                      <a:cubicBezTo>
                        <a:pt x="23" y="23"/>
                        <a:pt x="22" y="22"/>
                        <a:pt x="20" y="21"/>
                      </a:cubicBezTo>
                      <a:cubicBezTo>
                        <a:pt x="18" y="22"/>
                        <a:pt x="15" y="22"/>
                        <a:pt x="13" y="21"/>
                      </a:cubicBezTo>
                      <a:cubicBezTo>
                        <a:pt x="12" y="23"/>
                        <a:pt x="11" y="24"/>
                        <a:pt x="9" y="25"/>
                      </a:cubicBezTo>
                      <a:cubicBezTo>
                        <a:pt x="10" y="27"/>
                        <a:pt x="9" y="27"/>
                        <a:pt x="8" y="28"/>
                      </a:cubicBezTo>
                      <a:cubicBezTo>
                        <a:pt x="9" y="30"/>
                        <a:pt x="10" y="32"/>
                        <a:pt x="11" y="34"/>
                      </a:cubicBezTo>
                      <a:cubicBezTo>
                        <a:pt x="13" y="35"/>
                        <a:pt x="17" y="37"/>
                        <a:pt x="21" y="37"/>
                      </a:cubicBezTo>
                      <a:cubicBezTo>
                        <a:pt x="23" y="37"/>
                        <a:pt x="25" y="37"/>
                        <a:pt x="26" y="37"/>
                      </a:cubicBezTo>
                      <a:cubicBezTo>
                        <a:pt x="28" y="36"/>
                        <a:pt x="30" y="35"/>
                        <a:pt x="31" y="34"/>
                      </a:cubicBezTo>
                      <a:cubicBezTo>
                        <a:pt x="31" y="32"/>
                        <a:pt x="31" y="31"/>
                        <a:pt x="3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8" name="Freeform 29">
                  <a:extLst>
                    <a:ext uri="{FF2B5EF4-FFF2-40B4-BE49-F238E27FC236}">
                      <a16:creationId xmlns="" xmlns:a16="http://schemas.microsoft.com/office/drawing/2014/main" id="{A7221935-33FF-45D9-9B5E-ABC50A13CDAC}"/>
                    </a:ext>
                  </a:extLst>
                </p:cNvPr>
                <p:cNvSpPr>
                  <a:spLocks/>
                </p:cNvSpPr>
                <p:nvPr/>
              </p:nvSpPr>
              <p:spPr bwMode="auto">
                <a:xfrm>
                  <a:off x="2525" y="2250"/>
                  <a:ext cx="141" cy="97"/>
                </a:xfrm>
                <a:custGeom>
                  <a:avLst/>
                  <a:gdLst>
                    <a:gd name="T0" fmla="*/ 68 w 68"/>
                    <a:gd name="T1" fmla="*/ 4 h 47"/>
                    <a:gd name="T2" fmla="*/ 58 w 68"/>
                    <a:gd name="T3" fmla="*/ 18 h 47"/>
                    <a:gd name="T4" fmla="*/ 47 w 68"/>
                    <a:gd name="T5" fmla="*/ 27 h 47"/>
                    <a:gd name="T6" fmla="*/ 39 w 68"/>
                    <a:gd name="T7" fmla="*/ 36 h 47"/>
                    <a:gd name="T8" fmla="*/ 37 w 68"/>
                    <a:gd name="T9" fmla="*/ 38 h 47"/>
                    <a:gd name="T10" fmla="*/ 31 w 68"/>
                    <a:gd name="T11" fmla="*/ 43 h 47"/>
                    <a:gd name="T12" fmla="*/ 25 w 68"/>
                    <a:gd name="T13" fmla="*/ 46 h 47"/>
                    <a:gd name="T14" fmla="*/ 17 w 68"/>
                    <a:gd name="T15" fmla="*/ 46 h 47"/>
                    <a:gd name="T16" fmla="*/ 14 w 68"/>
                    <a:gd name="T17" fmla="*/ 46 h 47"/>
                    <a:gd name="T18" fmla="*/ 7 w 68"/>
                    <a:gd name="T19" fmla="*/ 41 h 47"/>
                    <a:gd name="T20" fmla="*/ 1 w 68"/>
                    <a:gd name="T21" fmla="*/ 28 h 47"/>
                    <a:gd name="T22" fmla="*/ 6 w 68"/>
                    <a:gd name="T23" fmla="*/ 21 h 47"/>
                    <a:gd name="T24" fmla="*/ 10 w 68"/>
                    <a:gd name="T25" fmla="*/ 24 h 47"/>
                    <a:gd name="T26" fmla="*/ 13 w 68"/>
                    <a:gd name="T27" fmla="*/ 34 h 47"/>
                    <a:gd name="T28" fmla="*/ 26 w 68"/>
                    <a:gd name="T29" fmla="*/ 35 h 47"/>
                    <a:gd name="T30" fmla="*/ 31 w 68"/>
                    <a:gd name="T31" fmla="*/ 30 h 47"/>
                    <a:gd name="T32" fmla="*/ 34 w 68"/>
                    <a:gd name="T33" fmla="*/ 27 h 47"/>
                    <a:gd name="T34" fmla="*/ 42 w 68"/>
                    <a:gd name="T35" fmla="*/ 21 h 47"/>
                    <a:gd name="T36" fmla="*/ 47 w 68"/>
                    <a:gd name="T37" fmla="*/ 15 h 47"/>
                    <a:gd name="T38" fmla="*/ 49 w 68"/>
                    <a:gd name="T39" fmla="*/ 15 h 47"/>
                    <a:gd name="T40" fmla="*/ 49 w 68"/>
                    <a:gd name="T41" fmla="*/ 13 h 47"/>
                    <a:gd name="T42" fmla="*/ 53 w 68"/>
                    <a:gd name="T43" fmla="*/ 8 h 47"/>
                    <a:gd name="T44" fmla="*/ 59 w 68"/>
                    <a:gd name="T45" fmla="*/ 3 h 47"/>
                    <a:gd name="T46" fmla="*/ 63 w 68"/>
                    <a:gd name="T47" fmla="*/ 1 h 47"/>
                    <a:gd name="T48" fmla="*/ 68 w 68"/>
                    <a:gd name="T4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47">
                      <a:moveTo>
                        <a:pt x="68" y="4"/>
                      </a:moveTo>
                      <a:cubicBezTo>
                        <a:pt x="66" y="10"/>
                        <a:pt x="61" y="13"/>
                        <a:pt x="58" y="18"/>
                      </a:cubicBezTo>
                      <a:cubicBezTo>
                        <a:pt x="53" y="19"/>
                        <a:pt x="53" y="26"/>
                        <a:pt x="47" y="27"/>
                      </a:cubicBezTo>
                      <a:cubicBezTo>
                        <a:pt x="45" y="30"/>
                        <a:pt x="43" y="34"/>
                        <a:pt x="39" y="36"/>
                      </a:cubicBezTo>
                      <a:cubicBezTo>
                        <a:pt x="39" y="36"/>
                        <a:pt x="38" y="37"/>
                        <a:pt x="37" y="38"/>
                      </a:cubicBezTo>
                      <a:cubicBezTo>
                        <a:pt x="35" y="39"/>
                        <a:pt x="33" y="41"/>
                        <a:pt x="31" y="43"/>
                      </a:cubicBezTo>
                      <a:cubicBezTo>
                        <a:pt x="30" y="44"/>
                        <a:pt x="26" y="45"/>
                        <a:pt x="25" y="46"/>
                      </a:cubicBezTo>
                      <a:cubicBezTo>
                        <a:pt x="22" y="47"/>
                        <a:pt x="20" y="46"/>
                        <a:pt x="17" y="46"/>
                      </a:cubicBezTo>
                      <a:cubicBezTo>
                        <a:pt x="16" y="46"/>
                        <a:pt x="15" y="45"/>
                        <a:pt x="14" y="46"/>
                      </a:cubicBezTo>
                      <a:cubicBezTo>
                        <a:pt x="11" y="44"/>
                        <a:pt x="9" y="43"/>
                        <a:pt x="7" y="41"/>
                      </a:cubicBezTo>
                      <a:cubicBezTo>
                        <a:pt x="6" y="39"/>
                        <a:pt x="0" y="33"/>
                        <a:pt x="1" y="28"/>
                      </a:cubicBezTo>
                      <a:cubicBezTo>
                        <a:pt x="1" y="26"/>
                        <a:pt x="3" y="21"/>
                        <a:pt x="6" y="21"/>
                      </a:cubicBezTo>
                      <a:cubicBezTo>
                        <a:pt x="8" y="21"/>
                        <a:pt x="8" y="24"/>
                        <a:pt x="10" y="24"/>
                      </a:cubicBezTo>
                      <a:cubicBezTo>
                        <a:pt x="11" y="28"/>
                        <a:pt x="12" y="31"/>
                        <a:pt x="13" y="34"/>
                      </a:cubicBezTo>
                      <a:cubicBezTo>
                        <a:pt x="16" y="38"/>
                        <a:pt x="22" y="37"/>
                        <a:pt x="26" y="35"/>
                      </a:cubicBezTo>
                      <a:cubicBezTo>
                        <a:pt x="28" y="34"/>
                        <a:pt x="29" y="32"/>
                        <a:pt x="31" y="30"/>
                      </a:cubicBezTo>
                      <a:cubicBezTo>
                        <a:pt x="32" y="29"/>
                        <a:pt x="33" y="28"/>
                        <a:pt x="34" y="27"/>
                      </a:cubicBezTo>
                      <a:cubicBezTo>
                        <a:pt x="37" y="25"/>
                        <a:pt x="38" y="22"/>
                        <a:pt x="42" y="21"/>
                      </a:cubicBezTo>
                      <a:cubicBezTo>
                        <a:pt x="43" y="19"/>
                        <a:pt x="44" y="16"/>
                        <a:pt x="47" y="15"/>
                      </a:cubicBezTo>
                      <a:cubicBezTo>
                        <a:pt x="48" y="14"/>
                        <a:pt x="48" y="15"/>
                        <a:pt x="49" y="15"/>
                      </a:cubicBezTo>
                      <a:cubicBezTo>
                        <a:pt x="49" y="14"/>
                        <a:pt x="48" y="13"/>
                        <a:pt x="49" y="13"/>
                      </a:cubicBezTo>
                      <a:cubicBezTo>
                        <a:pt x="51" y="12"/>
                        <a:pt x="52" y="10"/>
                        <a:pt x="53" y="8"/>
                      </a:cubicBezTo>
                      <a:cubicBezTo>
                        <a:pt x="56" y="8"/>
                        <a:pt x="56" y="5"/>
                        <a:pt x="59" y="3"/>
                      </a:cubicBezTo>
                      <a:cubicBezTo>
                        <a:pt x="60" y="2"/>
                        <a:pt x="62" y="2"/>
                        <a:pt x="63" y="1"/>
                      </a:cubicBezTo>
                      <a:cubicBezTo>
                        <a:pt x="64" y="0"/>
                        <a:pt x="67" y="3"/>
                        <a:pt x="6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9" name="Freeform 30">
                  <a:extLst>
                    <a:ext uri="{FF2B5EF4-FFF2-40B4-BE49-F238E27FC236}">
                      <a16:creationId xmlns="" xmlns:a16="http://schemas.microsoft.com/office/drawing/2014/main" id="{C988261B-2F7D-4037-ADA6-4F5F6865BF1B}"/>
                    </a:ext>
                  </a:extLst>
                </p:cNvPr>
                <p:cNvSpPr>
                  <a:spLocks/>
                </p:cNvSpPr>
                <p:nvPr/>
              </p:nvSpPr>
              <p:spPr bwMode="auto">
                <a:xfrm>
                  <a:off x="2595" y="2270"/>
                  <a:ext cx="102" cy="113"/>
                </a:xfrm>
                <a:custGeom>
                  <a:avLst/>
                  <a:gdLst>
                    <a:gd name="T0" fmla="*/ 5 w 49"/>
                    <a:gd name="T1" fmla="*/ 54 h 54"/>
                    <a:gd name="T2" fmla="*/ 0 w 49"/>
                    <a:gd name="T3" fmla="*/ 49 h 54"/>
                    <a:gd name="T4" fmla="*/ 3 w 49"/>
                    <a:gd name="T5" fmla="*/ 47 h 54"/>
                    <a:gd name="T6" fmla="*/ 3 w 49"/>
                    <a:gd name="T7" fmla="*/ 45 h 54"/>
                    <a:gd name="T8" fmla="*/ 13 w 49"/>
                    <a:gd name="T9" fmla="*/ 33 h 54"/>
                    <a:gd name="T10" fmla="*/ 15 w 49"/>
                    <a:gd name="T11" fmla="*/ 33 h 54"/>
                    <a:gd name="T12" fmla="*/ 17 w 49"/>
                    <a:gd name="T13" fmla="*/ 28 h 54"/>
                    <a:gd name="T14" fmla="*/ 25 w 49"/>
                    <a:gd name="T15" fmla="*/ 19 h 54"/>
                    <a:gd name="T16" fmla="*/ 31 w 49"/>
                    <a:gd name="T17" fmla="*/ 13 h 54"/>
                    <a:gd name="T18" fmla="*/ 32 w 49"/>
                    <a:gd name="T19" fmla="*/ 11 h 54"/>
                    <a:gd name="T20" fmla="*/ 36 w 49"/>
                    <a:gd name="T21" fmla="*/ 5 h 54"/>
                    <a:gd name="T22" fmla="*/ 38 w 49"/>
                    <a:gd name="T23" fmla="*/ 5 h 54"/>
                    <a:gd name="T24" fmla="*/ 40 w 49"/>
                    <a:gd name="T25" fmla="*/ 3 h 54"/>
                    <a:gd name="T26" fmla="*/ 41 w 49"/>
                    <a:gd name="T27" fmla="*/ 2 h 54"/>
                    <a:gd name="T28" fmla="*/ 47 w 49"/>
                    <a:gd name="T29" fmla="*/ 8 h 54"/>
                    <a:gd name="T30" fmla="*/ 44 w 49"/>
                    <a:gd name="T31" fmla="*/ 9 h 54"/>
                    <a:gd name="T32" fmla="*/ 42 w 49"/>
                    <a:gd name="T33" fmla="*/ 14 h 54"/>
                    <a:gd name="T34" fmla="*/ 37 w 49"/>
                    <a:gd name="T35" fmla="*/ 21 h 54"/>
                    <a:gd name="T36" fmla="*/ 30 w 49"/>
                    <a:gd name="T37" fmla="*/ 29 h 54"/>
                    <a:gd name="T38" fmla="*/ 29 w 49"/>
                    <a:gd name="T39" fmla="*/ 29 h 54"/>
                    <a:gd name="T40" fmla="*/ 23 w 49"/>
                    <a:gd name="T41" fmla="*/ 39 h 54"/>
                    <a:gd name="T42" fmla="*/ 18 w 49"/>
                    <a:gd name="T43" fmla="*/ 43 h 54"/>
                    <a:gd name="T44" fmla="*/ 13 w 49"/>
                    <a:gd name="T45" fmla="*/ 48 h 54"/>
                    <a:gd name="T46" fmla="*/ 5 w 49"/>
                    <a:gd name="T4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54">
                      <a:moveTo>
                        <a:pt x="5" y="54"/>
                      </a:moveTo>
                      <a:cubicBezTo>
                        <a:pt x="4" y="52"/>
                        <a:pt x="1" y="52"/>
                        <a:pt x="0" y="49"/>
                      </a:cubicBezTo>
                      <a:cubicBezTo>
                        <a:pt x="1" y="48"/>
                        <a:pt x="2" y="47"/>
                        <a:pt x="3" y="47"/>
                      </a:cubicBezTo>
                      <a:cubicBezTo>
                        <a:pt x="3" y="46"/>
                        <a:pt x="3" y="46"/>
                        <a:pt x="3" y="45"/>
                      </a:cubicBezTo>
                      <a:cubicBezTo>
                        <a:pt x="7" y="41"/>
                        <a:pt x="10" y="38"/>
                        <a:pt x="13" y="33"/>
                      </a:cubicBezTo>
                      <a:cubicBezTo>
                        <a:pt x="13" y="33"/>
                        <a:pt x="14" y="33"/>
                        <a:pt x="15" y="33"/>
                      </a:cubicBezTo>
                      <a:cubicBezTo>
                        <a:pt x="16" y="32"/>
                        <a:pt x="17" y="31"/>
                        <a:pt x="17" y="28"/>
                      </a:cubicBezTo>
                      <a:cubicBezTo>
                        <a:pt x="20" y="26"/>
                        <a:pt x="22" y="22"/>
                        <a:pt x="25" y="19"/>
                      </a:cubicBezTo>
                      <a:cubicBezTo>
                        <a:pt x="27" y="17"/>
                        <a:pt x="29" y="15"/>
                        <a:pt x="31" y="13"/>
                      </a:cubicBezTo>
                      <a:cubicBezTo>
                        <a:pt x="31" y="12"/>
                        <a:pt x="31" y="11"/>
                        <a:pt x="32" y="11"/>
                      </a:cubicBezTo>
                      <a:cubicBezTo>
                        <a:pt x="33" y="9"/>
                        <a:pt x="35" y="7"/>
                        <a:pt x="36" y="5"/>
                      </a:cubicBezTo>
                      <a:cubicBezTo>
                        <a:pt x="37" y="5"/>
                        <a:pt x="37" y="5"/>
                        <a:pt x="38" y="5"/>
                      </a:cubicBezTo>
                      <a:cubicBezTo>
                        <a:pt x="38" y="3"/>
                        <a:pt x="39" y="4"/>
                        <a:pt x="40" y="3"/>
                      </a:cubicBezTo>
                      <a:cubicBezTo>
                        <a:pt x="40" y="2"/>
                        <a:pt x="41" y="2"/>
                        <a:pt x="41" y="2"/>
                      </a:cubicBezTo>
                      <a:cubicBezTo>
                        <a:pt x="44" y="0"/>
                        <a:pt x="49" y="4"/>
                        <a:pt x="47" y="8"/>
                      </a:cubicBezTo>
                      <a:cubicBezTo>
                        <a:pt x="46" y="9"/>
                        <a:pt x="45" y="9"/>
                        <a:pt x="44" y="9"/>
                      </a:cubicBezTo>
                      <a:cubicBezTo>
                        <a:pt x="44" y="11"/>
                        <a:pt x="43" y="12"/>
                        <a:pt x="42" y="14"/>
                      </a:cubicBezTo>
                      <a:cubicBezTo>
                        <a:pt x="40" y="16"/>
                        <a:pt x="38" y="18"/>
                        <a:pt x="37" y="21"/>
                      </a:cubicBezTo>
                      <a:cubicBezTo>
                        <a:pt x="34" y="24"/>
                        <a:pt x="32" y="26"/>
                        <a:pt x="30" y="29"/>
                      </a:cubicBezTo>
                      <a:cubicBezTo>
                        <a:pt x="30" y="29"/>
                        <a:pt x="29" y="29"/>
                        <a:pt x="29" y="29"/>
                      </a:cubicBezTo>
                      <a:cubicBezTo>
                        <a:pt x="29" y="34"/>
                        <a:pt x="23" y="34"/>
                        <a:pt x="23" y="39"/>
                      </a:cubicBezTo>
                      <a:cubicBezTo>
                        <a:pt x="21" y="40"/>
                        <a:pt x="20" y="42"/>
                        <a:pt x="18" y="43"/>
                      </a:cubicBezTo>
                      <a:cubicBezTo>
                        <a:pt x="17" y="45"/>
                        <a:pt x="16" y="47"/>
                        <a:pt x="13" y="48"/>
                      </a:cubicBezTo>
                      <a:cubicBezTo>
                        <a:pt x="11" y="51"/>
                        <a:pt x="10" y="54"/>
                        <a:pt x="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0" name="Freeform 31">
                  <a:extLst>
                    <a:ext uri="{FF2B5EF4-FFF2-40B4-BE49-F238E27FC236}">
                      <a16:creationId xmlns="" xmlns:a16="http://schemas.microsoft.com/office/drawing/2014/main" id="{C48912F1-18AD-4C49-B0FD-21E5F360F63C}"/>
                    </a:ext>
                  </a:extLst>
                </p:cNvPr>
                <p:cNvSpPr>
                  <a:spLocks/>
                </p:cNvSpPr>
                <p:nvPr/>
              </p:nvSpPr>
              <p:spPr bwMode="auto">
                <a:xfrm>
                  <a:off x="3260" y="2283"/>
                  <a:ext cx="127" cy="146"/>
                </a:xfrm>
                <a:custGeom>
                  <a:avLst/>
                  <a:gdLst>
                    <a:gd name="T0" fmla="*/ 29 w 61"/>
                    <a:gd name="T1" fmla="*/ 1 h 70"/>
                    <a:gd name="T2" fmla="*/ 29 w 61"/>
                    <a:gd name="T3" fmla="*/ 5 h 70"/>
                    <a:gd name="T4" fmla="*/ 16 w 61"/>
                    <a:gd name="T5" fmla="*/ 12 h 70"/>
                    <a:gd name="T6" fmla="*/ 13 w 61"/>
                    <a:gd name="T7" fmla="*/ 22 h 70"/>
                    <a:gd name="T8" fmla="*/ 20 w 61"/>
                    <a:gd name="T9" fmla="*/ 32 h 70"/>
                    <a:gd name="T10" fmla="*/ 30 w 61"/>
                    <a:gd name="T11" fmla="*/ 29 h 70"/>
                    <a:gd name="T12" fmla="*/ 40 w 61"/>
                    <a:gd name="T13" fmla="*/ 29 h 70"/>
                    <a:gd name="T14" fmla="*/ 39 w 61"/>
                    <a:gd name="T15" fmla="*/ 33 h 70"/>
                    <a:gd name="T16" fmla="*/ 30 w 61"/>
                    <a:gd name="T17" fmla="*/ 37 h 70"/>
                    <a:gd name="T18" fmla="*/ 27 w 61"/>
                    <a:gd name="T19" fmla="*/ 45 h 70"/>
                    <a:gd name="T20" fmla="*/ 28 w 61"/>
                    <a:gd name="T21" fmla="*/ 48 h 70"/>
                    <a:gd name="T22" fmla="*/ 30 w 61"/>
                    <a:gd name="T23" fmla="*/ 50 h 70"/>
                    <a:gd name="T24" fmla="*/ 30 w 61"/>
                    <a:gd name="T25" fmla="*/ 51 h 70"/>
                    <a:gd name="T26" fmla="*/ 32 w 61"/>
                    <a:gd name="T27" fmla="*/ 53 h 70"/>
                    <a:gd name="T28" fmla="*/ 35 w 61"/>
                    <a:gd name="T29" fmla="*/ 58 h 70"/>
                    <a:gd name="T30" fmla="*/ 43 w 61"/>
                    <a:gd name="T31" fmla="*/ 57 h 70"/>
                    <a:gd name="T32" fmla="*/ 46 w 61"/>
                    <a:gd name="T33" fmla="*/ 55 h 70"/>
                    <a:gd name="T34" fmla="*/ 49 w 61"/>
                    <a:gd name="T35" fmla="*/ 53 h 70"/>
                    <a:gd name="T36" fmla="*/ 53 w 61"/>
                    <a:gd name="T37" fmla="*/ 52 h 70"/>
                    <a:gd name="T38" fmla="*/ 59 w 61"/>
                    <a:gd name="T39" fmla="*/ 50 h 70"/>
                    <a:gd name="T40" fmla="*/ 60 w 61"/>
                    <a:gd name="T41" fmla="*/ 55 h 70"/>
                    <a:gd name="T42" fmla="*/ 59 w 61"/>
                    <a:gd name="T43" fmla="*/ 55 h 70"/>
                    <a:gd name="T44" fmla="*/ 55 w 61"/>
                    <a:gd name="T45" fmla="*/ 59 h 70"/>
                    <a:gd name="T46" fmla="*/ 51 w 61"/>
                    <a:gd name="T47" fmla="*/ 61 h 70"/>
                    <a:gd name="T48" fmla="*/ 47 w 61"/>
                    <a:gd name="T49" fmla="*/ 64 h 70"/>
                    <a:gd name="T50" fmla="*/ 38 w 61"/>
                    <a:gd name="T51" fmla="*/ 68 h 70"/>
                    <a:gd name="T52" fmla="*/ 34 w 61"/>
                    <a:gd name="T53" fmla="*/ 70 h 70"/>
                    <a:gd name="T54" fmla="*/ 30 w 61"/>
                    <a:gd name="T55" fmla="*/ 68 h 70"/>
                    <a:gd name="T56" fmla="*/ 24 w 61"/>
                    <a:gd name="T57" fmla="*/ 56 h 70"/>
                    <a:gd name="T58" fmla="*/ 22 w 61"/>
                    <a:gd name="T59" fmla="*/ 55 h 70"/>
                    <a:gd name="T60" fmla="*/ 22 w 61"/>
                    <a:gd name="T61" fmla="*/ 53 h 70"/>
                    <a:gd name="T62" fmla="*/ 19 w 61"/>
                    <a:gd name="T63" fmla="*/ 50 h 70"/>
                    <a:gd name="T64" fmla="*/ 19 w 61"/>
                    <a:gd name="T65" fmla="*/ 48 h 70"/>
                    <a:gd name="T66" fmla="*/ 11 w 61"/>
                    <a:gd name="T67" fmla="*/ 36 h 70"/>
                    <a:gd name="T68" fmla="*/ 9 w 61"/>
                    <a:gd name="T69" fmla="*/ 32 h 70"/>
                    <a:gd name="T70" fmla="*/ 6 w 61"/>
                    <a:gd name="T71" fmla="*/ 28 h 70"/>
                    <a:gd name="T72" fmla="*/ 5 w 61"/>
                    <a:gd name="T73" fmla="*/ 25 h 70"/>
                    <a:gd name="T74" fmla="*/ 3 w 61"/>
                    <a:gd name="T75" fmla="*/ 21 h 70"/>
                    <a:gd name="T76" fmla="*/ 1 w 61"/>
                    <a:gd name="T77" fmla="*/ 18 h 70"/>
                    <a:gd name="T78" fmla="*/ 6 w 61"/>
                    <a:gd name="T79" fmla="*/ 13 h 70"/>
                    <a:gd name="T80" fmla="*/ 9 w 61"/>
                    <a:gd name="T81" fmla="*/ 11 h 70"/>
                    <a:gd name="T82" fmla="*/ 10 w 61"/>
                    <a:gd name="T83" fmla="*/ 9 h 70"/>
                    <a:gd name="T84" fmla="*/ 24 w 61"/>
                    <a:gd name="T85" fmla="*/ 0 h 70"/>
                    <a:gd name="T86" fmla="*/ 25 w 61"/>
                    <a:gd name="T87" fmla="*/ 0 h 70"/>
                    <a:gd name="T88" fmla="*/ 29 w 61"/>
                    <a:gd name="T89"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 h="70">
                      <a:moveTo>
                        <a:pt x="29" y="1"/>
                      </a:moveTo>
                      <a:cubicBezTo>
                        <a:pt x="30" y="3"/>
                        <a:pt x="29" y="4"/>
                        <a:pt x="29" y="5"/>
                      </a:cubicBezTo>
                      <a:cubicBezTo>
                        <a:pt x="24" y="7"/>
                        <a:pt x="21" y="11"/>
                        <a:pt x="16" y="12"/>
                      </a:cubicBezTo>
                      <a:cubicBezTo>
                        <a:pt x="13" y="14"/>
                        <a:pt x="10" y="19"/>
                        <a:pt x="13" y="22"/>
                      </a:cubicBezTo>
                      <a:cubicBezTo>
                        <a:pt x="14" y="27"/>
                        <a:pt x="18" y="29"/>
                        <a:pt x="20" y="32"/>
                      </a:cubicBezTo>
                      <a:cubicBezTo>
                        <a:pt x="25" y="34"/>
                        <a:pt x="27" y="31"/>
                        <a:pt x="30" y="29"/>
                      </a:cubicBezTo>
                      <a:cubicBezTo>
                        <a:pt x="33" y="28"/>
                        <a:pt x="38" y="26"/>
                        <a:pt x="40" y="29"/>
                      </a:cubicBezTo>
                      <a:cubicBezTo>
                        <a:pt x="39" y="30"/>
                        <a:pt x="39" y="31"/>
                        <a:pt x="39" y="33"/>
                      </a:cubicBezTo>
                      <a:cubicBezTo>
                        <a:pt x="35" y="34"/>
                        <a:pt x="34" y="36"/>
                        <a:pt x="30" y="37"/>
                      </a:cubicBezTo>
                      <a:cubicBezTo>
                        <a:pt x="28" y="39"/>
                        <a:pt x="27" y="42"/>
                        <a:pt x="27" y="45"/>
                      </a:cubicBezTo>
                      <a:cubicBezTo>
                        <a:pt x="28" y="45"/>
                        <a:pt x="28" y="47"/>
                        <a:pt x="28" y="48"/>
                      </a:cubicBezTo>
                      <a:cubicBezTo>
                        <a:pt x="29" y="49"/>
                        <a:pt x="30" y="49"/>
                        <a:pt x="30" y="50"/>
                      </a:cubicBezTo>
                      <a:cubicBezTo>
                        <a:pt x="30" y="50"/>
                        <a:pt x="30" y="51"/>
                        <a:pt x="30" y="51"/>
                      </a:cubicBezTo>
                      <a:cubicBezTo>
                        <a:pt x="31" y="52"/>
                        <a:pt x="32" y="52"/>
                        <a:pt x="32" y="53"/>
                      </a:cubicBezTo>
                      <a:cubicBezTo>
                        <a:pt x="33" y="54"/>
                        <a:pt x="34" y="56"/>
                        <a:pt x="35" y="58"/>
                      </a:cubicBezTo>
                      <a:cubicBezTo>
                        <a:pt x="37" y="59"/>
                        <a:pt x="41" y="58"/>
                        <a:pt x="43" y="57"/>
                      </a:cubicBezTo>
                      <a:cubicBezTo>
                        <a:pt x="43" y="56"/>
                        <a:pt x="44" y="56"/>
                        <a:pt x="46" y="55"/>
                      </a:cubicBezTo>
                      <a:cubicBezTo>
                        <a:pt x="47" y="55"/>
                        <a:pt x="48" y="53"/>
                        <a:pt x="49" y="53"/>
                      </a:cubicBezTo>
                      <a:cubicBezTo>
                        <a:pt x="50" y="52"/>
                        <a:pt x="52" y="52"/>
                        <a:pt x="53" y="52"/>
                      </a:cubicBezTo>
                      <a:cubicBezTo>
                        <a:pt x="55" y="51"/>
                        <a:pt x="56" y="50"/>
                        <a:pt x="59" y="50"/>
                      </a:cubicBezTo>
                      <a:cubicBezTo>
                        <a:pt x="60" y="51"/>
                        <a:pt x="61" y="52"/>
                        <a:pt x="60" y="55"/>
                      </a:cubicBezTo>
                      <a:cubicBezTo>
                        <a:pt x="60" y="55"/>
                        <a:pt x="59" y="55"/>
                        <a:pt x="59" y="55"/>
                      </a:cubicBezTo>
                      <a:cubicBezTo>
                        <a:pt x="57" y="56"/>
                        <a:pt x="56" y="58"/>
                        <a:pt x="55" y="59"/>
                      </a:cubicBezTo>
                      <a:cubicBezTo>
                        <a:pt x="54" y="60"/>
                        <a:pt x="52" y="60"/>
                        <a:pt x="51" y="61"/>
                      </a:cubicBezTo>
                      <a:cubicBezTo>
                        <a:pt x="50" y="62"/>
                        <a:pt x="48" y="63"/>
                        <a:pt x="47" y="64"/>
                      </a:cubicBezTo>
                      <a:cubicBezTo>
                        <a:pt x="45" y="65"/>
                        <a:pt x="41" y="66"/>
                        <a:pt x="38" y="68"/>
                      </a:cubicBezTo>
                      <a:cubicBezTo>
                        <a:pt x="37" y="69"/>
                        <a:pt x="35" y="70"/>
                        <a:pt x="34" y="70"/>
                      </a:cubicBezTo>
                      <a:cubicBezTo>
                        <a:pt x="32" y="70"/>
                        <a:pt x="32" y="68"/>
                        <a:pt x="30" y="68"/>
                      </a:cubicBezTo>
                      <a:cubicBezTo>
                        <a:pt x="29" y="63"/>
                        <a:pt x="25" y="61"/>
                        <a:pt x="24" y="56"/>
                      </a:cubicBezTo>
                      <a:cubicBezTo>
                        <a:pt x="24" y="55"/>
                        <a:pt x="22" y="55"/>
                        <a:pt x="22" y="55"/>
                      </a:cubicBezTo>
                      <a:cubicBezTo>
                        <a:pt x="22" y="54"/>
                        <a:pt x="22" y="53"/>
                        <a:pt x="22" y="53"/>
                      </a:cubicBezTo>
                      <a:cubicBezTo>
                        <a:pt x="21" y="52"/>
                        <a:pt x="20" y="51"/>
                        <a:pt x="19" y="50"/>
                      </a:cubicBezTo>
                      <a:cubicBezTo>
                        <a:pt x="19" y="49"/>
                        <a:pt x="19" y="49"/>
                        <a:pt x="19" y="48"/>
                      </a:cubicBezTo>
                      <a:cubicBezTo>
                        <a:pt x="16" y="45"/>
                        <a:pt x="14" y="40"/>
                        <a:pt x="11" y="36"/>
                      </a:cubicBezTo>
                      <a:cubicBezTo>
                        <a:pt x="11" y="35"/>
                        <a:pt x="9" y="34"/>
                        <a:pt x="9" y="32"/>
                      </a:cubicBezTo>
                      <a:cubicBezTo>
                        <a:pt x="8" y="31"/>
                        <a:pt x="7" y="29"/>
                        <a:pt x="6" y="28"/>
                      </a:cubicBezTo>
                      <a:cubicBezTo>
                        <a:pt x="6" y="27"/>
                        <a:pt x="5" y="26"/>
                        <a:pt x="5" y="25"/>
                      </a:cubicBezTo>
                      <a:cubicBezTo>
                        <a:pt x="4" y="24"/>
                        <a:pt x="3" y="23"/>
                        <a:pt x="3" y="21"/>
                      </a:cubicBezTo>
                      <a:cubicBezTo>
                        <a:pt x="2" y="20"/>
                        <a:pt x="0" y="19"/>
                        <a:pt x="1" y="18"/>
                      </a:cubicBezTo>
                      <a:cubicBezTo>
                        <a:pt x="1" y="15"/>
                        <a:pt x="4" y="14"/>
                        <a:pt x="6" y="13"/>
                      </a:cubicBezTo>
                      <a:cubicBezTo>
                        <a:pt x="7" y="12"/>
                        <a:pt x="7" y="11"/>
                        <a:pt x="9" y="11"/>
                      </a:cubicBezTo>
                      <a:cubicBezTo>
                        <a:pt x="10" y="10"/>
                        <a:pt x="10" y="10"/>
                        <a:pt x="10" y="9"/>
                      </a:cubicBezTo>
                      <a:cubicBezTo>
                        <a:pt x="14" y="7"/>
                        <a:pt x="20" y="2"/>
                        <a:pt x="24" y="0"/>
                      </a:cubicBezTo>
                      <a:cubicBezTo>
                        <a:pt x="24" y="0"/>
                        <a:pt x="25" y="0"/>
                        <a:pt x="25" y="0"/>
                      </a:cubicBezTo>
                      <a:cubicBezTo>
                        <a:pt x="27" y="0"/>
                        <a:pt x="28" y="1"/>
                        <a:pt x="2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1" name="Freeform 32">
                  <a:extLst>
                    <a:ext uri="{FF2B5EF4-FFF2-40B4-BE49-F238E27FC236}">
                      <a16:creationId xmlns="" xmlns:a16="http://schemas.microsoft.com/office/drawing/2014/main" id="{9992BEEE-3F0F-4DD2-A111-CF7457282DA2}"/>
                    </a:ext>
                  </a:extLst>
                </p:cNvPr>
                <p:cNvSpPr>
                  <a:spLocks noEditPoints="1"/>
                </p:cNvSpPr>
                <p:nvPr/>
              </p:nvSpPr>
              <p:spPr bwMode="auto">
                <a:xfrm>
                  <a:off x="2633" y="2300"/>
                  <a:ext cx="117" cy="141"/>
                </a:xfrm>
                <a:custGeom>
                  <a:avLst/>
                  <a:gdLst>
                    <a:gd name="T0" fmla="*/ 28 w 56"/>
                    <a:gd name="T1" fmla="*/ 49 h 68"/>
                    <a:gd name="T2" fmla="*/ 29 w 56"/>
                    <a:gd name="T3" fmla="*/ 46 h 68"/>
                    <a:gd name="T4" fmla="*/ 20 w 56"/>
                    <a:gd name="T5" fmla="*/ 41 h 68"/>
                    <a:gd name="T6" fmla="*/ 17 w 56"/>
                    <a:gd name="T7" fmla="*/ 42 h 68"/>
                    <a:gd name="T8" fmla="*/ 9 w 56"/>
                    <a:gd name="T9" fmla="*/ 50 h 68"/>
                    <a:gd name="T10" fmla="*/ 0 w 56"/>
                    <a:gd name="T11" fmla="*/ 48 h 68"/>
                    <a:gd name="T12" fmla="*/ 3 w 56"/>
                    <a:gd name="T13" fmla="*/ 43 h 68"/>
                    <a:gd name="T14" fmla="*/ 8 w 56"/>
                    <a:gd name="T15" fmla="*/ 38 h 68"/>
                    <a:gd name="T16" fmla="*/ 8 w 56"/>
                    <a:gd name="T17" fmla="*/ 37 h 68"/>
                    <a:gd name="T18" fmla="*/ 15 w 56"/>
                    <a:gd name="T19" fmla="*/ 30 h 68"/>
                    <a:gd name="T20" fmla="*/ 21 w 56"/>
                    <a:gd name="T21" fmla="*/ 26 h 68"/>
                    <a:gd name="T22" fmla="*/ 20 w 56"/>
                    <a:gd name="T23" fmla="*/ 24 h 68"/>
                    <a:gd name="T24" fmla="*/ 29 w 56"/>
                    <a:gd name="T25" fmla="*/ 15 h 68"/>
                    <a:gd name="T26" fmla="*/ 31 w 56"/>
                    <a:gd name="T27" fmla="*/ 14 h 68"/>
                    <a:gd name="T28" fmla="*/ 41 w 56"/>
                    <a:gd name="T29" fmla="*/ 3 h 68"/>
                    <a:gd name="T30" fmla="*/ 44 w 56"/>
                    <a:gd name="T31" fmla="*/ 1 h 68"/>
                    <a:gd name="T32" fmla="*/ 50 w 56"/>
                    <a:gd name="T33" fmla="*/ 1 h 68"/>
                    <a:gd name="T34" fmla="*/ 55 w 56"/>
                    <a:gd name="T35" fmla="*/ 5 h 68"/>
                    <a:gd name="T36" fmla="*/ 55 w 56"/>
                    <a:gd name="T37" fmla="*/ 12 h 68"/>
                    <a:gd name="T38" fmla="*/ 53 w 56"/>
                    <a:gd name="T39" fmla="*/ 14 h 68"/>
                    <a:gd name="T40" fmla="*/ 45 w 56"/>
                    <a:gd name="T41" fmla="*/ 36 h 68"/>
                    <a:gd name="T42" fmla="*/ 42 w 56"/>
                    <a:gd name="T43" fmla="*/ 42 h 68"/>
                    <a:gd name="T44" fmla="*/ 41 w 56"/>
                    <a:gd name="T45" fmla="*/ 48 h 68"/>
                    <a:gd name="T46" fmla="*/ 39 w 56"/>
                    <a:gd name="T47" fmla="*/ 49 h 68"/>
                    <a:gd name="T48" fmla="*/ 39 w 56"/>
                    <a:gd name="T49" fmla="*/ 51 h 68"/>
                    <a:gd name="T50" fmla="*/ 38 w 56"/>
                    <a:gd name="T51" fmla="*/ 53 h 68"/>
                    <a:gd name="T52" fmla="*/ 35 w 56"/>
                    <a:gd name="T53" fmla="*/ 60 h 68"/>
                    <a:gd name="T54" fmla="*/ 35 w 56"/>
                    <a:gd name="T55" fmla="*/ 61 h 68"/>
                    <a:gd name="T56" fmla="*/ 33 w 56"/>
                    <a:gd name="T57" fmla="*/ 63 h 68"/>
                    <a:gd name="T58" fmla="*/ 31 w 56"/>
                    <a:gd name="T59" fmla="*/ 67 h 68"/>
                    <a:gd name="T60" fmla="*/ 26 w 56"/>
                    <a:gd name="T61" fmla="*/ 66 h 68"/>
                    <a:gd name="T62" fmla="*/ 24 w 56"/>
                    <a:gd name="T63" fmla="*/ 64 h 68"/>
                    <a:gd name="T64" fmla="*/ 25 w 56"/>
                    <a:gd name="T65" fmla="*/ 61 h 68"/>
                    <a:gd name="T66" fmla="*/ 28 w 56"/>
                    <a:gd name="T67" fmla="*/ 49 h 68"/>
                    <a:gd name="T68" fmla="*/ 34 w 56"/>
                    <a:gd name="T69" fmla="*/ 25 h 68"/>
                    <a:gd name="T70" fmla="*/ 29 w 56"/>
                    <a:gd name="T71" fmla="*/ 34 h 68"/>
                    <a:gd name="T72" fmla="*/ 37 w 56"/>
                    <a:gd name="T73" fmla="*/ 30 h 68"/>
                    <a:gd name="T74" fmla="*/ 37 w 56"/>
                    <a:gd name="T75" fmla="*/ 28 h 68"/>
                    <a:gd name="T76" fmla="*/ 38 w 56"/>
                    <a:gd name="T77" fmla="*/ 24 h 68"/>
                    <a:gd name="T78" fmla="*/ 34 w 56"/>
                    <a:gd name="T79" fmla="*/ 2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 h="68">
                      <a:moveTo>
                        <a:pt x="28" y="49"/>
                      </a:moveTo>
                      <a:cubicBezTo>
                        <a:pt x="28" y="48"/>
                        <a:pt x="29" y="47"/>
                        <a:pt x="29" y="46"/>
                      </a:cubicBezTo>
                      <a:cubicBezTo>
                        <a:pt x="28" y="43"/>
                        <a:pt x="23" y="40"/>
                        <a:pt x="20" y="41"/>
                      </a:cubicBezTo>
                      <a:cubicBezTo>
                        <a:pt x="19" y="41"/>
                        <a:pt x="18" y="42"/>
                        <a:pt x="17" y="42"/>
                      </a:cubicBezTo>
                      <a:cubicBezTo>
                        <a:pt x="14" y="44"/>
                        <a:pt x="10" y="47"/>
                        <a:pt x="9" y="50"/>
                      </a:cubicBezTo>
                      <a:cubicBezTo>
                        <a:pt x="6" y="53"/>
                        <a:pt x="0" y="52"/>
                        <a:pt x="0" y="48"/>
                      </a:cubicBezTo>
                      <a:cubicBezTo>
                        <a:pt x="0" y="47"/>
                        <a:pt x="3" y="44"/>
                        <a:pt x="3" y="43"/>
                      </a:cubicBezTo>
                      <a:cubicBezTo>
                        <a:pt x="5" y="41"/>
                        <a:pt x="6" y="39"/>
                        <a:pt x="8" y="38"/>
                      </a:cubicBezTo>
                      <a:cubicBezTo>
                        <a:pt x="8" y="38"/>
                        <a:pt x="8" y="37"/>
                        <a:pt x="8" y="37"/>
                      </a:cubicBezTo>
                      <a:cubicBezTo>
                        <a:pt x="11" y="35"/>
                        <a:pt x="13" y="33"/>
                        <a:pt x="15" y="30"/>
                      </a:cubicBezTo>
                      <a:cubicBezTo>
                        <a:pt x="17" y="29"/>
                        <a:pt x="18" y="27"/>
                        <a:pt x="21" y="26"/>
                      </a:cubicBezTo>
                      <a:cubicBezTo>
                        <a:pt x="21" y="25"/>
                        <a:pt x="20" y="25"/>
                        <a:pt x="20" y="24"/>
                      </a:cubicBezTo>
                      <a:cubicBezTo>
                        <a:pt x="23" y="21"/>
                        <a:pt x="27" y="18"/>
                        <a:pt x="29" y="15"/>
                      </a:cubicBezTo>
                      <a:cubicBezTo>
                        <a:pt x="30" y="14"/>
                        <a:pt x="31" y="14"/>
                        <a:pt x="31" y="14"/>
                      </a:cubicBezTo>
                      <a:cubicBezTo>
                        <a:pt x="34" y="11"/>
                        <a:pt x="38" y="5"/>
                        <a:pt x="41" y="3"/>
                      </a:cubicBezTo>
                      <a:cubicBezTo>
                        <a:pt x="42" y="2"/>
                        <a:pt x="43" y="2"/>
                        <a:pt x="44" y="1"/>
                      </a:cubicBezTo>
                      <a:cubicBezTo>
                        <a:pt x="44" y="0"/>
                        <a:pt x="49" y="0"/>
                        <a:pt x="50" y="1"/>
                      </a:cubicBezTo>
                      <a:cubicBezTo>
                        <a:pt x="52" y="2"/>
                        <a:pt x="52" y="4"/>
                        <a:pt x="55" y="5"/>
                      </a:cubicBezTo>
                      <a:cubicBezTo>
                        <a:pt x="56" y="7"/>
                        <a:pt x="56" y="9"/>
                        <a:pt x="55" y="12"/>
                      </a:cubicBezTo>
                      <a:cubicBezTo>
                        <a:pt x="55" y="13"/>
                        <a:pt x="54" y="13"/>
                        <a:pt x="53" y="14"/>
                      </a:cubicBezTo>
                      <a:cubicBezTo>
                        <a:pt x="51" y="22"/>
                        <a:pt x="49" y="29"/>
                        <a:pt x="45" y="36"/>
                      </a:cubicBezTo>
                      <a:cubicBezTo>
                        <a:pt x="45" y="38"/>
                        <a:pt x="44" y="40"/>
                        <a:pt x="42" y="42"/>
                      </a:cubicBezTo>
                      <a:cubicBezTo>
                        <a:pt x="42" y="44"/>
                        <a:pt x="41" y="45"/>
                        <a:pt x="41" y="48"/>
                      </a:cubicBezTo>
                      <a:cubicBezTo>
                        <a:pt x="41" y="48"/>
                        <a:pt x="40" y="49"/>
                        <a:pt x="39" y="49"/>
                      </a:cubicBezTo>
                      <a:cubicBezTo>
                        <a:pt x="39" y="50"/>
                        <a:pt x="40" y="50"/>
                        <a:pt x="39" y="51"/>
                      </a:cubicBezTo>
                      <a:cubicBezTo>
                        <a:pt x="39" y="52"/>
                        <a:pt x="38" y="52"/>
                        <a:pt x="38" y="53"/>
                      </a:cubicBezTo>
                      <a:cubicBezTo>
                        <a:pt x="39" y="55"/>
                        <a:pt x="36" y="57"/>
                        <a:pt x="35" y="60"/>
                      </a:cubicBezTo>
                      <a:cubicBezTo>
                        <a:pt x="35" y="60"/>
                        <a:pt x="35" y="61"/>
                        <a:pt x="35" y="61"/>
                      </a:cubicBezTo>
                      <a:cubicBezTo>
                        <a:pt x="34" y="62"/>
                        <a:pt x="33" y="63"/>
                        <a:pt x="33" y="63"/>
                      </a:cubicBezTo>
                      <a:cubicBezTo>
                        <a:pt x="32" y="65"/>
                        <a:pt x="32" y="66"/>
                        <a:pt x="31" y="67"/>
                      </a:cubicBezTo>
                      <a:cubicBezTo>
                        <a:pt x="29" y="68"/>
                        <a:pt x="28" y="67"/>
                        <a:pt x="26" y="66"/>
                      </a:cubicBezTo>
                      <a:cubicBezTo>
                        <a:pt x="25" y="65"/>
                        <a:pt x="24" y="65"/>
                        <a:pt x="24" y="64"/>
                      </a:cubicBezTo>
                      <a:cubicBezTo>
                        <a:pt x="24" y="63"/>
                        <a:pt x="25" y="62"/>
                        <a:pt x="25" y="61"/>
                      </a:cubicBezTo>
                      <a:cubicBezTo>
                        <a:pt x="26" y="57"/>
                        <a:pt x="26" y="52"/>
                        <a:pt x="28" y="49"/>
                      </a:cubicBezTo>
                      <a:close/>
                      <a:moveTo>
                        <a:pt x="34" y="25"/>
                      </a:moveTo>
                      <a:cubicBezTo>
                        <a:pt x="31" y="26"/>
                        <a:pt x="28" y="29"/>
                        <a:pt x="29" y="34"/>
                      </a:cubicBezTo>
                      <a:cubicBezTo>
                        <a:pt x="33" y="35"/>
                        <a:pt x="35" y="33"/>
                        <a:pt x="37" y="30"/>
                      </a:cubicBezTo>
                      <a:cubicBezTo>
                        <a:pt x="37" y="29"/>
                        <a:pt x="37" y="29"/>
                        <a:pt x="37" y="28"/>
                      </a:cubicBezTo>
                      <a:cubicBezTo>
                        <a:pt x="38" y="27"/>
                        <a:pt x="39" y="26"/>
                        <a:pt x="38" y="24"/>
                      </a:cubicBezTo>
                      <a:cubicBezTo>
                        <a:pt x="37" y="23"/>
                        <a:pt x="35" y="24"/>
                        <a:pt x="3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2" name="Freeform 33">
                  <a:extLst>
                    <a:ext uri="{FF2B5EF4-FFF2-40B4-BE49-F238E27FC236}">
                      <a16:creationId xmlns="" xmlns:a16="http://schemas.microsoft.com/office/drawing/2014/main" id="{BD89179B-213A-49AB-9202-67563E9FCF8B}"/>
                    </a:ext>
                  </a:extLst>
                </p:cNvPr>
                <p:cNvSpPr>
                  <a:spLocks/>
                </p:cNvSpPr>
                <p:nvPr/>
              </p:nvSpPr>
              <p:spPr bwMode="auto">
                <a:xfrm>
                  <a:off x="3181" y="2320"/>
                  <a:ext cx="94" cy="146"/>
                </a:xfrm>
                <a:custGeom>
                  <a:avLst/>
                  <a:gdLst>
                    <a:gd name="T0" fmla="*/ 15 w 45"/>
                    <a:gd name="T1" fmla="*/ 21 h 70"/>
                    <a:gd name="T2" fmla="*/ 15 w 45"/>
                    <a:gd name="T3" fmla="*/ 22 h 70"/>
                    <a:gd name="T4" fmla="*/ 24 w 45"/>
                    <a:gd name="T5" fmla="*/ 34 h 70"/>
                    <a:gd name="T6" fmla="*/ 24 w 45"/>
                    <a:gd name="T7" fmla="*/ 36 h 70"/>
                    <a:gd name="T8" fmla="*/ 29 w 45"/>
                    <a:gd name="T9" fmla="*/ 38 h 70"/>
                    <a:gd name="T10" fmla="*/ 29 w 45"/>
                    <a:gd name="T11" fmla="*/ 30 h 70"/>
                    <a:gd name="T12" fmla="*/ 28 w 45"/>
                    <a:gd name="T13" fmla="*/ 20 h 70"/>
                    <a:gd name="T14" fmla="*/ 28 w 45"/>
                    <a:gd name="T15" fmla="*/ 16 h 70"/>
                    <a:gd name="T16" fmla="*/ 26 w 45"/>
                    <a:gd name="T17" fmla="*/ 4 h 70"/>
                    <a:gd name="T18" fmla="*/ 33 w 45"/>
                    <a:gd name="T19" fmla="*/ 0 h 70"/>
                    <a:gd name="T20" fmla="*/ 37 w 45"/>
                    <a:gd name="T21" fmla="*/ 6 h 70"/>
                    <a:gd name="T22" fmla="*/ 36 w 45"/>
                    <a:gd name="T23" fmla="*/ 8 h 70"/>
                    <a:gd name="T24" fmla="*/ 37 w 45"/>
                    <a:gd name="T25" fmla="*/ 12 h 70"/>
                    <a:gd name="T26" fmla="*/ 38 w 45"/>
                    <a:gd name="T27" fmla="*/ 20 h 70"/>
                    <a:gd name="T28" fmla="*/ 39 w 45"/>
                    <a:gd name="T29" fmla="*/ 23 h 70"/>
                    <a:gd name="T30" fmla="*/ 39 w 45"/>
                    <a:gd name="T31" fmla="*/ 26 h 70"/>
                    <a:gd name="T32" fmla="*/ 40 w 45"/>
                    <a:gd name="T33" fmla="*/ 29 h 70"/>
                    <a:gd name="T34" fmla="*/ 40 w 45"/>
                    <a:gd name="T35" fmla="*/ 34 h 70"/>
                    <a:gd name="T36" fmla="*/ 40 w 45"/>
                    <a:gd name="T37" fmla="*/ 40 h 70"/>
                    <a:gd name="T38" fmla="*/ 42 w 45"/>
                    <a:gd name="T39" fmla="*/ 44 h 70"/>
                    <a:gd name="T40" fmla="*/ 42 w 45"/>
                    <a:gd name="T41" fmla="*/ 48 h 70"/>
                    <a:gd name="T42" fmla="*/ 43 w 45"/>
                    <a:gd name="T43" fmla="*/ 51 h 70"/>
                    <a:gd name="T44" fmla="*/ 43 w 45"/>
                    <a:gd name="T45" fmla="*/ 53 h 70"/>
                    <a:gd name="T46" fmla="*/ 45 w 45"/>
                    <a:gd name="T47" fmla="*/ 64 h 70"/>
                    <a:gd name="T48" fmla="*/ 43 w 45"/>
                    <a:gd name="T49" fmla="*/ 67 h 70"/>
                    <a:gd name="T50" fmla="*/ 41 w 45"/>
                    <a:gd name="T51" fmla="*/ 67 h 70"/>
                    <a:gd name="T52" fmla="*/ 36 w 45"/>
                    <a:gd name="T53" fmla="*/ 68 h 70"/>
                    <a:gd name="T54" fmla="*/ 33 w 45"/>
                    <a:gd name="T55" fmla="*/ 65 h 70"/>
                    <a:gd name="T56" fmla="*/ 29 w 45"/>
                    <a:gd name="T57" fmla="*/ 62 h 70"/>
                    <a:gd name="T58" fmla="*/ 28 w 45"/>
                    <a:gd name="T59" fmla="*/ 60 h 70"/>
                    <a:gd name="T60" fmla="*/ 23 w 45"/>
                    <a:gd name="T61" fmla="*/ 53 h 70"/>
                    <a:gd name="T62" fmla="*/ 24 w 45"/>
                    <a:gd name="T63" fmla="*/ 52 h 70"/>
                    <a:gd name="T64" fmla="*/ 21 w 45"/>
                    <a:gd name="T65" fmla="*/ 49 h 70"/>
                    <a:gd name="T66" fmla="*/ 16 w 45"/>
                    <a:gd name="T67" fmla="*/ 41 h 70"/>
                    <a:gd name="T68" fmla="*/ 12 w 45"/>
                    <a:gd name="T69" fmla="*/ 36 h 70"/>
                    <a:gd name="T70" fmla="*/ 8 w 45"/>
                    <a:gd name="T71" fmla="*/ 30 h 70"/>
                    <a:gd name="T72" fmla="*/ 3 w 45"/>
                    <a:gd name="T73" fmla="*/ 22 h 70"/>
                    <a:gd name="T74" fmla="*/ 0 w 45"/>
                    <a:gd name="T75" fmla="*/ 17 h 70"/>
                    <a:gd name="T76" fmla="*/ 7 w 45"/>
                    <a:gd name="T77" fmla="*/ 12 h 70"/>
                    <a:gd name="T78" fmla="*/ 15 w 45"/>
                    <a:gd name="T79" fmla="*/ 2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 h="70">
                      <a:moveTo>
                        <a:pt x="15" y="21"/>
                      </a:moveTo>
                      <a:cubicBezTo>
                        <a:pt x="15" y="21"/>
                        <a:pt x="15" y="22"/>
                        <a:pt x="15" y="22"/>
                      </a:cubicBezTo>
                      <a:cubicBezTo>
                        <a:pt x="19" y="26"/>
                        <a:pt x="20" y="31"/>
                        <a:pt x="24" y="34"/>
                      </a:cubicBezTo>
                      <a:cubicBezTo>
                        <a:pt x="24" y="35"/>
                        <a:pt x="24" y="36"/>
                        <a:pt x="24" y="36"/>
                      </a:cubicBezTo>
                      <a:cubicBezTo>
                        <a:pt x="26" y="36"/>
                        <a:pt x="27" y="39"/>
                        <a:pt x="29" y="38"/>
                      </a:cubicBezTo>
                      <a:cubicBezTo>
                        <a:pt x="30" y="38"/>
                        <a:pt x="30" y="33"/>
                        <a:pt x="29" y="30"/>
                      </a:cubicBezTo>
                      <a:cubicBezTo>
                        <a:pt x="29" y="27"/>
                        <a:pt x="28" y="24"/>
                        <a:pt x="28" y="20"/>
                      </a:cubicBezTo>
                      <a:cubicBezTo>
                        <a:pt x="28" y="19"/>
                        <a:pt x="28" y="17"/>
                        <a:pt x="28" y="16"/>
                      </a:cubicBezTo>
                      <a:cubicBezTo>
                        <a:pt x="27" y="14"/>
                        <a:pt x="25" y="8"/>
                        <a:pt x="26" y="4"/>
                      </a:cubicBezTo>
                      <a:cubicBezTo>
                        <a:pt x="27" y="1"/>
                        <a:pt x="30" y="1"/>
                        <a:pt x="33" y="0"/>
                      </a:cubicBezTo>
                      <a:cubicBezTo>
                        <a:pt x="35" y="1"/>
                        <a:pt x="36" y="4"/>
                        <a:pt x="37" y="6"/>
                      </a:cubicBezTo>
                      <a:cubicBezTo>
                        <a:pt x="37" y="7"/>
                        <a:pt x="36" y="7"/>
                        <a:pt x="36" y="8"/>
                      </a:cubicBezTo>
                      <a:cubicBezTo>
                        <a:pt x="36" y="9"/>
                        <a:pt x="37" y="10"/>
                        <a:pt x="37" y="12"/>
                      </a:cubicBezTo>
                      <a:cubicBezTo>
                        <a:pt x="38" y="14"/>
                        <a:pt x="37" y="18"/>
                        <a:pt x="38" y="20"/>
                      </a:cubicBezTo>
                      <a:cubicBezTo>
                        <a:pt x="38" y="21"/>
                        <a:pt x="39" y="22"/>
                        <a:pt x="39" y="23"/>
                      </a:cubicBezTo>
                      <a:cubicBezTo>
                        <a:pt x="39" y="24"/>
                        <a:pt x="39" y="25"/>
                        <a:pt x="39" y="26"/>
                      </a:cubicBezTo>
                      <a:cubicBezTo>
                        <a:pt x="39" y="27"/>
                        <a:pt x="40" y="28"/>
                        <a:pt x="40" y="29"/>
                      </a:cubicBezTo>
                      <a:cubicBezTo>
                        <a:pt x="40" y="30"/>
                        <a:pt x="40" y="32"/>
                        <a:pt x="40" y="34"/>
                      </a:cubicBezTo>
                      <a:cubicBezTo>
                        <a:pt x="40" y="36"/>
                        <a:pt x="40" y="38"/>
                        <a:pt x="40" y="40"/>
                      </a:cubicBezTo>
                      <a:cubicBezTo>
                        <a:pt x="41" y="42"/>
                        <a:pt x="41" y="43"/>
                        <a:pt x="42" y="44"/>
                      </a:cubicBezTo>
                      <a:cubicBezTo>
                        <a:pt x="42" y="45"/>
                        <a:pt x="42" y="47"/>
                        <a:pt x="42" y="48"/>
                      </a:cubicBezTo>
                      <a:cubicBezTo>
                        <a:pt x="43" y="49"/>
                        <a:pt x="43" y="50"/>
                        <a:pt x="43" y="51"/>
                      </a:cubicBezTo>
                      <a:cubicBezTo>
                        <a:pt x="43" y="52"/>
                        <a:pt x="43" y="52"/>
                        <a:pt x="43" y="53"/>
                      </a:cubicBezTo>
                      <a:cubicBezTo>
                        <a:pt x="43" y="55"/>
                        <a:pt x="45" y="62"/>
                        <a:pt x="45" y="64"/>
                      </a:cubicBezTo>
                      <a:cubicBezTo>
                        <a:pt x="45" y="64"/>
                        <a:pt x="43" y="66"/>
                        <a:pt x="43" y="67"/>
                      </a:cubicBezTo>
                      <a:cubicBezTo>
                        <a:pt x="42" y="67"/>
                        <a:pt x="42" y="67"/>
                        <a:pt x="41" y="67"/>
                      </a:cubicBezTo>
                      <a:cubicBezTo>
                        <a:pt x="39" y="68"/>
                        <a:pt x="39" y="70"/>
                        <a:pt x="36" y="68"/>
                      </a:cubicBezTo>
                      <a:cubicBezTo>
                        <a:pt x="35" y="68"/>
                        <a:pt x="34" y="66"/>
                        <a:pt x="33" y="65"/>
                      </a:cubicBezTo>
                      <a:cubicBezTo>
                        <a:pt x="31" y="64"/>
                        <a:pt x="30" y="63"/>
                        <a:pt x="29" y="62"/>
                      </a:cubicBezTo>
                      <a:cubicBezTo>
                        <a:pt x="28" y="61"/>
                        <a:pt x="28" y="60"/>
                        <a:pt x="28" y="60"/>
                      </a:cubicBezTo>
                      <a:cubicBezTo>
                        <a:pt x="27" y="58"/>
                        <a:pt x="25" y="55"/>
                        <a:pt x="23" y="53"/>
                      </a:cubicBezTo>
                      <a:cubicBezTo>
                        <a:pt x="23" y="53"/>
                        <a:pt x="24" y="52"/>
                        <a:pt x="24" y="52"/>
                      </a:cubicBezTo>
                      <a:cubicBezTo>
                        <a:pt x="23" y="51"/>
                        <a:pt x="22" y="50"/>
                        <a:pt x="21" y="49"/>
                      </a:cubicBezTo>
                      <a:cubicBezTo>
                        <a:pt x="19" y="46"/>
                        <a:pt x="18" y="43"/>
                        <a:pt x="16" y="41"/>
                      </a:cubicBezTo>
                      <a:cubicBezTo>
                        <a:pt x="15" y="39"/>
                        <a:pt x="14" y="38"/>
                        <a:pt x="12" y="36"/>
                      </a:cubicBezTo>
                      <a:cubicBezTo>
                        <a:pt x="11" y="34"/>
                        <a:pt x="10" y="32"/>
                        <a:pt x="8" y="30"/>
                      </a:cubicBezTo>
                      <a:cubicBezTo>
                        <a:pt x="8" y="27"/>
                        <a:pt x="5" y="24"/>
                        <a:pt x="3" y="22"/>
                      </a:cubicBezTo>
                      <a:cubicBezTo>
                        <a:pt x="3" y="20"/>
                        <a:pt x="0" y="19"/>
                        <a:pt x="0" y="17"/>
                      </a:cubicBezTo>
                      <a:cubicBezTo>
                        <a:pt x="0" y="14"/>
                        <a:pt x="3" y="11"/>
                        <a:pt x="7" y="12"/>
                      </a:cubicBezTo>
                      <a:cubicBezTo>
                        <a:pt x="10" y="12"/>
                        <a:pt x="11"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3" name="Freeform 34">
                  <a:extLst>
                    <a:ext uri="{FF2B5EF4-FFF2-40B4-BE49-F238E27FC236}">
                      <a16:creationId xmlns="" xmlns:a16="http://schemas.microsoft.com/office/drawing/2014/main" id="{8C116BE9-CB95-4310-90FD-44285FD1C803}"/>
                    </a:ext>
                  </a:extLst>
                </p:cNvPr>
                <p:cNvSpPr>
                  <a:spLocks/>
                </p:cNvSpPr>
                <p:nvPr/>
              </p:nvSpPr>
              <p:spPr bwMode="auto">
                <a:xfrm>
                  <a:off x="2714" y="2327"/>
                  <a:ext cx="129" cy="149"/>
                </a:xfrm>
                <a:custGeom>
                  <a:avLst/>
                  <a:gdLst>
                    <a:gd name="T0" fmla="*/ 38 w 62"/>
                    <a:gd name="T1" fmla="*/ 28 h 72"/>
                    <a:gd name="T2" fmla="*/ 43 w 62"/>
                    <a:gd name="T3" fmla="*/ 29 h 72"/>
                    <a:gd name="T4" fmla="*/ 51 w 62"/>
                    <a:gd name="T5" fmla="*/ 14 h 72"/>
                    <a:gd name="T6" fmla="*/ 54 w 62"/>
                    <a:gd name="T7" fmla="*/ 11 h 72"/>
                    <a:gd name="T8" fmla="*/ 58 w 62"/>
                    <a:gd name="T9" fmla="*/ 21 h 72"/>
                    <a:gd name="T10" fmla="*/ 50 w 62"/>
                    <a:gd name="T11" fmla="*/ 36 h 72"/>
                    <a:gd name="T12" fmla="*/ 47 w 62"/>
                    <a:gd name="T13" fmla="*/ 40 h 72"/>
                    <a:gd name="T14" fmla="*/ 44 w 62"/>
                    <a:gd name="T15" fmla="*/ 47 h 72"/>
                    <a:gd name="T16" fmla="*/ 41 w 62"/>
                    <a:gd name="T17" fmla="*/ 53 h 72"/>
                    <a:gd name="T18" fmla="*/ 39 w 62"/>
                    <a:gd name="T19" fmla="*/ 55 h 72"/>
                    <a:gd name="T20" fmla="*/ 40 w 62"/>
                    <a:gd name="T21" fmla="*/ 57 h 72"/>
                    <a:gd name="T22" fmla="*/ 38 w 62"/>
                    <a:gd name="T23" fmla="*/ 58 h 72"/>
                    <a:gd name="T24" fmla="*/ 37 w 62"/>
                    <a:gd name="T25" fmla="*/ 61 h 72"/>
                    <a:gd name="T26" fmla="*/ 35 w 62"/>
                    <a:gd name="T27" fmla="*/ 65 h 72"/>
                    <a:gd name="T28" fmla="*/ 32 w 62"/>
                    <a:gd name="T29" fmla="*/ 67 h 72"/>
                    <a:gd name="T30" fmla="*/ 27 w 62"/>
                    <a:gd name="T31" fmla="*/ 71 h 72"/>
                    <a:gd name="T32" fmla="*/ 26 w 62"/>
                    <a:gd name="T33" fmla="*/ 70 h 72"/>
                    <a:gd name="T34" fmla="*/ 24 w 62"/>
                    <a:gd name="T35" fmla="*/ 69 h 72"/>
                    <a:gd name="T36" fmla="*/ 23 w 62"/>
                    <a:gd name="T37" fmla="*/ 61 h 72"/>
                    <a:gd name="T38" fmla="*/ 23 w 62"/>
                    <a:gd name="T39" fmla="*/ 55 h 72"/>
                    <a:gd name="T40" fmla="*/ 24 w 62"/>
                    <a:gd name="T41" fmla="*/ 52 h 72"/>
                    <a:gd name="T42" fmla="*/ 23 w 62"/>
                    <a:gd name="T43" fmla="*/ 50 h 72"/>
                    <a:gd name="T44" fmla="*/ 24 w 62"/>
                    <a:gd name="T45" fmla="*/ 42 h 72"/>
                    <a:gd name="T46" fmla="*/ 17 w 62"/>
                    <a:gd name="T47" fmla="*/ 45 h 72"/>
                    <a:gd name="T48" fmla="*/ 18 w 62"/>
                    <a:gd name="T49" fmla="*/ 47 h 72"/>
                    <a:gd name="T50" fmla="*/ 10 w 62"/>
                    <a:gd name="T51" fmla="*/ 60 h 72"/>
                    <a:gd name="T52" fmla="*/ 1 w 62"/>
                    <a:gd name="T53" fmla="*/ 57 h 72"/>
                    <a:gd name="T54" fmla="*/ 4 w 62"/>
                    <a:gd name="T55" fmla="*/ 47 h 72"/>
                    <a:gd name="T56" fmla="*/ 6 w 62"/>
                    <a:gd name="T57" fmla="*/ 46 h 72"/>
                    <a:gd name="T58" fmla="*/ 7 w 62"/>
                    <a:gd name="T59" fmla="*/ 41 h 72"/>
                    <a:gd name="T60" fmla="*/ 9 w 62"/>
                    <a:gd name="T61" fmla="*/ 38 h 72"/>
                    <a:gd name="T62" fmla="*/ 11 w 62"/>
                    <a:gd name="T63" fmla="*/ 36 h 72"/>
                    <a:gd name="T64" fmla="*/ 10 w 62"/>
                    <a:gd name="T65" fmla="*/ 35 h 72"/>
                    <a:gd name="T66" fmla="*/ 15 w 62"/>
                    <a:gd name="T67" fmla="*/ 26 h 72"/>
                    <a:gd name="T68" fmla="*/ 17 w 62"/>
                    <a:gd name="T69" fmla="*/ 22 h 72"/>
                    <a:gd name="T70" fmla="*/ 24 w 62"/>
                    <a:gd name="T71" fmla="*/ 11 h 72"/>
                    <a:gd name="T72" fmla="*/ 34 w 62"/>
                    <a:gd name="T73" fmla="*/ 2 h 72"/>
                    <a:gd name="T74" fmla="*/ 38 w 62"/>
                    <a:gd name="T75" fmla="*/ 4 h 72"/>
                    <a:gd name="T76" fmla="*/ 40 w 62"/>
                    <a:gd name="T77" fmla="*/ 8 h 72"/>
                    <a:gd name="T78" fmla="*/ 39 w 62"/>
                    <a:gd name="T79" fmla="*/ 12 h 72"/>
                    <a:gd name="T80" fmla="*/ 39 w 62"/>
                    <a:gd name="T81" fmla="*/ 22 h 72"/>
                    <a:gd name="T82" fmla="*/ 38 w 62"/>
                    <a:gd name="T83" fmla="*/ 2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72">
                      <a:moveTo>
                        <a:pt x="38" y="28"/>
                      </a:moveTo>
                      <a:cubicBezTo>
                        <a:pt x="38" y="30"/>
                        <a:pt x="42" y="29"/>
                        <a:pt x="43" y="29"/>
                      </a:cubicBezTo>
                      <a:cubicBezTo>
                        <a:pt x="44" y="22"/>
                        <a:pt x="48" y="19"/>
                        <a:pt x="51" y="14"/>
                      </a:cubicBezTo>
                      <a:cubicBezTo>
                        <a:pt x="53" y="13"/>
                        <a:pt x="53" y="12"/>
                        <a:pt x="54" y="11"/>
                      </a:cubicBezTo>
                      <a:cubicBezTo>
                        <a:pt x="59" y="10"/>
                        <a:pt x="62" y="18"/>
                        <a:pt x="58" y="21"/>
                      </a:cubicBezTo>
                      <a:cubicBezTo>
                        <a:pt x="55" y="26"/>
                        <a:pt x="52" y="31"/>
                        <a:pt x="50" y="36"/>
                      </a:cubicBezTo>
                      <a:cubicBezTo>
                        <a:pt x="49" y="37"/>
                        <a:pt x="48" y="39"/>
                        <a:pt x="47" y="40"/>
                      </a:cubicBezTo>
                      <a:cubicBezTo>
                        <a:pt x="46" y="42"/>
                        <a:pt x="46" y="45"/>
                        <a:pt x="44" y="47"/>
                      </a:cubicBezTo>
                      <a:cubicBezTo>
                        <a:pt x="44" y="50"/>
                        <a:pt x="41" y="51"/>
                        <a:pt x="41" y="53"/>
                      </a:cubicBezTo>
                      <a:cubicBezTo>
                        <a:pt x="40" y="54"/>
                        <a:pt x="39" y="54"/>
                        <a:pt x="39" y="55"/>
                      </a:cubicBezTo>
                      <a:cubicBezTo>
                        <a:pt x="38" y="56"/>
                        <a:pt x="40" y="56"/>
                        <a:pt x="40" y="57"/>
                      </a:cubicBezTo>
                      <a:cubicBezTo>
                        <a:pt x="40" y="57"/>
                        <a:pt x="39" y="57"/>
                        <a:pt x="38" y="58"/>
                      </a:cubicBezTo>
                      <a:cubicBezTo>
                        <a:pt x="39" y="60"/>
                        <a:pt x="38" y="60"/>
                        <a:pt x="37" y="61"/>
                      </a:cubicBezTo>
                      <a:cubicBezTo>
                        <a:pt x="36" y="62"/>
                        <a:pt x="36" y="64"/>
                        <a:pt x="35" y="65"/>
                      </a:cubicBezTo>
                      <a:cubicBezTo>
                        <a:pt x="35" y="66"/>
                        <a:pt x="33" y="66"/>
                        <a:pt x="32" y="67"/>
                      </a:cubicBezTo>
                      <a:cubicBezTo>
                        <a:pt x="34" y="71"/>
                        <a:pt x="30" y="72"/>
                        <a:pt x="27" y="71"/>
                      </a:cubicBezTo>
                      <a:cubicBezTo>
                        <a:pt x="27" y="70"/>
                        <a:pt x="26" y="70"/>
                        <a:pt x="26" y="70"/>
                      </a:cubicBezTo>
                      <a:cubicBezTo>
                        <a:pt x="25" y="69"/>
                        <a:pt x="24" y="70"/>
                        <a:pt x="24" y="69"/>
                      </a:cubicBezTo>
                      <a:cubicBezTo>
                        <a:pt x="21" y="68"/>
                        <a:pt x="22" y="64"/>
                        <a:pt x="23" y="61"/>
                      </a:cubicBezTo>
                      <a:cubicBezTo>
                        <a:pt x="23" y="59"/>
                        <a:pt x="23" y="57"/>
                        <a:pt x="23" y="55"/>
                      </a:cubicBezTo>
                      <a:cubicBezTo>
                        <a:pt x="23" y="54"/>
                        <a:pt x="24" y="53"/>
                        <a:pt x="24" y="52"/>
                      </a:cubicBezTo>
                      <a:cubicBezTo>
                        <a:pt x="24" y="52"/>
                        <a:pt x="23" y="51"/>
                        <a:pt x="23" y="50"/>
                      </a:cubicBezTo>
                      <a:cubicBezTo>
                        <a:pt x="23" y="48"/>
                        <a:pt x="26" y="45"/>
                        <a:pt x="24" y="42"/>
                      </a:cubicBezTo>
                      <a:cubicBezTo>
                        <a:pt x="20" y="40"/>
                        <a:pt x="20" y="45"/>
                        <a:pt x="17" y="45"/>
                      </a:cubicBezTo>
                      <a:cubicBezTo>
                        <a:pt x="17" y="46"/>
                        <a:pt x="18" y="46"/>
                        <a:pt x="18" y="47"/>
                      </a:cubicBezTo>
                      <a:cubicBezTo>
                        <a:pt x="15" y="51"/>
                        <a:pt x="13" y="56"/>
                        <a:pt x="10" y="60"/>
                      </a:cubicBezTo>
                      <a:cubicBezTo>
                        <a:pt x="6" y="61"/>
                        <a:pt x="2" y="61"/>
                        <a:pt x="1" y="57"/>
                      </a:cubicBezTo>
                      <a:cubicBezTo>
                        <a:pt x="0" y="53"/>
                        <a:pt x="4" y="51"/>
                        <a:pt x="4" y="47"/>
                      </a:cubicBezTo>
                      <a:cubicBezTo>
                        <a:pt x="4" y="46"/>
                        <a:pt x="5" y="46"/>
                        <a:pt x="6" y="46"/>
                      </a:cubicBezTo>
                      <a:cubicBezTo>
                        <a:pt x="5" y="43"/>
                        <a:pt x="8" y="44"/>
                        <a:pt x="7" y="41"/>
                      </a:cubicBezTo>
                      <a:cubicBezTo>
                        <a:pt x="8" y="40"/>
                        <a:pt x="9" y="40"/>
                        <a:pt x="9" y="38"/>
                      </a:cubicBezTo>
                      <a:cubicBezTo>
                        <a:pt x="9" y="37"/>
                        <a:pt x="10" y="37"/>
                        <a:pt x="11" y="36"/>
                      </a:cubicBezTo>
                      <a:cubicBezTo>
                        <a:pt x="11" y="36"/>
                        <a:pt x="10" y="36"/>
                        <a:pt x="10" y="35"/>
                      </a:cubicBezTo>
                      <a:cubicBezTo>
                        <a:pt x="12" y="32"/>
                        <a:pt x="14" y="30"/>
                        <a:pt x="15" y="26"/>
                      </a:cubicBezTo>
                      <a:cubicBezTo>
                        <a:pt x="16" y="25"/>
                        <a:pt x="17" y="24"/>
                        <a:pt x="17" y="22"/>
                      </a:cubicBezTo>
                      <a:cubicBezTo>
                        <a:pt x="20" y="19"/>
                        <a:pt x="21" y="14"/>
                        <a:pt x="24" y="11"/>
                      </a:cubicBezTo>
                      <a:cubicBezTo>
                        <a:pt x="25" y="7"/>
                        <a:pt x="29" y="0"/>
                        <a:pt x="34" y="2"/>
                      </a:cubicBezTo>
                      <a:cubicBezTo>
                        <a:pt x="35" y="2"/>
                        <a:pt x="36" y="4"/>
                        <a:pt x="38" y="4"/>
                      </a:cubicBezTo>
                      <a:cubicBezTo>
                        <a:pt x="38" y="5"/>
                        <a:pt x="40" y="6"/>
                        <a:pt x="40" y="8"/>
                      </a:cubicBezTo>
                      <a:cubicBezTo>
                        <a:pt x="40" y="9"/>
                        <a:pt x="39" y="10"/>
                        <a:pt x="39" y="12"/>
                      </a:cubicBezTo>
                      <a:cubicBezTo>
                        <a:pt x="38" y="14"/>
                        <a:pt x="39" y="19"/>
                        <a:pt x="39" y="22"/>
                      </a:cubicBezTo>
                      <a:cubicBezTo>
                        <a:pt x="39" y="24"/>
                        <a:pt x="39" y="26"/>
                        <a:pt x="38"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4" name="Freeform 35">
                  <a:extLst>
                    <a:ext uri="{FF2B5EF4-FFF2-40B4-BE49-F238E27FC236}">
                      <a16:creationId xmlns="" xmlns:a16="http://schemas.microsoft.com/office/drawing/2014/main" id="{1EBD0E4C-AA92-421E-8C12-B0FE367B6DC1}"/>
                    </a:ext>
                  </a:extLst>
                </p:cNvPr>
                <p:cNvSpPr>
                  <a:spLocks/>
                </p:cNvSpPr>
                <p:nvPr/>
              </p:nvSpPr>
              <p:spPr bwMode="auto">
                <a:xfrm>
                  <a:off x="3148" y="2356"/>
                  <a:ext cx="60" cy="133"/>
                </a:xfrm>
                <a:custGeom>
                  <a:avLst/>
                  <a:gdLst>
                    <a:gd name="T0" fmla="*/ 10 w 29"/>
                    <a:gd name="T1" fmla="*/ 1 h 64"/>
                    <a:gd name="T2" fmla="*/ 12 w 29"/>
                    <a:gd name="T3" fmla="*/ 4 h 64"/>
                    <a:gd name="T4" fmla="*/ 13 w 29"/>
                    <a:gd name="T5" fmla="*/ 8 h 64"/>
                    <a:gd name="T6" fmla="*/ 14 w 29"/>
                    <a:gd name="T7" fmla="*/ 14 h 64"/>
                    <a:gd name="T8" fmla="*/ 15 w 29"/>
                    <a:gd name="T9" fmla="*/ 16 h 64"/>
                    <a:gd name="T10" fmla="*/ 17 w 29"/>
                    <a:gd name="T11" fmla="*/ 21 h 64"/>
                    <a:gd name="T12" fmla="*/ 18 w 29"/>
                    <a:gd name="T13" fmla="*/ 24 h 64"/>
                    <a:gd name="T14" fmla="*/ 19 w 29"/>
                    <a:gd name="T15" fmla="*/ 29 h 64"/>
                    <a:gd name="T16" fmla="*/ 20 w 29"/>
                    <a:gd name="T17" fmla="*/ 33 h 64"/>
                    <a:gd name="T18" fmla="*/ 20 w 29"/>
                    <a:gd name="T19" fmla="*/ 35 h 64"/>
                    <a:gd name="T20" fmla="*/ 22 w 29"/>
                    <a:gd name="T21" fmla="*/ 39 h 64"/>
                    <a:gd name="T22" fmla="*/ 24 w 29"/>
                    <a:gd name="T23" fmla="*/ 47 h 64"/>
                    <a:gd name="T24" fmla="*/ 27 w 29"/>
                    <a:gd name="T25" fmla="*/ 59 h 64"/>
                    <a:gd name="T26" fmla="*/ 19 w 29"/>
                    <a:gd name="T27" fmla="*/ 61 h 64"/>
                    <a:gd name="T28" fmla="*/ 14 w 29"/>
                    <a:gd name="T29" fmla="*/ 48 h 64"/>
                    <a:gd name="T30" fmla="*/ 14 w 29"/>
                    <a:gd name="T31" fmla="*/ 46 h 64"/>
                    <a:gd name="T32" fmla="*/ 13 w 29"/>
                    <a:gd name="T33" fmla="*/ 43 h 64"/>
                    <a:gd name="T34" fmla="*/ 12 w 29"/>
                    <a:gd name="T35" fmla="*/ 40 h 64"/>
                    <a:gd name="T36" fmla="*/ 11 w 29"/>
                    <a:gd name="T37" fmla="*/ 38 h 64"/>
                    <a:gd name="T38" fmla="*/ 11 w 29"/>
                    <a:gd name="T39" fmla="*/ 35 h 64"/>
                    <a:gd name="T40" fmla="*/ 6 w 29"/>
                    <a:gd name="T41" fmla="*/ 22 h 64"/>
                    <a:gd name="T42" fmla="*/ 5 w 29"/>
                    <a:gd name="T43" fmla="*/ 18 h 64"/>
                    <a:gd name="T44" fmla="*/ 4 w 29"/>
                    <a:gd name="T45" fmla="*/ 16 h 64"/>
                    <a:gd name="T46" fmla="*/ 4 w 29"/>
                    <a:gd name="T47" fmla="*/ 13 h 64"/>
                    <a:gd name="T48" fmla="*/ 1 w 29"/>
                    <a:gd name="T49" fmla="*/ 8 h 64"/>
                    <a:gd name="T50" fmla="*/ 0 w 29"/>
                    <a:gd name="T51" fmla="*/ 4 h 64"/>
                    <a:gd name="T52" fmla="*/ 10 w 29"/>
                    <a:gd name="T53"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64">
                      <a:moveTo>
                        <a:pt x="10" y="1"/>
                      </a:moveTo>
                      <a:cubicBezTo>
                        <a:pt x="11" y="2"/>
                        <a:pt x="11" y="3"/>
                        <a:pt x="12" y="4"/>
                      </a:cubicBezTo>
                      <a:cubicBezTo>
                        <a:pt x="11" y="6"/>
                        <a:pt x="13" y="7"/>
                        <a:pt x="13" y="8"/>
                      </a:cubicBezTo>
                      <a:cubicBezTo>
                        <a:pt x="14" y="10"/>
                        <a:pt x="14" y="12"/>
                        <a:pt x="14" y="14"/>
                      </a:cubicBezTo>
                      <a:cubicBezTo>
                        <a:pt x="14" y="15"/>
                        <a:pt x="15" y="15"/>
                        <a:pt x="15" y="16"/>
                      </a:cubicBezTo>
                      <a:cubicBezTo>
                        <a:pt x="16" y="17"/>
                        <a:pt x="16" y="19"/>
                        <a:pt x="17" y="21"/>
                      </a:cubicBezTo>
                      <a:cubicBezTo>
                        <a:pt x="17" y="22"/>
                        <a:pt x="18" y="23"/>
                        <a:pt x="18" y="24"/>
                      </a:cubicBezTo>
                      <a:cubicBezTo>
                        <a:pt x="19" y="26"/>
                        <a:pt x="19" y="27"/>
                        <a:pt x="19" y="29"/>
                      </a:cubicBezTo>
                      <a:cubicBezTo>
                        <a:pt x="19" y="30"/>
                        <a:pt x="20" y="31"/>
                        <a:pt x="20" y="33"/>
                      </a:cubicBezTo>
                      <a:cubicBezTo>
                        <a:pt x="20" y="33"/>
                        <a:pt x="20" y="34"/>
                        <a:pt x="20" y="35"/>
                      </a:cubicBezTo>
                      <a:cubicBezTo>
                        <a:pt x="21" y="36"/>
                        <a:pt x="22" y="37"/>
                        <a:pt x="22" y="39"/>
                      </a:cubicBezTo>
                      <a:cubicBezTo>
                        <a:pt x="23" y="42"/>
                        <a:pt x="24" y="44"/>
                        <a:pt x="24" y="47"/>
                      </a:cubicBezTo>
                      <a:cubicBezTo>
                        <a:pt x="25" y="49"/>
                        <a:pt x="29" y="56"/>
                        <a:pt x="27" y="59"/>
                      </a:cubicBezTo>
                      <a:cubicBezTo>
                        <a:pt x="26" y="62"/>
                        <a:pt x="22" y="64"/>
                        <a:pt x="19" y="61"/>
                      </a:cubicBezTo>
                      <a:cubicBezTo>
                        <a:pt x="18" y="57"/>
                        <a:pt x="15" y="52"/>
                        <a:pt x="14" y="48"/>
                      </a:cubicBezTo>
                      <a:cubicBezTo>
                        <a:pt x="14" y="47"/>
                        <a:pt x="15" y="47"/>
                        <a:pt x="14" y="46"/>
                      </a:cubicBezTo>
                      <a:cubicBezTo>
                        <a:pt x="14" y="45"/>
                        <a:pt x="13" y="44"/>
                        <a:pt x="13" y="43"/>
                      </a:cubicBezTo>
                      <a:cubicBezTo>
                        <a:pt x="12" y="42"/>
                        <a:pt x="13" y="41"/>
                        <a:pt x="12" y="40"/>
                      </a:cubicBezTo>
                      <a:cubicBezTo>
                        <a:pt x="12" y="39"/>
                        <a:pt x="11" y="39"/>
                        <a:pt x="11" y="38"/>
                      </a:cubicBezTo>
                      <a:cubicBezTo>
                        <a:pt x="11" y="37"/>
                        <a:pt x="11" y="36"/>
                        <a:pt x="11" y="35"/>
                      </a:cubicBezTo>
                      <a:cubicBezTo>
                        <a:pt x="9" y="31"/>
                        <a:pt x="8" y="27"/>
                        <a:pt x="6" y="22"/>
                      </a:cubicBezTo>
                      <a:cubicBezTo>
                        <a:pt x="6" y="21"/>
                        <a:pt x="6" y="19"/>
                        <a:pt x="5" y="18"/>
                      </a:cubicBezTo>
                      <a:cubicBezTo>
                        <a:pt x="5" y="17"/>
                        <a:pt x="4" y="16"/>
                        <a:pt x="4" y="16"/>
                      </a:cubicBezTo>
                      <a:cubicBezTo>
                        <a:pt x="4" y="15"/>
                        <a:pt x="4" y="14"/>
                        <a:pt x="4" y="13"/>
                      </a:cubicBezTo>
                      <a:cubicBezTo>
                        <a:pt x="3" y="11"/>
                        <a:pt x="2" y="10"/>
                        <a:pt x="1" y="8"/>
                      </a:cubicBezTo>
                      <a:cubicBezTo>
                        <a:pt x="1" y="7"/>
                        <a:pt x="0" y="5"/>
                        <a:pt x="0" y="4"/>
                      </a:cubicBezTo>
                      <a:cubicBezTo>
                        <a:pt x="1" y="1"/>
                        <a:pt x="5"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5" name="Freeform 36">
                  <a:extLst>
                    <a:ext uri="{FF2B5EF4-FFF2-40B4-BE49-F238E27FC236}">
                      <a16:creationId xmlns="" xmlns:a16="http://schemas.microsoft.com/office/drawing/2014/main" id="{20543E68-54A7-4CAF-82FA-511E340BDBD9}"/>
                    </a:ext>
                  </a:extLst>
                </p:cNvPr>
                <p:cNvSpPr>
                  <a:spLocks/>
                </p:cNvSpPr>
                <p:nvPr/>
              </p:nvSpPr>
              <p:spPr bwMode="auto">
                <a:xfrm>
                  <a:off x="2814" y="2360"/>
                  <a:ext cx="100" cy="141"/>
                </a:xfrm>
                <a:custGeom>
                  <a:avLst/>
                  <a:gdLst>
                    <a:gd name="T0" fmla="*/ 41 w 48"/>
                    <a:gd name="T1" fmla="*/ 5 h 68"/>
                    <a:gd name="T2" fmla="*/ 40 w 48"/>
                    <a:gd name="T3" fmla="*/ 7 h 68"/>
                    <a:gd name="T4" fmla="*/ 44 w 48"/>
                    <a:gd name="T5" fmla="*/ 10 h 68"/>
                    <a:gd name="T6" fmla="*/ 46 w 48"/>
                    <a:gd name="T7" fmla="*/ 21 h 68"/>
                    <a:gd name="T8" fmla="*/ 38 w 48"/>
                    <a:gd name="T9" fmla="*/ 22 h 68"/>
                    <a:gd name="T10" fmla="*/ 36 w 48"/>
                    <a:gd name="T11" fmla="*/ 16 h 68"/>
                    <a:gd name="T12" fmla="*/ 34 w 48"/>
                    <a:gd name="T13" fmla="*/ 13 h 68"/>
                    <a:gd name="T14" fmla="*/ 30 w 48"/>
                    <a:gd name="T15" fmla="*/ 9 h 68"/>
                    <a:gd name="T16" fmla="*/ 17 w 48"/>
                    <a:gd name="T17" fmla="*/ 17 h 68"/>
                    <a:gd name="T18" fmla="*/ 15 w 48"/>
                    <a:gd name="T19" fmla="*/ 22 h 68"/>
                    <a:gd name="T20" fmla="*/ 11 w 48"/>
                    <a:gd name="T21" fmla="*/ 46 h 68"/>
                    <a:gd name="T22" fmla="*/ 12 w 48"/>
                    <a:gd name="T23" fmla="*/ 48 h 68"/>
                    <a:gd name="T24" fmla="*/ 13 w 48"/>
                    <a:gd name="T25" fmla="*/ 50 h 68"/>
                    <a:gd name="T26" fmla="*/ 21 w 48"/>
                    <a:gd name="T27" fmla="*/ 52 h 68"/>
                    <a:gd name="T28" fmla="*/ 23 w 48"/>
                    <a:gd name="T29" fmla="*/ 53 h 68"/>
                    <a:gd name="T30" fmla="*/ 26 w 48"/>
                    <a:gd name="T31" fmla="*/ 50 h 68"/>
                    <a:gd name="T32" fmla="*/ 28 w 48"/>
                    <a:gd name="T33" fmla="*/ 46 h 68"/>
                    <a:gd name="T34" fmla="*/ 23 w 48"/>
                    <a:gd name="T35" fmla="*/ 39 h 68"/>
                    <a:gd name="T36" fmla="*/ 20 w 48"/>
                    <a:gd name="T37" fmla="*/ 35 h 68"/>
                    <a:gd name="T38" fmla="*/ 33 w 48"/>
                    <a:gd name="T39" fmla="*/ 36 h 68"/>
                    <a:gd name="T40" fmla="*/ 34 w 48"/>
                    <a:gd name="T41" fmla="*/ 35 h 68"/>
                    <a:gd name="T42" fmla="*/ 40 w 48"/>
                    <a:gd name="T43" fmla="*/ 40 h 68"/>
                    <a:gd name="T44" fmla="*/ 39 w 48"/>
                    <a:gd name="T45" fmla="*/ 44 h 68"/>
                    <a:gd name="T46" fmla="*/ 37 w 48"/>
                    <a:gd name="T47" fmla="*/ 50 h 68"/>
                    <a:gd name="T48" fmla="*/ 33 w 48"/>
                    <a:gd name="T49" fmla="*/ 57 h 68"/>
                    <a:gd name="T50" fmla="*/ 33 w 48"/>
                    <a:gd name="T51" fmla="*/ 60 h 68"/>
                    <a:gd name="T52" fmla="*/ 32 w 48"/>
                    <a:gd name="T53" fmla="*/ 62 h 68"/>
                    <a:gd name="T54" fmla="*/ 26 w 48"/>
                    <a:gd name="T55" fmla="*/ 68 h 68"/>
                    <a:gd name="T56" fmla="*/ 22 w 48"/>
                    <a:gd name="T57" fmla="*/ 63 h 68"/>
                    <a:gd name="T58" fmla="*/ 13 w 48"/>
                    <a:gd name="T59" fmla="*/ 63 h 68"/>
                    <a:gd name="T60" fmla="*/ 4 w 48"/>
                    <a:gd name="T61" fmla="*/ 56 h 68"/>
                    <a:gd name="T62" fmla="*/ 2 w 48"/>
                    <a:gd name="T63" fmla="*/ 53 h 68"/>
                    <a:gd name="T64" fmla="*/ 0 w 48"/>
                    <a:gd name="T65" fmla="*/ 48 h 68"/>
                    <a:gd name="T66" fmla="*/ 2 w 48"/>
                    <a:gd name="T67" fmla="*/ 31 h 68"/>
                    <a:gd name="T68" fmla="*/ 5 w 48"/>
                    <a:gd name="T69" fmla="*/ 22 h 68"/>
                    <a:gd name="T70" fmla="*/ 8 w 48"/>
                    <a:gd name="T71" fmla="*/ 16 h 68"/>
                    <a:gd name="T72" fmla="*/ 12 w 48"/>
                    <a:gd name="T73" fmla="*/ 9 h 68"/>
                    <a:gd name="T74" fmla="*/ 14 w 48"/>
                    <a:gd name="T75" fmla="*/ 8 h 68"/>
                    <a:gd name="T76" fmla="*/ 14 w 48"/>
                    <a:gd name="T77" fmla="*/ 6 h 68"/>
                    <a:gd name="T78" fmla="*/ 18 w 48"/>
                    <a:gd name="T79" fmla="*/ 3 h 68"/>
                    <a:gd name="T80" fmla="*/ 36 w 48"/>
                    <a:gd name="T81" fmla="*/ 1 h 68"/>
                    <a:gd name="T82" fmla="*/ 41 w 48"/>
                    <a:gd name="T8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68">
                      <a:moveTo>
                        <a:pt x="41" y="5"/>
                      </a:moveTo>
                      <a:cubicBezTo>
                        <a:pt x="41" y="6"/>
                        <a:pt x="40" y="6"/>
                        <a:pt x="40" y="7"/>
                      </a:cubicBezTo>
                      <a:cubicBezTo>
                        <a:pt x="42" y="7"/>
                        <a:pt x="43" y="9"/>
                        <a:pt x="44" y="10"/>
                      </a:cubicBezTo>
                      <a:cubicBezTo>
                        <a:pt x="43" y="13"/>
                        <a:pt x="48" y="17"/>
                        <a:pt x="46" y="21"/>
                      </a:cubicBezTo>
                      <a:cubicBezTo>
                        <a:pt x="44" y="23"/>
                        <a:pt x="40" y="23"/>
                        <a:pt x="38" y="22"/>
                      </a:cubicBezTo>
                      <a:cubicBezTo>
                        <a:pt x="37" y="20"/>
                        <a:pt x="35" y="19"/>
                        <a:pt x="36" y="16"/>
                      </a:cubicBezTo>
                      <a:cubicBezTo>
                        <a:pt x="35" y="15"/>
                        <a:pt x="34" y="14"/>
                        <a:pt x="34" y="13"/>
                      </a:cubicBezTo>
                      <a:cubicBezTo>
                        <a:pt x="33" y="11"/>
                        <a:pt x="31" y="10"/>
                        <a:pt x="30" y="9"/>
                      </a:cubicBezTo>
                      <a:cubicBezTo>
                        <a:pt x="23" y="9"/>
                        <a:pt x="22" y="14"/>
                        <a:pt x="17" y="17"/>
                      </a:cubicBezTo>
                      <a:cubicBezTo>
                        <a:pt x="17" y="19"/>
                        <a:pt x="16" y="21"/>
                        <a:pt x="15" y="22"/>
                      </a:cubicBezTo>
                      <a:cubicBezTo>
                        <a:pt x="13" y="28"/>
                        <a:pt x="10" y="38"/>
                        <a:pt x="11" y="46"/>
                      </a:cubicBezTo>
                      <a:cubicBezTo>
                        <a:pt x="11" y="47"/>
                        <a:pt x="12" y="47"/>
                        <a:pt x="12" y="48"/>
                      </a:cubicBezTo>
                      <a:cubicBezTo>
                        <a:pt x="13" y="49"/>
                        <a:pt x="12" y="50"/>
                        <a:pt x="13" y="50"/>
                      </a:cubicBezTo>
                      <a:cubicBezTo>
                        <a:pt x="14" y="53"/>
                        <a:pt x="19" y="55"/>
                        <a:pt x="21" y="52"/>
                      </a:cubicBezTo>
                      <a:cubicBezTo>
                        <a:pt x="22" y="52"/>
                        <a:pt x="22" y="53"/>
                        <a:pt x="23" y="53"/>
                      </a:cubicBezTo>
                      <a:cubicBezTo>
                        <a:pt x="24" y="52"/>
                        <a:pt x="25" y="50"/>
                        <a:pt x="26" y="50"/>
                      </a:cubicBezTo>
                      <a:cubicBezTo>
                        <a:pt x="26" y="48"/>
                        <a:pt x="28" y="47"/>
                        <a:pt x="28" y="46"/>
                      </a:cubicBezTo>
                      <a:cubicBezTo>
                        <a:pt x="28" y="42"/>
                        <a:pt x="25" y="41"/>
                        <a:pt x="23" y="39"/>
                      </a:cubicBezTo>
                      <a:cubicBezTo>
                        <a:pt x="21" y="38"/>
                        <a:pt x="19" y="37"/>
                        <a:pt x="20" y="35"/>
                      </a:cubicBezTo>
                      <a:cubicBezTo>
                        <a:pt x="21" y="31"/>
                        <a:pt x="31" y="34"/>
                        <a:pt x="33" y="36"/>
                      </a:cubicBezTo>
                      <a:cubicBezTo>
                        <a:pt x="33" y="36"/>
                        <a:pt x="34" y="35"/>
                        <a:pt x="34" y="35"/>
                      </a:cubicBezTo>
                      <a:cubicBezTo>
                        <a:pt x="36" y="38"/>
                        <a:pt x="40" y="37"/>
                        <a:pt x="40" y="40"/>
                      </a:cubicBezTo>
                      <a:cubicBezTo>
                        <a:pt x="40" y="41"/>
                        <a:pt x="39" y="42"/>
                        <a:pt x="39" y="44"/>
                      </a:cubicBezTo>
                      <a:cubicBezTo>
                        <a:pt x="38" y="46"/>
                        <a:pt x="37" y="47"/>
                        <a:pt x="37" y="50"/>
                      </a:cubicBezTo>
                      <a:cubicBezTo>
                        <a:pt x="36" y="53"/>
                        <a:pt x="34" y="55"/>
                        <a:pt x="33" y="57"/>
                      </a:cubicBezTo>
                      <a:cubicBezTo>
                        <a:pt x="33" y="58"/>
                        <a:pt x="33" y="59"/>
                        <a:pt x="33" y="60"/>
                      </a:cubicBezTo>
                      <a:cubicBezTo>
                        <a:pt x="33" y="60"/>
                        <a:pt x="32" y="61"/>
                        <a:pt x="32" y="62"/>
                      </a:cubicBezTo>
                      <a:cubicBezTo>
                        <a:pt x="30" y="65"/>
                        <a:pt x="30" y="68"/>
                        <a:pt x="26" y="68"/>
                      </a:cubicBezTo>
                      <a:cubicBezTo>
                        <a:pt x="25" y="66"/>
                        <a:pt x="22" y="66"/>
                        <a:pt x="22" y="63"/>
                      </a:cubicBezTo>
                      <a:cubicBezTo>
                        <a:pt x="19" y="62"/>
                        <a:pt x="15" y="63"/>
                        <a:pt x="13" y="63"/>
                      </a:cubicBezTo>
                      <a:cubicBezTo>
                        <a:pt x="8" y="62"/>
                        <a:pt x="6" y="58"/>
                        <a:pt x="4" y="56"/>
                      </a:cubicBezTo>
                      <a:cubicBezTo>
                        <a:pt x="3" y="55"/>
                        <a:pt x="3" y="54"/>
                        <a:pt x="2" y="53"/>
                      </a:cubicBezTo>
                      <a:cubicBezTo>
                        <a:pt x="2" y="50"/>
                        <a:pt x="1" y="49"/>
                        <a:pt x="0" y="48"/>
                      </a:cubicBezTo>
                      <a:cubicBezTo>
                        <a:pt x="0" y="43"/>
                        <a:pt x="0" y="35"/>
                        <a:pt x="2" y="31"/>
                      </a:cubicBezTo>
                      <a:cubicBezTo>
                        <a:pt x="2" y="27"/>
                        <a:pt x="4" y="25"/>
                        <a:pt x="5" y="22"/>
                      </a:cubicBezTo>
                      <a:cubicBezTo>
                        <a:pt x="6" y="20"/>
                        <a:pt x="7" y="18"/>
                        <a:pt x="8" y="16"/>
                      </a:cubicBezTo>
                      <a:cubicBezTo>
                        <a:pt x="9" y="14"/>
                        <a:pt x="10" y="11"/>
                        <a:pt x="12" y="9"/>
                      </a:cubicBezTo>
                      <a:cubicBezTo>
                        <a:pt x="12" y="9"/>
                        <a:pt x="13" y="8"/>
                        <a:pt x="14" y="8"/>
                      </a:cubicBezTo>
                      <a:cubicBezTo>
                        <a:pt x="14" y="8"/>
                        <a:pt x="14" y="7"/>
                        <a:pt x="14" y="6"/>
                      </a:cubicBezTo>
                      <a:cubicBezTo>
                        <a:pt x="15" y="5"/>
                        <a:pt x="17" y="4"/>
                        <a:pt x="18" y="3"/>
                      </a:cubicBezTo>
                      <a:cubicBezTo>
                        <a:pt x="23" y="2"/>
                        <a:pt x="29" y="0"/>
                        <a:pt x="36" y="1"/>
                      </a:cubicBezTo>
                      <a:cubicBezTo>
                        <a:pt x="37" y="2"/>
                        <a:pt x="39" y="3"/>
                        <a:pt x="4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6" name="Freeform 37">
                  <a:extLst>
                    <a:ext uri="{FF2B5EF4-FFF2-40B4-BE49-F238E27FC236}">
                      <a16:creationId xmlns="" xmlns:a16="http://schemas.microsoft.com/office/drawing/2014/main" id="{6943B4BC-0358-4EB5-9ADE-FE2F2B1A3CB3}"/>
                    </a:ext>
                  </a:extLst>
                </p:cNvPr>
                <p:cNvSpPr>
                  <a:spLocks/>
                </p:cNvSpPr>
                <p:nvPr/>
              </p:nvSpPr>
              <p:spPr bwMode="auto">
                <a:xfrm>
                  <a:off x="3066" y="2364"/>
                  <a:ext cx="90" cy="146"/>
                </a:xfrm>
                <a:custGeom>
                  <a:avLst/>
                  <a:gdLst>
                    <a:gd name="T0" fmla="*/ 35 w 43"/>
                    <a:gd name="T1" fmla="*/ 2 h 70"/>
                    <a:gd name="T2" fmla="*/ 35 w 43"/>
                    <a:gd name="T3" fmla="*/ 6 h 70"/>
                    <a:gd name="T4" fmla="*/ 36 w 43"/>
                    <a:gd name="T5" fmla="*/ 8 h 70"/>
                    <a:gd name="T6" fmla="*/ 36 w 43"/>
                    <a:gd name="T7" fmla="*/ 12 h 70"/>
                    <a:gd name="T8" fmla="*/ 37 w 43"/>
                    <a:gd name="T9" fmla="*/ 15 h 70"/>
                    <a:gd name="T10" fmla="*/ 37 w 43"/>
                    <a:gd name="T11" fmla="*/ 17 h 70"/>
                    <a:gd name="T12" fmla="*/ 38 w 43"/>
                    <a:gd name="T13" fmla="*/ 20 h 70"/>
                    <a:gd name="T14" fmla="*/ 38 w 43"/>
                    <a:gd name="T15" fmla="*/ 22 h 70"/>
                    <a:gd name="T16" fmla="*/ 39 w 43"/>
                    <a:gd name="T17" fmla="*/ 32 h 70"/>
                    <a:gd name="T18" fmla="*/ 40 w 43"/>
                    <a:gd name="T19" fmla="*/ 36 h 70"/>
                    <a:gd name="T20" fmla="*/ 40 w 43"/>
                    <a:gd name="T21" fmla="*/ 40 h 70"/>
                    <a:gd name="T22" fmla="*/ 41 w 43"/>
                    <a:gd name="T23" fmla="*/ 43 h 70"/>
                    <a:gd name="T24" fmla="*/ 41 w 43"/>
                    <a:gd name="T25" fmla="*/ 45 h 70"/>
                    <a:gd name="T26" fmla="*/ 42 w 43"/>
                    <a:gd name="T27" fmla="*/ 53 h 70"/>
                    <a:gd name="T28" fmla="*/ 42 w 43"/>
                    <a:gd name="T29" fmla="*/ 55 h 70"/>
                    <a:gd name="T30" fmla="*/ 43 w 43"/>
                    <a:gd name="T31" fmla="*/ 59 h 70"/>
                    <a:gd name="T32" fmla="*/ 41 w 43"/>
                    <a:gd name="T33" fmla="*/ 63 h 70"/>
                    <a:gd name="T34" fmla="*/ 33 w 43"/>
                    <a:gd name="T35" fmla="*/ 62 h 70"/>
                    <a:gd name="T36" fmla="*/ 34 w 43"/>
                    <a:gd name="T37" fmla="*/ 60 h 70"/>
                    <a:gd name="T38" fmla="*/ 31 w 43"/>
                    <a:gd name="T39" fmla="*/ 59 h 70"/>
                    <a:gd name="T40" fmla="*/ 26 w 43"/>
                    <a:gd name="T41" fmla="*/ 51 h 70"/>
                    <a:gd name="T42" fmla="*/ 24 w 43"/>
                    <a:gd name="T43" fmla="*/ 46 h 70"/>
                    <a:gd name="T44" fmla="*/ 21 w 43"/>
                    <a:gd name="T45" fmla="*/ 39 h 70"/>
                    <a:gd name="T46" fmla="*/ 17 w 43"/>
                    <a:gd name="T47" fmla="*/ 35 h 70"/>
                    <a:gd name="T48" fmla="*/ 15 w 43"/>
                    <a:gd name="T49" fmla="*/ 45 h 70"/>
                    <a:gd name="T50" fmla="*/ 16 w 43"/>
                    <a:gd name="T51" fmla="*/ 49 h 70"/>
                    <a:gd name="T52" fmla="*/ 17 w 43"/>
                    <a:gd name="T53" fmla="*/ 56 h 70"/>
                    <a:gd name="T54" fmla="*/ 17 w 43"/>
                    <a:gd name="T55" fmla="*/ 59 h 70"/>
                    <a:gd name="T56" fmla="*/ 17 w 43"/>
                    <a:gd name="T57" fmla="*/ 61 h 70"/>
                    <a:gd name="T58" fmla="*/ 17 w 43"/>
                    <a:gd name="T59" fmla="*/ 64 h 70"/>
                    <a:gd name="T60" fmla="*/ 9 w 43"/>
                    <a:gd name="T61" fmla="*/ 68 h 70"/>
                    <a:gd name="T62" fmla="*/ 5 w 43"/>
                    <a:gd name="T63" fmla="*/ 49 h 70"/>
                    <a:gd name="T64" fmla="*/ 4 w 43"/>
                    <a:gd name="T65" fmla="*/ 46 h 70"/>
                    <a:gd name="T66" fmla="*/ 4 w 43"/>
                    <a:gd name="T67" fmla="*/ 32 h 70"/>
                    <a:gd name="T68" fmla="*/ 3 w 43"/>
                    <a:gd name="T69" fmla="*/ 30 h 70"/>
                    <a:gd name="T70" fmla="*/ 2 w 43"/>
                    <a:gd name="T71" fmla="*/ 21 h 70"/>
                    <a:gd name="T72" fmla="*/ 1 w 43"/>
                    <a:gd name="T73" fmla="*/ 18 h 70"/>
                    <a:gd name="T74" fmla="*/ 2 w 43"/>
                    <a:gd name="T75" fmla="*/ 6 h 70"/>
                    <a:gd name="T76" fmla="*/ 13 w 43"/>
                    <a:gd name="T77" fmla="*/ 5 h 70"/>
                    <a:gd name="T78" fmla="*/ 15 w 43"/>
                    <a:gd name="T79" fmla="*/ 9 h 70"/>
                    <a:gd name="T80" fmla="*/ 21 w 43"/>
                    <a:gd name="T81" fmla="*/ 17 h 70"/>
                    <a:gd name="T82" fmla="*/ 26 w 43"/>
                    <a:gd name="T83" fmla="*/ 19 h 70"/>
                    <a:gd name="T84" fmla="*/ 27 w 43"/>
                    <a:gd name="T85" fmla="*/ 2 h 70"/>
                    <a:gd name="T86" fmla="*/ 31 w 43"/>
                    <a:gd name="T87" fmla="*/ 0 h 70"/>
                    <a:gd name="T88" fmla="*/ 35 w 43"/>
                    <a:gd name="T8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 h="70">
                      <a:moveTo>
                        <a:pt x="35" y="2"/>
                      </a:moveTo>
                      <a:cubicBezTo>
                        <a:pt x="36" y="3"/>
                        <a:pt x="35" y="4"/>
                        <a:pt x="35" y="6"/>
                      </a:cubicBezTo>
                      <a:cubicBezTo>
                        <a:pt x="35" y="6"/>
                        <a:pt x="36" y="7"/>
                        <a:pt x="36" y="8"/>
                      </a:cubicBezTo>
                      <a:cubicBezTo>
                        <a:pt x="37" y="9"/>
                        <a:pt x="36" y="10"/>
                        <a:pt x="36" y="12"/>
                      </a:cubicBezTo>
                      <a:cubicBezTo>
                        <a:pt x="36" y="13"/>
                        <a:pt x="37" y="14"/>
                        <a:pt x="37" y="15"/>
                      </a:cubicBezTo>
                      <a:cubicBezTo>
                        <a:pt x="37" y="15"/>
                        <a:pt x="37" y="16"/>
                        <a:pt x="37" y="17"/>
                      </a:cubicBezTo>
                      <a:cubicBezTo>
                        <a:pt x="37" y="18"/>
                        <a:pt x="38" y="19"/>
                        <a:pt x="38" y="20"/>
                      </a:cubicBezTo>
                      <a:cubicBezTo>
                        <a:pt x="38" y="21"/>
                        <a:pt x="38" y="21"/>
                        <a:pt x="38" y="22"/>
                      </a:cubicBezTo>
                      <a:cubicBezTo>
                        <a:pt x="38" y="25"/>
                        <a:pt x="39" y="29"/>
                        <a:pt x="39" y="32"/>
                      </a:cubicBezTo>
                      <a:cubicBezTo>
                        <a:pt x="39" y="34"/>
                        <a:pt x="40" y="35"/>
                        <a:pt x="40" y="36"/>
                      </a:cubicBezTo>
                      <a:cubicBezTo>
                        <a:pt x="40" y="37"/>
                        <a:pt x="40" y="39"/>
                        <a:pt x="40" y="40"/>
                      </a:cubicBezTo>
                      <a:cubicBezTo>
                        <a:pt x="40" y="41"/>
                        <a:pt x="41" y="42"/>
                        <a:pt x="41" y="43"/>
                      </a:cubicBezTo>
                      <a:cubicBezTo>
                        <a:pt x="41" y="43"/>
                        <a:pt x="41" y="44"/>
                        <a:pt x="41" y="45"/>
                      </a:cubicBezTo>
                      <a:cubicBezTo>
                        <a:pt x="41" y="48"/>
                        <a:pt x="42" y="50"/>
                        <a:pt x="42" y="53"/>
                      </a:cubicBezTo>
                      <a:cubicBezTo>
                        <a:pt x="42" y="54"/>
                        <a:pt x="42" y="55"/>
                        <a:pt x="42" y="55"/>
                      </a:cubicBezTo>
                      <a:cubicBezTo>
                        <a:pt x="42" y="57"/>
                        <a:pt x="43" y="58"/>
                        <a:pt x="43" y="59"/>
                      </a:cubicBezTo>
                      <a:cubicBezTo>
                        <a:pt x="43" y="60"/>
                        <a:pt x="42" y="63"/>
                        <a:pt x="41" y="63"/>
                      </a:cubicBezTo>
                      <a:cubicBezTo>
                        <a:pt x="38" y="66"/>
                        <a:pt x="35" y="63"/>
                        <a:pt x="33" y="62"/>
                      </a:cubicBezTo>
                      <a:cubicBezTo>
                        <a:pt x="32" y="61"/>
                        <a:pt x="34" y="61"/>
                        <a:pt x="34" y="60"/>
                      </a:cubicBezTo>
                      <a:cubicBezTo>
                        <a:pt x="33" y="59"/>
                        <a:pt x="32" y="59"/>
                        <a:pt x="31" y="59"/>
                      </a:cubicBezTo>
                      <a:cubicBezTo>
                        <a:pt x="30" y="56"/>
                        <a:pt x="28" y="54"/>
                        <a:pt x="26" y="51"/>
                      </a:cubicBezTo>
                      <a:cubicBezTo>
                        <a:pt x="25" y="49"/>
                        <a:pt x="25" y="48"/>
                        <a:pt x="24" y="46"/>
                      </a:cubicBezTo>
                      <a:cubicBezTo>
                        <a:pt x="23" y="44"/>
                        <a:pt x="22" y="41"/>
                        <a:pt x="21" y="39"/>
                      </a:cubicBezTo>
                      <a:cubicBezTo>
                        <a:pt x="20" y="38"/>
                        <a:pt x="18" y="35"/>
                        <a:pt x="17" y="35"/>
                      </a:cubicBezTo>
                      <a:cubicBezTo>
                        <a:pt x="14" y="34"/>
                        <a:pt x="14" y="42"/>
                        <a:pt x="15" y="45"/>
                      </a:cubicBezTo>
                      <a:cubicBezTo>
                        <a:pt x="15" y="46"/>
                        <a:pt x="16" y="47"/>
                        <a:pt x="16" y="49"/>
                      </a:cubicBezTo>
                      <a:cubicBezTo>
                        <a:pt x="17" y="51"/>
                        <a:pt x="16" y="54"/>
                        <a:pt x="17" y="56"/>
                      </a:cubicBezTo>
                      <a:cubicBezTo>
                        <a:pt x="17" y="57"/>
                        <a:pt x="17" y="58"/>
                        <a:pt x="17" y="59"/>
                      </a:cubicBezTo>
                      <a:cubicBezTo>
                        <a:pt x="17" y="59"/>
                        <a:pt x="17" y="60"/>
                        <a:pt x="17" y="61"/>
                      </a:cubicBezTo>
                      <a:cubicBezTo>
                        <a:pt x="17" y="62"/>
                        <a:pt x="17" y="63"/>
                        <a:pt x="17" y="64"/>
                      </a:cubicBezTo>
                      <a:cubicBezTo>
                        <a:pt x="17" y="66"/>
                        <a:pt x="12" y="70"/>
                        <a:pt x="9" y="68"/>
                      </a:cubicBezTo>
                      <a:cubicBezTo>
                        <a:pt x="5" y="65"/>
                        <a:pt x="6" y="55"/>
                        <a:pt x="5" y="49"/>
                      </a:cubicBezTo>
                      <a:cubicBezTo>
                        <a:pt x="5" y="48"/>
                        <a:pt x="4" y="47"/>
                        <a:pt x="4" y="46"/>
                      </a:cubicBezTo>
                      <a:cubicBezTo>
                        <a:pt x="3" y="42"/>
                        <a:pt x="4" y="36"/>
                        <a:pt x="4" y="32"/>
                      </a:cubicBezTo>
                      <a:cubicBezTo>
                        <a:pt x="3" y="31"/>
                        <a:pt x="3" y="31"/>
                        <a:pt x="3" y="30"/>
                      </a:cubicBezTo>
                      <a:cubicBezTo>
                        <a:pt x="2" y="27"/>
                        <a:pt x="3" y="23"/>
                        <a:pt x="2" y="21"/>
                      </a:cubicBezTo>
                      <a:cubicBezTo>
                        <a:pt x="2" y="20"/>
                        <a:pt x="1" y="19"/>
                        <a:pt x="1" y="18"/>
                      </a:cubicBezTo>
                      <a:cubicBezTo>
                        <a:pt x="0" y="14"/>
                        <a:pt x="2" y="9"/>
                        <a:pt x="2" y="6"/>
                      </a:cubicBezTo>
                      <a:cubicBezTo>
                        <a:pt x="3" y="3"/>
                        <a:pt x="10" y="3"/>
                        <a:pt x="13" y="5"/>
                      </a:cubicBezTo>
                      <a:cubicBezTo>
                        <a:pt x="14" y="6"/>
                        <a:pt x="15" y="7"/>
                        <a:pt x="15" y="9"/>
                      </a:cubicBezTo>
                      <a:cubicBezTo>
                        <a:pt x="17" y="12"/>
                        <a:pt x="20" y="13"/>
                        <a:pt x="21" y="17"/>
                      </a:cubicBezTo>
                      <a:cubicBezTo>
                        <a:pt x="22" y="18"/>
                        <a:pt x="23" y="20"/>
                        <a:pt x="26" y="19"/>
                      </a:cubicBezTo>
                      <a:cubicBezTo>
                        <a:pt x="27" y="14"/>
                        <a:pt x="24" y="6"/>
                        <a:pt x="27" y="2"/>
                      </a:cubicBezTo>
                      <a:cubicBezTo>
                        <a:pt x="27" y="1"/>
                        <a:pt x="30" y="0"/>
                        <a:pt x="31" y="0"/>
                      </a:cubicBezTo>
                      <a:cubicBezTo>
                        <a:pt x="32" y="0"/>
                        <a:pt x="33" y="2"/>
                        <a:pt x="3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7" name="Freeform 38">
                  <a:extLst>
                    <a:ext uri="{FF2B5EF4-FFF2-40B4-BE49-F238E27FC236}">
                      <a16:creationId xmlns="" xmlns:a16="http://schemas.microsoft.com/office/drawing/2014/main" id="{E5E217D8-4B80-4A42-A0F1-ABDE87EEFDD9}"/>
                    </a:ext>
                  </a:extLst>
                </p:cNvPr>
                <p:cNvSpPr>
                  <a:spLocks/>
                </p:cNvSpPr>
                <p:nvPr/>
              </p:nvSpPr>
              <p:spPr bwMode="auto">
                <a:xfrm>
                  <a:off x="2979" y="2374"/>
                  <a:ext cx="83" cy="140"/>
                </a:xfrm>
                <a:custGeom>
                  <a:avLst/>
                  <a:gdLst>
                    <a:gd name="T0" fmla="*/ 37 w 40"/>
                    <a:gd name="T1" fmla="*/ 53 h 67"/>
                    <a:gd name="T2" fmla="*/ 38 w 40"/>
                    <a:gd name="T3" fmla="*/ 55 h 67"/>
                    <a:gd name="T4" fmla="*/ 32 w 40"/>
                    <a:gd name="T5" fmla="*/ 59 h 67"/>
                    <a:gd name="T6" fmla="*/ 29 w 40"/>
                    <a:gd name="T7" fmla="*/ 64 h 67"/>
                    <a:gd name="T8" fmla="*/ 25 w 40"/>
                    <a:gd name="T9" fmla="*/ 65 h 67"/>
                    <a:gd name="T10" fmla="*/ 22 w 40"/>
                    <a:gd name="T11" fmla="*/ 67 h 67"/>
                    <a:gd name="T12" fmla="*/ 13 w 40"/>
                    <a:gd name="T13" fmla="*/ 64 h 67"/>
                    <a:gd name="T14" fmla="*/ 11 w 40"/>
                    <a:gd name="T15" fmla="*/ 63 h 67"/>
                    <a:gd name="T16" fmla="*/ 7 w 40"/>
                    <a:gd name="T17" fmla="*/ 60 h 67"/>
                    <a:gd name="T18" fmla="*/ 5 w 40"/>
                    <a:gd name="T19" fmla="*/ 58 h 67"/>
                    <a:gd name="T20" fmla="*/ 4 w 40"/>
                    <a:gd name="T21" fmla="*/ 54 h 67"/>
                    <a:gd name="T22" fmla="*/ 2 w 40"/>
                    <a:gd name="T23" fmla="*/ 51 h 67"/>
                    <a:gd name="T24" fmla="*/ 2 w 40"/>
                    <a:gd name="T25" fmla="*/ 48 h 67"/>
                    <a:gd name="T26" fmla="*/ 2 w 40"/>
                    <a:gd name="T27" fmla="*/ 45 h 67"/>
                    <a:gd name="T28" fmla="*/ 3 w 40"/>
                    <a:gd name="T29" fmla="*/ 42 h 67"/>
                    <a:gd name="T30" fmla="*/ 2 w 40"/>
                    <a:gd name="T31" fmla="*/ 37 h 67"/>
                    <a:gd name="T32" fmla="*/ 2 w 40"/>
                    <a:gd name="T33" fmla="*/ 32 h 67"/>
                    <a:gd name="T34" fmla="*/ 2 w 40"/>
                    <a:gd name="T35" fmla="*/ 23 h 67"/>
                    <a:gd name="T36" fmla="*/ 2 w 40"/>
                    <a:gd name="T37" fmla="*/ 14 h 67"/>
                    <a:gd name="T38" fmla="*/ 3 w 40"/>
                    <a:gd name="T39" fmla="*/ 6 h 67"/>
                    <a:gd name="T40" fmla="*/ 2 w 40"/>
                    <a:gd name="T41" fmla="*/ 4 h 67"/>
                    <a:gd name="T42" fmla="*/ 11 w 40"/>
                    <a:gd name="T43" fmla="*/ 2 h 67"/>
                    <a:gd name="T44" fmla="*/ 12 w 40"/>
                    <a:gd name="T45" fmla="*/ 10 h 67"/>
                    <a:gd name="T46" fmla="*/ 12 w 40"/>
                    <a:gd name="T47" fmla="*/ 15 h 67"/>
                    <a:gd name="T48" fmla="*/ 11 w 40"/>
                    <a:gd name="T49" fmla="*/ 25 h 67"/>
                    <a:gd name="T50" fmla="*/ 12 w 40"/>
                    <a:gd name="T51" fmla="*/ 27 h 67"/>
                    <a:gd name="T52" fmla="*/ 12 w 40"/>
                    <a:gd name="T53" fmla="*/ 29 h 67"/>
                    <a:gd name="T54" fmla="*/ 12 w 40"/>
                    <a:gd name="T55" fmla="*/ 31 h 67"/>
                    <a:gd name="T56" fmla="*/ 11 w 40"/>
                    <a:gd name="T57" fmla="*/ 34 h 67"/>
                    <a:gd name="T58" fmla="*/ 12 w 40"/>
                    <a:gd name="T59" fmla="*/ 37 h 67"/>
                    <a:gd name="T60" fmla="*/ 12 w 40"/>
                    <a:gd name="T61" fmla="*/ 39 h 67"/>
                    <a:gd name="T62" fmla="*/ 12 w 40"/>
                    <a:gd name="T63" fmla="*/ 42 h 67"/>
                    <a:gd name="T64" fmla="*/ 12 w 40"/>
                    <a:gd name="T65" fmla="*/ 45 h 67"/>
                    <a:gd name="T66" fmla="*/ 13 w 40"/>
                    <a:gd name="T67" fmla="*/ 50 h 67"/>
                    <a:gd name="T68" fmla="*/ 15 w 40"/>
                    <a:gd name="T69" fmla="*/ 55 h 67"/>
                    <a:gd name="T70" fmla="*/ 24 w 40"/>
                    <a:gd name="T71" fmla="*/ 56 h 67"/>
                    <a:gd name="T72" fmla="*/ 26 w 40"/>
                    <a:gd name="T73" fmla="*/ 53 h 67"/>
                    <a:gd name="T74" fmla="*/ 28 w 40"/>
                    <a:gd name="T75" fmla="*/ 50 h 67"/>
                    <a:gd name="T76" fmla="*/ 29 w 40"/>
                    <a:gd name="T77" fmla="*/ 40 h 67"/>
                    <a:gd name="T78" fmla="*/ 29 w 40"/>
                    <a:gd name="T79" fmla="*/ 37 h 67"/>
                    <a:gd name="T80" fmla="*/ 29 w 40"/>
                    <a:gd name="T81" fmla="*/ 35 h 67"/>
                    <a:gd name="T82" fmla="*/ 29 w 40"/>
                    <a:gd name="T83" fmla="*/ 31 h 67"/>
                    <a:gd name="T84" fmla="*/ 29 w 40"/>
                    <a:gd name="T85" fmla="*/ 29 h 67"/>
                    <a:gd name="T86" fmla="*/ 28 w 40"/>
                    <a:gd name="T87" fmla="*/ 9 h 67"/>
                    <a:gd name="T88" fmla="*/ 29 w 40"/>
                    <a:gd name="T89" fmla="*/ 6 h 67"/>
                    <a:gd name="T90" fmla="*/ 29 w 40"/>
                    <a:gd name="T91" fmla="*/ 4 h 67"/>
                    <a:gd name="T92" fmla="*/ 33 w 40"/>
                    <a:gd name="T93" fmla="*/ 0 h 67"/>
                    <a:gd name="T94" fmla="*/ 38 w 40"/>
                    <a:gd name="T95" fmla="*/ 2 h 67"/>
                    <a:gd name="T96" fmla="*/ 38 w 40"/>
                    <a:gd name="T97" fmla="*/ 4 h 67"/>
                    <a:gd name="T98" fmla="*/ 39 w 40"/>
                    <a:gd name="T99" fmla="*/ 6 h 67"/>
                    <a:gd name="T100" fmla="*/ 38 w 40"/>
                    <a:gd name="T101" fmla="*/ 11 h 67"/>
                    <a:gd name="T102" fmla="*/ 39 w 40"/>
                    <a:gd name="T103" fmla="*/ 13 h 67"/>
                    <a:gd name="T104" fmla="*/ 39 w 40"/>
                    <a:gd name="T105" fmla="*/ 18 h 67"/>
                    <a:gd name="T106" fmla="*/ 39 w 40"/>
                    <a:gd name="T107" fmla="*/ 28 h 67"/>
                    <a:gd name="T108" fmla="*/ 39 w 40"/>
                    <a:gd name="T109" fmla="*/ 30 h 67"/>
                    <a:gd name="T110" fmla="*/ 39 w 40"/>
                    <a:gd name="T111" fmla="*/ 35 h 67"/>
                    <a:gd name="T112" fmla="*/ 39 w 40"/>
                    <a:gd name="T113" fmla="*/ 37 h 67"/>
                    <a:gd name="T114" fmla="*/ 39 w 40"/>
                    <a:gd name="T115" fmla="*/ 52 h 67"/>
                    <a:gd name="T116" fmla="*/ 37 w 40"/>
                    <a:gd name="T117"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 h="67">
                      <a:moveTo>
                        <a:pt x="37" y="53"/>
                      </a:moveTo>
                      <a:cubicBezTo>
                        <a:pt x="36" y="54"/>
                        <a:pt x="38" y="54"/>
                        <a:pt x="38" y="55"/>
                      </a:cubicBezTo>
                      <a:cubicBezTo>
                        <a:pt x="36" y="57"/>
                        <a:pt x="35" y="59"/>
                        <a:pt x="32" y="59"/>
                      </a:cubicBezTo>
                      <a:cubicBezTo>
                        <a:pt x="32" y="60"/>
                        <a:pt x="31" y="63"/>
                        <a:pt x="29" y="64"/>
                      </a:cubicBezTo>
                      <a:cubicBezTo>
                        <a:pt x="28" y="64"/>
                        <a:pt x="27" y="64"/>
                        <a:pt x="25" y="65"/>
                      </a:cubicBezTo>
                      <a:cubicBezTo>
                        <a:pt x="24" y="65"/>
                        <a:pt x="23" y="66"/>
                        <a:pt x="22" y="67"/>
                      </a:cubicBezTo>
                      <a:cubicBezTo>
                        <a:pt x="19" y="67"/>
                        <a:pt x="15" y="66"/>
                        <a:pt x="13" y="64"/>
                      </a:cubicBezTo>
                      <a:cubicBezTo>
                        <a:pt x="12" y="64"/>
                        <a:pt x="12" y="63"/>
                        <a:pt x="11" y="63"/>
                      </a:cubicBezTo>
                      <a:cubicBezTo>
                        <a:pt x="9" y="63"/>
                        <a:pt x="8" y="61"/>
                        <a:pt x="7" y="60"/>
                      </a:cubicBezTo>
                      <a:cubicBezTo>
                        <a:pt x="7" y="59"/>
                        <a:pt x="6" y="59"/>
                        <a:pt x="5" y="58"/>
                      </a:cubicBezTo>
                      <a:cubicBezTo>
                        <a:pt x="5" y="57"/>
                        <a:pt x="4" y="56"/>
                        <a:pt x="4" y="54"/>
                      </a:cubicBezTo>
                      <a:cubicBezTo>
                        <a:pt x="3" y="53"/>
                        <a:pt x="2" y="52"/>
                        <a:pt x="2" y="51"/>
                      </a:cubicBezTo>
                      <a:cubicBezTo>
                        <a:pt x="2" y="50"/>
                        <a:pt x="2" y="49"/>
                        <a:pt x="2" y="48"/>
                      </a:cubicBezTo>
                      <a:cubicBezTo>
                        <a:pt x="2" y="47"/>
                        <a:pt x="2" y="46"/>
                        <a:pt x="2" y="45"/>
                      </a:cubicBezTo>
                      <a:cubicBezTo>
                        <a:pt x="2" y="44"/>
                        <a:pt x="3" y="43"/>
                        <a:pt x="3" y="42"/>
                      </a:cubicBezTo>
                      <a:cubicBezTo>
                        <a:pt x="3" y="40"/>
                        <a:pt x="1" y="39"/>
                        <a:pt x="2" y="37"/>
                      </a:cubicBezTo>
                      <a:cubicBezTo>
                        <a:pt x="2" y="35"/>
                        <a:pt x="4" y="33"/>
                        <a:pt x="2" y="32"/>
                      </a:cubicBezTo>
                      <a:cubicBezTo>
                        <a:pt x="2" y="29"/>
                        <a:pt x="2" y="26"/>
                        <a:pt x="2" y="23"/>
                      </a:cubicBezTo>
                      <a:cubicBezTo>
                        <a:pt x="1" y="20"/>
                        <a:pt x="2" y="17"/>
                        <a:pt x="2" y="14"/>
                      </a:cubicBezTo>
                      <a:cubicBezTo>
                        <a:pt x="2" y="11"/>
                        <a:pt x="0" y="7"/>
                        <a:pt x="3" y="6"/>
                      </a:cubicBezTo>
                      <a:cubicBezTo>
                        <a:pt x="3" y="5"/>
                        <a:pt x="2" y="5"/>
                        <a:pt x="2" y="4"/>
                      </a:cubicBezTo>
                      <a:cubicBezTo>
                        <a:pt x="3" y="1"/>
                        <a:pt x="8" y="0"/>
                        <a:pt x="11" y="2"/>
                      </a:cubicBezTo>
                      <a:cubicBezTo>
                        <a:pt x="12" y="4"/>
                        <a:pt x="12" y="7"/>
                        <a:pt x="12" y="10"/>
                      </a:cubicBezTo>
                      <a:cubicBezTo>
                        <a:pt x="12" y="12"/>
                        <a:pt x="12" y="13"/>
                        <a:pt x="12" y="15"/>
                      </a:cubicBezTo>
                      <a:cubicBezTo>
                        <a:pt x="12" y="18"/>
                        <a:pt x="11" y="21"/>
                        <a:pt x="11" y="25"/>
                      </a:cubicBezTo>
                      <a:cubicBezTo>
                        <a:pt x="11" y="26"/>
                        <a:pt x="12" y="26"/>
                        <a:pt x="12" y="27"/>
                      </a:cubicBezTo>
                      <a:cubicBezTo>
                        <a:pt x="12" y="27"/>
                        <a:pt x="12" y="28"/>
                        <a:pt x="12" y="29"/>
                      </a:cubicBezTo>
                      <a:cubicBezTo>
                        <a:pt x="12" y="30"/>
                        <a:pt x="12" y="31"/>
                        <a:pt x="12" y="31"/>
                      </a:cubicBezTo>
                      <a:cubicBezTo>
                        <a:pt x="12" y="32"/>
                        <a:pt x="11" y="33"/>
                        <a:pt x="11" y="34"/>
                      </a:cubicBezTo>
                      <a:cubicBezTo>
                        <a:pt x="11" y="35"/>
                        <a:pt x="12" y="36"/>
                        <a:pt x="12" y="37"/>
                      </a:cubicBezTo>
                      <a:cubicBezTo>
                        <a:pt x="13" y="38"/>
                        <a:pt x="12" y="39"/>
                        <a:pt x="12" y="39"/>
                      </a:cubicBezTo>
                      <a:cubicBezTo>
                        <a:pt x="12" y="40"/>
                        <a:pt x="12" y="41"/>
                        <a:pt x="12" y="42"/>
                      </a:cubicBezTo>
                      <a:cubicBezTo>
                        <a:pt x="12" y="43"/>
                        <a:pt x="12" y="44"/>
                        <a:pt x="12" y="45"/>
                      </a:cubicBezTo>
                      <a:cubicBezTo>
                        <a:pt x="12" y="46"/>
                        <a:pt x="13" y="48"/>
                        <a:pt x="13" y="50"/>
                      </a:cubicBezTo>
                      <a:cubicBezTo>
                        <a:pt x="14" y="52"/>
                        <a:pt x="15" y="53"/>
                        <a:pt x="15" y="55"/>
                      </a:cubicBezTo>
                      <a:cubicBezTo>
                        <a:pt x="19" y="56"/>
                        <a:pt x="20" y="58"/>
                        <a:pt x="24" y="56"/>
                      </a:cubicBezTo>
                      <a:cubicBezTo>
                        <a:pt x="25" y="56"/>
                        <a:pt x="26" y="55"/>
                        <a:pt x="26" y="53"/>
                      </a:cubicBezTo>
                      <a:cubicBezTo>
                        <a:pt x="28" y="53"/>
                        <a:pt x="28" y="52"/>
                        <a:pt x="28" y="50"/>
                      </a:cubicBezTo>
                      <a:cubicBezTo>
                        <a:pt x="28" y="47"/>
                        <a:pt x="28" y="43"/>
                        <a:pt x="29" y="40"/>
                      </a:cubicBezTo>
                      <a:cubicBezTo>
                        <a:pt x="29" y="39"/>
                        <a:pt x="29" y="38"/>
                        <a:pt x="29" y="37"/>
                      </a:cubicBezTo>
                      <a:cubicBezTo>
                        <a:pt x="29" y="36"/>
                        <a:pt x="29" y="36"/>
                        <a:pt x="29" y="35"/>
                      </a:cubicBezTo>
                      <a:cubicBezTo>
                        <a:pt x="29" y="33"/>
                        <a:pt x="30" y="32"/>
                        <a:pt x="29" y="31"/>
                      </a:cubicBezTo>
                      <a:cubicBezTo>
                        <a:pt x="29" y="30"/>
                        <a:pt x="29" y="29"/>
                        <a:pt x="29" y="29"/>
                      </a:cubicBezTo>
                      <a:cubicBezTo>
                        <a:pt x="29" y="23"/>
                        <a:pt x="28" y="16"/>
                        <a:pt x="28" y="9"/>
                      </a:cubicBezTo>
                      <a:cubicBezTo>
                        <a:pt x="28" y="8"/>
                        <a:pt x="29" y="7"/>
                        <a:pt x="29" y="6"/>
                      </a:cubicBezTo>
                      <a:cubicBezTo>
                        <a:pt x="29" y="6"/>
                        <a:pt x="29" y="5"/>
                        <a:pt x="29" y="4"/>
                      </a:cubicBezTo>
                      <a:cubicBezTo>
                        <a:pt x="29" y="4"/>
                        <a:pt x="32" y="1"/>
                        <a:pt x="33" y="0"/>
                      </a:cubicBezTo>
                      <a:cubicBezTo>
                        <a:pt x="35" y="0"/>
                        <a:pt x="38" y="1"/>
                        <a:pt x="38" y="2"/>
                      </a:cubicBezTo>
                      <a:cubicBezTo>
                        <a:pt x="39" y="3"/>
                        <a:pt x="38" y="3"/>
                        <a:pt x="38" y="4"/>
                      </a:cubicBezTo>
                      <a:cubicBezTo>
                        <a:pt x="38" y="5"/>
                        <a:pt x="39" y="5"/>
                        <a:pt x="39" y="6"/>
                      </a:cubicBezTo>
                      <a:cubicBezTo>
                        <a:pt x="39" y="7"/>
                        <a:pt x="39" y="10"/>
                        <a:pt x="38" y="11"/>
                      </a:cubicBezTo>
                      <a:cubicBezTo>
                        <a:pt x="38" y="12"/>
                        <a:pt x="39" y="13"/>
                        <a:pt x="39" y="13"/>
                      </a:cubicBezTo>
                      <a:cubicBezTo>
                        <a:pt x="40" y="15"/>
                        <a:pt x="39" y="16"/>
                        <a:pt x="39" y="18"/>
                      </a:cubicBezTo>
                      <a:cubicBezTo>
                        <a:pt x="38" y="22"/>
                        <a:pt x="40" y="25"/>
                        <a:pt x="39" y="28"/>
                      </a:cubicBezTo>
                      <a:cubicBezTo>
                        <a:pt x="38" y="29"/>
                        <a:pt x="39" y="29"/>
                        <a:pt x="39" y="30"/>
                      </a:cubicBezTo>
                      <a:cubicBezTo>
                        <a:pt x="39" y="32"/>
                        <a:pt x="38" y="33"/>
                        <a:pt x="39" y="35"/>
                      </a:cubicBezTo>
                      <a:cubicBezTo>
                        <a:pt x="39" y="36"/>
                        <a:pt x="39" y="36"/>
                        <a:pt x="39" y="37"/>
                      </a:cubicBezTo>
                      <a:cubicBezTo>
                        <a:pt x="40" y="41"/>
                        <a:pt x="39" y="47"/>
                        <a:pt x="39" y="52"/>
                      </a:cubicBezTo>
                      <a:cubicBezTo>
                        <a:pt x="38" y="52"/>
                        <a:pt x="37" y="53"/>
                        <a:pt x="3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sp>
          <p:nvSpPr>
            <p:cNvPr id="61" name="文本框 60">
              <a:extLst>
                <a:ext uri="{FF2B5EF4-FFF2-40B4-BE49-F238E27FC236}">
                  <a16:creationId xmlns="" xmlns:a16="http://schemas.microsoft.com/office/drawing/2014/main" id="{1DB9BBDD-9833-4736-A42D-1C11FE34356C}"/>
                </a:ext>
              </a:extLst>
            </p:cNvPr>
            <p:cNvSpPr txBox="1"/>
            <p:nvPr/>
          </p:nvSpPr>
          <p:spPr>
            <a:xfrm>
              <a:off x="1063665" y="265481"/>
              <a:ext cx="9209877" cy="461665"/>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三维动画与交互技术读书</a:t>
              </a: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报告 </a:t>
              </a:r>
              <a:r>
                <a:rPr kumimoji="0" lang="en-US" altLang="zh-CN"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课题背景</a:t>
              </a:r>
              <a:endParaRPr kumimoji="0" lang="zh-CN" altLang="en-US" sz="2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9065" y="2704850"/>
            <a:ext cx="5541835" cy="3694557"/>
          </a:xfrm>
          <a:prstGeom prst="rect">
            <a:avLst/>
          </a:prstGeom>
        </p:spPr>
      </p:pic>
      <p:sp>
        <p:nvSpPr>
          <p:cNvPr id="7" name="文本框 6"/>
          <p:cNvSpPr txBox="1"/>
          <p:nvPr/>
        </p:nvSpPr>
        <p:spPr>
          <a:xfrm>
            <a:off x="802717" y="3117506"/>
            <a:ext cx="4289530" cy="2677656"/>
          </a:xfrm>
          <a:prstGeom prst="rect">
            <a:avLst/>
          </a:prstGeom>
          <a:noFill/>
        </p:spPr>
        <p:txBody>
          <a:bodyPr wrap="square" rtlCol="0">
            <a:spAutoFit/>
          </a:bodyPr>
          <a:lstStyle/>
          <a:p>
            <a:r>
              <a:rPr lang="zh-CN" altLang="zh-CN" sz="2400" dirty="0"/>
              <a:t>然而，目前还没有一种系统可以在没有标记的情况下同时追踪人体、脸部和双手。当前的无标记运动捕捉系统主要关注特定的尺度或特定的部分的动作捕捉。每个部分的捕捉系统都有自己偏爱的</a:t>
            </a:r>
            <a:r>
              <a:rPr lang="zh-CN" altLang="zh-CN" sz="2400" dirty="0" smtClean="0"/>
              <a:t>配置</a:t>
            </a:r>
            <a:r>
              <a:rPr lang="zh-CN" altLang="en-US" sz="2400" dirty="0" smtClean="0"/>
              <a:t>。</a:t>
            </a:r>
            <a:endParaRPr lang="zh-CN" altLang="en-US" sz="2400" dirty="0"/>
          </a:p>
        </p:txBody>
      </p:sp>
    </p:spTree>
    <p:extLst>
      <p:ext uri="{BB962C8B-B14F-4D97-AF65-F5344CB8AC3E}">
        <p14:creationId xmlns:p14="http://schemas.microsoft.com/office/powerpoint/2010/main" val="3182089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F644A4FE-E885-489F-9586-635E19B6B85C}"/>
              </a:ext>
            </a:extLst>
          </p:cNvPr>
          <p:cNvPicPr>
            <a:picLocks noChangeAspect="1"/>
          </p:cNvPicPr>
          <p:nvPr/>
        </p:nvPicPr>
        <p:blipFill rotWithShape="1">
          <a:blip r:embed="rId3">
            <a:extLst>
              <a:ext uri="{28A0092B-C50C-407E-A947-70E740481C1C}">
                <a14:useLocalDpi xmlns:a14="http://schemas.microsoft.com/office/drawing/2010/main" val="0"/>
              </a:ext>
            </a:extLst>
          </a:blip>
          <a:srcRect l="13140" r="47508" b="14967"/>
          <a:stretch/>
        </p:blipFill>
        <p:spPr>
          <a:xfrm>
            <a:off x="1" y="0"/>
            <a:ext cx="4533900" cy="6858000"/>
          </a:xfrm>
          <a:custGeom>
            <a:avLst/>
            <a:gdLst>
              <a:gd name="connsiteX0" fmla="*/ 0 w 4533900"/>
              <a:gd name="connsiteY0" fmla="*/ 0 h 6858000"/>
              <a:gd name="connsiteX1" fmla="*/ 2774181 w 4533900"/>
              <a:gd name="connsiteY1" fmla="*/ 0 h 6858000"/>
              <a:gd name="connsiteX2" fmla="*/ 2837689 w 4533900"/>
              <a:gd name="connsiteY2" fmla="*/ 45161 h 6858000"/>
              <a:gd name="connsiteX3" fmla="*/ 4533900 w 4533900"/>
              <a:gd name="connsiteY3" fmla="*/ 3429000 h 6858000"/>
              <a:gd name="connsiteX4" fmla="*/ 2837689 w 4533900"/>
              <a:gd name="connsiteY4" fmla="*/ 6812839 h 6858000"/>
              <a:gd name="connsiteX5" fmla="*/ 2774181 w 4533900"/>
              <a:gd name="connsiteY5" fmla="*/ 6858000 h 6858000"/>
              <a:gd name="connsiteX6" fmla="*/ 0 w 45339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3900" h="6858000">
                <a:moveTo>
                  <a:pt x="0" y="0"/>
                </a:moveTo>
                <a:lnTo>
                  <a:pt x="2774181" y="0"/>
                </a:lnTo>
                <a:lnTo>
                  <a:pt x="2837689" y="45161"/>
                </a:lnTo>
                <a:cubicBezTo>
                  <a:pt x="3867393" y="815231"/>
                  <a:pt x="4533900" y="2044280"/>
                  <a:pt x="4533900" y="3429000"/>
                </a:cubicBezTo>
                <a:cubicBezTo>
                  <a:pt x="4533900" y="4813720"/>
                  <a:pt x="3867393" y="6042770"/>
                  <a:pt x="2837689" y="6812839"/>
                </a:cubicBezTo>
                <a:lnTo>
                  <a:pt x="2774181" y="6858000"/>
                </a:lnTo>
                <a:lnTo>
                  <a:pt x="0" y="6858000"/>
                </a:lnTo>
                <a:close/>
              </a:path>
            </a:pathLst>
          </a:custGeom>
        </p:spPr>
      </p:pic>
      <p:sp>
        <p:nvSpPr>
          <p:cNvPr id="10" name="任意多边形: 形状 9">
            <a:extLst>
              <a:ext uri="{FF2B5EF4-FFF2-40B4-BE49-F238E27FC236}">
                <a16:creationId xmlns="" xmlns:a16="http://schemas.microsoft.com/office/drawing/2014/main" id="{2D283C2C-AFED-4A36-8CCD-00B62E32F4A8}"/>
              </a:ext>
            </a:extLst>
          </p:cNvPr>
          <p:cNvSpPr/>
          <p:nvPr/>
        </p:nvSpPr>
        <p:spPr>
          <a:xfrm>
            <a:off x="1" y="0"/>
            <a:ext cx="4533900" cy="6858000"/>
          </a:xfrm>
          <a:custGeom>
            <a:avLst/>
            <a:gdLst>
              <a:gd name="connsiteX0" fmla="*/ 0 w 4533900"/>
              <a:gd name="connsiteY0" fmla="*/ 0 h 6858000"/>
              <a:gd name="connsiteX1" fmla="*/ 2774181 w 4533900"/>
              <a:gd name="connsiteY1" fmla="*/ 0 h 6858000"/>
              <a:gd name="connsiteX2" fmla="*/ 2837689 w 4533900"/>
              <a:gd name="connsiteY2" fmla="*/ 45161 h 6858000"/>
              <a:gd name="connsiteX3" fmla="*/ 4533900 w 4533900"/>
              <a:gd name="connsiteY3" fmla="*/ 3429000 h 6858000"/>
              <a:gd name="connsiteX4" fmla="*/ 2837689 w 4533900"/>
              <a:gd name="connsiteY4" fmla="*/ 6812839 h 6858000"/>
              <a:gd name="connsiteX5" fmla="*/ 2774181 w 4533900"/>
              <a:gd name="connsiteY5" fmla="*/ 6858000 h 6858000"/>
              <a:gd name="connsiteX6" fmla="*/ 0 w 45339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3900" h="6858000">
                <a:moveTo>
                  <a:pt x="0" y="0"/>
                </a:moveTo>
                <a:lnTo>
                  <a:pt x="2774181" y="0"/>
                </a:lnTo>
                <a:lnTo>
                  <a:pt x="2837689" y="45161"/>
                </a:lnTo>
                <a:cubicBezTo>
                  <a:pt x="3867393" y="815231"/>
                  <a:pt x="4533900" y="2044280"/>
                  <a:pt x="4533900" y="3429000"/>
                </a:cubicBezTo>
                <a:cubicBezTo>
                  <a:pt x="4533900" y="4813720"/>
                  <a:pt x="3867393" y="6042770"/>
                  <a:pt x="2837689" y="6812839"/>
                </a:cubicBezTo>
                <a:lnTo>
                  <a:pt x="2774181" y="6858000"/>
                </a:lnTo>
                <a:lnTo>
                  <a:pt x="0" y="6858000"/>
                </a:lnTo>
                <a:close/>
              </a:path>
            </a:pathLst>
          </a:custGeom>
          <a:gradFill flip="none" rotWithShape="1">
            <a:gsLst>
              <a:gs pos="0">
                <a:srgbClr val="003263"/>
              </a:gs>
              <a:gs pos="66000">
                <a:srgbClr val="003466">
                  <a:alpha val="78000"/>
                </a:srgbClr>
              </a:gs>
              <a:gs pos="85000">
                <a:srgbClr val="003466">
                  <a:alpha val="87000"/>
                </a:srgbClr>
              </a:gs>
              <a:gs pos="35000">
                <a:srgbClr val="003465">
                  <a:alpha val="90000"/>
                </a:srgbClr>
              </a:gs>
              <a:gs pos="100000">
                <a:srgbClr val="003466"/>
              </a:gs>
            </a:gsLst>
            <a:lin ang="36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椭圆 10">
            <a:extLst>
              <a:ext uri="{FF2B5EF4-FFF2-40B4-BE49-F238E27FC236}">
                <a16:creationId xmlns="" xmlns:a16="http://schemas.microsoft.com/office/drawing/2014/main" id="{11D42309-6148-4913-BABD-BDF5A2D8B522}"/>
              </a:ext>
            </a:extLst>
          </p:cNvPr>
          <p:cNvSpPr/>
          <p:nvPr/>
        </p:nvSpPr>
        <p:spPr>
          <a:xfrm>
            <a:off x="3543300" y="2438402"/>
            <a:ext cx="1981200" cy="1981199"/>
          </a:xfrm>
          <a:prstGeom prst="ellipse">
            <a:avLst/>
          </a:prstGeom>
          <a:solidFill>
            <a:srgbClr val="1A48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a:extLst>
              <a:ext uri="{FF2B5EF4-FFF2-40B4-BE49-F238E27FC236}">
                <a16:creationId xmlns="" xmlns:a16="http://schemas.microsoft.com/office/drawing/2014/main" id="{1FE2FB99-4CC9-4C33-AC8E-CCD11F54003C}"/>
              </a:ext>
            </a:extLst>
          </p:cNvPr>
          <p:cNvSpPr/>
          <p:nvPr/>
        </p:nvSpPr>
        <p:spPr>
          <a:xfrm>
            <a:off x="3630384" y="2525486"/>
            <a:ext cx="1807032" cy="1807031"/>
          </a:xfrm>
          <a:prstGeom prst="ellipse">
            <a:avLst/>
          </a:prstGeom>
          <a:solidFill>
            <a:schemeClr val="bg1"/>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12">
            <a:extLst>
              <a:ext uri="{FF2B5EF4-FFF2-40B4-BE49-F238E27FC236}">
                <a16:creationId xmlns="" xmlns:a16="http://schemas.microsoft.com/office/drawing/2014/main" id="{16BE33E8-AEBD-431A-8857-DFEE3CBD6B1D}"/>
              </a:ext>
            </a:extLst>
          </p:cNvPr>
          <p:cNvSpPr txBox="1"/>
          <p:nvPr/>
        </p:nvSpPr>
        <p:spPr>
          <a:xfrm>
            <a:off x="3904427" y="2921169"/>
            <a:ext cx="1258948" cy="1015663"/>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smtClean="0">
                <a:ln>
                  <a:noFill/>
                </a:ln>
                <a:solidFill>
                  <a:srgbClr val="1A4874"/>
                </a:solidFill>
                <a:effectLst/>
                <a:uLnTx/>
                <a:uFillTx/>
                <a:latin typeface="微软雅黑" panose="020B0503020204020204" pitchFamily="34" charset="-122"/>
                <a:ea typeface="微软雅黑" panose="020B0503020204020204" pitchFamily="34" charset="-122"/>
                <a:cs typeface="+mn-cs"/>
              </a:rPr>
              <a:t>02</a:t>
            </a:r>
            <a:endParaRPr kumimoji="0" lang="zh-CN" altLang="en-US" sz="60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endParaRPr>
          </a:p>
        </p:txBody>
      </p:sp>
      <p:grpSp>
        <p:nvGrpSpPr>
          <p:cNvPr id="4" name="组合 3">
            <a:extLst>
              <a:ext uri="{FF2B5EF4-FFF2-40B4-BE49-F238E27FC236}">
                <a16:creationId xmlns="" xmlns:a16="http://schemas.microsoft.com/office/drawing/2014/main" id="{93AB6CD6-69D2-4735-85D5-EA7445FAEA03}"/>
              </a:ext>
            </a:extLst>
          </p:cNvPr>
          <p:cNvGrpSpPr/>
          <p:nvPr/>
        </p:nvGrpSpPr>
        <p:grpSpPr>
          <a:xfrm>
            <a:off x="6096001" y="2500553"/>
            <a:ext cx="3606799" cy="1856901"/>
            <a:chOff x="6096000" y="2525485"/>
            <a:chExt cx="3753427" cy="1856900"/>
          </a:xfrm>
        </p:grpSpPr>
        <p:sp>
          <p:nvSpPr>
            <p:cNvPr id="14" name="文本框 13">
              <a:extLst>
                <a:ext uri="{FF2B5EF4-FFF2-40B4-BE49-F238E27FC236}">
                  <a16:creationId xmlns="" xmlns:a16="http://schemas.microsoft.com/office/drawing/2014/main" id="{0C08F948-24D7-4B1B-85E7-463D0940FEA4}"/>
                </a:ext>
              </a:extLst>
            </p:cNvPr>
            <p:cNvSpPr txBox="1"/>
            <p:nvPr/>
          </p:nvSpPr>
          <p:spPr>
            <a:xfrm>
              <a:off x="6096000" y="2525485"/>
              <a:ext cx="3753426" cy="830997"/>
            </a:xfrm>
            <a:prstGeom prst="rect">
              <a:avLst/>
            </a:prstGeom>
            <a:noFill/>
          </p:spPr>
          <p:txBody>
            <a:bodyPr wrap="square" rtlCol="0">
              <a:spAutoFit/>
            </a:bodyPr>
            <a:lstStyle/>
            <a:p>
              <a:pPr lvl="0" defTabSz="914377">
                <a:defRPr/>
              </a:pPr>
              <a:r>
                <a:rPr lang="en-US" altLang="zh-CN" sz="4800" b="1" dirty="0">
                  <a:solidFill>
                    <a:srgbClr val="1A4874"/>
                  </a:solidFill>
                  <a:latin typeface="微软雅黑" panose="020B0503020204020204" pitchFamily="34" charset="-122"/>
                  <a:ea typeface="微软雅黑" panose="020B0503020204020204" pitchFamily="34" charset="-122"/>
                </a:rPr>
                <a:t>Frank</a:t>
              </a:r>
              <a:r>
                <a:rPr lang="zh-CN" altLang="en-US" sz="4800" b="1" dirty="0" smtClean="0">
                  <a:solidFill>
                    <a:srgbClr val="1A4874"/>
                  </a:solidFill>
                  <a:latin typeface="微软雅黑" panose="020B0503020204020204" pitchFamily="34" charset="-122"/>
                  <a:ea typeface="微软雅黑" panose="020B0503020204020204" pitchFamily="34" charset="-122"/>
                </a:rPr>
                <a:t>模型</a:t>
              </a:r>
              <a:endParaRPr lang="zh-CN" altLang="en-US" sz="4800" b="1" dirty="0">
                <a:solidFill>
                  <a:srgbClr val="1A4874"/>
                </a:solidFill>
                <a:latin typeface="微软雅黑" panose="020B0503020204020204" pitchFamily="34" charset="-122"/>
                <a:ea typeface="微软雅黑" panose="020B0503020204020204" pitchFamily="34" charset="-122"/>
              </a:endParaRPr>
            </a:p>
          </p:txBody>
        </p:sp>
        <p:cxnSp>
          <p:nvCxnSpPr>
            <p:cNvPr id="15" name="直接连接符 14">
              <a:extLst>
                <a:ext uri="{FF2B5EF4-FFF2-40B4-BE49-F238E27FC236}">
                  <a16:creationId xmlns="" xmlns:a16="http://schemas.microsoft.com/office/drawing/2014/main" id="{DF731159-FE77-41E6-B73E-84E6BD1A1ABE}"/>
                </a:ext>
              </a:extLst>
            </p:cNvPr>
            <p:cNvCxnSpPr>
              <a:cxnSpLocks/>
            </p:cNvCxnSpPr>
            <p:nvPr/>
          </p:nvCxnSpPr>
          <p:spPr>
            <a:xfrm>
              <a:off x="6257925" y="3515490"/>
              <a:ext cx="3591502" cy="0"/>
            </a:xfrm>
            <a:prstGeom prst="line">
              <a:avLst/>
            </a:prstGeom>
            <a:ln>
              <a:solidFill>
                <a:srgbClr val="1A4874"/>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 xmlns:a16="http://schemas.microsoft.com/office/drawing/2014/main" id="{ACE8A0CC-4D2F-40C7-8AF0-543FC5A09113}"/>
                </a:ext>
              </a:extLst>
            </p:cNvPr>
            <p:cNvSpPr txBox="1"/>
            <p:nvPr/>
          </p:nvSpPr>
          <p:spPr>
            <a:xfrm>
              <a:off x="6096000" y="3582166"/>
              <a:ext cx="1907264" cy="400110"/>
            </a:xfrm>
            <a:prstGeom prst="rect">
              <a:avLst/>
            </a:prstGeom>
            <a:noFill/>
          </p:spPr>
          <p:txBody>
            <a:bodyPr wrap="square" rtlCol="0">
              <a:spAutoFit/>
            </a:bodyPr>
            <a:lstStyle/>
            <a:p>
              <a:pPr marL="342891" marR="0" lvl="0" indent="-342891"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smtClean="0">
                  <a:ln>
                    <a:noFill/>
                  </a:ln>
                  <a:solidFill>
                    <a:srgbClr val="1A4874"/>
                  </a:solidFill>
                  <a:effectLst/>
                  <a:uLnTx/>
                  <a:uFillTx/>
                  <a:latin typeface="微软雅黑" panose="020B0503020204020204" pitchFamily="34" charset="-122"/>
                  <a:ea typeface="微软雅黑" panose="020B0503020204020204" pitchFamily="34" charset="-122"/>
                  <a:cs typeface="+mn-cs"/>
                </a:rPr>
                <a:t>模型构成</a:t>
              </a:r>
              <a:endParaRPr kumimoji="0" lang="zh-CN" altLang="en-US" sz="20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 xmlns:a16="http://schemas.microsoft.com/office/drawing/2014/main" id="{D7008460-BD53-422B-A064-81637435FD6F}"/>
                </a:ext>
              </a:extLst>
            </p:cNvPr>
            <p:cNvSpPr txBox="1"/>
            <p:nvPr/>
          </p:nvSpPr>
          <p:spPr>
            <a:xfrm>
              <a:off x="6096000" y="3982275"/>
              <a:ext cx="1907264" cy="400110"/>
            </a:xfrm>
            <a:prstGeom prst="rect">
              <a:avLst/>
            </a:prstGeom>
            <a:noFill/>
          </p:spPr>
          <p:txBody>
            <a:bodyPr wrap="square" rtlCol="0">
              <a:spAutoFit/>
            </a:bodyPr>
            <a:lstStyle/>
            <a:p>
              <a:pPr marL="342891" marR="0" lvl="0" indent="-342891"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smtClean="0">
                  <a:ln>
                    <a:noFill/>
                  </a:ln>
                  <a:solidFill>
                    <a:srgbClr val="1A4874"/>
                  </a:solidFill>
                  <a:effectLst/>
                  <a:uLnTx/>
                  <a:uFillTx/>
                  <a:latin typeface="微软雅黑" panose="020B0503020204020204" pitchFamily="34" charset="-122"/>
                  <a:ea typeface="微软雅黑" panose="020B0503020204020204" pitchFamily="34" charset="-122"/>
                  <a:cs typeface="+mn-cs"/>
                </a:rPr>
                <a:t>动作捕捉</a:t>
              </a:r>
              <a:endParaRPr kumimoji="0" lang="zh-CN" altLang="en-US" sz="2000" b="0" i="0" u="none" strike="noStrike" kern="1200" cap="none" spc="0" normalizeH="0" baseline="0" noProof="0" dirty="0">
                <a:ln>
                  <a:noFill/>
                </a:ln>
                <a:solidFill>
                  <a:srgbClr val="1A4874"/>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3255177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81040912-18DF-4E4C-96A5-5206406BB19A}"/>
              </a:ext>
            </a:extLst>
          </p:cNvPr>
          <p:cNvGrpSpPr/>
          <p:nvPr/>
        </p:nvGrpSpPr>
        <p:grpSpPr>
          <a:xfrm>
            <a:off x="360609" y="404447"/>
            <a:ext cx="8038323" cy="835866"/>
            <a:chOff x="334001" y="260612"/>
            <a:chExt cx="10787055" cy="835866"/>
          </a:xfrm>
        </p:grpSpPr>
        <p:sp>
          <p:nvSpPr>
            <p:cNvPr id="57" name="矩形: 圆角 56">
              <a:extLst>
                <a:ext uri="{FF2B5EF4-FFF2-40B4-BE49-F238E27FC236}">
                  <a16:creationId xmlns="" xmlns:a16="http://schemas.microsoft.com/office/drawing/2014/main" id="{B2738A0F-2CB2-40AB-AD15-00074C386109}"/>
                </a:ext>
              </a:extLst>
            </p:cNvPr>
            <p:cNvSpPr/>
            <p:nvPr/>
          </p:nvSpPr>
          <p:spPr>
            <a:xfrm>
              <a:off x="334001" y="260612"/>
              <a:ext cx="10787055" cy="520662"/>
            </a:xfrm>
            <a:prstGeom prst="roundRect">
              <a:avLst>
                <a:gd name="adj" fmla="val 50000"/>
              </a:avLst>
            </a:prstGeom>
            <a:solidFill>
              <a:srgbClr val="1A4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 name="组合 1">
              <a:extLst>
                <a:ext uri="{FF2B5EF4-FFF2-40B4-BE49-F238E27FC236}">
                  <a16:creationId xmlns="" xmlns:a16="http://schemas.microsoft.com/office/drawing/2014/main" id="{13C672A9-91E5-4FD6-80AE-B3205485100C}"/>
                </a:ext>
              </a:extLst>
            </p:cNvPr>
            <p:cNvGrpSpPr/>
            <p:nvPr/>
          </p:nvGrpSpPr>
          <p:grpSpPr>
            <a:xfrm>
              <a:off x="362504" y="283741"/>
              <a:ext cx="708003" cy="450242"/>
              <a:chOff x="362504" y="283741"/>
              <a:chExt cx="708003" cy="450242"/>
            </a:xfrm>
          </p:grpSpPr>
          <p:sp>
            <p:nvSpPr>
              <p:cNvPr id="17" name="椭圆 16">
                <a:extLst>
                  <a:ext uri="{FF2B5EF4-FFF2-40B4-BE49-F238E27FC236}">
                    <a16:creationId xmlns="" xmlns:a16="http://schemas.microsoft.com/office/drawing/2014/main" id="{C4F69BAF-1976-4CEF-A6E1-81BACCBAD6B1}"/>
                  </a:ext>
                </a:extLst>
              </p:cNvPr>
              <p:cNvSpPr/>
              <p:nvPr/>
            </p:nvSpPr>
            <p:spPr>
              <a:xfrm>
                <a:off x="539095" y="311421"/>
                <a:ext cx="531412" cy="422562"/>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9" name="Group 4">
                <a:extLst>
                  <a:ext uri="{FF2B5EF4-FFF2-40B4-BE49-F238E27FC236}">
                    <a16:creationId xmlns="" xmlns:a16="http://schemas.microsoft.com/office/drawing/2014/main" id="{39D04D76-1514-48F6-BE7C-7622D29922FD}"/>
                  </a:ext>
                </a:extLst>
              </p:cNvPr>
              <p:cNvGrpSpPr>
                <a:grpSpLocks noChangeAspect="1"/>
              </p:cNvGrpSpPr>
              <p:nvPr/>
            </p:nvGrpSpPr>
            <p:grpSpPr bwMode="auto">
              <a:xfrm>
                <a:off x="362504" y="283741"/>
                <a:ext cx="707814" cy="443684"/>
                <a:chOff x="2377" y="1255"/>
                <a:chExt cx="2235" cy="1401"/>
              </a:xfrm>
              <a:solidFill>
                <a:srgbClr val="014590"/>
              </a:solidFill>
            </p:grpSpPr>
            <p:sp>
              <p:nvSpPr>
                <p:cNvPr id="22" name="Freeform 5">
                  <a:extLst>
                    <a:ext uri="{FF2B5EF4-FFF2-40B4-BE49-F238E27FC236}">
                      <a16:creationId xmlns="" xmlns:a16="http://schemas.microsoft.com/office/drawing/2014/main" id="{1F3DEE1E-BBDC-4614-A7AF-EE1152D2602C}"/>
                    </a:ext>
                  </a:extLst>
                </p:cNvPr>
                <p:cNvSpPr>
                  <a:spLocks noEditPoints="1"/>
                </p:cNvSpPr>
                <p:nvPr/>
              </p:nvSpPr>
              <p:spPr bwMode="auto">
                <a:xfrm>
                  <a:off x="2934" y="1355"/>
                  <a:ext cx="1678" cy="1301"/>
                </a:xfrm>
                <a:custGeom>
                  <a:avLst/>
                  <a:gdLst>
                    <a:gd name="T0" fmla="*/ 624 w 693"/>
                    <a:gd name="T1" fmla="*/ 138 h 677"/>
                    <a:gd name="T2" fmla="*/ 676 w 693"/>
                    <a:gd name="T3" fmla="*/ 240 h 677"/>
                    <a:gd name="T4" fmla="*/ 686 w 693"/>
                    <a:gd name="T5" fmla="*/ 401 h 677"/>
                    <a:gd name="T6" fmla="*/ 646 w 693"/>
                    <a:gd name="T7" fmla="*/ 509 h 677"/>
                    <a:gd name="T8" fmla="*/ 551 w 693"/>
                    <a:gd name="T9" fmla="*/ 613 h 677"/>
                    <a:gd name="T10" fmla="*/ 451 w 693"/>
                    <a:gd name="T11" fmla="*/ 660 h 677"/>
                    <a:gd name="T12" fmla="*/ 269 w 693"/>
                    <a:gd name="T13" fmla="*/ 667 h 677"/>
                    <a:gd name="T14" fmla="*/ 189 w 693"/>
                    <a:gd name="T15" fmla="*/ 639 h 677"/>
                    <a:gd name="T16" fmla="*/ 53 w 693"/>
                    <a:gd name="T17" fmla="*/ 520 h 677"/>
                    <a:gd name="T18" fmla="*/ 10 w 693"/>
                    <a:gd name="T19" fmla="*/ 422 h 677"/>
                    <a:gd name="T20" fmla="*/ 8 w 693"/>
                    <a:gd name="T21" fmla="*/ 272 h 677"/>
                    <a:gd name="T22" fmla="*/ 47 w 693"/>
                    <a:gd name="T23" fmla="*/ 167 h 677"/>
                    <a:gd name="T24" fmla="*/ 154 w 693"/>
                    <a:gd name="T25" fmla="*/ 56 h 677"/>
                    <a:gd name="T26" fmla="*/ 264 w 693"/>
                    <a:gd name="T27" fmla="*/ 9 h 677"/>
                    <a:gd name="T28" fmla="*/ 391 w 693"/>
                    <a:gd name="T29" fmla="*/ 4 h 677"/>
                    <a:gd name="T30" fmla="*/ 514 w 693"/>
                    <a:gd name="T31" fmla="*/ 60 h 677"/>
                    <a:gd name="T32" fmla="*/ 431 w 693"/>
                    <a:gd name="T33" fmla="*/ 25 h 677"/>
                    <a:gd name="T34" fmla="*/ 273 w 693"/>
                    <a:gd name="T35" fmla="*/ 23 h 677"/>
                    <a:gd name="T36" fmla="*/ 174 w 693"/>
                    <a:gd name="T37" fmla="*/ 61 h 677"/>
                    <a:gd name="T38" fmla="*/ 53 w 693"/>
                    <a:gd name="T39" fmla="*/ 189 h 677"/>
                    <a:gd name="T40" fmla="*/ 17 w 693"/>
                    <a:gd name="T41" fmla="*/ 352 h 677"/>
                    <a:gd name="T42" fmla="*/ 41 w 693"/>
                    <a:gd name="T43" fmla="*/ 462 h 677"/>
                    <a:gd name="T44" fmla="*/ 102 w 693"/>
                    <a:gd name="T45" fmla="*/ 557 h 677"/>
                    <a:gd name="T46" fmla="*/ 196 w 693"/>
                    <a:gd name="T47" fmla="*/ 627 h 677"/>
                    <a:gd name="T48" fmla="*/ 302 w 693"/>
                    <a:gd name="T49" fmla="*/ 658 h 677"/>
                    <a:gd name="T50" fmla="*/ 430 w 693"/>
                    <a:gd name="T51" fmla="*/ 651 h 677"/>
                    <a:gd name="T52" fmla="*/ 552 w 693"/>
                    <a:gd name="T53" fmla="*/ 593 h 677"/>
                    <a:gd name="T54" fmla="*/ 637 w 693"/>
                    <a:gd name="T55" fmla="*/ 495 h 677"/>
                    <a:gd name="T56" fmla="*/ 672 w 693"/>
                    <a:gd name="T57" fmla="*/ 397 h 677"/>
                    <a:gd name="T58" fmla="*/ 673 w 693"/>
                    <a:gd name="T59" fmla="*/ 292 h 677"/>
                    <a:gd name="T60" fmla="*/ 638 w 693"/>
                    <a:gd name="T61" fmla="*/ 250 h 677"/>
                    <a:gd name="T62" fmla="*/ 541 w 693"/>
                    <a:gd name="T63" fmla="*/ 289 h 677"/>
                    <a:gd name="T64" fmla="*/ 525 w 693"/>
                    <a:gd name="T65" fmla="*/ 401 h 677"/>
                    <a:gd name="T66" fmla="*/ 468 w 693"/>
                    <a:gd name="T67" fmla="*/ 473 h 677"/>
                    <a:gd name="T68" fmla="*/ 517 w 693"/>
                    <a:gd name="T69" fmla="*/ 399 h 677"/>
                    <a:gd name="T70" fmla="*/ 517 w 693"/>
                    <a:gd name="T71" fmla="*/ 278 h 677"/>
                    <a:gd name="T72" fmla="*/ 482 w 693"/>
                    <a:gd name="T73" fmla="*/ 292 h 677"/>
                    <a:gd name="T74" fmla="*/ 458 w 693"/>
                    <a:gd name="T75" fmla="*/ 332 h 677"/>
                    <a:gd name="T76" fmla="*/ 407 w 693"/>
                    <a:gd name="T77" fmla="*/ 404 h 677"/>
                    <a:gd name="T78" fmla="*/ 370 w 693"/>
                    <a:gd name="T79" fmla="*/ 483 h 677"/>
                    <a:gd name="T80" fmla="*/ 320 w 693"/>
                    <a:gd name="T81" fmla="*/ 466 h 677"/>
                    <a:gd name="T82" fmla="*/ 268 w 693"/>
                    <a:gd name="T83" fmla="*/ 385 h 677"/>
                    <a:gd name="T84" fmla="*/ 263 w 693"/>
                    <a:gd name="T85" fmla="*/ 328 h 677"/>
                    <a:gd name="T86" fmla="*/ 207 w 693"/>
                    <a:gd name="T87" fmla="*/ 282 h 677"/>
                    <a:gd name="T88" fmla="*/ 164 w 693"/>
                    <a:gd name="T89" fmla="*/ 338 h 677"/>
                    <a:gd name="T90" fmla="*/ 208 w 693"/>
                    <a:gd name="T91" fmla="*/ 457 h 677"/>
                    <a:gd name="T92" fmla="*/ 179 w 693"/>
                    <a:gd name="T93" fmla="*/ 430 h 677"/>
                    <a:gd name="T94" fmla="*/ 155 w 693"/>
                    <a:gd name="T95" fmla="*/ 323 h 677"/>
                    <a:gd name="T96" fmla="*/ 201 w 693"/>
                    <a:gd name="T97" fmla="*/ 219 h 677"/>
                    <a:gd name="T98" fmla="*/ 285 w 693"/>
                    <a:gd name="T99" fmla="*/ 162 h 677"/>
                    <a:gd name="T100" fmla="*/ 415 w 693"/>
                    <a:gd name="T101" fmla="*/ 164 h 677"/>
                    <a:gd name="T102" fmla="*/ 497 w 693"/>
                    <a:gd name="T103" fmla="*/ 226 h 677"/>
                    <a:gd name="T104" fmla="*/ 563 w 693"/>
                    <a:gd name="T105" fmla="*/ 236 h 677"/>
                    <a:gd name="T106" fmla="*/ 594 w 693"/>
                    <a:gd name="T107" fmla="*/ 219 h 677"/>
                    <a:gd name="T108" fmla="*/ 617 w 693"/>
                    <a:gd name="T109" fmla="*/ 153 h 677"/>
                    <a:gd name="T110" fmla="*/ 483 w 693"/>
                    <a:gd name="T111" fmla="*/ 223 h 677"/>
                    <a:gd name="T112" fmla="*/ 421 w 693"/>
                    <a:gd name="T113" fmla="*/ 176 h 677"/>
                    <a:gd name="T114" fmla="*/ 319 w 693"/>
                    <a:gd name="T115" fmla="*/ 162 h 677"/>
                    <a:gd name="T116" fmla="*/ 219 w 693"/>
                    <a:gd name="T117" fmla="*/ 212 h 677"/>
                    <a:gd name="T118" fmla="*/ 299 w 693"/>
                    <a:gd name="T119" fmla="*/ 268 h 677"/>
                    <a:gd name="T120" fmla="*/ 367 w 693"/>
                    <a:gd name="T121" fmla="*/ 251 h 677"/>
                    <a:gd name="T122" fmla="*/ 452 w 693"/>
                    <a:gd name="T123" fmla="*/ 253 h 677"/>
                    <a:gd name="T124" fmla="*/ 532 w 693"/>
                    <a:gd name="T125" fmla="*/ 272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3" h="677">
                      <a:moveTo>
                        <a:pt x="528" y="51"/>
                      </a:moveTo>
                      <a:cubicBezTo>
                        <a:pt x="529" y="52"/>
                        <a:pt x="529" y="51"/>
                        <a:pt x="530" y="51"/>
                      </a:cubicBezTo>
                      <a:cubicBezTo>
                        <a:pt x="532" y="54"/>
                        <a:pt x="537" y="54"/>
                        <a:pt x="538" y="57"/>
                      </a:cubicBezTo>
                      <a:cubicBezTo>
                        <a:pt x="541" y="57"/>
                        <a:pt x="542" y="60"/>
                        <a:pt x="544" y="60"/>
                      </a:cubicBezTo>
                      <a:cubicBezTo>
                        <a:pt x="546" y="61"/>
                        <a:pt x="547" y="63"/>
                        <a:pt x="549" y="63"/>
                      </a:cubicBezTo>
                      <a:cubicBezTo>
                        <a:pt x="551" y="66"/>
                        <a:pt x="554" y="67"/>
                        <a:pt x="555" y="70"/>
                      </a:cubicBezTo>
                      <a:cubicBezTo>
                        <a:pt x="558" y="70"/>
                        <a:pt x="560" y="72"/>
                        <a:pt x="562" y="75"/>
                      </a:cubicBezTo>
                      <a:cubicBezTo>
                        <a:pt x="565" y="76"/>
                        <a:pt x="568" y="79"/>
                        <a:pt x="571" y="81"/>
                      </a:cubicBezTo>
                      <a:cubicBezTo>
                        <a:pt x="572" y="82"/>
                        <a:pt x="572" y="83"/>
                        <a:pt x="572" y="84"/>
                      </a:cubicBezTo>
                      <a:cubicBezTo>
                        <a:pt x="573" y="84"/>
                        <a:pt x="574" y="84"/>
                        <a:pt x="574" y="84"/>
                      </a:cubicBezTo>
                      <a:cubicBezTo>
                        <a:pt x="577" y="88"/>
                        <a:pt x="582" y="89"/>
                        <a:pt x="584" y="93"/>
                      </a:cubicBezTo>
                      <a:cubicBezTo>
                        <a:pt x="587" y="94"/>
                        <a:pt x="589" y="97"/>
                        <a:pt x="591" y="100"/>
                      </a:cubicBezTo>
                      <a:cubicBezTo>
                        <a:pt x="594" y="102"/>
                        <a:pt x="597" y="104"/>
                        <a:pt x="598" y="108"/>
                      </a:cubicBezTo>
                      <a:cubicBezTo>
                        <a:pt x="602" y="112"/>
                        <a:pt x="606" y="116"/>
                        <a:pt x="609" y="119"/>
                      </a:cubicBezTo>
                      <a:cubicBezTo>
                        <a:pt x="609" y="120"/>
                        <a:pt x="608" y="120"/>
                        <a:pt x="608" y="121"/>
                      </a:cubicBezTo>
                      <a:cubicBezTo>
                        <a:pt x="609" y="122"/>
                        <a:pt x="610" y="121"/>
                        <a:pt x="611" y="122"/>
                      </a:cubicBezTo>
                      <a:cubicBezTo>
                        <a:pt x="612" y="124"/>
                        <a:pt x="614" y="125"/>
                        <a:pt x="615" y="126"/>
                      </a:cubicBezTo>
                      <a:cubicBezTo>
                        <a:pt x="616" y="127"/>
                        <a:pt x="617" y="128"/>
                        <a:pt x="617" y="129"/>
                      </a:cubicBezTo>
                      <a:cubicBezTo>
                        <a:pt x="618" y="130"/>
                        <a:pt x="618" y="130"/>
                        <a:pt x="618" y="131"/>
                      </a:cubicBezTo>
                      <a:cubicBezTo>
                        <a:pt x="619" y="132"/>
                        <a:pt x="619" y="132"/>
                        <a:pt x="620" y="132"/>
                      </a:cubicBezTo>
                      <a:cubicBezTo>
                        <a:pt x="621" y="133"/>
                        <a:pt x="622" y="136"/>
                        <a:pt x="624" y="138"/>
                      </a:cubicBezTo>
                      <a:cubicBezTo>
                        <a:pt x="624" y="138"/>
                        <a:pt x="625" y="139"/>
                        <a:pt x="626" y="140"/>
                      </a:cubicBezTo>
                      <a:cubicBezTo>
                        <a:pt x="626" y="140"/>
                        <a:pt x="626" y="141"/>
                        <a:pt x="626" y="141"/>
                      </a:cubicBezTo>
                      <a:cubicBezTo>
                        <a:pt x="627" y="142"/>
                        <a:pt x="628" y="142"/>
                        <a:pt x="628" y="142"/>
                      </a:cubicBezTo>
                      <a:cubicBezTo>
                        <a:pt x="629" y="143"/>
                        <a:pt x="629" y="144"/>
                        <a:pt x="630" y="144"/>
                      </a:cubicBezTo>
                      <a:cubicBezTo>
                        <a:pt x="630" y="145"/>
                        <a:pt x="630" y="145"/>
                        <a:pt x="630" y="146"/>
                      </a:cubicBezTo>
                      <a:cubicBezTo>
                        <a:pt x="634" y="151"/>
                        <a:pt x="638" y="156"/>
                        <a:pt x="641" y="162"/>
                      </a:cubicBezTo>
                      <a:cubicBezTo>
                        <a:pt x="642" y="163"/>
                        <a:pt x="642" y="164"/>
                        <a:pt x="643" y="164"/>
                      </a:cubicBezTo>
                      <a:cubicBezTo>
                        <a:pt x="643" y="166"/>
                        <a:pt x="644" y="168"/>
                        <a:pt x="645" y="169"/>
                      </a:cubicBezTo>
                      <a:cubicBezTo>
                        <a:pt x="646" y="172"/>
                        <a:pt x="649" y="174"/>
                        <a:pt x="650" y="177"/>
                      </a:cubicBezTo>
                      <a:cubicBezTo>
                        <a:pt x="650" y="177"/>
                        <a:pt x="650" y="178"/>
                        <a:pt x="650" y="179"/>
                      </a:cubicBezTo>
                      <a:cubicBezTo>
                        <a:pt x="651" y="180"/>
                        <a:pt x="652" y="180"/>
                        <a:pt x="652" y="181"/>
                      </a:cubicBezTo>
                      <a:cubicBezTo>
                        <a:pt x="652" y="182"/>
                        <a:pt x="652" y="182"/>
                        <a:pt x="652" y="183"/>
                      </a:cubicBezTo>
                      <a:cubicBezTo>
                        <a:pt x="654" y="187"/>
                        <a:pt x="656" y="190"/>
                        <a:pt x="658" y="193"/>
                      </a:cubicBezTo>
                      <a:cubicBezTo>
                        <a:pt x="659" y="195"/>
                        <a:pt x="660" y="198"/>
                        <a:pt x="661" y="200"/>
                      </a:cubicBezTo>
                      <a:cubicBezTo>
                        <a:pt x="660" y="202"/>
                        <a:pt x="662" y="202"/>
                        <a:pt x="663" y="204"/>
                      </a:cubicBezTo>
                      <a:cubicBezTo>
                        <a:pt x="663" y="204"/>
                        <a:pt x="663" y="205"/>
                        <a:pt x="664" y="206"/>
                      </a:cubicBezTo>
                      <a:cubicBezTo>
                        <a:pt x="665" y="209"/>
                        <a:pt x="667" y="214"/>
                        <a:pt x="669" y="218"/>
                      </a:cubicBezTo>
                      <a:cubicBezTo>
                        <a:pt x="669" y="218"/>
                        <a:pt x="670" y="219"/>
                        <a:pt x="670" y="220"/>
                      </a:cubicBezTo>
                      <a:cubicBezTo>
                        <a:pt x="671" y="222"/>
                        <a:pt x="671" y="225"/>
                        <a:pt x="673" y="226"/>
                      </a:cubicBezTo>
                      <a:cubicBezTo>
                        <a:pt x="672" y="229"/>
                        <a:pt x="674" y="230"/>
                        <a:pt x="674" y="231"/>
                      </a:cubicBezTo>
                      <a:cubicBezTo>
                        <a:pt x="675" y="234"/>
                        <a:pt x="676" y="237"/>
                        <a:pt x="676" y="240"/>
                      </a:cubicBezTo>
                      <a:cubicBezTo>
                        <a:pt x="677" y="241"/>
                        <a:pt x="678" y="242"/>
                        <a:pt x="678" y="244"/>
                      </a:cubicBezTo>
                      <a:cubicBezTo>
                        <a:pt x="678" y="245"/>
                        <a:pt x="678" y="246"/>
                        <a:pt x="678" y="247"/>
                      </a:cubicBezTo>
                      <a:cubicBezTo>
                        <a:pt x="679" y="248"/>
                        <a:pt x="679" y="248"/>
                        <a:pt x="680" y="249"/>
                      </a:cubicBezTo>
                      <a:cubicBezTo>
                        <a:pt x="680" y="250"/>
                        <a:pt x="680" y="252"/>
                        <a:pt x="680" y="253"/>
                      </a:cubicBezTo>
                      <a:cubicBezTo>
                        <a:pt x="681" y="254"/>
                        <a:pt x="682" y="256"/>
                        <a:pt x="682" y="257"/>
                      </a:cubicBezTo>
                      <a:cubicBezTo>
                        <a:pt x="682" y="258"/>
                        <a:pt x="682" y="259"/>
                        <a:pt x="682" y="260"/>
                      </a:cubicBezTo>
                      <a:cubicBezTo>
                        <a:pt x="683" y="266"/>
                        <a:pt x="685" y="273"/>
                        <a:pt x="686" y="278"/>
                      </a:cubicBezTo>
                      <a:cubicBezTo>
                        <a:pt x="686" y="280"/>
                        <a:pt x="687" y="281"/>
                        <a:pt x="687" y="282"/>
                      </a:cubicBezTo>
                      <a:cubicBezTo>
                        <a:pt x="687" y="283"/>
                        <a:pt x="687" y="284"/>
                        <a:pt x="687" y="286"/>
                      </a:cubicBezTo>
                      <a:cubicBezTo>
                        <a:pt x="687" y="286"/>
                        <a:pt x="688" y="287"/>
                        <a:pt x="688" y="288"/>
                      </a:cubicBezTo>
                      <a:cubicBezTo>
                        <a:pt x="688" y="289"/>
                        <a:pt x="688" y="291"/>
                        <a:pt x="688" y="292"/>
                      </a:cubicBezTo>
                      <a:cubicBezTo>
                        <a:pt x="688" y="294"/>
                        <a:pt x="690" y="296"/>
                        <a:pt x="689" y="298"/>
                      </a:cubicBezTo>
                      <a:cubicBezTo>
                        <a:pt x="691" y="302"/>
                        <a:pt x="689" y="310"/>
                        <a:pt x="691" y="313"/>
                      </a:cubicBezTo>
                      <a:cubicBezTo>
                        <a:pt x="692" y="330"/>
                        <a:pt x="693" y="347"/>
                        <a:pt x="692" y="364"/>
                      </a:cubicBezTo>
                      <a:cubicBezTo>
                        <a:pt x="691" y="366"/>
                        <a:pt x="691" y="368"/>
                        <a:pt x="690" y="370"/>
                      </a:cubicBezTo>
                      <a:cubicBezTo>
                        <a:pt x="690" y="371"/>
                        <a:pt x="690" y="372"/>
                        <a:pt x="690" y="373"/>
                      </a:cubicBezTo>
                      <a:cubicBezTo>
                        <a:pt x="690" y="376"/>
                        <a:pt x="689" y="378"/>
                        <a:pt x="689" y="381"/>
                      </a:cubicBezTo>
                      <a:cubicBezTo>
                        <a:pt x="688" y="385"/>
                        <a:pt x="689" y="389"/>
                        <a:pt x="688" y="392"/>
                      </a:cubicBezTo>
                      <a:cubicBezTo>
                        <a:pt x="688" y="393"/>
                        <a:pt x="687" y="394"/>
                        <a:pt x="687" y="395"/>
                      </a:cubicBezTo>
                      <a:cubicBezTo>
                        <a:pt x="687" y="396"/>
                        <a:pt x="687" y="397"/>
                        <a:pt x="687" y="398"/>
                      </a:cubicBezTo>
                      <a:cubicBezTo>
                        <a:pt x="687" y="399"/>
                        <a:pt x="686" y="400"/>
                        <a:pt x="686" y="401"/>
                      </a:cubicBezTo>
                      <a:cubicBezTo>
                        <a:pt x="685" y="402"/>
                        <a:pt x="686" y="402"/>
                        <a:pt x="686" y="403"/>
                      </a:cubicBezTo>
                      <a:cubicBezTo>
                        <a:pt x="685" y="406"/>
                        <a:pt x="684" y="408"/>
                        <a:pt x="683" y="410"/>
                      </a:cubicBezTo>
                      <a:cubicBezTo>
                        <a:pt x="684" y="412"/>
                        <a:pt x="683" y="413"/>
                        <a:pt x="683" y="415"/>
                      </a:cubicBezTo>
                      <a:cubicBezTo>
                        <a:pt x="682" y="416"/>
                        <a:pt x="683" y="417"/>
                        <a:pt x="683" y="418"/>
                      </a:cubicBezTo>
                      <a:cubicBezTo>
                        <a:pt x="682" y="420"/>
                        <a:pt x="681" y="422"/>
                        <a:pt x="680" y="425"/>
                      </a:cubicBezTo>
                      <a:cubicBezTo>
                        <a:pt x="679" y="428"/>
                        <a:pt x="679" y="431"/>
                        <a:pt x="678" y="434"/>
                      </a:cubicBezTo>
                      <a:cubicBezTo>
                        <a:pt x="678" y="435"/>
                        <a:pt x="677" y="437"/>
                        <a:pt x="676" y="439"/>
                      </a:cubicBezTo>
                      <a:cubicBezTo>
                        <a:pt x="676" y="440"/>
                        <a:pt x="676" y="441"/>
                        <a:pt x="676" y="442"/>
                      </a:cubicBezTo>
                      <a:cubicBezTo>
                        <a:pt x="676" y="443"/>
                        <a:pt x="674" y="446"/>
                        <a:pt x="674" y="448"/>
                      </a:cubicBezTo>
                      <a:cubicBezTo>
                        <a:pt x="672" y="452"/>
                        <a:pt x="671" y="457"/>
                        <a:pt x="669" y="461"/>
                      </a:cubicBezTo>
                      <a:cubicBezTo>
                        <a:pt x="670" y="463"/>
                        <a:pt x="668" y="464"/>
                        <a:pt x="667" y="465"/>
                      </a:cubicBezTo>
                      <a:cubicBezTo>
                        <a:pt x="668" y="468"/>
                        <a:pt x="665" y="470"/>
                        <a:pt x="664" y="472"/>
                      </a:cubicBezTo>
                      <a:cubicBezTo>
                        <a:pt x="663" y="474"/>
                        <a:pt x="663" y="476"/>
                        <a:pt x="663" y="478"/>
                      </a:cubicBezTo>
                      <a:cubicBezTo>
                        <a:pt x="662" y="479"/>
                        <a:pt x="660" y="481"/>
                        <a:pt x="660" y="482"/>
                      </a:cubicBezTo>
                      <a:cubicBezTo>
                        <a:pt x="659" y="485"/>
                        <a:pt x="659" y="487"/>
                        <a:pt x="657" y="488"/>
                      </a:cubicBezTo>
                      <a:cubicBezTo>
                        <a:pt x="657" y="489"/>
                        <a:pt x="657" y="490"/>
                        <a:pt x="657" y="490"/>
                      </a:cubicBezTo>
                      <a:cubicBezTo>
                        <a:pt x="656" y="491"/>
                        <a:pt x="655" y="492"/>
                        <a:pt x="655" y="494"/>
                      </a:cubicBezTo>
                      <a:cubicBezTo>
                        <a:pt x="654" y="494"/>
                        <a:pt x="653" y="494"/>
                        <a:pt x="653" y="495"/>
                      </a:cubicBezTo>
                      <a:cubicBezTo>
                        <a:pt x="653" y="496"/>
                        <a:pt x="653" y="496"/>
                        <a:pt x="652" y="497"/>
                      </a:cubicBezTo>
                      <a:cubicBezTo>
                        <a:pt x="651" y="499"/>
                        <a:pt x="650" y="501"/>
                        <a:pt x="649" y="503"/>
                      </a:cubicBezTo>
                      <a:cubicBezTo>
                        <a:pt x="648" y="505"/>
                        <a:pt x="647" y="507"/>
                        <a:pt x="646" y="509"/>
                      </a:cubicBezTo>
                      <a:cubicBezTo>
                        <a:pt x="644" y="514"/>
                        <a:pt x="639" y="517"/>
                        <a:pt x="638" y="523"/>
                      </a:cubicBezTo>
                      <a:cubicBezTo>
                        <a:pt x="634" y="526"/>
                        <a:pt x="632" y="532"/>
                        <a:pt x="628" y="535"/>
                      </a:cubicBezTo>
                      <a:cubicBezTo>
                        <a:pt x="628" y="537"/>
                        <a:pt x="626" y="539"/>
                        <a:pt x="625" y="540"/>
                      </a:cubicBezTo>
                      <a:cubicBezTo>
                        <a:pt x="622" y="545"/>
                        <a:pt x="617" y="547"/>
                        <a:pt x="615" y="553"/>
                      </a:cubicBezTo>
                      <a:cubicBezTo>
                        <a:pt x="613" y="553"/>
                        <a:pt x="613" y="555"/>
                        <a:pt x="612" y="555"/>
                      </a:cubicBezTo>
                      <a:cubicBezTo>
                        <a:pt x="612" y="557"/>
                        <a:pt x="611" y="557"/>
                        <a:pt x="611" y="558"/>
                      </a:cubicBezTo>
                      <a:cubicBezTo>
                        <a:pt x="610" y="558"/>
                        <a:pt x="610" y="558"/>
                        <a:pt x="609" y="559"/>
                      </a:cubicBezTo>
                      <a:cubicBezTo>
                        <a:pt x="608" y="562"/>
                        <a:pt x="605" y="562"/>
                        <a:pt x="605" y="566"/>
                      </a:cubicBezTo>
                      <a:cubicBezTo>
                        <a:pt x="604" y="566"/>
                        <a:pt x="603" y="567"/>
                        <a:pt x="603" y="568"/>
                      </a:cubicBezTo>
                      <a:cubicBezTo>
                        <a:pt x="601" y="568"/>
                        <a:pt x="599" y="570"/>
                        <a:pt x="598" y="572"/>
                      </a:cubicBezTo>
                      <a:cubicBezTo>
                        <a:pt x="595" y="574"/>
                        <a:pt x="593" y="577"/>
                        <a:pt x="590" y="580"/>
                      </a:cubicBezTo>
                      <a:cubicBezTo>
                        <a:pt x="589" y="581"/>
                        <a:pt x="588" y="581"/>
                        <a:pt x="587" y="583"/>
                      </a:cubicBezTo>
                      <a:cubicBezTo>
                        <a:pt x="586" y="583"/>
                        <a:pt x="586" y="584"/>
                        <a:pt x="585" y="585"/>
                      </a:cubicBezTo>
                      <a:cubicBezTo>
                        <a:pt x="584" y="585"/>
                        <a:pt x="583" y="585"/>
                        <a:pt x="583" y="586"/>
                      </a:cubicBezTo>
                      <a:cubicBezTo>
                        <a:pt x="582" y="586"/>
                        <a:pt x="582" y="587"/>
                        <a:pt x="581" y="588"/>
                      </a:cubicBezTo>
                      <a:cubicBezTo>
                        <a:pt x="580" y="588"/>
                        <a:pt x="579" y="588"/>
                        <a:pt x="579" y="589"/>
                      </a:cubicBezTo>
                      <a:cubicBezTo>
                        <a:pt x="578" y="590"/>
                        <a:pt x="578" y="592"/>
                        <a:pt x="576" y="592"/>
                      </a:cubicBezTo>
                      <a:cubicBezTo>
                        <a:pt x="574" y="595"/>
                        <a:pt x="571" y="596"/>
                        <a:pt x="568" y="598"/>
                      </a:cubicBezTo>
                      <a:cubicBezTo>
                        <a:pt x="566" y="600"/>
                        <a:pt x="565" y="602"/>
                        <a:pt x="563" y="603"/>
                      </a:cubicBezTo>
                      <a:cubicBezTo>
                        <a:pt x="560" y="605"/>
                        <a:pt x="557" y="607"/>
                        <a:pt x="555" y="610"/>
                      </a:cubicBezTo>
                      <a:cubicBezTo>
                        <a:pt x="553" y="610"/>
                        <a:pt x="552" y="611"/>
                        <a:pt x="551" y="613"/>
                      </a:cubicBezTo>
                      <a:cubicBezTo>
                        <a:pt x="550" y="613"/>
                        <a:pt x="550" y="612"/>
                        <a:pt x="549" y="612"/>
                      </a:cubicBezTo>
                      <a:cubicBezTo>
                        <a:pt x="547" y="614"/>
                        <a:pt x="546" y="615"/>
                        <a:pt x="544" y="617"/>
                      </a:cubicBezTo>
                      <a:cubicBezTo>
                        <a:pt x="542" y="617"/>
                        <a:pt x="540" y="618"/>
                        <a:pt x="539" y="619"/>
                      </a:cubicBezTo>
                      <a:cubicBezTo>
                        <a:pt x="538" y="620"/>
                        <a:pt x="537" y="621"/>
                        <a:pt x="536" y="622"/>
                      </a:cubicBezTo>
                      <a:cubicBezTo>
                        <a:pt x="535" y="623"/>
                        <a:pt x="533" y="623"/>
                        <a:pt x="532" y="625"/>
                      </a:cubicBezTo>
                      <a:cubicBezTo>
                        <a:pt x="531" y="625"/>
                        <a:pt x="531" y="625"/>
                        <a:pt x="530" y="625"/>
                      </a:cubicBezTo>
                      <a:cubicBezTo>
                        <a:pt x="528" y="627"/>
                        <a:pt x="525" y="628"/>
                        <a:pt x="523" y="629"/>
                      </a:cubicBezTo>
                      <a:cubicBezTo>
                        <a:pt x="520" y="631"/>
                        <a:pt x="518" y="633"/>
                        <a:pt x="516" y="634"/>
                      </a:cubicBezTo>
                      <a:cubicBezTo>
                        <a:pt x="513" y="635"/>
                        <a:pt x="510" y="636"/>
                        <a:pt x="508" y="637"/>
                      </a:cubicBezTo>
                      <a:cubicBezTo>
                        <a:pt x="507" y="638"/>
                        <a:pt x="507" y="637"/>
                        <a:pt x="506" y="637"/>
                      </a:cubicBezTo>
                      <a:cubicBezTo>
                        <a:pt x="505" y="638"/>
                        <a:pt x="504" y="639"/>
                        <a:pt x="503" y="640"/>
                      </a:cubicBezTo>
                      <a:cubicBezTo>
                        <a:pt x="503" y="640"/>
                        <a:pt x="503" y="640"/>
                        <a:pt x="502" y="640"/>
                      </a:cubicBezTo>
                      <a:cubicBezTo>
                        <a:pt x="500" y="641"/>
                        <a:pt x="498" y="642"/>
                        <a:pt x="497" y="644"/>
                      </a:cubicBezTo>
                      <a:cubicBezTo>
                        <a:pt x="493" y="644"/>
                        <a:pt x="491" y="646"/>
                        <a:pt x="489" y="647"/>
                      </a:cubicBezTo>
                      <a:cubicBezTo>
                        <a:pt x="483" y="647"/>
                        <a:pt x="482" y="651"/>
                        <a:pt x="476" y="650"/>
                      </a:cubicBezTo>
                      <a:cubicBezTo>
                        <a:pt x="475" y="651"/>
                        <a:pt x="474" y="654"/>
                        <a:pt x="472" y="653"/>
                      </a:cubicBezTo>
                      <a:cubicBezTo>
                        <a:pt x="469" y="655"/>
                        <a:pt x="466" y="655"/>
                        <a:pt x="463" y="656"/>
                      </a:cubicBezTo>
                      <a:cubicBezTo>
                        <a:pt x="462" y="656"/>
                        <a:pt x="461" y="657"/>
                        <a:pt x="460" y="657"/>
                      </a:cubicBezTo>
                      <a:cubicBezTo>
                        <a:pt x="460" y="658"/>
                        <a:pt x="458" y="658"/>
                        <a:pt x="457" y="658"/>
                      </a:cubicBezTo>
                      <a:cubicBezTo>
                        <a:pt x="456" y="658"/>
                        <a:pt x="455" y="659"/>
                        <a:pt x="454" y="659"/>
                      </a:cubicBezTo>
                      <a:cubicBezTo>
                        <a:pt x="453" y="660"/>
                        <a:pt x="452" y="659"/>
                        <a:pt x="451" y="660"/>
                      </a:cubicBezTo>
                      <a:cubicBezTo>
                        <a:pt x="449" y="660"/>
                        <a:pt x="447" y="662"/>
                        <a:pt x="445" y="662"/>
                      </a:cubicBezTo>
                      <a:cubicBezTo>
                        <a:pt x="444" y="663"/>
                        <a:pt x="442" y="662"/>
                        <a:pt x="441" y="663"/>
                      </a:cubicBezTo>
                      <a:cubicBezTo>
                        <a:pt x="440" y="663"/>
                        <a:pt x="439" y="664"/>
                        <a:pt x="439" y="664"/>
                      </a:cubicBezTo>
                      <a:cubicBezTo>
                        <a:pt x="437" y="665"/>
                        <a:pt x="436" y="664"/>
                        <a:pt x="435" y="665"/>
                      </a:cubicBezTo>
                      <a:cubicBezTo>
                        <a:pt x="427" y="666"/>
                        <a:pt x="419" y="668"/>
                        <a:pt x="412" y="670"/>
                      </a:cubicBezTo>
                      <a:cubicBezTo>
                        <a:pt x="408" y="671"/>
                        <a:pt x="405" y="671"/>
                        <a:pt x="401" y="672"/>
                      </a:cubicBezTo>
                      <a:cubicBezTo>
                        <a:pt x="398" y="672"/>
                        <a:pt x="396" y="673"/>
                        <a:pt x="393" y="673"/>
                      </a:cubicBezTo>
                      <a:cubicBezTo>
                        <a:pt x="388" y="674"/>
                        <a:pt x="383" y="674"/>
                        <a:pt x="378" y="674"/>
                      </a:cubicBezTo>
                      <a:cubicBezTo>
                        <a:pt x="376" y="674"/>
                        <a:pt x="375" y="675"/>
                        <a:pt x="374" y="675"/>
                      </a:cubicBezTo>
                      <a:cubicBezTo>
                        <a:pt x="369" y="675"/>
                        <a:pt x="365" y="675"/>
                        <a:pt x="360" y="675"/>
                      </a:cubicBezTo>
                      <a:cubicBezTo>
                        <a:pt x="358" y="676"/>
                        <a:pt x="356" y="676"/>
                        <a:pt x="353" y="676"/>
                      </a:cubicBezTo>
                      <a:cubicBezTo>
                        <a:pt x="348" y="676"/>
                        <a:pt x="341" y="677"/>
                        <a:pt x="336" y="675"/>
                      </a:cubicBezTo>
                      <a:cubicBezTo>
                        <a:pt x="333" y="676"/>
                        <a:pt x="330" y="675"/>
                        <a:pt x="326" y="675"/>
                      </a:cubicBezTo>
                      <a:cubicBezTo>
                        <a:pt x="321" y="675"/>
                        <a:pt x="316" y="675"/>
                        <a:pt x="313" y="674"/>
                      </a:cubicBezTo>
                      <a:cubicBezTo>
                        <a:pt x="309" y="675"/>
                        <a:pt x="302" y="673"/>
                        <a:pt x="298" y="672"/>
                      </a:cubicBezTo>
                      <a:cubicBezTo>
                        <a:pt x="296" y="672"/>
                        <a:pt x="293" y="672"/>
                        <a:pt x="290" y="672"/>
                      </a:cubicBezTo>
                      <a:cubicBezTo>
                        <a:pt x="290" y="672"/>
                        <a:pt x="289" y="671"/>
                        <a:pt x="289" y="671"/>
                      </a:cubicBezTo>
                      <a:cubicBezTo>
                        <a:pt x="286" y="670"/>
                        <a:pt x="283" y="671"/>
                        <a:pt x="280" y="670"/>
                      </a:cubicBezTo>
                      <a:cubicBezTo>
                        <a:pt x="279" y="670"/>
                        <a:pt x="278" y="669"/>
                        <a:pt x="278" y="669"/>
                      </a:cubicBezTo>
                      <a:cubicBezTo>
                        <a:pt x="276" y="669"/>
                        <a:pt x="275" y="669"/>
                        <a:pt x="274" y="669"/>
                      </a:cubicBezTo>
                      <a:cubicBezTo>
                        <a:pt x="273" y="669"/>
                        <a:pt x="271" y="668"/>
                        <a:pt x="269" y="667"/>
                      </a:cubicBezTo>
                      <a:cubicBezTo>
                        <a:pt x="268" y="667"/>
                        <a:pt x="267" y="667"/>
                        <a:pt x="266" y="667"/>
                      </a:cubicBezTo>
                      <a:cubicBezTo>
                        <a:pt x="265" y="667"/>
                        <a:pt x="264" y="666"/>
                        <a:pt x="263" y="666"/>
                      </a:cubicBezTo>
                      <a:cubicBezTo>
                        <a:pt x="261" y="665"/>
                        <a:pt x="259" y="665"/>
                        <a:pt x="257" y="665"/>
                      </a:cubicBezTo>
                      <a:cubicBezTo>
                        <a:pt x="256" y="665"/>
                        <a:pt x="255" y="663"/>
                        <a:pt x="253" y="663"/>
                      </a:cubicBezTo>
                      <a:cubicBezTo>
                        <a:pt x="253" y="663"/>
                        <a:pt x="252" y="663"/>
                        <a:pt x="251" y="663"/>
                      </a:cubicBezTo>
                      <a:cubicBezTo>
                        <a:pt x="250" y="663"/>
                        <a:pt x="250" y="662"/>
                        <a:pt x="249" y="662"/>
                      </a:cubicBezTo>
                      <a:cubicBezTo>
                        <a:pt x="247" y="661"/>
                        <a:pt x="244" y="661"/>
                        <a:pt x="241" y="660"/>
                      </a:cubicBezTo>
                      <a:cubicBezTo>
                        <a:pt x="241" y="660"/>
                        <a:pt x="240" y="659"/>
                        <a:pt x="240" y="659"/>
                      </a:cubicBezTo>
                      <a:cubicBezTo>
                        <a:pt x="239" y="659"/>
                        <a:pt x="238" y="659"/>
                        <a:pt x="237" y="659"/>
                      </a:cubicBezTo>
                      <a:cubicBezTo>
                        <a:pt x="236" y="658"/>
                        <a:pt x="235" y="658"/>
                        <a:pt x="234" y="657"/>
                      </a:cubicBezTo>
                      <a:cubicBezTo>
                        <a:pt x="234" y="657"/>
                        <a:pt x="233" y="658"/>
                        <a:pt x="232" y="657"/>
                      </a:cubicBezTo>
                      <a:cubicBezTo>
                        <a:pt x="230" y="657"/>
                        <a:pt x="230" y="654"/>
                        <a:pt x="227" y="656"/>
                      </a:cubicBezTo>
                      <a:cubicBezTo>
                        <a:pt x="227" y="655"/>
                        <a:pt x="226" y="654"/>
                        <a:pt x="226" y="654"/>
                      </a:cubicBezTo>
                      <a:cubicBezTo>
                        <a:pt x="225" y="654"/>
                        <a:pt x="225" y="655"/>
                        <a:pt x="224" y="654"/>
                      </a:cubicBezTo>
                      <a:cubicBezTo>
                        <a:pt x="222" y="652"/>
                        <a:pt x="217" y="652"/>
                        <a:pt x="214" y="651"/>
                      </a:cubicBezTo>
                      <a:cubicBezTo>
                        <a:pt x="213" y="650"/>
                        <a:pt x="213" y="650"/>
                        <a:pt x="212" y="649"/>
                      </a:cubicBezTo>
                      <a:cubicBezTo>
                        <a:pt x="211" y="649"/>
                        <a:pt x="210" y="649"/>
                        <a:pt x="208" y="649"/>
                      </a:cubicBezTo>
                      <a:cubicBezTo>
                        <a:pt x="207" y="648"/>
                        <a:pt x="205" y="647"/>
                        <a:pt x="204" y="646"/>
                      </a:cubicBezTo>
                      <a:cubicBezTo>
                        <a:pt x="202" y="645"/>
                        <a:pt x="201" y="645"/>
                        <a:pt x="199" y="644"/>
                      </a:cubicBezTo>
                      <a:cubicBezTo>
                        <a:pt x="198" y="644"/>
                        <a:pt x="197" y="643"/>
                        <a:pt x="196" y="642"/>
                      </a:cubicBezTo>
                      <a:cubicBezTo>
                        <a:pt x="193" y="642"/>
                        <a:pt x="190" y="641"/>
                        <a:pt x="189" y="639"/>
                      </a:cubicBezTo>
                      <a:cubicBezTo>
                        <a:pt x="185" y="639"/>
                        <a:pt x="182" y="635"/>
                        <a:pt x="179" y="634"/>
                      </a:cubicBezTo>
                      <a:cubicBezTo>
                        <a:pt x="176" y="632"/>
                        <a:pt x="173" y="631"/>
                        <a:pt x="170" y="630"/>
                      </a:cubicBezTo>
                      <a:cubicBezTo>
                        <a:pt x="170" y="629"/>
                        <a:pt x="169" y="629"/>
                        <a:pt x="169" y="628"/>
                      </a:cubicBezTo>
                      <a:cubicBezTo>
                        <a:pt x="163" y="626"/>
                        <a:pt x="159" y="623"/>
                        <a:pt x="154" y="620"/>
                      </a:cubicBezTo>
                      <a:cubicBezTo>
                        <a:pt x="154" y="620"/>
                        <a:pt x="153" y="619"/>
                        <a:pt x="153" y="618"/>
                      </a:cubicBezTo>
                      <a:cubicBezTo>
                        <a:pt x="149" y="618"/>
                        <a:pt x="146" y="615"/>
                        <a:pt x="144" y="612"/>
                      </a:cubicBezTo>
                      <a:cubicBezTo>
                        <a:pt x="141" y="610"/>
                        <a:pt x="137" y="609"/>
                        <a:pt x="135" y="607"/>
                      </a:cubicBezTo>
                      <a:cubicBezTo>
                        <a:pt x="133" y="605"/>
                        <a:pt x="131" y="603"/>
                        <a:pt x="128" y="602"/>
                      </a:cubicBezTo>
                      <a:cubicBezTo>
                        <a:pt x="127" y="600"/>
                        <a:pt x="124" y="597"/>
                        <a:pt x="122" y="596"/>
                      </a:cubicBezTo>
                      <a:cubicBezTo>
                        <a:pt x="120" y="594"/>
                        <a:pt x="119" y="594"/>
                        <a:pt x="118" y="592"/>
                      </a:cubicBezTo>
                      <a:cubicBezTo>
                        <a:pt x="117" y="592"/>
                        <a:pt x="116" y="592"/>
                        <a:pt x="115" y="591"/>
                      </a:cubicBezTo>
                      <a:cubicBezTo>
                        <a:pt x="114" y="590"/>
                        <a:pt x="114" y="589"/>
                        <a:pt x="113" y="588"/>
                      </a:cubicBezTo>
                      <a:cubicBezTo>
                        <a:pt x="112" y="587"/>
                        <a:pt x="110" y="586"/>
                        <a:pt x="109" y="585"/>
                      </a:cubicBezTo>
                      <a:cubicBezTo>
                        <a:pt x="108" y="584"/>
                        <a:pt x="108" y="583"/>
                        <a:pt x="107" y="583"/>
                      </a:cubicBezTo>
                      <a:cubicBezTo>
                        <a:pt x="104" y="580"/>
                        <a:pt x="100" y="577"/>
                        <a:pt x="98" y="574"/>
                      </a:cubicBezTo>
                      <a:cubicBezTo>
                        <a:pt x="94" y="571"/>
                        <a:pt x="91" y="567"/>
                        <a:pt x="87" y="563"/>
                      </a:cubicBezTo>
                      <a:cubicBezTo>
                        <a:pt x="84" y="560"/>
                        <a:pt x="82" y="557"/>
                        <a:pt x="79" y="554"/>
                      </a:cubicBezTo>
                      <a:cubicBezTo>
                        <a:pt x="75" y="547"/>
                        <a:pt x="68" y="543"/>
                        <a:pt x="65" y="535"/>
                      </a:cubicBezTo>
                      <a:cubicBezTo>
                        <a:pt x="65" y="534"/>
                        <a:pt x="64" y="534"/>
                        <a:pt x="63" y="534"/>
                      </a:cubicBezTo>
                      <a:cubicBezTo>
                        <a:pt x="63" y="532"/>
                        <a:pt x="61" y="531"/>
                        <a:pt x="60" y="529"/>
                      </a:cubicBezTo>
                      <a:cubicBezTo>
                        <a:pt x="58" y="526"/>
                        <a:pt x="56" y="522"/>
                        <a:pt x="53" y="520"/>
                      </a:cubicBezTo>
                      <a:cubicBezTo>
                        <a:pt x="54" y="517"/>
                        <a:pt x="51" y="518"/>
                        <a:pt x="51" y="515"/>
                      </a:cubicBezTo>
                      <a:cubicBezTo>
                        <a:pt x="49" y="513"/>
                        <a:pt x="48" y="511"/>
                        <a:pt x="46" y="508"/>
                      </a:cubicBezTo>
                      <a:cubicBezTo>
                        <a:pt x="43" y="504"/>
                        <a:pt x="42" y="500"/>
                        <a:pt x="39" y="496"/>
                      </a:cubicBezTo>
                      <a:cubicBezTo>
                        <a:pt x="39" y="493"/>
                        <a:pt x="37" y="492"/>
                        <a:pt x="36" y="490"/>
                      </a:cubicBezTo>
                      <a:cubicBezTo>
                        <a:pt x="34" y="486"/>
                        <a:pt x="33" y="481"/>
                        <a:pt x="30" y="478"/>
                      </a:cubicBezTo>
                      <a:cubicBezTo>
                        <a:pt x="30" y="477"/>
                        <a:pt x="30" y="477"/>
                        <a:pt x="30" y="476"/>
                      </a:cubicBezTo>
                      <a:cubicBezTo>
                        <a:pt x="30" y="475"/>
                        <a:pt x="29" y="475"/>
                        <a:pt x="28" y="473"/>
                      </a:cubicBezTo>
                      <a:cubicBezTo>
                        <a:pt x="28" y="473"/>
                        <a:pt x="29" y="472"/>
                        <a:pt x="29" y="472"/>
                      </a:cubicBezTo>
                      <a:cubicBezTo>
                        <a:pt x="28" y="471"/>
                        <a:pt x="27" y="470"/>
                        <a:pt x="26" y="470"/>
                      </a:cubicBezTo>
                      <a:cubicBezTo>
                        <a:pt x="26" y="468"/>
                        <a:pt x="26" y="466"/>
                        <a:pt x="25" y="464"/>
                      </a:cubicBezTo>
                      <a:cubicBezTo>
                        <a:pt x="24" y="463"/>
                        <a:pt x="23" y="462"/>
                        <a:pt x="23" y="461"/>
                      </a:cubicBezTo>
                      <a:cubicBezTo>
                        <a:pt x="23" y="460"/>
                        <a:pt x="23" y="459"/>
                        <a:pt x="23" y="458"/>
                      </a:cubicBezTo>
                      <a:cubicBezTo>
                        <a:pt x="22" y="455"/>
                        <a:pt x="19" y="451"/>
                        <a:pt x="18" y="449"/>
                      </a:cubicBezTo>
                      <a:cubicBezTo>
                        <a:pt x="18" y="448"/>
                        <a:pt x="18" y="447"/>
                        <a:pt x="18" y="446"/>
                      </a:cubicBezTo>
                      <a:cubicBezTo>
                        <a:pt x="18" y="445"/>
                        <a:pt x="17" y="444"/>
                        <a:pt x="17" y="443"/>
                      </a:cubicBezTo>
                      <a:cubicBezTo>
                        <a:pt x="17" y="442"/>
                        <a:pt x="17" y="441"/>
                        <a:pt x="16" y="440"/>
                      </a:cubicBezTo>
                      <a:cubicBezTo>
                        <a:pt x="16" y="439"/>
                        <a:pt x="15" y="438"/>
                        <a:pt x="15" y="437"/>
                      </a:cubicBezTo>
                      <a:cubicBezTo>
                        <a:pt x="14" y="435"/>
                        <a:pt x="14" y="433"/>
                        <a:pt x="14" y="431"/>
                      </a:cubicBezTo>
                      <a:cubicBezTo>
                        <a:pt x="13" y="430"/>
                        <a:pt x="12" y="429"/>
                        <a:pt x="12" y="428"/>
                      </a:cubicBezTo>
                      <a:cubicBezTo>
                        <a:pt x="12" y="427"/>
                        <a:pt x="12" y="426"/>
                        <a:pt x="11" y="424"/>
                      </a:cubicBezTo>
                      <a:cubicBezTo>
                        <a:pt x="11" y="424"/>
                        <a:pt x="10" y="423"/>
                        <a:pt x="10" y="422"/>
                      </a:cubicBezTo>
                      <a:cubicBezTo>
                        <a:pt x="10" y="420"/>
                        <a:pt x="10" y="419"/>
                        <a:pt x="10" y="418"/>
                      </a:cubicBezTo>
                      <a:cubicBezTo>
                        <a:pt x="10" y="416"/>
                        <a:pt x="9" y="415"/>
                        <a:pt x="9" y="414"/>
                      </a:cubicBezTo>
                      <a:cubicBezTo>
                        <a:pt x="9" y="413"/>
                        <a:pt x="9" y="412"/>
                        <a:pt x="9" y="411"/>
                      </a:cubicBezTo>
                      <a:cubicBezTo>
                        <a:pt x="8" y="411"/>
                        <a:pt x="8" y="410"/>
                        <a:pt x="7" y="409"/>
                      </a:cubicBezTo>
                      <a:cubicBezTo>
                        <a:pt x="7" y="407"/>
                        <a:pt x="7" y="405"/>
                        <a:pt x="7" y="403"/>
                      </a:cubicBezTo>
                      <a:cubicBezTo>
                        <a:pt x="7" y="402"/>
                        <a:pt x="6" y="401"/>
                        <a:pt x="6" y="401"/>
                      </a:cubicBezTo>
                      <a:cubicBezTo>
                        <a:pt x="5" y="399"/>
                        <a:pt x="6" y="397"/>
                        <a:pt x="5" y="396"/>
                      </a:cubicBezTo>
                      <a:cubicBezTo>
                        <a:pt x="5" y="394"/>
                        <a:pt x="4" y="393"/>
                        <a:pt x="5" y="391"/>
                      </a:cubicBezTo>
                      <a:cubicBezTo>
                        <a:pt x="4" y="389"/>
                        <a:pt x="4" y="386"/>
                        <a:pt x="3" y="385"/>
                      </a:cubicBezTo>
                      <a:cubicBezTo>
                        <a:pt x="3" y="380"/>
                        <a:pt x="3" y="375"/>
                        <a:pt x="2" y="369"/>
                      </a:cubicBezTo>
                      <a:cubicBezTo>
                        <a:pt x="2" y="368"/>
                        <a:pt x="1" y="367"/>
                        <a:pt x="1" y="367"/>
                      </a:cubicBezTo>
                      <a:cubicBezTo>
                        <a:pt x="1" y="366"/>
                        <a:pt x="1" y="364"/>
                        <a:pt x="1" y="363"/>
                      </a:cubicBezTo>
                      <a:cubicBezTo>
                        <a:pt x="1" y="354"/>
                        <a:pt x="0" y="344"/>
                        <a:pt x="1" y="335"/>
                      </a:cubicBezTo>
                      <a:cubicBezTo>
                        <a:pt x="1" y="331"/>
                        <a:pt x="0" y="327"/>
                        <a:pt x="0" y="323"/>
                      </a:cubicBezTo>
                      <a:cubicBezTo>
                        <a:pt x="0" y="322"/>
                        <a:pt x="1" y="321"/>
                        <a:pt x="1" y="320"/>
                      </a:cubicBezTo>
                      <a:cubicBezTo>
                        <a:pt x="2" y="318"/>
                        <a:pt x="1" y="315"/>
                        <a:pt x="1" y="313"/>
                      </a:cubicBezTo>
                      <a:cubicBezTo>
                        <a:pt x="2" y="311"/>
                        <a:pt x="2" y="309"/>
                        <a:pt x="2" y="307"/>
                      </a:cubicBezTo>
                      <a:cubicBezTo>
                        <a:pt x="3" y="304"/>
                        <a:pt x="3" y="301"/>
                        <a:pt x="3" y="298"/>
                      </a:cubicBezTo>
                      <a:cubicBezTo>
                        <a:pt x="4" y="294"/>
                        <a:pt x="4" y="289"/>
                        <a:pt x="5" y="285"/>
                      </a:cubicBezTo>
                      <a:cubicBezTo>
                        <a:pt x="5" y="284"/>
                        <a:pt x="5" y="284"/>
                        <a:pt x="5" y="283"/>
                      </a:cubicBezTo>
                      <a:cubicBezTo>
                        <a:pt x="7" y="279"/>
                        <a:pt x="6" y="275"/>
                        <a:pt x="8" y="272"/>
                      </a:cubicBezTo>
                      <a:cubicBezTo>
                        <a:pt x="8" y="271"/>
                        <a:pt x="7" y="270"/>
                        <a:pt x="7" y="268"/>
                      </a:cubicBezTo>
                      <a:cubicBezTo>
                        <a:pt x="7" y="268"/>
                        <a:pt x="8" y="267"/>
                        <a:pt x="9" y="266"/>
                      </a:cubicBezTo>
                      <a:cubicBezTo>
                        <a:pt x="9" y="265"/>
                        <a:pt x="9" y="264"/>
                        <a:pt x="9" y="263"/>
                      </a:cubicBezTo>
                      <a:cubicBezTo>
                        <a:pt x="9" y="262"/>
                        <a:pt x="10" y="261"/>
                        <a:pt x="10" y="260"/>
                      </a:cubicBezTo>
                      <a:cubicBezTo>
                        <a:pt x="10" y="259"/>
                        <a:pt x="10" y="258"/>
                        <a:pt x="10" y="257"/>
                      </a:cubicBezTo>
                      <a:cubicBezTo>
                        <a:pt x="10" y="256"/>
                        <a:pt x="11" y="255"/>
                        <a:pt x="11" y="255"/>
                      </a:cubicBezTo>
                      <a:cubicBezTo>
                        <a:pt x="13" y="251"/>
                        <a:pt x="13" y="247"/>
                        <a:pt x="14" y="243"/>
                      </a:cubicBezTo>
                      <a:cubicBezTo>
                        <a:pt x="14" y="242"/>
                        <a:pt x="15" y="240"/>
                        <a:pt x="15" y="239"/>
                      </a:cubicBezTo>
                      <a:cubicBezTo>
                        <a:pt x="16" y="237"/>
                        <a:pt x="17" y="235"/>
                        <a:pt x="18" y="234"/>
                      </a:cubicBezTo>
                      <a:cubicBezTo>
                        <a:pt x="19" y="231"/>
                        <a:pt x="19" y="228"/>
                        <a:pt x="20" y="226"/>
                      </a:cubicBezTo>
                      <a:cubicBezTo>
                        <a:pt x="20" y="225"/>
                        <a:pt x="21" y="224"/>
                        <a:pt x="21" y="223"/>
                      </a:cubicBezTo>
                      <a:cubicBezTo>
                        <a:pt x="22" y="222"/>
                        <a:pt x="21" y="221"/>
                        <a:pt x="22" y="220"/>
                      </a:cubicBezTo>
                      <a:cubicBezTo>
                        <a:pt x="22" y="218"/>
                        <a:pt x="24" y="217"/>
                        <a:pt x="25" y="215"/>
                      </a:cubicBezTo>
                      <a:cubicBezTo>
                        <a:pt x="24" y="210"/>
                        <a:pt x="28" y="209"/>
                        <a:pt x="28" y="205"/>
                      </a:cubicBezTo>
                      <a:cubicBezTo>
                        <a:pt x="30" y="204"/>
                        <a:pt x="30" y="201"/>
                        <a:pt x="32" y="200"/>
                      </a:cubicBezTo>
                      <a:cubicBezTo>
                        <a:pt x="31" y="197"/>
                        <a:pt x="33" y="196"/>
                        <a:pt x="34" y="193"/>
                      </a:cubicBezTo>
                      <a:cubicBezTo>
                        <a:pt x="34" y="192"/>
                        <a:pt x="34" y="191"/>
                        <a:pt x="34" y="190"/>
                      </a:cubicBezTo>
                      <a:cubicBezTo>
                        <a:pt x="35" y="190"/>
                        <a:pt x="36" y="189"/>
                        <a:pt x="36" y="188"/>
                      </a:cubicBezTo>
                      <a:cubicBezTo>
                        <a:pt x="37" y="188"/>
                        <a:pt x="37" y="186"/>
                        <a:pt x="37" y="186"/>
                      </a:cubicBezTo>
                      <a:cubicBezTo>
                        <a:pt x="39" y="182"/>
                        <a:pt x="42" y="180"/>
                        <a:pt x="42" y="175"/>
                      </a:cubicBezTo>
                      <a:cubicBezTo>
                        <a:pt x="44" y="173"/>
                        <a:pt x="47" y="171"/>
                        <a:pt x="47" y="167"/>
                      </a:cubicBezTo>
                      <a:cubicBezTo>
                        <a:pt x="48" y="167"/>
                        <a:pt x="49" y="166"/>
                        <a:pt x="49" y="166"/>
                      </a:cubicBezTo>
                      <a:cubicBezTo>
                        <a:pt x="50" y="163"/>
                        <a:pt x="52" y="161"/>
                        <a:pt x="53" y="159"/>
                      </a:cubicBezTo>
                      <a:cubicBezTo>
                        <a:pt x="54" y="156"/>
                        <a:pt x="56" y="153"/>
                        <a:pt x="59" y="152"/>
                      </a:cubicBezTo>
                      <a:cubicBezTo>
                        <a:pt x="59" y="149"/>
                        <a:pt x="60" y="148"/>
                        <a:pt x="62" y="147"/>
                      </a:cubicBezTo>
                      <a:cubicBezTo>
                        <a:pt x="62" y="147"/>
                        <a:pt x="61" y="146"/>
                        <a:pt x="61" y="146"/>
                      </a:cubicBezTo>
                      <a:cubicBezTo>
                        <a:pt x="62" y="145"/>
                        <a:pt x="63" y="144"/>
                        <a:pt x="63" y="142"/>
                      </a:cubicBezTo>
                      <a:cubicBezTo>
                        <a:pt x="64" y="142"/>
                        <a:pt x="65" y="140"/>
                        <a:pt x="66" y="139"/>
                      </a:cubicBezTo>
                      <a:cubicBezTo>
                        <a:pt x="67" y="136"/>
                        <a:pt x="68" y="134"/>
                        <a:pt x="71" y="133"/>
                      </a:cubicBezTo>
                      <a:cubicBezTo>
                        <a:pt x="71" y="133"/>
                        <a:pt x="71" y="133"/>
                        <a:pt x="71" y="132"/>
                      </a:cubicBezTo>
                      <a:cubicBezTo>
                        <a:pt x="73" y="131"/>
                        <a:pt x="74" y="128"/>
                        <a:pt x="76" y="127"/>
                      </a:cubicBezTo>
                      <a:cubicBezTo>
                        <a:pt x="78" y="122"/>
                        <a:pt x="83" y="120"/>
                        <a:pt x="85" y="115"/>
                      </a:cubicBezTo>
                      <a:cubicBezTo>
                        <a:pt x="88" y="112"/>
                        <a:pt x="92" y="108"/>
                        <a:pt x="95" y="104"/>
                      </a:cubicBezTo>
                      <a:cubicBezTo>
                        <a:pt x="95" y="104"/>
                        <a:pt x="96" y="104"/>
                        <a:pt x="96" y="104"/>
                      </a:cubicBezTo>
                      <a:cubicBezTo>
                        <a:pt x="98" y="100"/>
                        <a:pt x="101" y="99"/>
                        <a:pt x="104" y="96"/>
                      </a:cubicBezTo>
                      <a:cubicBezTo>
                        <a:pt x="104" y="95"/>
                        <a:pt x="105" y="95"/>
                        <a:pt x="106" y="95"/>
                      </a:cubicBezTo>
                      <a:cubicBezTo>
                        <a:pt x="107" y="93"/>
                        <a:pt x="108" y="91"/>
                        <a:pt x="110" y="90"/>
                      </a:cubicBezTo>
                      <a:cubicBezTo>
                        <a:pt x="111" y="90"/>
                        <a:pt x="111" y="89"/>
                        <a:pt x="111" y="88"/>
                      </a:cubicBezTo>
                      <a:cubicBezTo>
                        <a:pt x="115" y="86"/>
                        <a:pt x="118" y="82"/>
                        <a:pt x="122" y="79"/>
                      </a:cubicBezTo>
                      <a:cubicBezTo>
                        <a:pt x="129" y="75"/>
                        <a:pt x="133" y="68"/>
                        <a:pt x="141" y="65"/>
                      </a:cubicBezTo>
                      <a:cubicBezTo>
                        <a:pt x="142" y="65"/>
                        <a:pt x="142" y="64"/>
                        <a:pt x="142" y="63"/>
                      </a:cubicBezTo>
                      <a:cubicBezTo>
                        <a:pt x="146" y="61"/>
                        <a:pt x="150" y="59"/>
                        <a:pt x="154" y="56"/>
                      </a:cubicBezTo>
                      <a:cubicBezTo>
                        <a:pt x="155" y="56"/>
                        <a:pt x="155" y="55"/>
                        <a:pt x="156" y="55"/>
                      </a:cubicBezTo>
                      <a:cubicBezTo>
                        <a:pt x="157" y="54"/>
                        <a:pt x="158" y="54"/>
                        <a:pt x="158" y="54"/>
                      </a:cubicBezTo>
                      <a:cubicBezTo>
                        <a:pt x="159" y="53"/>
                        <a:pt x="160" y="52"/>
                        <a:pt x="161" y="51"/>
                      </a:cubicBezTo>
                      <a:cubicBezTo>
                        <a:pt x="162" y="50"/>
                        <a:pt x="164" y="50"/>
                        <a:pt x="166" y="49"/>
                      </a:cubicBezTo>
                      <a:cubicBezTo>
                        <a:pt x="167" y="48"/>
                        <a:pt x="167" y="48"/>
                        <a:pt x="168" y="47"/>
                      </a:cubicBezTo>
                      <a:cubicBezTo>
                        <a:pt x="170" y="46"/>
                        <a:pt x="173" y="45"/>
                        <a:pt x="175" y="44"/>
                      </a:cubicBezTo>
                      <a:cubicBezTo>
                        <a:pt x="176" y="44"/>
                        <a:pt x="176" y="43"/>
                        <a:pt x="177" y="42"/>
                      </a:cubicBezTo>
                      <a:cubicBezTo>
                        <a:pt x="179" y="41"/>
                        <a:pt x="182" y="41"/>
                        <a:pt x="183" y="39"/>
                      </a:cubicBezTo>
                      <a:cubicBezTo>
                        <a:pt x="185" y="38"/>
                        <a:pt x="187" y="37"/>
                        <a:pt x="189" y="36"/>
                      </a:cubicBezTo>
                      <a:cubicBezTo>
                        <a:pt x="190" y="36"/>
                        <a:pt x="191" y="35"/>
                        <a:pt x="192" y="34"/>
                      </a:cubicBezTo>
                      <a:cubicBezTo>
                        <a:pt x="192" y="34"/>
                        <a:pt x="193" y="34"/>
                        <a:pt x="194" y="34"/>
                      </a:cubicBezTo>
                      <a:cubicBezTo>
                        <a:pt x="196" y="33"/>
                        <a:pt x="197" y="32"/>
                        <a:pt x="199" y="31"/>
                      </a:cubicBezTo>
                      <a:cubicBezTo>
                        <a:pt x="201" y="30"/>
                        <a:pt x="202" y="30"/>
                        <a:pt x="204" y="29"/>
                      </a:cubicBezTo>
                      <a:cubicBezTo>
                        <a:pt x="206" y="29"/>
                        <a:pt x="207" y="28"/>
                        <a:pt x="210" y="27"/>
                      </a:cubicBezTo>
                      <a:cubicBezTo>
                        <a:pt x="214" y="26"/>
                        <a:pt x="217" y="24"/>
                        <a:pt x="221" y="23"/>
                      </a:cubicBezTo>
                      <a:cubicBezTo>
                        <a:pt x="225" y="22"/>
                        <a:pt x="228" y="19"/>
                        <a:pt x="231" y="19"/>
                      </a:cubicBezTo>
                      <a:cubicBezTo>
                        <a:pt x="231" y="19"/>
                        <a:pt x="233" y="19"/>
                        <a:pt x="234" y="19"/>
                      </a:cubicBezTo>
                      <a:cubicBezTo>
                        <a:pt x="235" y="18"/>
                        <a:pt x="236" y="17"/>
                        <a:pt x="237" y="17"/>
                      </a:cubicBezTo>
                      <a:cubicBezTo>
                        <a:pt x="238" y="16"/>
                        <a:pt x="240" y="17"/>
                        <a:pt x="241" y="16"/>
                      </a:cubicBezTo>
                      <a:cubicBezTo>
                        <a:pt x="245" y="15"/>
                        <a:pt x="250" y="13"/>
                        <a:pt x="254" y="13"/>
                      </a:cubicBezTo>
                      <a:cubicBezTo>
                        <a:pt x="258" y="12"/>
                        <a:pt x="261" y="11"/>
                        <a:pt x="264" y="9"/>
                      </a:cubicBezTo>
                      <a:cubicBezTo>
                        <a:pt x="265" y="9"/>
                        <a:pt x="268" y="10"/>
                        <a:pt x="270" y="8"/>
                      </a:cubicBezTo>
                      <a:cubicBezTo>
                        <a:pt x="272" y="8"/>
                        <a:pt x="273" y="8"/>
                        <a:pt x="274" y="7"/>
                      </a:cubicBezTo>
                      <a:cubicBezTo>
                        <a:pt x="281" y="6"/>
                        <a:pt x="288" y="5"/>
                        <a:pt x="295" y="4"/>
                      </a:cubicBezTo>
                      <a:cubicBezTo>
                        <a:pt x="297" y="4"/>
                        <a:pt x="299" y="3"/>
                        <a:pt x="300" y="3"/>
                      </a:cubicBezTo>
                      <a:cubicBezTo>
                        <a:pt x="303" y="3"/>
                        <a:pt x="305" y="3"/>
                        <a:pt x="307" y="3"/>
                      </a:cubicBezTo>
                      <a:cubicBezTo>
                        <a:pt x="309" y="2"/>
                        <a:pt x="312" y="1"/>
                        <a:pt x="314" y="1"/>
                      </a:cubicBezTo>
                      <a:cubicBezTo>
                        <a:pt x="317" y="1"/>
                        <a:pt x="320" y="2"/>
                        <a:pt x="323" y="1"/>
                      </a:cubicBezTo>
                      <a:cubicBezTo>
                        <a:pt x="323" y="1"/>
                        <a:pt x="324" y="1"/>
                        <a:pt x="325" y="0"/>
                      </a:cubicBezTo>
                      <a:cubicBezTo>
                        <a:pt x="327" y="0"/>
                        <a:pt x="328" y="1"/>
                        <a:pt x="330" y="1"/>
                      </a:cubicBezTo>
                      <a:cubicBezTo>
                        <a:pt x="330" y="1"/>
                        <a:pt x="331" y="0"/>
                        <a:pt x="332" y="0"/>
                      </a:cubicBezTo>
                      <a:cubicBezTo>
                        <a:pt x="334" y="0"/>
                        <a:pt x="336" y="1"/>
                        <a:pt x="337" y="1"/>
                      </a:cubicBezTo>
                      <a:cubicBezTo>
                        <a:pt x="339" y="1"/>
                        <a:pt x="340" y="0"/>
                        <a:pt x="341" y="0"/>
                      </a:cubicBezTo>
                      <a:cubicBezTo>
                        <a:pt x="343" y="0"/>
                        <a:pt x="344" y="0"/>
                        <a:pt x="345" y="0"/>
                      </a:cubicBezTo>
                      <a:cubicBezTo>
                        <a:pt x="346" y="0"/>
                        <a:pt x="346" y="0"/>
                        <a:pt x="347" y="0"/>
                      </a:cubicBezTo>
                      <a:cubicBezTo>
                        <a:pt x="350" y="0"/>
                        <a:pt x="353" y="1"/>
                        <a:pt x="355" y="1"/>
                      </a:cubicBezTo>
                      <a:cubicBezTo>
                        <a:pt x="356" y="1"/>
                        <a:pt x="357" y="0"/>
                        <a:pt x="358" y="0"/>
                      </a:cubicBezTo>
                      <a:cubicBezTo>
                        <a:pt x="359" y="0"/>
                        <a:pt x="359" y="1"/>
                        <a:pt x="360" y="1"/>
                      </a:cubicBezTo>
                      <a:cubicBezTo>
                        <a:pt x="365" y="2"/>
                        <a:pt x="372" y="1"/>
                        <a:pt x="378" y="1"/>
                      </a:cubicBezTo>
                      <a:cubicBezTo>
                        <a:pt x="380" y="1"/>
                        <a:pt x="383" y="2"/>
                        <a:pt x="385" y="3"/>
                      </a:cubicBezTo>
                      <a:cubicBezTo>
                        <a:pt x="386" y="3"/>
                        <a:pt x="387" y="3"/>
                        <a:pt x="388" y="3"/>
                      </a:cubicBezTo>
                      <a:cubicBezTo>
                        <a:pt x="389" y="3"/>
                        <a:pt x="390" y="3"/>
                        <a:pt x="391" y="4"/>
                      </a:cubicBezTo>
                      <a:cubicBezTo>
                        <a:pt x="393" y="4"/>
                        <a:pt x="395" y="3"/>
                        <a:pt x="396" y="4"/>
                      </a:cubicBezTo>
                      <a:cubicBezTo>
                        <a:pt x="407" y="4"/>
                        <a:pt x="414" y="7"/>
                        <a:pt x="422" y="9"/>
                      </a:cubicBezTo>
                      <a:cubicBezTo>
                        <a:pt x="423" y="9"/>
                        <a:pt x="424" y="10"/>
                        <a:pt x="425" y="10"/>
                      </a:cubicBezTo>
                      <a:cubicBezTo>
                        <a:pt x="429" y="9"/>
                        <a:pt x="435" y="11"/>
                        <a:pt x="439" y="13"/>
                      </a:cubicBezTo>
                      <a:cubicBezTo>
                        <a:pt x="443" y="14"/>
                        <a:pt x="447" y="14"/>
                        <a:pt x="450" y="16"/>
                      </a:cubicBezTo>
                      <a:cubicBezTo>
                        <a:pt x="455" y="16"/>
                        <a:pt x="460" y="18"/>
                        <a:pt x="463" y="20"/>
                      </a:cubicBezTo>
                      <a:cubicBezTo>
                        <a:pt x="472" y="22"/>
                        <a:pt x="477" y="26"/>
                        <a:pt x="486" y="28"/>
                      </a:cubicBezTo>
                      <a:cubicBezTo>
                        <a:pt x="486" y="29"/>
                        <a:pt x="487" y="30"/>
                        <a:pt x="488" y="30"/>
                      </a:cubicBezTo>
                      <a:cubicBezTo>
                        <a:pt x="495" y="31"/>
                        <a:pt x="499" y="35"/>
                        <a:pt x="505" y="37"/>
                      </a:cubicBezTo>
                      <a:cubicBezTo>
                        <a:pt x="509" y="41"/>
                        <a:pt x="515" y="43"/>
                        <a:pt x="520" y="45"/>
                      </a:cubicBezTo>
                      <a:cubicBezTo>
                        <a:pt x="522" y="46"/>
                        <a:pt x="523" y="46"/>
                        <a:pt x="524" y="48"/>
                      </a:cubicBezTo>
                      <a:cubicBezTo>
                        <a:pt x="526" y="48"/>
                        <a:pt x="526" y="49"/>
                        <a:pt x="528" y="50"/>
                      </a:cubicBezTo>
                      <a:cubicBezTo>
                        <a:pt x="528" y="50"/>
                        <a:pt x="528" y="51"/>
                        <a:pt x="528" y="51"/>
                      </a:cubicBezTo>
                      <a:close/>
                      <a:moveTo>
                        <a:pt x="543" y="78"/>
                      </a:moveTo>
                      <a:cubicBezTo>
                        <a:pt x="538" y="76"/>
                        <a:pt x="536" y="73"/>
                        <a:pt x="532" y="70"/>
                      </a:cubicBezTo>
                      <a:cubicBezTo>
                        <a:pt x="529" y="71"/>
                        <a:pt x="529" y="68"/>
                        <a:pt x="527" y="67"/>
                      </a:cubicBezTo>
                      <a:cubicBezTo>
                        <a:pt x="526" y="67"/>
                        <a:pt x="525" y="67"/>
                        <a:pt x="524" y="66"/>
                      </a:cubicBezTo>
                      <a:cubicBezTo>
                        <a:pt x="523" y="65"/>
                        <a:pt x="523" y="64"/>
                        <a:pt x="522" y="63"/>
                      </a:cubicBezTo>
                      <a:cubicBezTo>
                        <a:pt x="521" y="63"/>
                        <a:pt x="520" y="63"/>
                        <a:pt x="519" y="63"/>
                      </a:cubicBezTo>
                      <a:cubicBezTo>
                        <a:pt x="519" y="63"/>
                        <a:pt x="518" y="62"/>
                        <a:pt x="517" y="61"/>
                      </a:cubicBezTo>
                      <a:cubicBezTo>
                        <a:pt x="517" y="61"/>
                        <a:pt x="515" y="60"/>
                        <a:pt x="514" y="60"/>
                      </a:cubicBezTo>
                      <a:cubicBezTo>
                        <a:pt x="514" y="59"/>
                        <a:pt x="513" y="58"/>
                        <a:pt x="512" y="58"/>
                      </a:cubicBezTo>
                      <a:cubicBezTo>
                        <a:pt x="510" y="57"/>
                        <a:pt x="508" y="56"/>
                        <a:pt x="506" y="55"/>
                      </a:cubicBezTo>
                      <a:cubicBezTo>
                        <a:pt x="505" y="54"/>
                        <a:pt x="504" y="53"/>
                        <a:pt x="503" y="53"/>
                      </a:cubicBezTo>
                      <a:cubicBezTo>
                        <a:pt x="502" y="52"/>
                        <a:pt x="501" y="52"/>
                        <a:pt x="500" y="52"/>
                      </a:cubicBezTo>
                      <a:cubicBezTo>
                        <a:pt x="500" y="52"/>
                        <a:pt x="499" y="50"/>
                        <a:pt x="499" y="50"/>
                      </a:cubicBezTo>
                      <a:cubicBezTo>
                        <a:pt x="498" y="50"/>
                        <a:pt x="497" y="50"/>
                        <a:pt x="496" y="50"/>
                      </a:cubicBezTo>
                      <a:cubicBezTo>
                        <a:pt x="494" y="49"/>
                        <a:pt x="492" y="47"/>
                        <a:pt x="491" y="46"/>
                      </a:cubicBezTo>
                      <a:cubicBezTo>
                        <a:pt x="490" y="46"/>
                        <a:pt x="489" y="46"/>
                        <a:pt x="488" y="46"/>
                      </a:cubicBezTo>
                      <a:cubicBezTo>
                        <a:pt x="487" y="45"/>
                        <a:pt x="486" y="44"/>
                        <a:pt x="484" y="43"/>
                      </a:cubicBezTo>
                      <a:cubicBezTo>
                        <a:pt x="483" y="43"/>
                        <a:pt x="483" y="43"/>
                        <a:pt x="482" y="43"/>
                      </a:cubicBezTo>
                      <a:cubicBezTo>
                        <a:pt x="480" y="42"/>
                        <a:pt x="478" y="41"/>
                        <a:pt x="476" y="40"/>
                      </a:cubicBezTo>
                      <a:cubicBezTo>
                        <a:pt x="476" y="40"/>
                        <a:pt x="475" y="40"/>
                        <a:pt x="474" y="40"/>
                      </a:cubicBezTo>
                      <a:cubicBezTo>
                        <a:pt x="473" y="39"/>
                        <a:pt x="473" y="39"/>
                        <a:pt x="472" y="38"/>
                      </a:cubicBezTo>
                      <a:cubicBezTo>
                        <a:pt x="471" y="38"/>
                        <a:pt x="470" y="38"/>
                        <a:pt x="469" y="38"/>
                      </a:cubicBezTo>
                      <a:cubicBezTo>
                        <a:pt x="467" y="37"/>
                        <a:pt x="465" y="35"/>
                        <a:pt x="463" y="35"/>
                      </a:cubicBezTo>
                      <a:cubicBezTo>
                        <a:pt x="463" y="35"/>
                        <a:pt x="462" y="35"/>
                        <a:pt x="461" y="35"/>
                      </a:cubicBezTo>
                      <a:cubicBezTo>
                        <a:pt x="460" y="35"/>
                        <a:pt x="459" y="34"/>
                        <a:pt x="459" y="34"/>
                      </a:cubicBezTo>
                      <a:cubicBezTo>
                        <a:pt x="457" y="33"/>
                        <a:pt x="455" y="33"/>
                        <a:pt x="453" y="32"/>
                      </a:cubicBezTo>
                      <a:cubicBezTo>
                        <a:pt x="452" y="31"/>
                        <a:pt x="450" y="30"/>
                        <a:pt x="448" y="30"/>
                      </a:cubicBezTo>
                      <a:cubicBezTo>
                        <a:pt x="447" y="29"/>
                        <a:pt x="445" y="30"/>
                        <a:pt x="444" y="29"/>
                      </a:cubicBezTo>
                      <a:cubicBezTo>
                        <a:pt x="440" y="28"/>
                        <a:pt x="435" y="26"/>
                        <a:pt x="431" y="25"/>
                      </a:cubicBezTo>
                      <a:cubicBezTo>
                        <a:pt x="429" y="24"/>
                        <a:pt x="426" y="23"/>
                        <a:pt x="424" y="23"/>
                      </a:cubicBezTo>
                      <a:cubicBezTo>
                        <a:pt x="423" y="23"/>
                        <a:pt x="422" y="23"/>
                        <a:pt x="422" y="23"/>
                      </a:cubicBezTo>
                      <a:cubicBezTo>
                        <a:pt x="421" y="23"/>
                        <a:pt x="419" y="22"/>
                        <a:pt x="419" y="22"/>
                      </a:cubicBezTo>
                      <a:cubicBezTo>
                        <a:pt x="416" y="22"/>
                        <a:pt x="413" y="21"/>
                        <a:pt x="410" y="20"/>
                      </a:cubicBezTo>
                      <a:cubicBezTo>
                        <a:pt x="408" y="20"/>
                        <a:pt x="406" y="20"/>
                        <a:pt x="404" y="20"/>
                      </a:cubicBezTo>
                      <a:cubicBezTo>
                        <a:pt x="401" y="19"/>
                        <a:pt x="399" y="18"/>
                        <a:pt x="396" y="18"/>
                      </a:cubicBezTo>
                      <a:cubicBezTo>
                        <a:pt x="395" y="18"/>
                        <a:pt x="394" y="17"/>
                        <a:pt x="392" y="17"/>
                      </a:cubicBezTo>
                      <a:cubicBezTo>
                        <a:pt x="388" y="17"/>
                        <a:pt x="383" y="17"/>
                        <a:pt x="378" y="16"/>
                      </a:cubicBezTo>
                      <a:cubicBezTo>
                        <a:pt x="377" y="16"/>
                        <a:pt x="376" y="16"/>
                        <a:pt x="375" y="15"/>
                      </a:cubicBezTo>
                      <a:cubicBezTo>
                        <a:pt x="365" y="14"/>
                        <a:pt x="353" y="15"/>
                        <a:pt x="345" y="14"/>
                      </a:cubicBezTo>
                      <a:cubicBezTo>
                        <a:pt x="344" y="15"/>
                        <a:pt x="341" y="15"/>
                        <a:pt x="339" y="14"/>
                      </a:cubicBezTo>
                      <a:cubicBezTo>
                        <a:pt x="338" y="15"/>
                        <a:pt x="336" y="14"/>
                        <a:pt x="335" y="14"/>
                      </a:cubicBezTo>
                      <a:cubicBezTo>
                        <a:pt x="334" y="14"/>
                        <a:pt x="333" y="15"/>
                        <a:pt x="333" y="15"/>
                      </a:cubicBezTo>
                      <a:cubicBezTo>
                        <a:pt x="330" y="16"/>
                        <a:pt x="327" y="15"/>
                        <a:pt x="324" y="15"/>
                      </a:cubicBezTo>
                      <a:cubicBezTo>
                        <a:pt x="319" y="16"/>
                        <a:pt x="315" y="16"/>
                        <a:pt x="311" y="16"/>
                      </a:cubicBezTo>
                      <a:cubicBezTo>
                        <a:pt x="307" y="17"/>
                        <a:pt x="302" y="17"/>
                        <a:pt x="297" y="18"/>
                      </a:cubicBezTo>
                      <a:cubicBezTo>
                        <a:pt x="292" y="18"/>
                        <a:pt x="288" y="21"/>
                        <a:pt x="284" y="21"/>
                      </a:cubicBezTo>
                      <a:cubicBezTo>
                        <a:pt x="283" y="21"/>
                        <a:pt x="282" y="20"/>
                        <a:pt x="281" y="20"/>
                      </a:cubicBezTo>
                      <a:cubicBezTo>
                        <a:pt x="281" y="20"/>
                        <a:pt x="280" y="21"/>
                        <a:pt x="279" y="21"/>
                      </a:cubicBezTo>
                      <a:cubicBezTo>
                        <a:pt x="278" y="21"/>
                        <a:pt x="277" y="21"/>
                        <a:pt x="276" y="22"/>
                      </a:cubicBezTo>
                      <a:cubicBezTo>
                        <a:pt x="275" y="22"/>
                        <a:pt x="274" y="23"/>
                        <a:pt x="273" y="23"/>
                      </a:cubicBezTo>
                      <a:cubicBezTo>
                        <a:pt x="271" y="23"/>
                        <a:pt x="270" y="23"/>
                        <a:pt x="268" y="23"/>
                      </a:cubicBezTo>
                      <a:cubicBezTo>
                        <a:pt x="268" y="23"/>
                        <a:pt x="267" y="24"/>
                        <a:pt x="267" y="24"/>
                      </a:cubicBezTo>
                      <a:cubicBezTo>
                        <a:pt x="265" y="24"/>
                        <a:pt x="263" y="24"/>
                        <a:pt x="262" y="25"/>
                      </a:cubicBezTo>
                      <a:cubicBezTo>
                        <a:pt x="260" y="25"/>
                        <a:pt x="259" y="26"/>
                        <a:pt x="257" y="26"/>
                      </a:cubicBezTo>
                      <a:cubicBezTo>
                        <a:pt x="255" y="27"/>
                        <a:pt x="254" y="27"/>
                        <a:pt x="252" y="28"/>
                      </a:cubicBezTo>
                      <a:cubicBezTo>
                        <a:pt x="251" y="28"/>
                        <a:pt x="250" y="28"/>
                        <a:pt x="249" y="28"/>
                      </a:cubicBezTo>
                      <a:cubicBezTo>
                        <a:pt x="247" y="29"/>
                        <a:pt x="245" y="31"/>
                        <a:pt x="242" y="30"/>
                      </a:cubicBezTo>
                      <a:cubicBezTo>
                        <a:pt x="241" y="31"/>
                        <a:pt x="241" y="32"/>
                        <a:pt x="240" y="32"/>
                      </a:cubicBezTo>
                      <a:cubicBezTo>
                        <a:pt x="239" y="32"/>
                        <a:pt x="239" y="31"/>
                        <a:pt x="238" y="31"/>
                      </a:cubicBezTo>
                      <a:cubicBezTo>
                        <a:pt x="237" y="31"/>
                        <a:pt x="237" y="32"/>
                        <a:pt x="237" y="32"/>
                      </a:cubicBezTo>
                      <a:cubicBezTo>
                        <a:pt x="232" y="34"/>
                        <a:pt x="228" y="35"/>
                        <a:pt x="224" y="36"/>
                      </a:cubicBezTo>
                      <a:cubicBezTo>
                        <a:pt x="222" y="38"/>
                        <a:pt x="220" y="39"/>
                        <a:pt x="217" y="40"/>
                      </a:cubicBezTo>
                      <a:cubicBezTo>
                        <a:pt x="216" y="40"/>
                        <a:pt x="215" y="41"/>
                        <a:pt x="214" y="41"/>
                      </a:cubicBezTo>
                      <a:cubicBezTo>
                        <a:pt x="205" y="44"/>
                        <a:pt x="197" y="49"/>
                        <a:pt x="189" y="53"/>
                      </a:cubicBezTo>
                      <a:cubicBezTo>
                        <a:pt x="189" y="53"/>
                        <a:pt x="188" y="53"/>
                        <a:pt x="188" y="53"/>
                      </a:cubicBezTo>
                      <a:cubicBezTo>
                        <a:pt x="187" y="54"/>
                        <a:pt x="187" y="55"/>
                        <a:pt x="186" y="55"/>
                      </a:cubicBezTo>
                      <a:cubicBezTo>
                        <a:pt x="185" y="56"/>
                        <a:pt x="184" y="56"/>
                        <a:pt x="183" y="56"/>
                      </a:cubicBezTo>
                      <a:cubicBezTo>
                        <a:pt x="182" y="56"/>
                        <a:pt x="182" y="57"/>
                        <a:pt x="181" y="57"/>
                      </a:cubicBezTo>
                      <a:cubicBezTo>
                        <a:pt x="181" y="58"/>
                        <a:pt x="180" y="57"/>
                        <a:pt x="180" y="58"/>
                      </a:cubicBezTo>
                      <a:cubicBezTo>
                        <a:pt x="178" y="58"/>
                        <a:pt x="178" y="59"/>
                        <a:pt x="176" y="60"/>
                      </a:cubicBezTo>
                      <a:cubicBezTo>
                        <a:pt x="176" y="60"/>
                        <a:pt x="175" y="60"/>
                        <a:pt x="174" y="61"/>
                      </a:cubicBezTo>
                      <a:cubicBezTo>
                        <a:pt x="173" y="61"/>
                        <a:pt x="172" y="62"/>
                        <a:pt x="171" y="63"/>
                      </a:cubicBezTo>
                      <a:cubicBezTo>
                        <a:pt x="170" y="64"/>
                        <a:pt x="167" y="65"/>
                        <a:pt x="165" y="66"/>
                      </a:cubicBezTo>
                      <a:cubicBezTo>
                        <a:pt x="163" y="67"/>
                        <a:pt x="161" y="70"/>
                        <a:pt x="158" y="70"/>
                      </a:cubicBezTo>
                      <a:cubicBezTo>
                        <a:pt x="155" y="75"/>
                        <a:pt x="147" y="76"/>
                        <a:pt x="143" y="82"/>
                      </a:cubicBezTo>
                      <a:cubicBezTo>
                        <a:pt x="138" y="85"/>
                        <a:pt x="133" y="89"/>
                        <a:pt x="129" y="93"/>
                      </a:cubicBezTo>
                      <a:cubicBezTo>
                        <a:pt x="127" y="94"/>
                        <a:pt x="125" y="95"/>
                        <a:pt x="124" y="97"/>
                      </a:cubicBezTo>
                      <a:cubicBezTo>
                        <a:pt x="124" y="98"/>
                        <a:pt x="123" y="99"/>
                        <a:pt x="123" y="99"/>
                      </a:cubicBezTo>
                      <a:cubicBezTo>
                        <a:pt x="122" y="99"/>
                        <a:pt x="122" y="100"/>
                        <a:pt x="121" y="100"/>
                      </a:cubicBezTo>
                      <a:cubicBezTo>
                        <a:pt x="120" y="101"/>
                        <a:pt x="119" y="103"/>
                        <a:pt x="118" y="104"/>
                      </a:cubicBezTo>
                      <a:cubicBezTo>
                        <a:pt x="117" y="104"/>
                        <a:pt x="116" y="105"/>
                        <a:pt x="115" y="106"/>
                      </a:cubicBezTo>
                      <a:cubicBezTo>
                        <a:pt x="112" y="108"/>
                        <a:pt x="110" y="111"/>
                        <a:pt x="107" y="114"/>
                      </a:cubicBezTo>
                      <a:cubicBezTo>
                        <a:pt x="107" y="114"/>
                        <a:pt x="106" y="114"/>
                        <a:pt x="105" y="115"/>
                      </a:cubicBezTo>
                      <a:cubicBezTo>
                        <a:pt x="105" y="117"/>
                        <a:pt x="102" y="119"/>
                        <a:pt x="101" y="121"/>
                      </a:cubicBezTo>
                      <a:cubicBezTo>
                        <a:pt x="99" y="121"/>
                        <a:pt x="99" y="122"/>
                        <a:pt x="97" y="122"/>
                      </a:cubicBezTo>
                      <a:cubicBezTo>
                        <a:pt x="96" y="125"/>
                        <a:pt x="94" y="128"/>
                        <a:pt x="92" y="129"/>
                      </a:cubicBezTo>
                      <a:cubicBezTo>
                        <a:pt x="88" y="135"/>
                        <a:pt x="84" y="140"/>
                        <a:pt x="80" y="145"/>
                      </a:cubicBezTo>
                      <a:cubicBezTo>
                        <a:pt x="79" y="146"/>
                        <a:pt x="78" y="148"/>
                        <a:pt x="77" y="149"/>
                      </a:cubicBezTo>
                      <a:cubicBezTo>
                        <a:pt x="75" y="155"/>
                        <a:pt x="70" y="157"/>
                        <a:pt x="69" y="163"/>
                      </a:cubicBezTo>
                      <a:cubicBezTo>
                        <a:pt x="68" y="163"/>
                        <a:pt x="67" y="164"/>
                        <a:pt x="67" y="164"/>
                      </a:cubicBezTo>
                      <a:cubicBezTo>
                        <a:pt x="66" y="168"/>
                        <a:pt x="64" y="169"/>
                        <a:pt x="62" y="172"/>
                      </a:cubicBezTo>
                      <a:cubicBezTo>
                        <a:pt x="60" y="179"/>
                        <a:pt x="56" y="183"/>
                        <a:pt x="53" y="189"/>
                      </a:cubicBezTo>
                      <a:cubicBezTo>
                        <a:pt x="53" y="195"/>
                        <a:pt x="48" y="196"/>
                        <a:pt x="47" y="201"/>
                      </a:cubicBezTo>
                      <a:cubicBezTo>
                        <a:pt x="47" y="202"/>
                        <a:pt x="46" y="203"/>
                        <a:pt x="45" y="203"/>
                      </a:cubicBezTo>
                      <a:cubicBezTo>
                        <a:pt x="45" y="207"/>
                        <a:pt x="43" y="209"/>
                        <a:pt x="42" y="213"/>
                      </a:cubicBezTo>
                      <a:cubicBezTo>
                        <a:pt x="41" y="217"/>
                        <a:pt x="39" y="221"/>
                        <a:pt x="38" y="224"/>
                      </a:cubicBezTo>
                      <a:cubicBezTo>
                        <a:pt x="37" y="227"/>
                        <a:pt x="37" y="229"/>
                        <a:pt x="35" y="231"/>
                      </a:cubicBezTo>
                      <a:cubicBezTo>
                        <a:pt x="36" y="234"/>
                        <a:pt x="32" y="234"/>
                        <a:pt x="33" y="237"/>
                      </a:cubicBezTo>
                      <a:cubicBezTo>
                        <a:pt x="31" y="241"/>
                        <a:pt x="31" y="245"/>
                        <a:pt x="30" y="249"/>
                      </a:cubicBezTo>
                      <a:cubicBezTo>
                        <a:pt x="29" y="252"/>
                        <a:pt x="27" y="254"/>
                        <a:pt x="26" y="257"/>
                      </a:cubicBezTo>
                      <a:cubicBezTo>
                        <a:pt x="26" y="258"/>
                        <a:pt x="26" y="259"/>
                        <a:pt x="26" y="260"/>
                      </a:cubicBezTo>
                      <a:cubicBezTo>
                        <a:pt x="26" y="260"/>
                        <a:pt x="25" y="261"/>
                        <a:pt x="25" y="262"/>
                      </a:cubicBezTo>
                      <a:cubicBezTo>
                        <a:pt x="24" y="264"/>
                        <a:pt x="25" y="267"/>
                        <a:pt x="24" y="270"/>
                      </a:cubicBezTo>
                      <a:cubicBezTo>
                        <a:pt x="23" y="274"/>
                        <a:pt x="22" y="278"/>
                        <a:pt x="21" y="282"/>
                      </a:cubicBezTo>
                      <a:cubicBezTo>
                        <a:pt x="21" y="283"/>
                        <a:pt x="22" y="285"/>
                        <a:pt x="21" y="287"/>
                      </a:cubicBezTo>
                      <a:cubicBezTo>
                        <a:pt x="21" y="289"/>
                        <a:pt x="20" y="293"/>
                        <a:pt x="20" y="296"/>
                      </a:cubicBezTo>
                      <a:cubicBezTo>
                        <a:pt x="19" y="299"/>
                        <a:pt x="19" y="301"/>
                        <a:pt x="18" y="304"/>
                      </a:cubicBezTo>
                      <a:cubicBezTo>
                        <a:pt x="18" y="305"/>
                        <a:pt x="18" y="306"/>
                        <a:pt x="18" y="308"/>
                      </a:cubicBezTo>
                      <a:cubicBezTo>
                        <a:pt x="18" y="310"/>
                        <a:pt x="17" y="312"/>
                        <a:pt x="17" y="314"/>
                      </a:cubicBezTo>
                      <a:cubicBezTo>
                        <a:pt x="16" y="318"/>
                        <a:pt x="17" y="321"/>
                        <a:pt x="17" y="324"/>
                      </a:cubicBezTo>
                      <a:cubicBezTo>
                        <a:pt x="16" y="327"/>
                        <a:pt x="17" y="330"/>
                        <a:pt x="17" y="333"/>
                      </a:cubicBezTo>
                      <a:cubicBezTo>
                        <a:pt x="16" y="338"/>
                        <a:pt x="17" y="341"/>
                        <a:pt x="17" y="345"/>
                      </a:cubicBezTo>
                      <a:cubicBezTo>
                        <a:pt x="16" y="347"/>
                        <a:pt x="17" y="350"/>
                        <a:pt x="17" y="352"/>
                      </a:cubicBezTo>
                      <a:cubicBezTo>
                        <a:pt x="17" y="355"/>
                        <a:pt x="17" y="358"/>
                        <a:pt x="17" y="360"/>
                      </a:cubicBezTo>
                      <a:cubicBezTo>
                        <a:pt x="17" y="361"/>
                        <a:pt x="18" y="362"/>
                        <a:pt x="18" y="362"/>
                      </a:cubicBezTo>
                      <a:cubicBezTo>
                        <a:pt x="17" y="367"/>
                        <a:pt x="18" y="370"/>
                        <a:pt x="18" y="374"/>
                      </a:cubicBezTo>
                      <a:cubicBezTo>
                        <a:pt x="18" y="376"/>
                        <a:pt x="19" y="378"/>
                        <a:pt x="19" y="379"/>
                      </a:cubicBezTo>
                      <a:cubicBezTo>
                        <a:pt x="19" y="382"/>
                        <a:pt x="20" y="383"/>
                        <a:pt x="20" y="384"/>
                      </a:cubicBezTo>
                      <a:cubicBezTo>
                        <a:pt x="20" y="385"/>
                        <a:pt x="20" y="387"/>
                        <a:pt x="20" y="388"/>
                      </a:cubicBezTo>
                      <a:cubicBezTo>
                        <a:pt x="20" y="389"/>
                        <a:pt x="21" y="391"/>
                        <a:pt x="21" y="392"/>
                      </a:cubicBezTo>
                      <a:cubicBezTo>
                        <a:pt x="22" y="395"/>
                        <a:pt x="22" y="398"/>
                        <a:pt x="22" y="400"/>
                      </a:cubicBezTo>
                      <a:cubicBezTo>
                        <a:pt x="23" y="401"/>
                        <a:pt x="23" y="402"/>
                        <a:pt x="23" y="402"/>
                      </a:cubicBezTo>
                      <a:cubicBezTo>
                        <a:pt x="24" y="405"/>
                        <a:pt x="23" y="408"/>
                        <a:pt x="24" y="410"/>
                      </a:cubicBezTo>
                      <a:cubicBezTo>
                        <a:pt x="24" y="411"/>
                        <a:pt x="25" y="412"/>
                        <a:pt x="25" y="413"/>
                      </a:cubicBezTo>
                      <a:cubicBezTo>
                        <a:pt x="26" y="416"/>
                        <a:pt x="27" y="418"/>
                        <a:pt x="27" y="421"/>
                      </a:cubicBezTo>
                      <a:cubicBezTo>
                        <a:pt x="28" y="422"/>
                        <a:pt x="27" y="423"/>
                        <a:pt x="28" y="424"/>
                      </a:cubicBezTo>
                      <a:cubicBezTo>
                        <a:pt x="28" y="424"/>
                        <a:pt x="29" y="425"/>
                        <a:pt x="29" y="426"/>
                      </a:cubicBezTo>
                      <a:cubicBezTo>
                        <a:pt x="30" y="429"/>
                        <a:pt x="31" y="434"/>
                        <a:pt x="32" y="437"/>
                      </a:cubicBezTo>
                      <a:cubicBezTo>
                        <a:pt x="33" y="438"/>
                        <a:pt x="34" y="439"/>
                        <a:pt x="34" y="440"/>
                      </a:cubicBezTo>
                      <a:cubicBezTo>
                        <a:pt x="34" y="443"/>
                        <a:pt x="35" y="444"/>
                        <a:pt x="35" y="446"/>
                      </a:cubicBezTo>
                      <a:cubicBezTo>
                        <a:pt x="35" y="447"/>
                        <a:pt x="35" y="447"/>
                        <a:pt x="35" y="448"/>
                      </a:cubicBezTo>
                      <a:cubicBezTo>
                        <a:pt x="36" y="449"/>
                        <a:pt x="37" y="450"/>
                        <a:pt x="37" y="451"/>
                      </a:cubicBezTo>
                      <a:cubicBezTo>
                        <a:pt x="37" y="452"/>
                        <a:pt x="37" y="453"/>
                        <a:pt x="37" y="454"/>
                      </a:cubicBezTo>
                      <a:cubicBezTo>
                        <a:pt x="38" y="456"/>
                        <a:pt x="41" y="459"/>
                        <a:pt x="41" y="462"/>
                      </a:cubicBezTo>
                      <a:cubicBezTo>
                        <a:pt x="43" y="464"/>
                        <a:pt x="42" y="466"/>
                        <a:pt x="43" y="468"/>
                      </a:cubicBezTo>
                      <a:cubicBezTo>
                        <a:pt x="43" y="470"/>
                        <a:pt x="46" y="471"/>
                        <a:pt x="46" y="473"/>
                      </a:cubicBezTo>
                      <a:cubicBezTo>
                        <a:pt x="46" y="474"/>
                        <a:pt x="45" y="474"/>
                        <a:pt x="45" y="475"/>
                      </a:cubicBezTo>
                      <a:cubicBezTo>
                        <a:pt x="47" y="477"/>
                        <a:pt x="51" y="479"/>
                        <a:pt x="51" y="483"/>
                      </a:cubicBezTo>
                      <a:cubicBezTo>
                        <a:pt x="52" y="484"/>
                        <a:pt x="51" y="485"/>
                        <a:pt x="51" y="486"/>
                      </a:cubicBezTo>
                      <a:cubicBezTo>
                        <a:pt x="52" y="489"/>
                        <a:pt x="55" y="492"/>
                        <a:pt x="57" y="495"/>
                      </a:cubicBezTo>
                      <a:cubicBezTo>
                        <a:pt x="58" y="497"/>
                        <a:pt x="60" y="499"/>
                        <a:pt x="61" y="501"/>
                      </a:cubicBezTo>
                      <a:cubicBezTo>
                        <a:pt x="61" y="503"/>
                        <a:pt x="62" y="504"/>
                        <a:pt x="63" y="505"/>
                      </a:cubicBezTo>
                      <a:cubicBezTo>
                        <a:pt x="63" y="506"/>
                        <a:pt x="63" y="506"/>
                        <a:pt x="63" y="507"/>
                      </a:cubicBezTo>
                      <a:cubicBezTo>
                        <a:pt x="64" y="508"/>
                        <a:pt x="66" y="509"/>
                        <a:pt x="66" y="511"/>
                      </a:cubicBezTo>
                      <a:cubicBezTo>
                        <a:pt x="68" y="513"/>
                        <a:pt x="68" y="516"/>
                        <a:pt x="70" y="517"/>
                      </a:cubicBezTo>
                      <a:cubicBezTo>
                        <a:pt x="71" y="518"/>
                        <a:pt x="71" y="518"/>
                        <a:pt x="71" y="519"/>
                      </a:cubicBezTo>
                      <a:cubicBezTo>
                        <a:pt x="74" y="522"/>
                        <a:pt x="77" y="526"/>
                        <a:pt x="79" y="529"/>
                      </a:cubicBezTo>
                      <a:cubicBezTo>
                        <a:pt x="80" y="530"/>
                        <a:pt x="81" y="532"/>
                        <a:pt x="82" y="533"/>
                      </a:cubicBezTo>
                      <a:cubicBezTo>
                        <a:pt x="83" y="535"/>
                        <a:pt x="85" y="536"/>
                        <a:pt x="85" y="538"/>
                      </a:cubicBezTo>
                      <a:cubicBezTo>
                        <a:pt x="86" y="539"/>
                        <a:pt x="87" y="539"/>
                        <a:pt x="88" y="540"/>
                      </a:cubicBezTo>
                      <a:cubicBezTo>
                        <a:pt x="88" y="541"/>
                        <a:pt x="88" y="541"/>
                        <a:pt x="88" y="542"/>
                      </a:cubicBezTo>
                      <a:cubicBezTo>
                        <a:pt x="91" y="543"/>
                        <a:pt x="92" y="546"/>
                        <a:pt x="93" y="548"/>
                      </a:cubicBezTo>
                      <a:cubicBezTo>
                        <a:pt x="94" y="548"/>
                        <a:pt x="95" y="548"/>
                        <a:pt x="95" y="549"/>
                      </a:cubicBezTo>
                      <a:cubicBezTo>
                        <a:pt x="96" y="549"/>
                        <a:pt x="96" y="550"/>
                        <a:pt x="97" y="551"/>
                      </a:cubicBezTo>
                      <a:cubicBezTo>
                        <a:pt x="99" y="553"/>
                        <a:pt x="101" y="554"/>
                        <a:pt x="102" y="557"/>
                      </a:cubicBezTo>
                      <a:cubicBezTo>
                        <a:pt x="102" y="557"/>
                        <a:pt x="102" y="558"/>
                        <a:pt x="102" y="558"/>
                      </a:cubicBezTo>
                      <a:cubicBezTo>
                        <a:pt x="107" y="562"/>
                        <a:pt x="114" y="565"/>
                        <a:pt x="117" y="572"/>
                      </a:cubicBezTo>
                      <a:cubicBezTo>
                        <a:pt x="122" y="575"/>
                        <a:pt x="126" y="580"/>
                        <a:pt x="130" y="584"/>
                      </a:cubicBezTo>
                      <a:cubicBezTo>
                        <a:pt x="132" y="586"/>
                        <a:pt x="135" y="586"/>
                        <a:pt x="136" y="589"/>
                      </a:cubicBezTo>
                      <a:cubicBezTo>
                        <a:pt x="139" y="589"/>
                        <a:pt x="139" y="591"/>
                        <a:pt x="140" y="593"/>
                      </a:cubicBezTo>
                      <a:cubicBezTo>
                        <a:pt x="145" y="593"/>
                        <a:pt x="146" y="597"/>
                        <a:pt x="150" y="598"/>
                      </a:cubicBezTo>
                      <a:cubicBezTo>
                        <a:pt x="150" y="599"/>
                        <a:pt x="150" y="599"/>
                        <a:pt x="150" y="600"/>
                      </a:cubicBezTo>
                      <a:cubicBezTo>
                        <a:pt x="153" y="599"/>
                        <a:pt x="152" y="602"/>
                        <a:pt x="155" y="601"/>
                      </a:cubicBezTo>
                      <a:cubicBezTo>
                        <a:pt x="155" y="602"/>
                        <a:pt x="156" y="603"/>
                        <a:pt x="156" y="604"/>
                      </a:cubicBezTo>
                      <a:cubicBezTo>
                        <a:pt x="158" y="604"/>
                        <a:pt x="158" y="604"/>
                        <a:pt x="159" y="604"/>
                      </a:cubicBezTo>
                      <a:cubicBezTo>
                        <a:pt x="160" y="608"/>
                        <a:pt x="165" y="608"/>
                        <a:pt x="167" y="610"/>
                      </a:cubicBezTo>
                      <a:cubicBezTo>
                        <a:pt x="168" y="611"/>
                        <a:pt x="169" y="610"/>
                        <a:pt x="169" y="611"/>
                      </a:cubicBezTo>
                      <a:cubicBezTo>
                        <a:pt x="170" y="612"/>
                        <a:pt x="171" y="614"/>
                        <a:pt x="174" y="614"/>
                      </a:cubicBezTo>
                      <a:cubicBezTo>
                        <a:pt x="175" y="615"/>
                        <a:pt x="176" y="616"/>
                        <a:pt x="177" y="617"/>
                      </a:cubicBezTo>
                      <a:cubicBezTo>
                        <a:pt x="179" y="617"/>
                        <a:pt x="180" y="618"/>
                        <a:pt x="181" y="619"/>
                      </a:cubicBezTo>
                      <a:cubicBezTo>
                        <a:pt x="182" y="619"/>
                        <a:pt x="183" y="619"/>
                        <a:pt x="184" y="620"/>
                      </a:cubicBezTo>
                      <a:cubicBezTo>
                        <a:pt x="185" y="620"/>
                        <a:pt x="186" y="622"/>
                        <a:pt x="187" y="622"/>
                      </a:cubicBezTo>
                      <a:cubicBezTo>
                        <a:pt x="188" y="623"/>
                        <a:pt x="189" y="623"/>
                        <a:pt x="190" y="623"/>
                      </a:cubicBezTo>
                      <a:cubicBezTo>
                        <a:pt x="190" y="623"/>
                        <a:pt x="191" y="625"/>
                        <a:pt x="192" y="625"/>
                      </a:cubicBezTo>
                      <a:cubicBezTo>
                        <a:pt x="192" y="625"/>
                        <a:pt x="193" y="625"/>
                        <a:pt x="194" y="625"/>
                      </a:cubicBezTo>
                      <a:cubicBezTo>
                        <a:pt x="195" y="626"/>
                        <a:pt x="195" y="627"/>
                        <a:pt x="196" y="627"/>
                      </a:cubicBezTo>
                      <a:cubicBezTo>
                        <a:pt x="197" y="627"/>
                        <a:pt x="198" y="627"/>
                        <a:pt x="198" y="627"/>
                      </a:cubicBezTo>
                      <a:cubicBezTo>
                        <a:pt x="202" y="628"/>
                        <a:pt x="206" y="630"/>
                        <a:pt x="209" y="632"/>
                      </a:cubicBezTo>
                      <a:cubicBezTo>
                        <a:pt x="210" y="632"/>
                        <a:pt x="212" y="633"/>
                        <a:pt x="213" y="633"/>
                      </a:cubicBezTo>
                      <a:cubicBezTo>
                        <a:pt x="214" y="634"/>
                        <a:pt x="214" y="635"/>
                        <a:pt x="215" y="635"/>
                      </a:cubicBezTo>
                      <a:cubicBezTo>
                        <a:pt x="216" y="636"/>
                        <a:pt x="218" y="636"/>
                        <a:pt x="219" y="636"/>
                      </a:cubicBezTo>
                      <a:cubicBezTo>
                        <a:pt x="222" y="637"/>
                        <a:pt x="224" y="639"/>
                        <a:pt x="227" y="640"/>
                      </a:cubicBezTo>
                      <a:cubicBezTo>
                        <a:pt x="227" y="641"/>
                        <a:pt x="228" y="640"/>
                        <a:pt x="229" y="641"/>
                      </a:cubicBezTo>
                      <a:cubicBezTo>
                        <a:pt x="230" y="641"/>
                        <a:pt x="230" y="642"/>
                        <a:pt x="231" y="642"/>
                      </a:cubicBezTo>
                      <a:cubicBezTo>
                        <a:pt x="232" y="642"/>
                        <a:pt x="233" y="642"/>
                        <a:pt x="234" y="643"/>
                      </a:cubicBezTo>
                      <a:cubicBezTo>
                        <a:pt x="235" y="643"/>
                        <a:pt x="236" y="644"/>
                        <a:pt x="237" y="644"/>
                      </a:cubicBezTo>
                      <a:cubicBezTo>
                        <a:pt x="238" y="644"/>
                        <a:pt x="239" y="644"/>
                        <a:pt x="240" y="644"/>
                      </a:cubicBezTo>
                      <a:cubicBezTo>
                        <a:pt x="240" y="644"/>
                        <a:pt x="241" y="645"/>
                        <a:pt x="242" y="645"/>
                      </a:cubicBezTo>
                      <a:cubicBezTo>
                        <a:pt x="243" y="646"/>
                        <a:pt x="244" y="645"/>
                        <a:pt x="245" y="646"/>
                      </a:cubicBezTo>
                      <a:cubicBezTo>
                        <a:pt x="246" y="646"/>
                        <a:pt x="248" y="647"/>
                        <a:pt x="249" y="648"/>
                      </a:cubicBezTo>
                      <a:cubicBezTo>
                        <a:pt x="251" y="648"/>
                        <a:pt x="253" y="648"/>
                        <a:pt x="255" y="649"/>
                      </a:cubicBezTo>
                      <a:cubicBezTo>
                        <a:pt x="260" y="650"/>
                        <a:pt x="266" y="653"/>
                        <a:pt x="271" y="653"/>
                      </a:cubicBezTo>
                      <a:cubicBezTo>
                        <a:pt x="275" y="654"/>
                        <a:pt x="279" y="653"/>
                        <a:pt x="282" y="655"/>
                      </a:cubicBezTo>
                      <a:cubicBezTo>
                        <a:pt x="283" y="655"/>
                        <a:pt x="283" y="656"/>
                        <a:pt x="284" y="656"/>
                      </a:cubicBezTo>
                      <a:cubicBezTo>
                        <a:pt x="286" y="656"/>
                        <a:pt x="288" y="656"/>
                        <a:pt x="289" y="656"/>
                      </a:cubicBezTo>
                      <a:cubicBezTo>
                        <a:pt x="291" y="656"/>
                        <a:pt x="292" y="657"/>
                        <a:pt x="293" y="657"/>
                      </a:cubicBezTo>
                      <a:cubicBezTo>
                        <a:pt x="296" y="658"/>
                        <a:pt x="299" y="658"/>
                        <a:pt x="302" y="658"/>
                      </a:cubicBezTo>
                      <a:cubicBezTo>
                        <a:pt x="304" y="658"/>
                        <a:pt x="307" y="659"/>
                        <a:pt x="309" y="659"/>
                      </a:cubicBezTo>
                      <a:cubicBezTo>
                        <a:pt x="313" y="660"/>
                        <a:pt x="317" y="660"/>
                        <a:pt x="320" y="660"/>
                      </a:cubicBezTo>
                      <a:cubicBezTo>
                        <a:pt x="326" y="661"/>
                        <a:pt x="334" y="661"/>
                        <a:pt x="340" y="661"/>
                      </a:cubicBezTo>
                      <a:cubicBezTo>
                        <a:pt x="341" y="661"/>
                        <a:pt x="342" y="662"/>
                        <a:pt x="343" y="662"/>
                      </a:cubicBezTo>
                      <a:cubicBezTo>
                        <a:pt x="345" y="662"/>
                        <a:pt x="348" y="661"/>
                        <a:pt x="351" y="661"/>
                      </a:cubicBezTo>
                      <a:cubicBezTo>
                        <a:pt x="351" y="661"/>
                        <a:pt x="352" y="662"/>
                        <a:pt x="353" y="662"/>
                      </a:cubicBezTo>
                      <a:cubicBezTo>
                        <a:pt x="355" y="662"/>
                        <a:pt x="357" y="661"/>
                        <a:pt x="359" y="661"/>
                      </a:cubicBezTo>
                      <a:cubicBezTo>
                        <a:pt x="363" y="661"/>
                        <a:pt x="369" y="661"/>
                        <a:pt x="372" y="661"/>
                      </a:cubicBezTo>
                      <a:cubicBezTo>
                        <a:pt x="373" y="661"/>
                        <a:pt x="374" y="660"/>
                        <a:pt x="375" y="660"/>
                      </a:cubicBezTo>
                      <a:cubicBezTo>
                        <a:pt x="376" y="660"/>
                        <a:pt x="377" y="660"/>
                        <a:pt x="377" y="660"/>
                      </a:cubicBezTo>
                      <a:cubicBezTo>
                        <a:pt x="378" y="660"/>
                        <a:pt x="379" y="660"/>
                        <a:pt x="380" y="659"/>
                      </a:cubicBezTo>
                      <a:cubicBezTo>
                        <a:pt x="382" y="659"/>
                        <a:pt x="384" y="660"/>
                        <a:pt x="386" y="659"/>
                      </a:cubicBezTo>
                      <a:cubicBezTo>
                        <a:pt x="387" y="659"/>
                        <a:pt x="388" y="658"/>
                        <a:pt x="389" y="658"/>
                      </a:cubicBezTo>
                      <a:cubicBezTo>
                        <a:pt x="391" y="658"/>
                        <a:pt x="392" y="659"/>
                        <a:pt x="393" y="659"/>
                      </a:cubicBezTo>
                      <a:cubicBezTo>
                        <a:pt x="394" y="659"/>
                        <a:pt x="395" y="658"/>
                        <a:pt x="396" y="658"/>
                      </a:cubicBezTo>
                      <a:cubicBezTo>
                        <a:pt x="397" y="658"/>
                        <a:pt x="399" y="658"/>
                        <a:pt x="401" y="657"/>
                      </a:cubicBezTo>
                      <a:cubicBezTo>
                        <a:pt x="402" y="657"/>
                        <a:pt x="402" y="657"/>
                        <a:pt x="402" y="657"/>
                      </a:cubicBezTo>
                      <a:cubicBezTo>
                        <a:pt x="409" y="655"/>
                        <a:pt x="416" y="655"/>
                        <a:pt x="423" y="653"/>
                      </a:cubicBezTo>
                      <a:cubicBezTo>
                        <a:pt x="423" y="653"/>
                        <a:pt x="424" y="652"/>
                        <a:pt x="425" y="652"/>
                      </a:cubicBezTo>
                      <a:cubicBezTo>
                        <a:pt x="426" y="652"/>
                        <a:pt x="426" y="652"/>
                        <a:pt x="427" y="652"/>
                      </a:cubicBezTo>
                      <a:cubicBezTo>
                        <a:pt x="428" y="652"/>
                        <a:pt x="429" y="651"/>
                        <a:pt x="430" y="651"/>
                      </a:cubicBezTo>
                      <a:cubicBezTo>
                        <a:pt x="431" y="650"/>
                        <a:pt x="432" y="651"/>
                        <a:pt x="433" y="650"/>
                      </a:cubicBezTo>
                      <a:cubicBezTo>
                        <a:pt x="434" y="650"/>
                        <a:pt x="435" y="649"/>
                        <a:pt x="436" y="649"/>
                      </a:cubicBezTo>
                      <a:cubicBezTo>
                        <a:pt x="436" y="649"/>
                        <a:pt x="437" y="649"/>
                        <a:pt x="438" y="649"/>
                      </a:cubicBezTo>
                      <a:cubicBezTo>
                        <a:pt x="442" y="648"/>
                        <a:pt x="445" y="645"/>
                        <a:pt x="448" y="647"/>
                      </a:cubicBezTo>
                      <a:cubicBezTo>
                        <a:pt x="450" y="646"/>
                        <a:pt x="452" y="645"/>
                        <a:pt x="453" y="644"/>
                      </a:cubicBezTo>
                      <a:cubicBezTo>
                        <a:pt x="460" y="643"/>
                        <a:pt x="465" y="639"/>
                        <a:pt x="471" y="639"/>
                      </a:cubicBezTo>
                      <a:cubicBezTo>
                        <a:pt x="476" y="636"/>
                        <a:pt x="482" y="635"/>
                        <a:pt x="486" y="632"/>
                      </a:cubicBezTo>
                      <a:cubicBezTo>
                        <a:pt x="492" y="630"/>
                        <a:pt x="496" y="627"/>
                        <a:pt x="502" y="625"/>
                      </a:cubicBezTo>
                      <a:cubicBezTo>
                        <a:pt x="502" y="624"/>
                        <a:pt x="503" y="623"/>
                        <a:pt x="503" y="623"/>
                      </a:cubicBezTo>
                      <a:cubicBezTo>
                        <a:pt x="504" y="623"/>
                        <a:pt x="505" y="623"/>
                        <a:pt x="505" y="623"/>
                      </a:cubicBezTo>
                      <a:cubicBezTo>
                        <a:pt x="507" y="621"/>
                        <a:pt x="509" y="621"/>
                        <a:pt x="511" y="620"/>
                      </a:cubicBezTo>
                      <a:cubicBezTo>
                        <a:pt x="514" y="619"/>
                        <a:pt x="515" y="615"/>
                        <a:pt x="519" y="616"/>
                      </a:cubicBezTo>
                      <a:cubicBezTo>
                        <a:pt x="520" y="616"/>
                        <a:pt x="520" y="614"/>
                        <a:pt x="521" y="614"/>
                      </a:cubicBezTo>
                      <a:cubicBezTo>
                        <a:pt x="523" y="614"/>
                        <a:pt x="523" y="612"/>
                        <a:pt x="525" y="612"/>
                      </a:cubicBezTo>
                      <a:cubicBezTo>
                        <a:pt x="529" y="608"/>
                        <a:pt x="536" y="605"/>
                        <a:pt x="541" y="602"/>
                      </a:cubicBezTo>
                      <a:cubicBezTo>
                        <a:pt x="541" y="601"/>
                        <a:pt x="542" y="601"/>
                        <a:pt x="542" y="601"/>
                      </a:cubicBezTo>
                      <a:cubicBezTo>
                        <a:pt x="543" y="600"/>
                        <a:pt x="543" y="600"/>
                        <a:pt x="543" y="599"/>
                      </a:cubicBezTo>
                      <a:cubicBezTo>
                        <a:pt x="544" y="598"/>
                        <a:pt x="546" y="598"/>
                        <a:pt x="547" y="597"/>
                      </a:cubicBezTo>
                      <a:cubicBezTo>
                        <a:pt x="548" y="597"/>
                        <a:pt x="548" y="596"/>
                        <a:pt x="549" y="595"/>
                      </a:cubicBezTo>
                      <a:cubicBezTo>
                        <a:pt x="549" y="595"/>
                        <a:pt x="550" y="595"/>
                        <a:pt x="550" y="595"/>
                      </a:cubicBezTo>
                      <a:cubicBezTo>
                        <a:pt x="551" y="595"/>
                        <a:pt x="552" y="593"/>
                        <a:pt x="552" y="593"/>
                      </a:cubicBezTo>
                      <a:cubicBezTo>
                        <a:pt x="553" y="592"/>
                        <a:pt x="553" y="592"/>
                        <a:pt x="554" y="591"/>
                      </a:cubicBezTo>
                      <a:cubicBezTo>
                        <a:pt x="556" y="590"/>
                        <a:pt x="559" y="589"/>
                        <a:pt x="560" y="588"/>
                      </a:cubicBezTo>
                      <a:cubicBezTo>
                        <a:pt x="562" y="586"/>
                        <a:pt x="563" y="583"/>
                        <a:pt x="566" y="583"/>
                      </a:cubicBezTo>
                      <a:cubicBezTo>
                        <a:pt x="567" y="583"/>
                        <a:pt x="566" y="582"/>
                        <a:pt x="566" y="581"/>
                      </a:cubicBezTo>
                      <a:cubicBezTo>
                        <a:pt x="567" y="581"/>
                        <a:pt x="568" y="580"/>
                        <a:pt x="569" y="580"/>
                      </a:cubicBezTo>
                      <a:cubicBezTo>
                        <a:pt x="570" y="580"/>
                        <a:pt x="570" y="579"/>
                        <a:pt x="570" y="578"/>
                      </a:cubicBezTo>
                      <a:cubicBezTo>
                        <a:pt x="575" y="574"/>
                        <a:pt x="581" y="569"/>
                        <a:pt x="585" y="564"/>
                      </a:cubicBezTo>
                      <a:cubicBezTo>
                        <a:pt x="589" y="563"/>
                        <a:pt x="588" y="559"/>
                        <a:pt x="592" y="558"/>
                      </a:cubicBezTo>
                      <a:cubicBezTo>
                        <a:pt x="594" y="553"/>
                        <a:pt x="597" y="550"/>
                        <a:pt x="601" y="548"/>
                      </a:cubicBezTo>
                      <a:cubicBezTo>
                        <a:pt x="601" y="547"/>
                        <a:pt x="601" y="546"/>
                        <a:pt x="601" y="546"/>
                      </a:cubicBezTo>
                      <a:cubicBezTo>
                        <a:pt x="603" y="543"/>
                        <a:pt x="606" y="542"/>
                        <a:pt x="607" y="539"/>
                      </a:cubicBezTo>
                      <a:cubicBezTo>
                        <a:pt x="609" y="537"/>
                        <a:pt x="609" y="534"/>
                        <a:pt x="612" y="533"/>
                      </a:cubicBezTo>
                      <a:cubicBezTo>
                        <a:pt x="612" y="531"/>
                        <a:pt x="615" y="530"/>
                        <a:pt x="615" y="527"/>
                      </a:cubicBezTo>
                      <a:cubicBezTo>
                        <a:pt x="615" y="527"/>
                        <a:pt x="616" y="526"/>
                        <a:pt x="617" y="526"/>
                      </a:cubicBezTo>
                      <a:cubicBezTo>
                        <a:pt x="617" y="523"/>
                        <a:pt x="620" y="523"/>
                        <a:pt x="620" y="520"/>
                      </a:cubicBezTo>
                      <a:cubicBezTo>
                        <a:pt x="622" y="518"/>
                        <a:pt x="623" y="516"/>
                        <a:pt x="625" y="515"/>
                      </a:cubicBezTo>
                      <a:cubicBezTo>
                        <a:pt x="625" y="513"/>
                        <a:pt x="627" y="512"/>
                        <a:pt x="627" y="511"/>
                      </a:cubicBezTo>
                      <a:cubicBezTo>
                        <a:pt x="628" y="510"/>
                        <a:pt x="627" y="509"/>
                        <a:pt x="628" y="509"/>
                      </a:cubicBezTo>
                      <a:cubicBezTo>
                        <a:pt x="628" y="507"/>
                        <a:pt x="631" y="506"/>
                        <a:pt x="632" y="504"/>
                      </a:cubicBezTo>
                      <a:cubicBezTo>
                        <a:pt x="632" y="503"/>
                        <a:pt x="632" y="502"/>
                        <a:pt x="632" y="501"/>
                      </a:cubicBezTo>
                      <a:cubicBezTo>
                        <a:pt x="633" y="499"/>
                        <a:pt x="636" y="497"/>
                        <a:pt x="637" y="495"/>
                      </a:cubicBezTo>
                      <a:cubicBezTo>
                        <a:pt x="638" y="493"/>
                        <a:pt x="638" y="491"/>
                        <a:pt x="638" y="489"/>
                      </a:cubicBezTo>
                      <a:cubicBezTo>
                        <a:pt x="639" y="488"/>
                        <a:pt x="640" y="487"/>
                        <a:pt x="641" y="487"/>
                      </a:cubicBezTo>
                      <a:cubicBezTo>
                        <a:pt x="641" y="486"/>
                        <a:pt x="641" y="485"/>
                        <a:pt x="642" y="484"/>
                      </a:cubicBezTo>
                      <a:cubicBezTo>
                        <a:pt x="645" y="480"/>
                        <a:pt x="647" y="474"/>
                        <a:pt x="650" y="469"/>
                      </a:cubicBezTo>
                      <a:cubicBezTo>
                        <a:pt x="650" y="468"/>
                        <a:pt x="650" y="468"/>
                        <a:pt x="650" y="467"/>
                      </a:cubicBezTo>
                      <a:cubicBezTo>
                        <a:pt x="650" y="466"/>
                        <a:pt x="652" y="466"/>
                        <a:pt x="652" y="465"/>
                      </a:cubicBezTo>
                      <a:cubicBezTo>
                        <a:pt x="652" y="465"/>
                        <a:pt x="651" y="464"/>
                        <a:pt x="652" y="464"/>
                      </a:cubicBezTo>
                      <a:cubicBezTo>
                        <a:pt x="653" y="462"/>
                        <a:pt x="653" y="461"/>
                        <a:pt x="654" y="458"/>
                      </a:cubicBezTo>
                      <a:cubicBezTo>
                        <a:pt x="655" y="455"/>
                        <a:pt x="658" y="453"/>
                        <a:pt x="658" y="449"/>
                      </a:cubicBezTo>
                      <a:cubicBezTo>
                        <a:pt x="659" y="446"/>
                        <a:pt x="660" y="443"/>
                        <a:pt x="661" y="439"/>
                      </a:cubicBezTo>
                      <a:cubicBezTo>
                        <a:pt x="662" y="439"/>
                        <a:pt x="663" y="438"/>
                        <a:pt x="663" y="438"/>
                      </a:cubicBezTo>
                      <a:cubicBezTo>
                        <a:pt x="663" y="437"/>
                        <a:pt x="662" y="436"/>
                        <a:pt x="662" y="435"/>
                      </a:cubicBezTo>
                      <a:cubicBezTo>
                        <a:pt x="663" y="434"/>
                        <a:pt x="664" y="433"/>
                        <a:pt x="664" y="431"/>
                      </a:cubicBezTo>
                      <a:cubicBezTo>
                        <a:pt x="665" y="429"/>
                        <a:pt x="665" y="425"/>
                        <a:pt x="666" y="423"/>
                      </a:cubicBezTo>
                      <a:cubicBezTo>
                        <a:pt x="667" y="422"/>
                        <a:pt x="667" y="421"/>
                        <a:pt x="667" y="421"/>
                      </a:cubicBezTo>
                      <a:cubicBezTo>
                        <a:pt x="668" y="419"/>
                        <a:pt x="668" y="418"/>
                        <a:pt x="668" y="416"/>
                      </a:cubicBezTo>
                      <a:cubicBezTo>
                        <a:pt x="668" y="415"/>
                        <a:pt x="669" y="414"/>
                        <a:pt x="669" y="412"/>
                      </a:cubicBezTo>
                      <a:cubicBezTo>
                        <a:pt x="669" y="411"/>
                        <a:pt x="669" y="410"/>
                        <a:pt x="669" y="409"/>
                      </a:cubicBezTo>
                      <a:cubicBezTo>
                        <a:pt x="669" y="408"/>
                        <a:pt x="670" y="407"/>
                        <a:pt x="670" y="406"/>
                      </a:cubicBezTo>
                      <a:cubicBezTo>
                        <a:pt x="671" y="404"/>
                        <a:pt x="671" y="402"/>
                        <a:pt x="671" y="399"/>
                      </a:cubicBezTo>
                      <a:cubicBezTo>
                        <a:pt x="671" y="398"/>
                        <a:pt x="672" y="398"/>
                        <a:pt x="672" y="397"/>
                      </a:cubicBezTo>
                      <a:cubicBezTo>
                        <a:pt x="673" y="394"/>
                        <a:pt x="672" y="390"/>
                        <a:pt x="673" y="387"/>
                      </a:cubicBezTo>
                      <a:cubicBezTo>
                        <a:pt x="673" y="386"/>
                        <a:pt x="674" y="386"/>
                        <a:pt x="674" y="385"/>
                      </a:cubicBezTo>
                      <a:cubicBezTo>
                        <a:pt x="674" y="384"/>
                        <a:pt x="674" y="383"/>
                        <a:pt x="674" y="383"/>
                      </a:cubicBezTo>
                      <a:cubicBezTo>
                        <a:pt x="674" y="380"/>
                        <a:pt x="675" y="377"/>
                        <a:pt x="675" y="374"/>
                      </a:cubicBezTo>
                      <a:cubicBezTo>
                        <a:pt x="675" y="373"/>
                        <a:pt x="675" y="372"/>
                        <a:pt x="675" y="371"/>
                      </a:cubicBezTo>
                      <a:cubicBezTo>
                        <a:pt x="675" y="370"/>
                        <a:pt x="675" y="369"/>
                        <a:pt x="676" y="368"/>
                      </a:cubicBezTo>
                      <a:cubicBezTo>
                        <a:pt x="676" y="366"/>
                        <a:pt x="675" y="364"/>
                        <a:pt x="675" y="363"/>
                      </a:cubicBezTo>
                      <a:cubicBezTo>
                        <a:pt x="675" y="362"/>
                        <a:pt x="676" y="361"/>
                        <a:pt x="676" y="361"/>
                      </a:cubicBezTo>
                      <a:cubicBezTo>
                        <a:pt x="676" y="359"/>
                        <a:pt x="676" y="357"/>
                        <a:pt x="676" y="355"/>
                      </a:cubicBezTo>
                      <a:cubicBezTo>
                        <a:pt x="676" y="352"/>
                        <a:pt x="678" y="351"/>
                        <a:pt x="676" y="350"/>
                      </a:cubicBezTo>
                      <a:cubicBezTo>
                        <a:pt x="678" y="347"/>
                        <a:pt x="676" y="342"/>
                        <a:pt x="676" y="338"/>
                      </a:cubicBezTo>
                      <a:cubicBezTo>
                        <a:pt x="676" y="337"/>
                        <a:pt x="677" y="336"/>
                        <a:pt x="677" y="336"/>
                      </a:cubicBezTo>
                      <a:cubicBezTo>
                        <a:pt x="677" y="335"/>
                        <a:pt x="676" y="334"/>
                        <a:pt x="676" y="333"/>
                      </a:cubicBezTo>
                      <a:cubicBezTo>
                        <a:pt x="676" y="331"/>
                        <a:pt x="677" y="330"/>
                        <a:pt x="677" y="329"/>
                      </a:cubicBezTo>
                      <a:cubicBezTo>
                        <a:pt x="677" y="327"/>
                        <a:pt x="676" y="326"/>
                        <a:pt x="676" y="325"/>
                      </a:cubicBezTo>
                      <a:cubicBezTo>
                        <a:pt x="676" y="324"/>
                        <a:pt x="677" y="323"/>
                        <a:pt x="677" y="322"/>
                      </a:cubicBezTo>
                      <a:cubicBezTo>
                        <a:pt x="677" y="320"/>
                        <a:pt x="676" y="318"/>
                        <a:pt x="676" y="315"/>
                      </a:cubicBezTo>
                      <a:cubicBezTo>
                        <a:pt x="676" y="313"/>
                        <a:pt x="676" y="311"/>
                        <a:pt x="676" y="309"/>
                      </a:cubicBezTo>
                      <a:cubicBezTo>
                        <a:pt x="676" y="308"/>
                        <a:pt x="675" y="307"/>
                        <a:pt x="675" y="306"/>
                      </a:cubicBezTo>
                      <a:cubicBezTo>
                        <a:pt x="675" y="305"/>
                        <a:pt x="675" y="304"/>
                        <a:pt x="675" y="302"/>
                      </a:cubicBezTo>
                      <a:cubicBezTo>
                        <a:pt x="675" y="299"/>
                        <a:pt x="673" y="295"/>
                        <a:pt x="673" y="292"/>
                      </a:cubicBezTo>
                      <a:cubicBezTo>
                        <a:pt x="672" y="289"/>
                        <a:pt x="673" y="286"/>
                        <a:pt x="672" y="283"/>
                      </a:cubicBezTo>
                      <a:cubicBezTo>
                        <a:pt x="672" y="281"/>
                        <a:pt x="671" y="279"/>
                        <a:pt x="670" y="277"/>
                      </a:cubicBezTo>
                      <a:cubicBezTo>
                        <a:pt x="670" y="275"/>
                        <a:pt x="669" y="275"/>
                        <a:pt x="669" y="274"/>
                      </a:cubicBezTo>
                      <a:cubicBezTo>
                        <a:pt x="668" y="269"/>
                        <a:pt x="668" y="264"/>
                        <a:pt x="666" y="260"/>
                      </a:cubicBezTo>
                      <a:cubicBezTo>
                        <a:pt x="666" y="259"/>
                        <a:pt x="665" y="259"/>
                        <a:pt x="665" y="258"/>
                      </a:cubicBezTo>
                      <a:cubicBezTo>
                        <a:pt x="665" y="256"/>
                        <a:pt x="665" y="255"/>
                        <a:pt x="665" y="254"/>
                      </a:cubicBezTo>
                      <a:cubicBezTo>
                        <a:pt x="665" y="253"/>
                        <a:pt x="664" y="252"/>
                        <a:pt x="664" y="252"/>
                      </a:cubicBezTo>
                      <a:cubicBezTo>
                        <a:pt x="662" y="247"/>
                        <a:pt x="661" y="242"/>
                        <a:pt x="659" y="238"/>
                      </a:cubicBezTo>
                      <a:cubicBezTo>
                        <a:pt x="659" y="238"/>
                        <a:pt x="660" y="237"/>
                        <a:pt x="659" y="237"/>
                      </a:cubicBezTo>
                      <a:cubicBezTo>
                        <a:pt x="657" y="236"/>
                        <a:pt x="658" y="233"/>
                        <a:pt x="657" y="231"/>
                      </a:cubicBezTo>
                      <a:cubicBezTo>
                        <a:pt x="656" y="230"/>
                        <a:pt x="655" y="228"/>
                        <a:pt x="655" y="226"/>
                      </a:cubicBezTo>
                      <a:cubicBezTo>
                        <a:pt x="653" y="224"/>
                        <a:pt x="652" y="216"/>
                        <a:pt x="649" y="216"/>
                      </a:cubicBezTo>
                      <a:cubicBezTo>
                        <a:pt x="646" y="216"/>
                        <a:pt x="645" y="219"/>
                        <a:pt x="644" y="221"/>
                      </a:cubicBezTo>
                      <a:cubicBezTo>
                        <a:pt x="643" y="222"/>
                        <a:pt x="641" y="223"/>
                        <a:pt x="641" y="225"/>
                      </a:cubicBezTo>
                      <a:cubicBezTo>
                        <a:pt x="640" y="227"/>
                        <a:pt x="644" y="229"/>
                        <a:pt x="645" y="232"/>
                      </a:cubicBezTo>
                      <a:cubicBezTo>
                        <a:pt x="645" y="234"/>
                        <a:pt x="645" y="236"/>
                        <a:pt x="646" y="238"/>
                      </a:cubicBezTo>
                      <a:cubicBezTo>
                        <a:pt x="646" y="239"/>
                        <a:pt x="645" y="239"/>
                        <a:pt x="645" y="240"/>
                      </a:cubicBezTo>
                      <a:cubicBezTo>
                        <a:pt x="645" y="241"/>
                        <a:pt x="646" y="241"/>
                        <a:pt x="646" y="242"/>
                      </a:cubicBezTo>
                      <a:cubicBezTo>
                        <a:pt x="645" y="243"/>
                        <a:pt x="645" y="245"/>
                        <a:pt x="644" y="246"/>
                      </a:cubicBezTo>
                      <a:cubicBezTo>
                        <a:pt x="642" y="247"/>
                        <a:pt x="640" y="249"/>
                        <a:pt x="639" y="248"/>
                      </a:cubicBezTo>
                      <a:cubicBezTo>
                        <a:pt x="638" y="248"/>
                        <a:pt x="638" y="249"/>
                        <a:pt x="638" y="250"/>
                      </a:cubicBezTo>
                      <a:cubicBezTo>
                        <a:pt x="637" y="250"/>
                        <a:pt x="636" y="249"/>
                        <a:pt x="635" y="250"/>
                      </a:cubicBezTo>
                      <a:cubicBezTo>
                        <a:pt x="631" y="252"/>
                        <a:pt x="626" y="254"/>
                        <a:pt x="620" y="255"/>
                      </a:cubicBezTo>
                      <a:cubicBezTo>
                        <a:pt x="620" y="256"/>
                        <a:pt x="619" y="257"/>
                        <a:pt x="619" y="257"/>
                      </a:cubicBezTo>
                      <a:cubicBezTo>
                        <a:pt x="618" y="261"/>
                        <a:pt x="616" y="263"/>
                        <a:pt x="614" y="265"/>
                      </a:cubicBezTo>
                      <a:cubicBezTo>
                        <a:pt x="613" y="267"/>
                        <a:pt x="611" y="268"/>
                        <a:pt x="610" y="268"/>
                      </a:cubicBezTo>
                      <a:cubicBezTo>
                        <a:pt x="604" y="270"/>
                        <a:pt x="600" y="265"/>
                        <a:pt x="594" y="264"/>
                      </a:cubicBezTo>
                      <a:cubicBezTo>
                        <a:pt x="593" y="264"/>
                        <a:pt x="593" y="264"/>
                        <a:pt x="592" y="264"/>
                      </a:cubicBezTo>
                      <a:cubicBezTo>
                        <a:pt x="590" y="264"/>
                        <a:pt x="589" y="263"/>
                        <a:pt x="587" y="262"/>
                      </a:cubicBezTo>
                      <a:cubicBezTo>
                        <a:pt x="585" y="262"/>
                        <a:pt x="584" y="263"/>
                        <a:pt x="582" y="262"/>
                      </a:cubicBezTo>
                      <a:cubicBezTo>
                        <a:pt x="581" y="263"/>
                        <a:pt x="580" y="265"/>
                        <a:pt x="581" y="266"/>
                      </a:cubicBezTo>
                      <a:cubicBezTo>
                        <a:pt x="581" y="267"/>
                        <a:pt x="582" y="268"/>
                        <a:pt x="583" y="269"/>
                      </a:cubicBezTo>
                      <a:cubicBezTo>
                        <a:pt x="583" y="270"/>
                        <a:pt x="583" y="271"/>
                        <a:pt x="582" y="272"/>
                      </a:cubicBezTo>
                      <a:cubicBezTo>
                        <a:pt x="582" y="273"/>
                        <a:pt x="581" y="273"/>
                        <a:pt x="581" y="274"/>
                      </a:cubicBezTo>
                      <a:cubicBezTo>
                        <a:pt x="580" y="274"/>
                        <a:pt x="580" y="275"/>
                        <a:pt x="580" y="275"/>
                      </a:cubicBezTo>
                      <a:cubicBezTo>
                        <a:pt x="579" y="277"/>
                        <a:pt x="576" y="278"/>
                        <a:pt x="573" y="278"/>
                      </a:cubicBezTo>
                      <a:cubicBezTo>
                        <a:pt x="572" y="277"/>
                        <a:pt x="571" y="276"/>
                        <a:pt x="570" y="276"/>
                      </a:cubicBezTo>
                      <a:cubicBezTo>
                        <a:pt x="567" y="276"/>
                        <a:pt x="563" y="278"/>
                        <a:pt x="562" y="280"/>
                      </a:cubicBezTo>
                      <a:cubicBezTo>
                        <a:pt x="562" y="281"/>
                        <a:pt x="561" y="282"/>
                        <a:pt x="561" y="282"/>
                      </a:cubicBezTo>
                      <a:cubicBezTo>
                        <a:pt x="559" y="285"/>
                        <a:pt x="558" y="286"/>
                        <a:pt x="555" y="287"/>
                      </a:cubicBezTo>
                      <a:cubicBezTo>
                        <a:pt x="555" y="288"/>
                        <a:pt x="554" y="287"/>
                        <a:pt x="554" y="287"/>
                      </a:cubicBezTo>
                      <a:cubicBezTo>
                        <a:pt x="553" y="292"/>
                        <a:pt x="543" y="294"/>
                        <a:pt x="541" y="289"/>
                      </a:cubicBezTo>
                      <a:cubicBezTo>
                        <a:pt x="537" y="288"/>
                        <a:pt x="536" y="285"/>
                        <a:pt x="531" y="285"/>
                      </a:cubicBezTo>
                      <a:cubicBezTo>
                        <a:pt x="531" y="286"/>
                        <a:pt x="531" y="288"/>
                        <a:pt x="530" y="290"/>
                      </a:cubicBezTo>
                      <a:cubicBezTo>
                        <a:pt x="531" y="293"/>
                        <a:pt x="532" y="295"/>
                        <a:pt x="533" y="299"/>
                      </a:cubicBezTo>
                      <a:cubicBezTo>
                        <a:pt x="535" y="302"/>
                        <a:pt x="534" y="305"/>
                        <a:pt x="534" y="309"/>
                      </a:cubicBezTo>
                      <a:cubicBezTo>
                        <a:pt x="534" y="310"/>
                        <a:pt x="535" y="311"/>
                        <a:pt x="535" y="312"/>
                      </a:cubicBezTo>
                      <a:cubicBezTo>
                        <a:pt x="536" y="314"/>
                        <a:pt x="536" y="316"/>
                        <a:pt x="537" y="318"/>
                      </a:cubicBezTo>
                      <a:cubicBezTo>
                        <a:pt x="537" y="320"/>
                        <a:pt x="536" y="323"/>
                        <a:pt x="536" y="326"/>
                      </a:cubicBezTo>
                      <a:cubicBezTo>
                        <a:pt x="536" y="327"/>
                        <a:pt x="537" y="328"/>
                        <a:pt x="537" y="329"/>
                      </a:cubicBezTo>
                      <a:cubicBezTo>
                        <a:pt x="538" y="336"/>
                        <a:pt x="536" y="345"/>
                        <a:pt x="537" y="350"/>
                      </a:cubicBezTo>
                      <a:cubicBezTo>
                        <a:pt x="536" y="351"/>
                        <a:pt x="537" y="353"/>
                        <a:pt x="537" y="355"/>
                      </a:cubicBezTo>
                      <a:cubicBezTo>
                        <a:pt x="537" y="356"/>
                        <a:pt x="536" y="357"/>
                        <a:pt x="536" y="358"/>
                      </a:cubicBezTo>
                      <a:cubicBezTo>
                        <a:pt x="535" y="359"/>
                        <a:pt x="535" y="362"/>
                        <a:pt x="534" y="364"/>
                      </a:cubicBezTo>
                      <a:cubicBezTo>
                        <a:pt x="534" y="366"/>
                        <a:pt x="535" y="367"/>
                        <a:pt x="535" y="369"/>
                      </a:cubicBezTo>
                      <a:cubicBezTo>
                        <a:pt x="535" y="369"/>
                        <a:pt x="534" y="370"/>
                        <a:pt x="534" y="371"/>
                      </a:cubicBezTo>
                      <a:cubicBezTo>
                        <a:pt x="534" y="372"/>
                        <a:pt x="534" y="373"/>
                        <a:pt x="534" y="374"/>
                      </a:cubicBezTo>
                      <a:cubicBezTo>
                        <a:pt x="533" y="377"/>
                        <a:pt x="531" y="379"/>
                        <a:pt x="532" y="382"/>
                      </a:cubicBezTo>
                      <a:cubicBezTo>
                        <a:pt x="532" y="384"/>
                        <a:pt x="530" y="386"/>
                        <a:pt x="530" y="387"/>
                      </a:cubicBezTo>
                      <a:cubicBezTo>
                        <a:pt x="530" y="388"/>
                        <a:pt x="530" y="388"/>
                        <a:pt x="530" y="389"/>
                      </a:cubicBezTo>
                      <a:cubicBezTo>
                        <a:pt x="530" y="391"/>
                        <a:pt x="528" y="392"/>
                        <a:pt x="528" y="394"/>
                      </a:cubicBezTo>
                      <a:cubicBezTo>
                        <a:pt x="527" y="396"/>
                        <a:pt x="526" y="398"/>
                        <a:pt x="525" y="399"/>
                      </a:cubicBezTo>
                      <a:cubicBezTo>
                        <a:pt x="525" y="400"/>
                        <a:pt x="525" y="401"/>
                        <a:pt x="525" y="401"/>
                      </a:cubicBezTo>
                      <a:cubicBezTo>
                        <a:pt x="525" y="403"/>
                        <a:pt x="523" y="405"/>
                        <a:pt x="523" y="407"/>
                      </a:cubicBezTo>
                      <a:cubicBezTo>
                        <a:pt x="522" y="407"/>
                        <a:pt x="523" y="408"/>
                        <a:pt x="523" y="408"/>
                      </a:cubicBezTo>
                      <a:cubicBezTo>
                        <a:pt x="522" y="410"/>
                        <a:pt x="521" y="411"/>
                        <a:pt x="520" y="412"/>
                      </a:cubicBezTo>
                      <a:cubicBezTo>
                        <a:pt x="520" y="413"/>
                        <a:pt x="520" y="414"/>
                        <a:pt x="520" y="415"/>
                      </a:cubicBezTo>
                      <a:cubicBezTo>
                        <a:pt x="519" y="416"/>
                        <a:pt x="517" y="417"/>
                        <a:pt x="518" y="419"/>
                      </a:cubicBezTo>
                      <a:cubicBezTo>
                        <a:pt x="515" y="421"/>
                        <a:pt x="516" y="426"/>
                        <a:pt x="513" y="427"/>
                      </a:cubicBezTo>
                      <a:cubicBezTo>
                        <a:pt x="513" y="431"/>
                        <a:pt x="511" y="432"/>
                        <a:pt x="509" y="435"/>
                      </a:cubicBezTo>
                      <a:cubicBezTo>
                        <a:pt x="508" y="437"/>
                        <a:pt x="507" y="438"/>
                        <a:pt x="506" y="439"/>
                      </a:cubicBezTo>
                      <a:cubicBezTo>
                        <a:pt x="505" y="441"/>
                        <a:pt x="504" y="444"/>
                        <a:pt x="503" y="445"/>
                      </a:cubicBezTo>
                      <a:cubicBezTo>
                        <a:pt x="501" y="447"/>
                        <a:pt x="499" y="449"/>
                        <a:pt x="499" y="451"/>
                      </a:cubicBezTo>
                      <a:cubicBezTo>
                        <a:pt x="498" y="451"/>
                        <a:pt x="497" y="451"/>
                        <a:pt x="497" y="451"/>
                      </a:cubicBezTo>
                      <a:cubicBezTo>
                        <a:pt x="497" y="452"/>
                        <a:pt x="496" y="453"/>
                        <a:pt x="496" y="454"/>
                      </a:cubicBezTo>
                      <a:cubicBezTo>
                        <a:pt x="495" y="455"/>
                        <a:pt x="495" y="456"/>
                        <a:pt x="493" y="456"/>
                      </a:cubicBezTo>
                      <a:cubicBezTo>
                        <a:pt x="492" y="461"/>
                        <a:pt x="488" y="463"/>
                        <a:pt x="485" y="466"/>
                      </a:cubicBezTo>
                      <a:cubicBezTo>
                        <a:pt x="484" y="467"/>
                        <a:pt x="484" y="468"/>
                        <a:pt x="483" y="469"/>
                      </a:cubicBezTo>
                      <a:cubicBezTo>
                        <a:pt x="483" y="469"/>
                        <a:pt x="482" y="469"/>
                        <a:pt x="482" y="470"/>
                      </a:cubicBezTo>
                      <a:cubicBezTo>
                        <a:pt x="480" y="471"/>
                        <a:pt x="480" y="472"/>
                        <a:pt x="479" y="473"/>
                      </a:cubicBezTo>
                      <a:cubicBezTo>
                        <a:pt x="476" y="474"/>
                        <a:pt x="476" y="477"/>
                        <a:pt x="473" y="478"/>
                      </a:cubicBezTo>
                      <a:cubicBezTo>
                        <a:pt x="471" y="478"/>
                        <a:pt x="471" y="479"/>
                        <a:pt x="470" y="479"/>
                      </a:cubicBezTo>
                      <a:cubicBezTo>
                        <a:pt x="469" y="478"/>
                        <a:pt x="467" y="478"/>
                        <a:pt x="467" y="477"/>
                      </a:cubicBezTo>
                      <a:cubicBezTo>
                        <a:pt x="467" y="476"/>
                        <a:pt x="467" y="474"/>
                        <a:pt x="468" y="473"/>
                      </a:cubicBezTo>
                      <a:cubicBezTo>
                        <a:pt x="468" y="472"/>
                        <a:pt x="469" y="472"/>
                        <a:pt x="470" y="472"/>
                      </a:cubicBezTo>
                      <a:cubicBezTo>
                        <a:pt x="471" y="471"/>
                        <a:pt x="471" y="470"/>
                        <a:pt x="472" y="469"/>
                      </a:cubicBezTo>
                      <a:cubicBezTo>
                        <a:pt x="473" y="468"/>
                        <a:pt x="475" y="466"/>
                        <a:pt x="477" y="465"/>
                      </a:cubicBezTo>
                      <a:cubicBezTo>
                        <a:pt x="477" y="463"/>
                        <a:pt x="479" y="463"/>
                        <a:pt x="480" y="462"/>
                      </a:cubicBezTo>
                      <a:cubicBezTo>
                        <a:pt x="480" y="461"/>
                        <a:pt x="480" y="461"/>
                        <a:pt x="480" y="460"/>
                      </a:cubicBezTo>
                      <a:cubicBezTo>
                        <a:pt x="486" y="456"/>
                        <a:pt x="487" y="450"/>
                        <a:pt x="493" y="447"/>
                      </a:cubicBezTo>
                      <a:cubicBezTo>
                        <a:pt x="493" y="445"/>
                        <a:pt x="494" y="443"/>
                        <a:pt x="496" y="442"/>
                      </a:cubicBezTo>
                      <a:cubicBezTo>
                        <a:pt x="496" y="441"/>
                        <a:pt x="496" y="440"/>
                        <a:pt x="496" y="439"/>
                      </a:cubicBezTo>
                      <a:cubicBezTo>
                        <a:pt x="497" y="439"/>
                        <a:pt x="498" y="438"/>
                        <a:pt x="499" y="437"/>
                      </a:cubicBezTo>
                      <a:cubicBezTo>
                        <a:pt x="500" y="436"/>
                        <a:pt x="500" y="434"/>
                        <a:pt x="501" y="432"/>
                      </a:cubicBezTo>
                      <a:cubicBezTo>
                        <a:pt x="502" y="431"/>
                        <a:pt x="503" y="430"/>
                        <a:pt x="504" y="428"/>
                      </a:cubicBezTo>
                      <a:cubicBezTo>
                        <a:pt x="505" y="427"/>
                        <a:pt x="506" y="425"/>
                        <a:pt x="507" y="423"/>
                      </a:cubicBezTo>
                      <a:cubicBezTo>
                        <a:pt x="507" y="423"/>
                        <a:pt x="507" y="422"/>
                        <a:pt x="507" y="421"/>
                      </a:cubicBezTo>
                      <a:cubicBezTo>
                        <a:pt x="508" y="420"/>
                        <a:pt x="508" y="419"/>
                        <a:pt x="509" y="419"/>
                      </a:cubicBezTo>
                      <a:cubicBezTo>
                        <a:pt x="509" y="418"/>
                        <a:pt x="509" y="417"/>
                        <a:pt x="510" y="416"/>
                      </a:cubicBezTo>
                      <a:cubicBezTo>
                        <a:pt x="510" y="415"/>
                        <a:pt x="511" y="414"/>
                        <a:pt x="512" y="413"/>
                      </a:cubicBezTo>
                      <a:cubicBezTo>
                        <a:pt x="512" y="413"/>
                        <a:pt x="512" y="412"/>
                        <a:pt x="512" y="411"/>
                      </a:cubicBezTo>
                      <a:cubicBezTo>
                        <a:pt x="513" y="409"/>
                        <a:pt x="515" y="407"/>
                        <a:pt x="515" y="405"/>
                      </a:cubicBezTo>
                      <a:cubicBezTo>
                        <a:pt x="515" y="404"/>
                        <a:pt x="515" y="404"/>
                        <a:pt x="515" y="403"/>
                      </a:cubicBezTo>
                      <a:cubicBezTo>
                        <a:pt x="516" y="402"/>
                        <a:pt x="516" y="401"/>
                        <a:pt x="517" y="401"/>
                      </a:cubicBezTo>
                      <a:cubicBezTo>
                        <a:pt x="517" y="400"/>
                        <a:pt x="517" y="399"/>
                        <a:pt x="517" y="399"/>
                      </a:cubicBezTo>
                      <a:cubicBezTo>
                        <a:pt x="517" y="398"/>
                        <a:pt x="518" y="398"/>
                        <a:pt x="518" y="397"/>
                      </a:cubicBezTo>
                      <a:cubicBezTo>
                        <a:pt x="519" y="396"/>
                        <a:pt x="518" y="394"/>
                        <a:pt x="519" y="392"/>
                      </a:cubicBezTo>
                      <a:cubicBezTo>
                        <a:pt x="519" y="391"/>
                        <a:pt x="520" y="390"/>
                        <a:pt x="520" y="389"/>
                      </a:cubicBezTo>
                      <a:cubicBezTo>
                        <a:pt x="520" y="389"/>
                        <a:pt x="520" y="388"/>
                        <a:pt x="520" y="387"/>
                      </a:cubicBezTo>
                      <a:cubicBezTo>
                        <a:pt x="520" y="385"/>
                        <a:pt x="522" y="384"/>
                        <a:pt x="523" y="382"/>
                      </a:cubicBezTo>
                      <a:cubicBezTo>
                        <a:pt x="523" y="380"/>
                        <a:pt x="523" y="377"/>
                        <a:pt x="523" y="374"/>
                      </a:cubicBezTo>
                      <a:cubicBezTo>
                        <a:pt x="524" y="373"/>
                        <a:pt x="524" y="372"/>
                        <a:pt x="524" y="370"/>
                      </a:cubicBezTo>
                      <a:cubicBezTo>
                        <a:pt x="525" y="368"/>
                        <a:pt x="526" y="364"/>
                        <a:pt x="526" y="362"/>
                      </a:cubicBezTo>
                      <a:cubicBezTo>
                        <a:pt x="526" y="360"/>
                        <a:pt x="525" y="357"/>
                        <a:pt x="527" y="356"/>
                      </a:cubicBezTo>
                      <a:cubicBezTo>
                        <a:pt x="527" y="355"/>
                        <a:pt x="526" y="355"/>
                        <a:pt x="526" y="354"/>
                      </a:cubicBezTo>
                      <a:cubicBezTo>
                        <a:pt x="526" y="353"/>
                        <a:pt x="527" y="353"/>
                        <a:pt x="527" y="352"/>
                      </a:cubicBezTo>
                      <a:cubicBezTo>
                        <a:pt x="526" y="347"/>
                        <a:pt x="527" y="341"/>
                        <a:pt x="528" y="335"/>
                      </a:cubicBezTo>
                      <a:cubicBezTo>
                        <a:pt x="528" y="331"/>
                        <a:pt x="526" y="327"/>
                        <a:pt x="526" y="322"/>
                      </a:cubicBezTo>
                      <a:cubicBezTo>
                        <a:pt x="526" y="319"/>
                        <a:pt x="526" y="316"/>
                        <a:pt x="526" y="313"/>
                      </a:cubicBezTo>
                      <a:cubicBezTo>
                        <a:pt x="526" y="310"/>
                        <a:pt x="523" y="307"/>
                        <a:pt x="524" y="303"/>
                      </a:cubicBezTo>
                      <a:cubicBezTo>
                        <a:pt x="524" y="302"/>
                        <a:pt x="523" y="300"/>
                        <a:pt x="522" y="298"/>
                      </a:cubicBezTo>
                      <a:cubicBezTo>
                        <a:pt x="522" y="297"/>
                        <a:pt x="522" y="296"/>
                        <a:pt x="522" y="295"/>
                      </a:cubicBezTo>
                      <a:cubicBezTo>
                        <a:pt x="522" y="294"/>
                        <a:pt x="521" y="293"/>
                        <a:pt x="520" y="292"/>
                      </a:cubicBezTo>
                      <a:cubicBezTo>
                        <a:pt x="520" y="291"/>
                        <a:pt x="521" y="290"/>
                        <a:pt x="520" y="290"/>
                      </a:cubicBezTo>
                      <a:cubicBezTo>
                        <a:pt x="520" y="286"/>
                        <a:pt x="518" y="284"/>
                        <a:pt x="517" y="281"/>
                      </a:cubicBezTo>
                      <a:cubicBezTo>
                        <a:pt x="517" y="280"/>
                        <a:pt x="517" y="279"/>
                        <a:pt x="517" y="278"/>
                      </a:cubicBezTo>
                      <a:cubicBezTo>
                        <a:pt x="516" y="275"/>
                        <a:pt x="513" y="273"/>
                        <a:pt x="513" y="270"/>
                      </a:cubicBezTo>
                      <a:cubicBezTo>
                        <a:pt x="511" y="268"/>
                        <a:pt x="511" y="267"/>
                        <a:pt x="510" y="265"/>
                      </a:cubicBezTo>
                      <a:cubicBezTo>
                        <a:pt x="509" y="263"/>
                        <a:pt x="507" y="262"/>
                        <a:pt x="506" y="260"/>
                      </a:cubicBezTo>
                      <a:cubicBezTo>
                        <a:pt x="502" y="260"/>
                        <a:pt x="502" y="264"/>
                        <a:pt x="499" y="265"/>
                      </a:cubicBezTo>
                      <a:cubicBezTo>
                        <a:pt x="497" y="267"/>
                        <a:pt x="496" y="270"/>
                        <a:pt x="494" y="271"/>
                      </a:cubicBezTo>
                      <a:cubicBezTo>
                        <a:pt x="493" y="271"/>
                        <a:pt x="493" y="271"/>
                        <a:pt x="492" y="271"/>
                      </a:cubicBezTo>
                      <a:cubicBezTo>
                        <a:pt x="492" y="272"/>
                        <a:pt x="491" y="273"/>
                        <a:pt x="491" y="273"/>
                      </a:cubicBezTo>
                      <a:cubicBezTo>
                        <a:pt x="488" y="274"/>
                        <a:pt x="487" y="275"/>
                        <a:pt x="484" y="276"/>
                      </a:cubicBezTo>
                      <a:cubicBezTo>
                        <a:pt x="483" y="276"/>
                        <a:pt x="481" y="276"/>
                        <a:pt x="480" y="276"/>
                      </a:cubicBezTo>
                      <a:cubicBezTo>
                        <a:pt x="478" y="277"/>
                        <a:pt x="477" y="278"/>
                        <a:pt x="476" y="278"/>
                      </a:cubicBezTo>
                      <a:cubicBezTo>
                        <a:pt x="474" y="278"/>
                        <a:pt x="472" y="278"/>
                        <a:pt x="469" y="278"/>
                      </a:cubicBezTo>
                      <a:cubicBezTo>
                        <a:pt x="466" y="278"/>
                        <a:pt x="463" y="280"/>
                        <a:pt x="461" y="278"/>
                      </a:cubicBezTo>
                      <a:cubicBezTo>
                        <a:pt x="460" y="278"/>
                        <a:pt x="460" y="279"/>
                        <a:pt x="459" y="279"/>
                      </a:cubicBezTo>
                      <a:cubicBezTo>
                        <a:pt x="458" y="279"/>
                        <a:pt x="457" y="278"/>
                        <a:pt x="456" y="278"/>
                      </a:cubicBezTo>
                      <a:cubicBezTo>
                        <a:pt x="455" y="278"/>
                        <a:pt x="454" y="279"/>
                        <a:pt x="453" y="278"/>
                      </a:cubicBezTo>
                      <a:cubicBezTo>
                        <a:pt x="452" y="278"/>
                        <a:pt x="452" y="279"/>
                        <a:pt x="451" y="279"/>
                      </a:cubicBezTo>
                      <a:cubicBezTo>
                        <a:pt x="446" y="278"/>
                        <a:pt x="445" y="282"/>
                        <a:pt x="443" y="285"/>
                      </a:cubicBezTo>
                      <a:cubicBezTo>
                        <a:pt x="443" y="286"/>
                        <a:pt x="442" y="287"/>
                        <a:pt x="443" y="288"/>
                      </a:cubicBezTo>
                      <a:cubicBezTo>
                        <a:pt x="446" y="292"/>
                        <a:pt x="457" y="289"/>
                        <a:pt x="462" y="291"/>
                      </a:cubicBezTo>
                      <a:cubicBezTo>
                        <a:pt x="465" y="289"/>
                        <a:pt x="472" y="291"/>
                        <a:pt x="475" y="291"/>
                      </a:cubicBezTo>
                      <a:cubicBezTo>
                        <a:pt x="478" y="292"/>
                        <a:pt x="481" y="292"/>
                        <a:pt x="482" y="292"/>
                      </a:cubicBezTo>
                      <a:cubicBezTo>
                        <a:pt x="484" y="295"/>
                        <a:pt x="481" y="297"/>
                        <a:pt x="480" y="299"/>
                      </a:cubicBezTo>
                      <a:cubicBezTo>
                        <a:pt x="480" y="299"/>
                        <a:pt x="480" y="300"/>
                        <a:pt x="480" y="300"/>
                      </a:cubicBezTo>
                      <a:cubicBezTo>
                        <a:pt x="479" y="302"/>
                        <a:pt x="476" y="304"/>
                        <a:pt x="474" y="306"/>
                      </a:cubicBezTo>
                      <a:cubicBezTo>
                        <a:pt x="474" y="307"/>
                        <a:pt x="474" y="308"/>
                        <a:pt x="473" y="308"/>
                      </a:cubicBezTo>
                      <a:cubicBezTo>
                        <a:pt x="472" y="309"/>
                        <a:pt x="471" y="309"/>
                        <a:pt x="470" y="309"/>
                      </a:cubicBezTo>
                      <a:cubicBezTo>
                        <a:pt x="469" y="310"/>
                        <a:pt x="469" y="311"/>
                        <a:pt x="469" y="312"/>
                      </a:cubicBezTo>
                      <a:cubicBezTo>
                        <a:pt x="467" y="312"/>
                        <a:pt x="466" y="313"/>
                        <a:pt x="465" y="313"/>
                      </a:cubicBezTo>
                      <a:cubicBezTo>
                        <a:pt x="464" y="314"/>
                        <a:pt x="462" y="314"/>
                        <a:pt x="461" y="315"/>
                      </a:cubicBezTo>
                      <a:cubicBezTo>
                        <a:pt x="460" y="315"/>
                        <a:pt x="459" y="316"/>
                        <a:pt x="459" y="316"/>
                      </a:cubicBezTo>
                      <a:cubicBezTo>
                        <a:pt x="457" y="316"/>
                        <a:pt x="456" y="315"/>
                        <a:pt x="454" y="315"/>
                      </a:cubicBezTo>
                      <a:cubicBezTo>
                        <a:pt x="453" y="315"/>
                        <a:pt x="451" y="316"/>
                        <a:pt x="449" y="316"/>
                      </a:cubicBezTo>
                      <a:cubicBezTo>
                        <a:pt x="448" y="316"/>
                        <a:pt x="447" y="316"/>
                        <a:pt x="446" y="316"/>
                      </a:cubicBezTo>
                      <a:cubicBezTo>
                        <a:pt x="445" y="316"/>
                        <a:pt x="444" y="316"/>
                        <a:pt x="443" y="316"/>
                      </a:cubicBezTo>
                      <a:cubicBezTo>
                        <a:pt x="440" y="317"/>
                        <a:pt x="437" y="316"/>
                        <a:pt x="435" y="317"/>
                      </a:cubicBezTo>
                      <a:cubicBezTo>
                        <a:pt x="432" y="317"/>
                        <a:pt x="431" y="320"/>
                        <a:pt x="429" y="320"/>
                      </a:cubicBezTo>
                      <a:cubicBezTo>
                        <a:pt x="429" y="323"/>
                        <a:pt x="428" y="324"/>
                        <a:pt x="427" y="326"/>
                      </a:cubicBezTo>
                      <a:cubicBezTo>
                        <a:pt x="427" y="327"/>
                        <a:pt x="428" y="328"/>
                        <a:pt x="429" y="329"/>
                      </a:cubicBezTo>
                      <a:cubicBezTo>
                        <a:pt x="430" y="329"/>
                        <a:pt x="432" y="330"/>
                        <a:pt x="433" y="330"/>
                      </a:cubicBezTo>
                      <a:cubicBezTo>
                        <a:pt x="438" y="330"/>
                        <a:pt x="444" y="329"/>
                        <a:pt x="448" y="329"/>
                      </a:cubicBezTo>
                      <a:cubicBezTo>
                        <a:pt x="449" y="330"/>
                        <a:pt x="450" y="330"/>
                        <a:pt x="451" y="330"/>
                      </a:cubicBezTo>
                      <a:cubicBezTo>
                        <a:pt x="454" y="331"/>
                        <a:pt x="456" y="330"/>
                        <a:pt x="458" y="332"/>
                      </a:cubicBezTo>
                      <a:cubicBezTo>
                        <a:pt x="458" y="333"/>
                        <a:pt x="458" y="335"/>
                        <a:pt x="458" y="336"/>
                      </a:cubicBezTo>
                      <a:cubicBezTo>
                        <a:pt x="455" y="337"/>
                        <a:pt x="454" y="340"/>
                        <a:pt x="452" y="343"/>
                      </a:cubicBezTo>
                      <a:cubicBezTo>
                        <a:pt x="451" y="345"/>
                        <a:pt x="448" y="346"/>
                        <a:pt x="447" y="348"/>
                      </a:cubicBezTo>
                      <a:cubicBezTo>
                        <a:pt x="446" y="349"/>
                        <a:pt x="446" y="348"/>
                        <a:pt x="445" y="348"/>
                      </a:cubicBezTo>
                      <a:cubicBezTo>
                        <a:pt x="445" y="352"/>
                        <a:pt x="441" y="351"/>
                        <a:pt x="439" y="352"/>
                      </a:cubicBezTo>
                      <a:cubicBezTo>
                        <a:pt x="437" y="353"/>
                        <a:pt x="436" y="354"/>
                        <a:pt x="434" y="355"/>
                      </a:cubicBezTo>
                      <a:cubicBezTo>
                        <a:pt x="432" y="354"/>
                        <a:pt x="429" y="356"/>
                        <a:pt x="426" y="356"/>
                      </a:cubicBezTo>
                      <a:cubicBezTo>
                        <a:pt x="425" y="356"/>
                        <a:pt x="425" y="355"/>
                        <a:pt x="424" y="355"/>
                      </a:cubicBezTo>
                      <a:cubicBezTo>
                        <a:pt x="421" y="355"/>
                        <a:pt x="419" y="356"/>
                        <a:pt x="416" y="356"/>
                      </a:cubicBezTo>
                      <a:cubicBezTo>
                        <a:pt x="415" y="358"/>
                        <a:pt x="414" y="360"/>
                        <a:pt x="414" y="364"/>
                      </a:cubicBezTo>
                      <a:cubicBezTo>
                        <a:pt x="417" y="369"/>
                        <a:pt x="427" y="366"/>
                        <a:pt x="434" y="368"/>
                      </a:cubicBezTo>
                      <a:cubicBezTo>
                        <a:pt x="435" y="369"/>
                        <a:pt x="435" y="371"/>
                        <a:pt x="436" y="373"/>
                      </a:cubicBezTo>
                      <a:cubicBezTo>
                        <a:pt x="434" y="375"/>
                        <a:pt x="433" y="378"/>
                        <a:pt x="432" y="380"/>
                      </a:cubicBezTo>
                      <a:cubicBezTo>
                        <a:pt x="431" y="381"/>
                        <a:pt x="430" y="381"/>
                        <a:pt x="429" y="382"/>
                      </a:cubicBezTo>
                      <a:cubicBezTo>
                        <a:pt x="426" y="384"/>
                        <a:pt x="424" y="389"/>
                        <a:pt x="421" y="390"/>
                      </a:cubicBezTo>
                      <a:cubicBezTo>
                        <a:pt x="420" y="391"/>
                        <a:pt x="419" y="390"/>
                        <a:pt x="419" y="391"/>
                      </a:cubicBezTo>
                      <a:cubicBezTo>
                        <a:pt x="417" y="391"/>
                        <a:pt x="416" y="392"/>
                        <a:pt x="414" y="392"/>
                      </a:cubicBezTo>
                      <a:cubicBezTo>
                        <a:pt x="411" y="392"/>
                        <a:pt x="407" y="392"/>
                        <a:pt x="404" y="392"/>
                      </a:cubicBezTo>
                      <a:cubicBezTo>
                        <a:pt x="400" y="393"/>
                        <a:pt x="397" y="398"/>
                        <a:pt x="399" y="403"/>
                      </a:cubicBezTo>
                      <a:cubicBezTo>
                        <a:pt x="400" y="403"/>
                        <a:pt x="401" y="404"/>
                        <a:pt x="403" y="404"/>
                      </a:cubicBezTo>
                      <a:cubicBezTo>
                        <a:pt x="404" y="404"/>
                        <a:pt x="405" y="404"/>
                        <a:pt x="407" y="404"/>
                      </a:cubicBezTo>
                      <a:cubicBezTo>
                        <a:pt x="408" y="404"/>
                        <a:pt x="409" y="405"/>
                        <a:pt x="410" y="405"/>
                      </a:cubicBezTo>
                      <a:cubicBezTo>
                        <a:pt x="414" y="406"/>
                        <a:pt x="413" y="407"/>
                        <a:pt x="413" y="410"/>
                      </a:cubicBezTo>
                      <a:cubicBezTo>
                        <a:pt x="413" y="411"/>
                        <a:pt x="412" y="411"/>
                        <a:pt x="411" y="412"/>
                      </a:cubicBezTo>
                      <a:cubicBezTo>
                        <a:pt x="412" y="415"/>
                        <a:pt x="409" y="415"/>
                        <a:pt x="409" y="418"/>
                      </a:cubicBezTo>
                      <a:cubicBezTo>
                        <a:pt x="405" y="421"/>
                        <a:pt x="402" y="426"/>
                        <a:pt x="396" y="427"/>
                      </a:cubicBezTo>
                      <a:cubicBezTo>
                        <a:pt x="395" y="427"/>
                        <a:pt x="393" y="427"/>
                        <a:pt x="392" y="427"/>
                      </a:cubicBezTo>
                      <a:cubicBezTo>
                        <a:pt x="391" y="427"/>
                        <a:pt x="390" y="428"/>
                        <a:pt x="389" y="428"/>
                      </a:cubicBezTo>
                      <a:cubicBezTo>
                        <a:pt x="386" y="429"/>
                        <a:pt x="384" y="429"/>
                        <a:pt x="382" y="430"/>
                      </a:cubicBezTo>
                      <a:cubicBezTo>
                        <a:pt x="380" y="434"/>
                        <a:pt x="378" y="437"/>
                        <a:pt x="380" y="441"/>
                      </a:cubicBezTo>
                      <a:cubicBezTo>
                        <a:pt x="381" y="442"/>
                        <a:pt x="383" y="443"/>
                        <a:pt x="384" y="444"/>
                      </a:cubicBezTo>
                      <a:cubicBezTo>
                        <a:pt x="384" y="445"/>
                        <a:pt x="385" y="447"/>
                        <a:pt x="386" y="448"/>
                      </a:cubicBezTo>
                      <a:cubicBezTo>
                        <a:pt x="387" y="450"/>
                        <a:pt x="389" y="451"/>
                        <a:pt x="387" y="455"/>
                      </a:cubicBezTo>
                      <a:cubicBezTo>
                        <a:pt x="387" y="457"/>
                        <a:pt x="384" y="459"/>
                        <a:pt x="383" y="461"/>
                      </a:cubicBezTo>
                      <a:cubicBezTo>
                        <a:pt x="383" y="462"/>
                        <a:pt x="383" y="463"/>
                        <a:pt x="382" y="464"/>
                      </a:cubicBezTo>
                      <a:cubicBezTo>
                        <a:pt x="382" y="464"/>
                        <a:pt x="381" y="465"/>
                        <a:pt x="380" y="466"/>
                      </a:cubicBezTo>
                      <a:cubicBezTo>
                        <a:pt x="379" y="468"/>
                        <a:pt x="378" y="470"/>
                        <a:pt x="376" y="472"/>
                      </a:cubicBezTo>
                      <a:cubicBezTo>
                        <a:pt x="376" y="472"/>
                        <a:pt x="376" y="473"/>
                        <a:pt x="376" y="473"/>
                      </a:cubicBezTo>
                      <a:cubicBezTo>
                        <a:pt x="375" y="474"/>
                        <a:pt x="374" y="475"/>
                        <a:pt x="374" y="476"/>
                      </a:cubicBezTo>
                      <a:cubicBezTo>
                        <a:pt x="373" y="477"/>
                        <a:pt x="372" y="478"/>
                        <a:pt x="372" y="480"/>
                      </a:cubicBezTo>
                      <a:cubicBezTo>
                        <a:pt x="372" y="480"/>
                        <a:pt x="371" y="480"/>
                        <a:pt x="370" y="481"/>
                      </a:cubicBezTo>
                      <a:cubicBezTo>
                        <a:pt x="370" y="482"/>
                        <a:pt x="370" y="483"/>
                        <a:pt x="370" y="483"/>
                      </a:cubicBezTo>
                      <a:cubicBezTo>
                        <a:pt x="369" y="484"/>
                        <a:pt x="368" y="484"/>
                        <a:pt x="368" y="484"/>
                      </a:cubicBezTo>
                      <a:cubicBezTo>
                        <a:pt x="366" y="487"/>
                        <a:pt x="365" y="489"/>
                        <a:pt x="364" y="491"/>
                      </a:cubicBezTo>
                      <a:cubicBezTo>
                        <a:pt x="363" y="492"/>
                        <a:pt x="362" y="494"/>
                        <a:pt x="362" y="495"/>
                      </a:cubicBezTo>
                      <a:cubicBezTo>
                        <a:pt x="361" y="496"/>
                        <a:pt x="360" y="496"/>
                        <a:pt x="359" y="498"/>
                      </a:cubicBezTo>
                      <a:cubicBezTo>
                        <a:pt x="359" y="498"/>
                        <a:pt x="359" y="499"/>
                        <a:pt x="358" y="499"/>
                      </a:cubicBezTo>
                      <a:cubicBezTo>
                        <a:pt x="358" y="500"/>
                        <a:pt x="358" y="500"/>
                        <a:pt x="357" y="501"/>
                      </a:cubicBezTo>
                      <a:cubicBezTo>
                        <a:pt x="357" y="501"/>
                        <a:pt x="356" y="502"/>
                        <a:pt x="356" y="503"/>
                      </a:cubicBezTo>
                      <a:cubicBezTo>
                        <a:pt x="356" y="503"/>
                        <a:pt x="354" y="503"/>
                        <a:pt x="354" y="504"/>
                      </a:cubicBezTo>
                      <a:cubicBezTo>
                        <a:pt x="353" y="505"/>
                        <a:pt x="353" y="506"/>
                        <a:pt x="353" y="506"/>
                      </a:cubicBezTo>
                      <a:cubicBezTo>
                        <a:pt x="350" y="508"/>
                        <a:pt x="349" y="505"/>
                        <a:pt x="347" y="504"/>
                      </a:cubicBezTo>
                      <a:cubicBezTo>
                        <a:pt x="346" y="503"/>
                        <a:pt x="344" y="502"/>
                        <a:pt x="344" y="501"/>
                      </a:cubicBezTo>
                      <a:cubicBezTo>
                        <a:pt x="343" y="500"/>
                        <a:pt x="343" y="499"/>
                        <a:pt x="342" y="498"/>
                      </a:cubicBezTo>
                      <a:cubicBezTo>
                        <a:pt x="341" y="496"/>
                        <a:pt x="339" y="494"/>
                        <a:pt x="338" y="492"/>
                      </a:cubicBezTo>
                      <a:cubicBezTo>
                        <a:pt x="336" y="490"/>
                        <a:pt x="334" y="488"/>
                        <a:pt x="333" y="486"/>
                      </a:cubicBezTo>
                      <a:cubicBezTo>
                        <a:pt x="333" y="485"/>
                        <a:pt x="333" y="485"/>
                        <a:pt x="333" y="484"/>
                      </a:cubicBezTo>
                      <a:cubicBezTo>
                        <a:pt x="331" y="483"/>
                        <a:pt x="330" y="482"/>
                        <a:pt x="330" y="480"/>
                      </a:cubicBezTo>
                      <a:cubicBezTo>
                        <a:pt x="329" y="479"/>
                        <a:pt x="328" y="479"/>
                        <a:pt x="327" y="478"/>
                      </a:cubicBezTo>
                      <a:cubicBezTo>
                        <a:pt x="328" y="476"/>
                        <a:pt x="326" y="475"/>
                        <a:pt x="326" y="473"/>
                      </a:cubicBezTo>
                      <a:cubicBezTo>
                        <a:pt x="325" y="473"/>
                        <a:pt x="326" y="472"/>
                        <a:pt x="326" y="471"/>
                      </a:cubicBezTo>
                      <a:cubicBezTo>
                        <a:pt x="325" y="470"/>
                        <a:pt x="324" y="471"/>
                        <a:pt x="323" y="471"/>
                      </a:cubicBezTo>
                      <a:cubicBezTo>
                        <a:pt x="322" y="470"/>
                        <a:pt x="321" y="468"/>
                        <a:pt x="320" y="466"/>
                      </a:cubicBezTo>
                      <a:cubicBezTo>
                        <a:pt x="319" y="465"/>
                        <a:pt x="317" y="463"/>
                        <a:pt x="317" y="462"/>
                      </a:cubicBezTo>
                      <a:cubicBezTo>
                        <a:pt x="316" y="462"/>
                        <a:pt x="317" y="461"/>
                        <a:pt x="316" y="461"/>
                      </a:cubicBezTo>
                      <a:cubicBezTo>
                        <a:pt x="316" y="459"/>
                        <a:pt x="314" y="457"/>
                        <a:pt x="313" y="456"/>
                      </a:cubicBezTo>
                      <a:cubicBezTo>
                        <a:pt x="312" y="453"/>
                        <a:pt x="311" y="449"/>
                        <a:pt x="314" y="449"/>
                      </a:cubicBezTo>
                      <a:cubicBezTo>
                        <a:pt x="314" y="447"/>
                        <a:pt x="316" y="446"/>
                        <a:pt x="317" y="445"/>
                      </a:cubicBezTo>
                      <a:cubicBezTo>
                        <a:pt x="319" y="443"/>
                        <a:pt x="317" y="439"/>
                        <a:pt x="319" y="436"/>
                      </a:cubicBezTo>
                      <a:cubicBezTo>
                        <a:pt x="318" y="434"/>
                        <a:pt x="316" y="433"/>
                        <a:pt x="316" y="431"/>
                      </a:cubicBezTo>
                      <a:cubicBezTo>
                        <a:pt x="314" y="431"/>
                        <a:pt x="313" y="429"/>
                        <a:pt x="311" y="428"/>
                      </a:cubicBezTo>
                      <a:cubicBezTo>
                        <a:pt x="309" y="429"/>
                        <a:pt x="307" y="429"/>
                        <a:pt x="305" y="428"/>
                      </a:cubicBezTo>
                      <a:cubicBezTo>
                        <a:pt x="301" y="427"/>
                        <a:pt x="299" y="427"/>
                        <a:pt x="296" y="426"/>
                      </a:cubicBezTo>
                      <a:cubicBezTo>
                        <a:pt x="296" y="425"/>
                        <a:pt x="295" y="424"/>
                        <a:pt x="295" y="424"/>
                      </a:cubicBezTo>
                      <a:cubicBezTo>
                        <a:pt x="292" y="423"/>
                        <a:pt x="290" y="420"/>
                        <a:pt x="287" y="418"/>
                      </a:cubicBezTo>
                      <a:cubicBezTo>
                        <a:pt x="287" y="417"/>
                        <a:pt x="287" y="416"/>
                        <a:pt x="287" y="416"/>
                      </a:cubicBezTo>
                      <a:cubicBezTo>
                        <a:pt x="284" y="416"/>
                        <a:pt x="285" y="412"/>
                        <a:pt x="284" y="410"/>
                      </a:cubicBezTo>
                      <a:cubicBezTo>
                        <a:pt x="286" y="405"/>
                        <a:pt x="294" y="407"/>
                        <a:pt x="299" y="405"/>
                      </a:cubicBezTo>
                      <a:cubicBezTo>
                        <a:pt x="299" y="402"/>
                        <a:pt x="297" y="397"/>
                        <a:pt x="295" y="396"/>
                      </a:cubicBezTo>
                      <a:cubicBezTo>
                        <a:pt x="294" y="395"/>
                        <a:pt x="293" y="395"/>
                        <a:pt x="291" y="395"/>
                      </a:cubicBezTo>
                      <a:cubicBezTo>
                        <a:pt x="290" y="394"/>
                        <a:pt x="289" y="394"/>
                        <a:pt x="288" y="394"/>
                      </a:cubicBezTo>
                      <a:cubicBezTo>
                        <a:pt x="287" y="393"/>
                        <a:pt x="285" y="394"/>
                        <a:pt x="284" y="394"/>
                      </a:cubicBezTo>
                      <a:cubicBezTo>
                        <a:pt x="277" y="393"/>
                        <a:pt x="274" y="390"/>
                        <a:pt x="269" y="387"/>
                      </a:cubicBezTo>
                      <a:cubicBezTo>
                        <a:pt x="269" y="386"/>
                        <a:pt x="268" y="386"/>
                        <a:pt x="268" y="385"/>
                      </a:cubicBezTo>
                      <a:cubicBezTo>
                        <a:pt x="268" y="385"/>
                        <a:pt x="267" y="385"/>
                        <a:pt x="266" y="384"/>
                      </a:cubicBezTo>
                      <a:cubicBezTo>
                        <a:pt x="264" y="382"/>
                        <a:pt x="257" y="373"/>
                        <a:pt x="264" y="372"/>
                      </a:cubicBezTo>
                      <a:cubicBezTo>
                        <a:pt x="265" y="371"/>
                        <a:pt x="268" y="372"/>
                        <a:pt x="269" y="372"/>
                      </a:cubicBezTo>
                      <a:cubicBezTo>
                        <a:pt x="270" y="372"/>
                        <a:pt x="271" y="371"/>
                        <a:pt x="272" y="370"/>
                      </a:cubicBezTo>
                      <a:cubicBezTo>
                        <a:pt x="275" y="370"/>
                        <a:pt x="277" y="371"/>
                        <a:pt x="279" y="370"/>
                      </a:cubicBezTo>
                      <a:cubicBezTo>
                        <a:pt x="282" y="369"/>
                        <a:pt x="281" y="366"/>
                        <a:pt x="280" y="364"/>
                      </a:cubicBezTo>
                      <a:cubicBezTo>
                        <a:pt x="279" y="362"/>
                        <a:pt x="279" y="360"/>
                        <a:pt x="277" y="359"/>
                      </a:cubicBezTo>
                      <a:cubicBezTo>
                        <a:pt x="275" y="357"/>
                        <a:pt x="270" y="359"/>
                        <a:pt x="267" y="359"/>
                      </a:cubicBezTo>
                      <a:cubicBezTo>
                        <a:pt x="266" y="359"/>
                        <a:pt x="265" y="358"/>
                        <a:pt x="264" y="358"/>
                      </a:cubicBezTo>
                      <a:cubicBezTo>
                        <a:pt x="263" y="358"/>
                        <a:pt x="262" y="358"/>
                        <a:pt x="261" y="358"/>
                      </a:cubicBezTo>
                      <a:cubicBezTo>
                        <a:pt x="258" y="358"/>
                        <a:pt x="256" y="356"/>
                        <a:pt x="252" y="357"/>
                      </a:cubicBezTo>
                      <a:cubicBezTo>
                        <a:pt x="251" y="356"/>
                        <a:pt x="251" y="355"/>
                        <a:pt x="249" y="355"/>
                      </a:cubicBezTo>
                      <a:cubicBezTo>
                        <a:pt x="245" y="351"/>
                        <a:pt x="242" y="348"/>
                        <a:pt x="239" y="344"/>
                      </a:cubicBezTo>
                      <a:cubicBezTo>
                        <a:pt x="237" y="343"/>
                        <a:pt x="235" y="340"/>
                        <a:pt x="235" y="339"/>
                      </a:cubicBezTo>
                      <a:cubicBezTo>
                        <a:pt x="235" y="338"/>
                        <a:pt x="236" y="336"/>
                        <a:pt x="237" y="336"/>
                      </a:cubicBezTo>
                      <a:cubicBezTo>
                        <a:pt x="237" y="336"/>
                        <a:pt x="238" y="336"/>
                        <a:pt x="239" y="336"/>
                      </a:cubicBezTo>
                      <a:cubicBezTo>
                        <a:pt x="239" y="335"/>
                        <a:pt x="239" y="335"/>
                        <a:pt x="240" y="335"/>
                      </a:cubicBezTo>
                      <a:cubicBezTo>
                        <a:pt x="240" y="335"/>
                        <a:pt x="241" y="335"/>
                        <a:pt x="242" y="335"/>
                      </a:cubicBezTo>
                      <a:cubicBezTo>
                        <a:pt x="243" y="335"/>
                        <a:pt x="245" y="335"/>
                        <a:pt x="246" y="335"/>
                      </a:cubicBezTo>
                      <a:cubicBezTo>
                        <a:pt x="247" y="335"/>
                        <a:pt x="249" y="334"/>
                        <a:pt x="250" y="334"/>
                      </a:cubicBezTo>
                      <a:cubicBezTo>
                        <a:pt x="256" y="332"/>
                        <a:pt x="264" y="336"/>
                        <a:pt x="263" y="328"/>
                      </a:cubicBezTo>
                      <a:cubicBezTo>
                        <a:pt x="263" y="327"/>
                        <a:pt x="262" y="327"/>
                        <a:pt x="261" y="326"/>
                      </a:cubicBezTo>
                      <a:cubicBezTo>
                        <a:pt x="261" y="325"/>
                        <a:pt x="261" y="324"/>
                        <a:pt x="261" y="323"/>
                      </a:cubicBezTo>
                      <a:cubicBezTo>
                        <a:pt x="259" y="320"/>
                        <a:pt x="254" y="321"/>
                        <a:pt x="250" y="320"/>
                      </a:cubicBezTo>
                      <a:cubicBezTo>
                        <a:pt x="247" y="320"/>
                        <a:pt x="246" y="321"/>
                        <a:pt x="244" y="321"/>
                      </a:cubicBezTo>
                      <a:cubicBezTo>
                        <a:pt x="242" y="321"/>
                        <a:pt x="240" y="320"/>
                        <a:pt x="238" y="320"/>
                      </a:cubicBezTo>
                      <a:cubicBezTo>
                        <a:pt x="236" y="319"/>
                        <a:pt x="233" y="320"/>
                        <a:pt x="231" y="319"/>
                      </a:cubicBezTo>
                      <a:cubicBezTo>
                        <a:pt x="230" y="319"/>
                        <a:pt x="229" y="318"/>
                        <a:pt x="228" y="318"/>
                      </a:cubicBezTo>
                      <a:cubicBezTo>
                        <a:pt x="228" y="318"/>
                        <a:pt x="227" y="318"/>
                        <a:pt x="226" y="318"/>
                      </a:cubicBezTo>
                      <a:cubicBezTo>
                        <a:pt x="225" y="317"/>
                        <a:pt x="225" y="317"/>
                        <a:pt x="224" y="316"/>
                      </a:cubicBezTo>
                      <a:cubicBezTo>
                        <a:pt x="223" y="315"/>
                        <a:pt x="221" y="315"/>
                        <a:pt x="219" y="314"/>
                      </a:cubicBezTo>
                      <a:cubicBezTo>
                        <a:pt x="218" y="311"/>
                        <a:pt x="215" y="310"/>
                        <a:pt x="213" y="307"/>
                      </a:cubicBezTo>
                      <a:cubicBezTo>
                        <a:pt x="212" y="306"/>
                        <a:pt x="212" y="305"/>
                        <a:pt x="211" y="304"/>
                      </a:cubicBezTo>
                      <a:cubicBezTo>
                        <a:pt x="209" y="301"/>
                        <a:pt x="208" y="299"/>
                        <a:pt x="212" y="298"/>
                      </a:cubicBezTo>
                      <a:cubicBezTo>
                        <a:pt x="217" y="296"/>
                        <a:pt x="227" y="297"/>
                        <a:pt x="233" y="296"/>
                      </a:cubicBezTo>
                      <a:cubicBezTo>
                        <a:pt x="235" y="296"/>
                        <a:pt x="236" y="295"/>
                        <a:pt x="237" y="295"/>
                      </a:cubicBezTo>
                      <a:cubicBezTo>
                        <a:pt x="240" y="295"/>
                        <a:pt x="244" y="296"/>
                        <a:pt x="245" y="293"/>
                      </a:cubicBezTo>
                      <a:cubicBezTo>
                        <a:pt x="245" y="290"/>
                        <a:pt x="244" y="288"/>
                        <a:pt x="242" y="285"/>
                      </a:cubicBezTo>
                      <a:cubicBezTo>
                        <a:pt x="240" y="284"/>
                        <a:pt x="238" y="283"/>
                        <a:pt x="236" y="283"/>
                      </a:cubicBezTo>
                      <a:cubicBezTo>
                        <a:pt x="233" y="282"/>
                        <a:pt x="231" y="283"/>
                        <a:pt x="229" y="283"/>
                      </a:cubicBezTo>
                      <a:cubicBezTo>
                        <a:pt x="226" y="283"/>
                        <a:pt x="222" y="282"/>
                        <a:pt x="219" y="282"/>
                      </a:cubicBezTo>
                      <a:cubicBezTo>
                        <a:pt x="215" y="282"/>
                        <a:pt x="210" y="283"/>
                        <a:pt x="207" y="282"/>
                      </a:cubicBezTo>
                      <a:cubicBezTo>
                        <a:pt x="205" y="281"/>
                        <a:pt x="203" y="280"/>
                        <a:pt x="201" y="279"/>
                      </a:cubicBezTo>
                      <a:cubicBezTo>
                        <a:pt x="200" y="279"/>
                        <a:pt x="199" y="278"/>
                        <a:pt x="198" y="277"/>
                      </a:cubicBezTo>
                      <a:cubicBezTo>
                        <a:pt x="195" y="276"/>
                        <a:pt x="193" y="274"/>
                        <a:pt x="191" y="272"/>
                      </a:cubicBezTo>
                      <a:cubicBezTo>
                        <a:pt x="190" y="271"/>
                        <a:pt x="184" y="266"/>
                        <a:pt x="182" y="266"/>
                      </a:cubicBezTo>
                      <a:cubicBezTo>
                        <a:pt x="179" y="266"/>
                        <a:pt x="179" y="273"/>
                        <a:pt x="177" y="274"/>
                      </a:cubicBezTo>
                      <a:cubicBezTo>
                        <a:pt x="176" y="275"/>
                        <a:pt x="177" y="275"/>
                        <a:pt x="177" y="276"/>
                      </a:cubicBezTo>
                      <a:cubicBezTo>
                        <a:pt x="177" y="276"/>
                        <a:pt x="176" y="276"/>
                        <a:pt x="175" y="277"/>
                      </a:cubicBezTo>
                      <a:cubicBezTo>
                        <a:pt x="176" y="281"/>
                        <a:pt x="174" y="282"/>
                        <a:pt x="173" y="285"/>
                      </a:cubicBezTo>
                      <a:cubicBezTo>
                        <a:pt x="172" y="286"/>
                        <a:pt x="173" y="287"/>
                        <a:pt x="172" y="288"/>
                      </a:cubicBezTo>
                      <a:cubicBezTo>
                        <a:pt x="172" y="290"/>
                        <a:pt x="170" y="294"/>
                        <a:pt x="169" y="296"/>
                      </a:cubicBezTo>
                      <a:cubicBezTo>
                        <a:pt x="169" y="297"/>
                        <a:pt x="169" y="297"/>
                        <a:pt x="169" y="298"/>
                      </a:cubicBezTo>
                      <a:cubicBezTo>
                        <a:pt x="169" y="299"/>
                        <a:pt x="169" y="299"/>
                        <a:pt x="168" y="300"/>
                      </a:cubicBezTo>
                      <a:cubicBezTo>
                        <a:pt x="168" y="301"/>
                        <a:pt x="168" y="301"/>
                        <a:pt x="168" y="302"/>
                      </a:cubicBezTo>
                      <a:cubicBezTo>
                        <a:pt x="168" y="303"/>
                        <a:pt x="167" y="303"/>
                        <a:pt x="167" y="304"/>
                      </a:cubicBezTo>
                      <a:cubicBezTo>
                        <a:pt x="167" y="307"/>
                        <a:pt x="167" y="309"/>
                        <a:pt x="167" y="311"/>
                      </a:cubicBezTo>
                      <a:cubicBezTo>
                        <a:pt x="166" y="312"/>
                        <a:pt x="165" y="312"/>
                        <a:pt x="165" y="313"/>
                      </a:cubicBezTo>
                      <a:cubicBezTo>
                        <a:pt x="165" y="314"/>
                        <a:pt x="166" y="315"/>
                        <a:pt x="166" y="316"/>
                      </a:cubicBezTo>
                      <a:cubicBezTo>
                        <a:pt x="166" y="317"/>
                        <a:pt x="165" y="318"/>
                        <a:pt x="165" y="319"/>
                      </a:cubicBezTo>
                      <a:cubicBezTo>
                        <a:pt x="165" y="323"/>
                        <a:pt x="165" y="326"/>
                        <a:pt x="165" y="330"/>
                      </a:cubicBezTo>
                      <a:cubicBezTo>
                        <a:pt x="165" y="331"/>
                        <a:pt x="164" y="331"/>
                        <a:pt x="164" y="332"/>
                      </a:cubicBezTo>
                      <a:cubicBezTo>
                        <a:pt x="164" y="334"/>
                        <a:pt x="164" y="336"/>
                        <a:pt x="164" y="338"/>
                      </a:cubicBezTo>
                      <a:cubicBezTo>
                        <a:pt x="165" y="341"/>
                        <a:pt x="164" y="344"/>
                        <a:pt x="164" y="347"/>
                      </a:cubicBezTo>
                      <a:cubicBezTo>
                        <a:pt x="164" y="349"/>
                        <a:pt x="165" y="351"/>
                        <a:pt x="165" y="354"/>
                      </a:cubicBezTo>
                      <a:cubicBezTo>
                        <a:pt x="165" y="355"/>
                        <a:pt x="165" y="357"/>
                        <a:pt x="165" y="358"/>
                      </a:cubicBezTo>
                      <a:cubicBezTo>
                        <a:pt x="165" y="359"/>
                        <a:pt x="166" y="360"/>
                        <a:pt x="166" y="361"/>
                      </a:cubicBezTo>
                      <a:cubicBezTo>
                        <a:pt x="166" y="365"/>
                        <a:pt x="166" y="369"/>
                        <a:pt x="167" y="372"/>
                      </a:cubicBezTo>
                      <a:cubicBezTo>
                        <a:pt x="168" y="373"/>
                        <a:pt x="168" y="375"/>
                        <a:pt x="168" y="377"/>
                      </a:cubicBezTo>
                      <a:cubicBezTo>
                        <a:pt x="169" y="381"/>
                        <a:pt x="171" y="384"/>
                        <a:pt x="171" y="387"/>
                      </a:cubicBezTo>
                      <a:cubicBezTo>
                        <a:pt x="172" y="389"/>
                        <a:pt x="172" y="391"/>
                        <a:pt x="173" y="394"/>
                      </a:cubicBezTo>
                      <a:cubicBezTo>
                        <a:pt x="173" y="395"/>
                        <a:pt x="174" y="397"/>
                        <a:pt x="174" y="398"/>
                      </a:cubicBezTo>
                      <a:cubicBezTo>
                        <a:pt x="175" y="400"/>
                        <a:pt x="175" y="402"/>
                        <a:pt x="175" y="403"/>
                      </a:cubicBezTo>
                      <a:cubicBezTo>
                        <a:pt x="176" y="404"/>
                        <a:pt x="177" y="405"/>
                        <a:pt x="177" y="406"/>
                      </a:cubicBezTo>
                      <a:cubicBezTo>
                        <a:pt x="179" y="409"/>
                        <a:pt x="180" y="413"/>
                        <a:pt x="181" y="415"/>
                      </a:cubicBezTo>
                      <a:cubicBezTo>
                        <a:pt x="182" y="416"/>
                        <a:pt x="182" y="417"/>
                        <a:pt x="182" y="417"/>
                      </a:cubicBezTo>
                      <a:cubicBezTo>
                        <a:pt x="183" y="419"/>
                        <a:pt x="184" y="419"/>
                        <a:pt x="185" y="421"/>
                      </a:cubicBezTo>
                      <a:cubicBezTo>
                        <a:pt x="185" y="422"/>
                        <a:pt x="185" y="424"/>
                        <a:pt x="186" y="425"/>
                      </a:cubicBezTo>
                      <a:cubicBezTo>
                        <a:pt x="187" y="428"/>
                        <a:pt x="189" y="430"/>
                        <a:pt x="190" y="432"/>
                      </a:cubicBezTo>
                      <a:cubicBezTo>
                        <a:pt x="190" y="433"/>
                        <a:pt x="190" y="434"/>
                        <a:pt x="191" y="434"/>
                      </a:cubicBezTo>
                      <a:cubicBezTo>
                        <a:pt x="192" y="437"/>
                        <a:pt x="194" y="439"/>
                        <a:pt x="196" y="441"/>
                      </a:cubicBezTo>
                      <a:cubicBezTo>
                        <a:pt x="198" y="443"/>
                        <a:pt x="199" y="445"/>
                        <a:pt x="201" y="447"/>
                      </a:cubicBezTo>
                      <a:cubicBezTo>
                        <a:pt x="201" y="448"/>
                        <a:pt x="200" y="448"/>
                        <a:pt x="200" y="449"/>
                      </a:cubicBezTo>
                      <a:cubicBezTo>
                        <a:pt x="203" y="451"/>
                        <a:pt x="207" y="453"/>
                        <a:pt x="208" y="457"/>
                      </a:cubicBezTo>
                      <a:cubicBezTo>
                        <a:pt x="209" y="458"/>
                        <a:pt x="210" y="459"/>
                        <a:pt x="211" y="461"/>
                      </a:cubicBezTo>
                      <a:cubicBezTo>
                        <a:pt x="212" y="462"/>
                        <a:pt x="213" y="463"/>
                        <a:pt x="215" y="463"/>
                      </a:cubicBezTo>
                      <a:cubicBezTo>
                        <a:pt x="218" y="468"/>
                        <a:pt x="223" y="471"/>
                        <a:pt x="227" y="475"/>
                      </a:cubicBezTo>
                      <a:cubicBezTo>
                        <a:pt x="227" y="476"/>
                        <a:pt x="227" y="476"/>
                        <a:pt x="227" y="476"/>
                      </a:cubicBezTo>
                      <a:cubicBezTo>
                        <a:pt x="228" y="477"/>
                        <a:pt x="230" y="478"/>
                        <a:pt x="231" y="480"/>
                      </a:cubicBezTo>
                      <a:cubicBezTo>
                        <a:pt x="231" y="482"/>
                        <a:pt x="227" y="485"/>
                        <a:pt x="224" y="483"/>
                      </a:cubicBezTo>
                      <a:cubicBezTo>
                        <a:pt x="220" y="480"/>
                        <a:pt x="216" y="477"/>
                        <a:pt x="213" y="473"/>
                      </a:cubicBezTo>
                      <a:cubicBezTo>
                        <a:pt x="212" y="473"/>
                        <a:pt x="211" y="472"/>
                        <a:pt x="211" y="472"/>
                      </a:cubicBezTo>
                      <a:cubicBezTo>
                        <a:pt x="210" y="472"/>
                        <a:pt x="210" y="471"/>
                        <a:pt x="210" y="471"/>
                      </a:cubicBezTo>
                      <a:cubicBezTo>
                        <a:pt x="210" y="470"/>
                        <a:pt x="208" y="471"/>
                        <a:pt x="208" y="470"/>
                      </a:cubicBezTo>
                      <a:cubicBezTo>
                        <a:pt x="207" y="468"/>
                        <a:pt x="205" y="467"/>
                        <a:pt x="204" y="465"/>
                      </a:cubicBezTo>
                      <a:cubicBezTo>
                        <a:pt x="202" y="463"/>
                        <a:pt x="201" y="461"/>
                        <a:pt x="199" y="459"/>
                      </a:cubicBezTo>
                      <a:cubicBezTo>
                        <a:pt x="199" y="458"/>
                        <a:pt x="199" y="458"/>
                        <a:pt x="199" y="458"/>
                      </a:cubicBezTo>
                      <a:cubicBezTo>
                        <a:pt x="198" y="456"/>
                        <a:pt x="195" y="455"/>
                        <a:pt x="194" y="453"/>
                      </a:cubicBezTo>
                      <a:cubicBezTo>
                        <a:pt x="193" y="452"/>
                        <a:pt x="193" y="451"/>
                        <a:pt x="193" y="450"/>
                      </a:cubicBezTo>
                      <a:cubicBezTo>
                        <a:pt x="192" y="450"/>
                        <a:pt x="192" y="449"/>
                        <a:pt x="191" y="449"/>
                      </a:cubicBezTo>
                      <a:cubicBezTo>
                        <a:pt x="190" y="447"/>
                        <a:pt x="189" y="445"/>
                        <a:pt x="188" y="443"/>
                      </a:cubicBezTo>
                      <a:cubicBezTo>
                        <a:pt x="187" y="442"/>
                        <a:pt x="186" y="441"/>
                        <a:pt x="185" y="440"/>
                      </a:cubicBezTo>
                      <a:cubicBezTo>
                        <a:pt x="184" y="439"/>
                        <a:pt x="184" y="437"/>
                        <a:pt x="183" y="436"/>
                      </a:cubicBezTo>
                      <a:cubicBezTo>
                        <a:pt x="183" y="436"/>
                        <a:pt x="183" y="435"/>
                        <a:pt x="183" y="435"/>
                      </a:cubicBezTo>
                      <a:cubicBezTo>
                        <a:pt x="181" y="434"/>
                        <a:pt x="180" y="432"/>
                        <a:pt x="179" y="430"/>
                      </a:cubicBezTo>
                      <a:cubicBezTo>
                        <a:pt x="178" y="429"/>
                        <a:pt x="177" y="427"/>
                        <a:pt x="177" y="425"/>
                      </a:cubicBezTo>
                      <a:cubicBezTo>
                        <a:pt x="176" y="425"/>
                        <a:pt x="177" y="425"/>
                        <a:pt x="177" y="424"/>
                      </a:cubicBezTo>
                      <a:cubicBezTo>
                        <a:pt x="174" y="421"/>
                        <a:pt x="173" y="416"/>
                        <a:pt x="170" y="413"/>
                      </a:cubicBezTo>
                      <a:cubicBezTo>
                        <a:pt x="170" y="412"/>
                        <a:pt x="170" y="412"/>
                        <a:pt x="170" y="411"/>
                      </a:cubicBezTo>
                      <a:cubicBezTo>
                        <a:pt x="168" y="411"/>
                        <a:pt x="169" y="408"/>
                        <a:pt x="168" y="406"/>
                      </a:cubicBezTo>
                      <a:cubicBezTo>
                        <a:pt x="168" y="405"/>
                        <a:pt x="167" y="404"/>
                        <a:pt x="167" y="403"/>
                      </a:cubicBezTo>
                      <a:cubicBezTo>
                        <a:pt x="166" y="401"/>
                        <a:pt x="166" y="399"/>
                        <a:pt x="165" y="397"/>
                      </a:cubicBezTo>
                      <a:cubicBezTo>
                        <a:pt x="164" y="395"/>
                        <a:pt x="163" y="393"/>
                        <a:pt x="162" y="391"/>
                      </a:cubicBezTo>
                      <a:cubicBezTo>
                        <a:pt x="162" y="390"/>
                        <a:pt x="162" y="389"/>
                        <a:pt x="161" y="387"/>
                      </a:cubicBezTo>
                      <a:cubicBezTo>
                        <a:pt x="161" y="387"/>
                        <a:pt x="160" y="386"/>
                        <a:pt x="160" y="385"/>
                      </a:cubicBezTo>
                      <a:cubicBezTo>
                        <a:pt x="160" y="384"/>
                        <a:pt x="160" y="382"/>
                        <a:pt x="160" y="380"/>
                      </a:cubicBezTo>
                      <a:cubicBezTo>
                        <a:pt x="160" y="379"/>
                        <a:pt x="159" y="379"/>
                        <a:pt x="158" y="378"/>
                      </a:cubicBezTo>
                      <a:cubicBezTo>
                        <a:pt x="158" y="375"/>
                        <a:pt x="159" y="373"/>
                        <a:pt x="158" y="370"/>
                      </a:cubicBezTo>
                      <a:cubicBezTo>
                        <a:pt x="158" y="369"/>
                        <a:pt x="157" y="369"/>
                        <a:pt x="157" y="368"/>
                      </a:cubicBezTo>
                      <a:cubicBezTo>
                        <a:pt x="156" y="365"/>
                        <a:pt x="157" y="363"/>
                        <a:pt x="156" y="360"/>
                      </a:cubicBezTo>
                      <a:cubicBezTo>
                        <a:pt x="156" y="358"/>
                        <a:pt x="154" y="356"/>
                        <a:pt x="154" y="354"/>
                      </a:cubicBezTo>
                      <a:cubicBezTo>
                        <a:pt x="154" y="352"/>
                        <a:pt x="155" y="351"/>
                        <a:pt x="155" y="349"/>
                      </a:cubicBezTo>
                      <a:cubicBezTo>
                        <a:pt x="155" y="348"/>
                        <a:pt x="155" y="347"/>
                        <a:pt x="155" y="347"/>
                      </a:cubicBezTo>
                      <a:cubicBezTo>
                        <a:pt x="154" y="342"/>
                        <a:pt x="154" y="335"/>
                        <a:pt x="154" y="331"/>
                      </a:cubicBezTo>
                      <a:cubicBezTo>
                        <a:pt x="154" y="330"/>
                        <a:pt x="155" y="329"/>
                        <a:pt x="155" y="328"/>
                      </a:cubicBezTo>
                      <a:cubicBezTo>
                        <a:pt x="156" y="326"/>
                        <a:pt x="155" y="325"/>
                        <a:pt x="155" y="323"/>
                      </a:cubicBezTo>
                      <a:cubicBezTo>
                        <a:pt x="155" y="321"/>
                        <a:pt x="156" y="319"/>
                        <a:pt x="156" y="317"/>
                      </a:cubicBezTo>
                      <a:cubicBezTo>
                        <a:pt x="156" y="315"/>
                        <a:pt x="155" y="314"/>
                        <a:pt x="156" y="313"/>
                      </a:cubicBezTo>
                      <a:cubicBezTo>
                        <a:pt x="156" y="312"/>
                        <a:pt x="157" y="312"/>
                        <a:pt x="157" y="311"/>
                      </a:cubicBezTo>
                      <a:cubicBezTo>
                        <a:pt x="157" y="309"/>
                        <a:pt x="157" y="307"/>
                        <a:pt x="157" y="305"/>
                      </a:cubicBezTo>
                      <a:cubicBezTo>
                        <a:pt x="157" y="304"/>
                        <a:pt x="158" y="304"/>
                        <a:pt x="158" y="303"/>
                      </a:cubicBezTo>
                      <a:cubicBezTo>
                        <a:pt x="159" y="301"/>
                        <a:pt x="158" y="299"/>
                        <a:pt x="159" y="298"/>
                      </a:cubicBezTo>
                      <a:cubicBezTo>
                        <a:pt x="159" y="297"/>
                        <a:pt x="160" y="296"/>
                        <a:pt x="160" y="295"/>
                      </a:cubicBezTo>
                      <a:cubicBezTo>
                        <a:pt x="160" y="294"/>
                        <a:pt x="160" y="293"/>
                        <a:pt x="160" y="292"/>
                      </a:cubicBezTo>
                      <a:cubicBezTo>
                        <a:pt x="161" y="289"/>
                        <a:pt x="163" y="286"/>
                        <a:pt x="163" y="283"/>
                      </a:cubicBezTo>
                      <a:cubicBezTo>
                        <a:pt x="164" y="282"/>
                        <a:pt x="163" y="281"/>
                        <a:pt x="164" y="280"/>
                      </a:cubicBezTo>
                      <a:cubicBezTo>
                        <a:pt x="164" y="280"/>
                        <a:pt x="165" y="279"/>
                        <a:pt x="165" y="278"/>
                      </a:cubicBezTo>
                      <a:cubicBezTo>
                        <a:pt x="167" y="274"/>
                        <a:pt x="169" y="269"/>
                        <a:pt x="170" y="265"/>
                      </a:cubicBezTo>
                      <a:cubicBezTo>
                        <a:pt x="171" y="263"/>
                        <a:pt x="172" y="261"/>
                        <a:pt x="173" y="260"/>
                      </a:cubicBezTo>
                      <a:cubicBezTo>
                        <a:pt x="173" y="255"/>
                        <a:pt x="177" y="253"/>
                        <a:pt x="178" y="249"/>
                      </a:cubicBezTo>
                      <a:cubicBezTo>
                        <a:pt x="179" y="249"/>
                        <a:pt x="180" y="248"/>
                        <a:pt x="180" y="248"/>
                      </a:cubicBezTo>
                      <a:cubicBezTo>
                        <a:pt x="179" y="245"/>
                        <a:pt x="182" y="246"/>
                        <a:pt x="181" y="243"/>
                      </a:cubicBezTo>
                      <a:cubicBezTo>
                        <a:pt x="183" y="242"/>
                        <a:pt x="185" y="239"/>
                        <a:pt x="185" y="237"/>
                      </a:cubicBezTo>
                      <a:cubicBezTo>
                        <a:pt x="186" y="236"/>
                        <a:pt x="187" y="236"/>
                        <a:pt x="188" y="235"/>
                      </a:cubicBezTo>
                      <a:cubicBezTo>
                        <a:pt x="190" y="231"/>
                        <a:pt x="193" y="226"/>
                        <a:pt x="197" y="223"/>
                      </a:cubicBezTo>
                      <a:cubicBezTo>
                        <a:pt x="197" y="222"/>
                        <a:pt x="198" y="221"/>
                        <a:pt x="199" y="220"/>
                      </a:cubicBezTo>
                      <a:cubicBezTo>
                        <a:pt x="200" y="219"/>
                        <a:pt x="200" y="220"/>
                        <a:pt x="201" y="219"/>
                      </a:cubicBezTo>
                      <a:cubicBezTo>
                        <a:pt x="202" y="218"/>
                        <a:pt x="201" y="218"/>
                        <a:pt x="202" y="217"/>
                      </a:cubicBezTo>
                      <a:cubicBezTo>
                        <a:pt x="203" y="215"/>
                        <a:pt x="205" y="213"/>
                        <a:pt x="207" y="211"/>
                      </a:cubicBezTo>
                      <a:cubicBezTo>
                        <a:pt x="209" y="209"/>
                        <a:pt x="211" y="208"/>
                        <a:pt x="213" y="206"/>
                      </a:cubicBezTo>
                      <a:cubicBezTo>
                        <a:pt x="214" y="204"/>
                        <a:pt x="217" y="202"/>
                        <a:pt x="219" y="200"/>
                      </a:cubicBezTo>
                      <a:cubicBezTo>
                        <a:pt x="220" y="198"/>
                        <a:pt x="221" y="197"/>
                        <a:pt x="222" y="196"/>
                      </a:cubicBezTo>
                      <a:cubicBezTo>
                        <a:pt x="223" y="196"/>
                        <a:pt x="223" y="197"/>
                        <a:pt x="224" y="197"/>
                      </a:cubicBezTo>
                      <a:cubicBezTo>
                        <a:pt x="226" y="195"/>
                        <a:pt x="228" y="190"/>
                        <a:pt x="232" y="191"/>
                      </a:cubicBezTo>
                      <a:cubicBezTo>
                        <a:pt x="233" y="188"/>
                        <a:pt x="235" y="187"/>
                        <a:pt x="238" y="186"/>
                      </a:cubicBezTo>
                      <a:cubicBezTo>
                        <a:pt x="240" y="185"/>
                        <a:pt x="240" y="183"/>
                        <a:pt x="243" y="182"/>
                      </a:cubicBezTo>
                      <a:cubicBezTo>
                        <a:pt x="245" y="179"/>
                        <a:pt x="249" y="178"/>
                        <a:pt x="252" y="177"/>
                      </a:cubicBezTo>
                      <a:cubicBezTo>
                        <a:pt x="253" y="175"/>
                        <a:pt x="254" y="175"/>
                        <a:pt x="256" y="174"/>
                      </a:cubicBezTo>
                      <a:cubicBezTo>
                        <a:pt x="257" y="174"/>
                        <a:pt x="257" y="173"/>
                        <a:pt x="258" y="173"/>
                      </a:cubicBezTo>
                      <a:cubicBezTo>
                        <a:pt x="259" y="172"/>
                        <a:pt x="261" y="172"/>
                        <a:pt x="262" y="172"/>
                      </a:cubicBezTo>
                      <a:cubicBezTo>
                        <a:pt x="263" y="171"/>
                        <a:pt x="263" y="170"/>
                        <a:pt x="264" y="170"/>
                      </a:cubicBezTo>
                      <a:cubicBezTo>
                        <a:pt x="264" y="170"/>
                        <a:pt x="265" y="170"/>
                        <a:pt x="265" y="170"/>
                      </a:cubicBezTo>
                      <a:cubicBezTo>
                        <a:pt x="267" y="169"/>
                        <a:pt x="269" y="168"/>
                        <a:pt x="271" y="167"/>
                      </a:cubicBezTo>
                      <a:cubicBezTo>
                        <a:pt x="272" y="167"/>
                        <a:pt x="273" y="168"/>
                        <a:pt x="273" y="167"/>
                      </a:cubicBezTo>
                      <a:cubicBezTo>
                        <a:pt x="274" y="167"/>
                        <a:pt x="274" y="166"/>
                        <a:pt x="274" y="165"/>
                      </a:cubicBezTo>
                      <a:cubicBezTo>
                        <a:pt x="275" y="165"/>
                        <a:pt x="275" y="166"/>
                        <a:pt x="276" y="166"/>
                      </a:cubicBezTo>
                      <a:cubicBezTo>
                        <a:pt x="277" y="165"/>
                        <a:pt x="277" y="164"/>
                        <a:pt x="278" y="164"/>
                      </a:cubicBezTo>
                      <a:cubicBezTo>
                        <a:pt x="281" y="165"/>
                        <a:pt x="282" y="163"/>
                        <a:pt x="285" y="162"/>
                      </a:cubicBezTo>
                      <a:cubicBezTo>
                        <a:pt x="286" y="162"/>
                        <a:pt x="289" y="162"/>
                        <a:pt x="290" y="161"/>
                      </a:cubicBezTo>
                      <a:cubicBezTo>
                        <a:pt x="292" y="161"/>
                        <a:pt x="293" y="159"/>
                        <a:pt x="295" y="160"/>
                      </a:cubicBezTo>
                      <a:cubicBezTo>
                        <a:pt x="296" y="160"/>
                        <a:pt x="296" y="158"/>
                        <a:pt x="297" y="158"/>
                      </a:cubicBezTo>
                      <a:cubicBezTo>
                        <a:pt x="300" y="158"/>
                        <a:pt x="302" y="157"/>
                        <a:pt x="305" y="156"/>
                      </a:cubicBezTo>
                      <a:cubicBezTo>
                        <a:pt x="307" y="156"/>
                        <a:pt x="309" y="156"/>
                        <a:pt x="310" y="155"/>
                      </a:cubicBezTo>
                      <a:cubicBezTo>
                        <a:pt x="312" y="155"/>
                        <a:pt x="314" y="154"/>
                        <a:pt x="315" y="154"/>
                      </a:cubicBezTo>
                      <a:cubicBezTo>
                        <a:pt x="317" y="154"/>
                        <a:pt x="318" y="154"/>
                        <a:pt x="320" y="154"/>
                      </a:cubicBezTo>
                      <a:cubicBezTo>
                        <a:pt x="322" y="154"/>
                        <a:pt x="323" y="153"/>
                        <a:pt x="325" y="153"/>
                      </a:cubicBezTo>
                      <a:cubicBezTo>
                        <a:pt x="327" y="152"/>
                        <a:pt x="328" y="153"/>
                        <a:pt x="329" y="153"/>
                      </a:cubicBezTo>
                      <a:cubicBezTo>
                        <a:pt x="333" y="152"/>
                        <a:pt x="337" y="151"/>
                        <a:pt x="341" y="152"/>
                      </a:cubicBezTo>
                      <a:cubicBezTo>
                        <a:pt x="343" y="152"/>
                        <a:pt x="344" y="152"/>
                        <a:pt x="346" y="151"/>
                      </a:cubicBezTo>
                      <a:cubicBezTo>
                        <a:pt x="350" y="151"/>
                        <a:pt x="355" y="152"/>
                        <a:pt x="359" y="151"/>
                      </a:cubicBezTo>
                      <a:cubicBezTo>
                        <a:pt x="360" y="152"/>
                        <a:pt x="361" y="152"/>
                        <a:pt x="362" y="152"/>
                      </a:cubicBezTo>
                      <a:cubicBezTo>
                        <a:pt x="363" y="152"/>
                        <a:pt x="365" y="152"/>
                        <a:pt x="366" y="152"/>
                      </a:cubicBezTo>
                      <a:cubicBezTo>
                        <a:pt x="367" y="153"/>
                        <a:pt x="371" y="152"/>
                        <a:pt x="374" y="153"/>
                      </a:cubicBezTo>
                      <a:cubicBezTo>
                        <a:pt x="376" y="153"/>
                        <a:pt x="379" y="155"/>
                        <a:pt x="383" y="154"/>
                      </a:cubicBezTo>
                      <a:cubicBezTo>
                        <a:pt x="386" y="157"/>
                        <a:pt x="392" y="156"/>
                        <a:pt x="396" y="158"/>
                      </a:cubicBezTo>
                      <a:cubicBezTo>
                        <a:pt x="396" y="158"/>
                        <a:pt x="397" y="158"/>
                        <a:pt x="398" y="159"/>
                      </a:cubicBezTo>
                      <a:cubicBezTo>
                        <a:pt x="400" y="160"/>
                        <a:pt x="403" y="160"/>
                        <a:pt x="406" y="160"/>
                      </a:cubicBezTo>
                      <a:cubicBezTo>
                        <a:pt x="407" y="161"/>
                        <a:pt x="409" y="162"/>
                        <a:pt x="410" y="162"/>
                      </a:cubicBezTo>
                      <a:cubicBezTo>
                        <a:pt x="412" y="163"/>
                        <a:pt x="413" y="163"/>
                        <a:pt x="415" y="164"/>
                      </a:cubicBezTo>
                      <a:cubicBezTo>
                        <a:pt x="416" y="164"/>
                        <a:pt x="416" y="165"/>
                        <a:pt x="417" y="165"/>
                      </a:cubicBezTo>
                      <a:cubicBezTo>
                        <a:pt x="418" y="165"/>
                        <a:pt x="419" y="165"/>
                        <a:pt x="419" y="165"/>
                      </a:cubicBezTo>
                      <a:cubicBezTo>
                        <a:pt x="422" y="166"/>
                        <a:pt x="424" y="168"/>
                        <a:pt x="426" y="169"/>
                      </a:cubicBezTo>
                      <a:cubicBezTo>
                        <a:pt x="430" y="171"/>
                        <a:pt x="435" y="172"/>
                        <a:pt x="438" y="175"/>
                      </a:cubicBezTo>
                      <a:cubicBezTo>
                        <a:pt x="438" y="175"/>
                        <a:pt x="439" y="175"/>
                        <a:pt x="439" y="175"/>
                      </a:cubicBezTo>
                      <a:cubicBezTo>
                        <a:pt x="440" y="176"/>
                        <a:pt x="440" y="176"/>
                        <a:pt x="440" y="177"/>
                      </a:cubicBezTo>
                      <a:cubicBezTo>
                        <a:pt x="443" y="177"/>
                        <a:pt x="444" y="178"/>
                        <a:pt x="445" y="179"/>
                      </a:cubicBezTo>
                      <a:cubicBezTo>
                        <a:pt x="445" y="179"/>
                        <a:pt x="446" y="179"/>
                        <a:pt x="447" y="179"/>
                      </a:cubicBezTo>
                      <a:cubicBezTo>
                        <a:pt x="448" y="180"/>
                        <a:pt x="450" y="182"/>
                        <a:pt x="451" y="183"/>
                      </a:cubicBezTo>
                      <a:cubicBezTo>
                        <a:pt x="452" y="183"/>
                        <a:pt x="453" y="183"/>
                        <a:pt x="454" y="184"/>
                      </a:cubicBezTo>
                      <a:cubicBezTo>
                        <a:pt x="454" y="185"/>
                        <a:pt x="454" y="186"/>
                        <a:pt x="455" y="186"/>
                      </a:cubicBezTo>
                      <a:cubicBezTo>
                        <a:pt x="456" y="187"/>
                        <a:pt x="457" y="187"/>
                        <a:pt x="458" y="187"/>
                      </a:cubicBezTo>
                      <a:cubicBezTo>
                        <a:pt x="459" y="188"/>
                        <a:pt x="459" y="190"/>
                        <a:pt x="461" y="190"/>
                      </a:cubicBezTo>
                      <a:cubicBezTo>
                        <a:pt x="461" y="190"/>
                        <a:pt x="462" y="190"/>
                        <a:pt x="462" y="190"/>
                      </a:cubicBezTo>
                      <a:cubicBezTo>
                        <a:pt x="464" y="191"/>
                        <a:pt x="465" y="193"/>
                        <a:pt x="467" y="194"/>
                      </a:cubicBezTo>
                      <a:cubicBezTo>
                        <a:pt x="468" y="195"/>
                        <a:pt x="470" y="197"/>
                        <a:pt x="471" y="199"/>
                      </a:cubicBezTo>
                      <a:cubicBezTo>
                        <a:pt x="474" y="200"/>
                        <a:pt x="476" y="202"/>
                        <a:pt x="478" y="205"/>
                      </a:cubicBezTo>
                      <a:cubicBezTo>
                        <a:pt x="481" y="206"/>
                        <a:pt x="482" y="209"/>
                        <a:pt x="485" y="211"/>
                      </a:cubicBezTo>
                      <a:cubicBezTo>
                        <a:pt x="487" y="213"/>
                        <a:pt x="489" y="214"/>
                        <a:pt x="489" y="216"/>
                      </a:cubicBezTo>
                      <a:cubicBezTo>
                        <a:pt x="491" y="218"/>
                        <a:pt x="493" y="220"/>
                        <a:pt x="494" y="222"/>
                      </a:cubicBezTo>
                      <a:cubicBezTo>
                        <a:pt x="496" y="223"/>
                        <a:pt x="496" y="224"/>
                        <a:pt x="497" y="226"/>
                      </a:cubicBezTo>
                      <a:cubicBezTo>
                        <a:pt x="499" y="227"/>
                        <a:pt x="501" y="229"/>
                        <a:pt x="502" y="232"/>
                      </a:cubicBezTo>
                      <a:cubicBezTo>
                        <a:pt x="504" y="235"/>
                        <a:pt x="507" y="237"/>
                        <a:pt x="508" y="241"/>
                      </a:cubicBezTo>
                      <a:cubicBezTo>
                        <a:pt x="510" y="242"/>
                        <a:pt x="511" y="244"/>
                        <a:pt x="512" y="245"/>
                      </a:cubicBezTo>
                      <a:cubicBezTo>
                        <a:pt x="513" y="247"/>
                        <a:pt x="515" y="249"/>
                        <a:pt x="515" y="252"/>
                      </a:cubicBezTo>
                      <a:cubicBezTo>
                        <a:pt x="516" y="253"/>
                        <a:pt x="518" y="255"/>
                        <a:pt x="520" y="254"/>
                      </a:cubicBezTo>
                      <a:cubicBezTo>
                        <a:pt x="521" y="249"/>
                        <a:pt x="517" y="245"/>
                        <a:pt x="519" y="240"/>
                      </a:cubicBezTo>
                      <a:cubicBezTo>
                        <a:pt x="520" y="240"/>
                        <a:pt x="521" y="238"/>
                        <a:pt x="522" y="238"/>
                      </a:cubicBezTo>
                      <a:cubicBezTo>
                        <a:pt x="526" y="237"/>
                        <a:pt x="528" y="241"/>
                        <a:pt x="531" y="243"/>
                      </a:cubicBezTo>
                      <a:cubicBezTo>
                        <a:pt x="531" y="243"/>
                        <a:pt x="532" y="243"/>
                        <a:pt x="533" y="244"/>
                      </a:cubicBezTo>
                      <a:cubicBezTo>
                        <a:pt x="535" y="245"/>
                        <a:pt x="537" y="246"/>
                        <a:pt x="538" y="247"/>
                      </a:cubicBezTo>
                      <a:cubicBezTo>
                        <a:pt x="539" y="247"/>
                        <a:pt x="541" y="247"/>
                        <a:pt x="542" y="247"/>
                      </a:cubicBezTo>
                      <a:cubicBezTo>
                        <a:pt x="543" y="248"/>
                        <a:pt x="543" y="248"/>
                        <a:pt x="544" y="249"/>
                      </a:cubicBezTo>
                      <a:cubicBezTo>
                        <a:pt x="545" y="249"/>
                        <a:pt x="546" y="248"/>
                        <a:pt x="547" y="249"/>
                      </a:cubicBezTo>
                      <a:cubicBezTo>
                        <a:pt x="548" y="249"/>
                        <a:pt x="549" y="250"/>
                        <a:pt x="549" y="250"/>
                      </a:cubicBezTo>
                      <a:cubicBezTo>
                        <a:pt x="550" y="250"/>
                        <a:pt x="551" y="250"/>
                        <a:pt x="552" y="250"/>
                      </a:cubicBezTo>
                      <a:cubicBezTo>
                        <a:pt x="556" y="252"/>
                        <a:pt x="559" y="254"/>
                        <a:pt x="563" y="253"/>
                      </a:cubicBezTo>
                      <a:cubicBezTo>
                        <a:pt x="566" y="249"/>
                        <a:pt x="560" y="249"/>
                        <a:pt x="557" y="248"/>
                      </a:cubicBezTo>
                      <a:cubicBezTo>
                        <a:pt x="556" y="246"/>
                        <a:pt x="555" y="244"/>
                        <a:pt x="552" y="244"/>
                      </a:cubicBezTo>
                      <a:cubicBezTo>
                        <a:pt x="552" y="241"/>
                        <a:pt x="544" y="237"/>
                        <a:pt x="547" y="234"/>
                      </a:cubicBezTo>
                      <a:cubicBezTo>
                        <a:pt x="551" y="234"/>
                        <a:pt x="554" y="234"/>
                        <a:pt x="558" y="235"/>
                      </a:cubicBezTo>
                      <a:cubicBezTo>
                        <a:pt x="560" y="235"/>
                        <a:pt x="561" y="236"/>
                        <a:pt x="563" y="236"/>
                      </a:cubicBezTo>
                      <a:cubicBezTo>
                        <a:pt x="567" y="236"/>
                        <a:pt x="569" y="238"/>
                        <a:pt x="572" y="238"/>
                      </a:cubicBezTo>
                      <a:cubicBezTo>
                        <a:pt x="573" y="238"/>
                        <a:pt x="574" y="238"/>
                        <a:pt x="575" y="238"/>
                      </a:cubicBezTo>
                      <a:cubicBezTo>
                        <a:pt x="578" y="239"/>
                        <a:pt x="585" y="241"/>
                        <a:pt x="587" y="241"/>
                      </a:cubicBezTo>
                      <a:cubicBezTo>
                        <a:pt x="588" y="241"/>
                        <a:pt x="591" y="239"/>
                        <a:pt x="591" y="238"/>
                      </a:cubicBezTo>
                      <a:cubicBezTo>
                        <a:pt x="591" y="236"/>
                        <a:pt x="590" y="236"/>
                        <a:pt x="588" y="236"/>
                      </a:cubicBezTo>
                      <a:cubicBezTo>
                        <a:pt x="587" y="235"/>
                        <a:pt x="585" y="235"/>
                        <a:pt x="583" y="234"/>
                      </a:cubicBezTo>
                      <a:cubicBezTo>
                        <a:pt x="582" y="234"/>
                        <a:pt x="580" y="232"/>
                        <a:pt x="579" y="231"/>
                      </a:cubicBezTo>
                      <a:cubicBezTo>
                        <a:pt x="577" y="231"/>
                        <a:pt x="575" y="232"/>
                        <a:pt x="573" y="231"/>
                      </a:cubicBezTo>
                      <a:cubicBezTo>
                        <a:pt x="572" y="231"/>
                        <a:pt x="569" y="230"/>
                        <a:pt x="568" y="230"/>
                      </a:cubicBezTo>
                      <a:cubicBezTo>
                        <a:pt x="567" y="229"/>
                        <a:pt x="565" y="225"/>
                        <a:pt x="565" y="223"/>
                      </a:cubicBezTo>
                      <a:cubicBezTo>
                        <a:pt x="566" y="222"/>
                        <a:pt x="568" y="220"/>
                        <a:pt x="570" y="220"/>
                      </a:cubicBezTo>
                      <a:cubicBezTo>
                        <a:pt x="570" y="219"/>
                        <a:pt x="569" y="219"/>
                        <a:pt x="569" y="218"/>
                      </a:cubicBezTo>
                      <a:cubicBezTo>
                        <a:pt x="569" y="217"/>
                        <a:pt x="571" y="217"/>
                        <a:pt x="571" y="217"/>
                      </a:cubicBezTo>
                      <a:cubicBezTo>
                        <a:pt x="572" y="216"/>
                        <a:pt x="571" y="216"/>
                        <a:pt x="571" y="215"/>
                      </a:cubicBezTo>
                      <a:cubicBezTo>
                        <a:pt x="574" y="212"/>
                        <a:pt x="576" y="206"/>
                        <a:pt x="577" y="201"/>
                      </a:cubicBezTo>
                      <a:cubicBezTo>
                        <a:pt x="579" y="198"/>
                        <a:pt x="579" y="194"/>
                        <a:pt x="584" y="194"/>
                      </a:cubicBezTo>
                      <a:cubicBezTo>
                        <a:pt x="588" y="194"/>
                        <a:pt x="587" y="198"/>
                        <a:pt x="589" y="201"/>
                      </a:cubicBezTo>
                      <a:cubicBezTo>
                        <a:pt x="586" y="204"/>
                        <a:pt x="591" y="208"/>
                        <a:pt x="588" y="211"/>
                      </a:cubicBezTo>
                      <a:cubicBezTo>
                        <a:pt x="589" y="213"/>
                        <a:pt x="589" y="217"/>
                        <a:pt x="589" y="219"/>
                      </a:cubicBezTo>
                      <a:cubicBezTo>
                        <a:pt x="588" y="220"/>
                        <a:pt x="587" y="221"/>
                        <a:pt x="588" y="222"/>
                      </a:cubicBezTo>
                      <a:cubicBezTo>
                        <a:pt x="591" y="224"/>
                        <a:pt x="591" y="220"/>
                        <a:pt x="594" y="219"/>
                      </a:cubicBezTo>
                      <a:cubicBezTo>
                        <a:pt x="596" y="219"/>
                        <a:pt x="599" y="220"/>
                        <a:pt x="601" y="219"/>
                      </a:cubicBezTo>
                      <a:cubicBezTo>
                        <a:pt x="602" y="217"/>
                        <a:pt x="604" y="214"/>
                        <a:pt x="602" y="212"/>
                      </a:cubicBezTo>
                      <a:cubicBezTo>
                        <a:pt x="604" y="211"/>
                        <a:pt x="604" y="208"/>
                        <a:pt x="606" y="208"/>
                      </a:cubicBezTo>
                      <a:cubicBezTo>
                        <a:pt x="607" y="207"/>
                        <a:pt x="608" y="208"/>
                        <a:pt x="609" y="207"/>
                      </a:cubicBezTo>
                      <a:cubicBezTo>
                        <a:pt x="611" y="208"/>
                        <a:pt x="612" y="208"/>
                        <a:pt x="614" y="209"/>
                      </a:cubicBezTo>
                      <a:cubicBezTo>
                        <a:pt x="618" y="210"/>
                        <a:pt x="621" y="214"/>
                        <a:pt x="628" y="213"/>
                      </a:cubicBezTo>
                      <a:cubicBezTo>
                        <a:pt x="629" y="211"/>
                        <a:pt x="634" y="212"/>
                        <a:pt x="636" y="210"/>
                      </a:cubicBezTo>
                      <a:cubicBezTo>
                        <a:pt x="637" y="210"/>
                        <a:pt x="637" y="211"/>
                        <a:pt x="638" y="211"/>
                      </a:cubicBezTo>
                      <a:cubicBezTo>
                        <a:pt x="639" y="208"/>
                        <a:pt x="643" y="211"/>
                        <a:pt x="645" y="209"/>
                      </a:cubicBezTo>
                      <a:cubicBezTo>
                        <a:pt x="647" y="208"/>
                        <a:pt x="645" y="205"/>
                        <a:pt x="645" y="204"/>
                      </a:cubicBezTo>
                      <a:cubicBezTo>
                        <a:pt x="644" y="201"/>
                        <a:pt x="644" y="199"/>
                        <a:pt x="642" y="198"/>
                      </a:cubicBezTo>
                      <a:cubicBezTo>
                        <a:pt x="643" y="196"/>
                        <a:pt x="641" y="195"/>
                        <a:pt x="641" y="194"/>
                      </a:cubicBezTo>
                      <a:cubicBezTo>
                        <a:pt x="640" y="193"/>
                        <a:pt x="641" y="192"/>
                        <a:pt x="640" y="191"/>
                      </a:cubicBezTo>
                      <a:cubicBezTo>
                        <a:pt x="640" y="190"/>
                        <a:pt x="638" y="189"/>
                        <a:pt x="637" y="187"/>
                      </a:cubicBezTo>
                      <a:cubicBezTo>
                        <a:pt x="637" y="186"/>
                        <a:pt x="637" y="186"/>
                        <a:pt x="637" y="185"/>
                      </a:cubicBezTo>
                      <a:cubicBezTo>
                        <a:pt x="635" y="182"/>
                        <a:pt x="632" y="179"/>
                        <a:pt x="631" y="176"/>
                      </a:cubicBezTo>
                      <a:cubicBezTo>
                        <a:pt x="629" y="173"/>
                        <a:pt x="628" y="171"/>
                        <a:pt x="627" y="168"/>
                      </a:cubicBezTo>
                      <a:cubicBezTo>
                        <a:pt x="626" y="167"/>
                        <a:pt x="625" y="165"/>
                        <a:pt x="624" y="163"/>
                      </a:cubicBezTo>
                      <a:cubicBezTo>
                        <a:pt x="622" y="161"/>
                        <a:pt x="620" y="159"/>
                        <a:pt x="620" y="157"/>
                      </a:cubicBezTo>
                      <a:cubicBezTo>
                        <a:pt x="619" y="156"/>
                        <a:pt x="618" y="156"/>
                        <a:pt x="618" y="155"/>
                      </a:cubicBezTo>
                      <a:cubicBezTo>
                        <a:pt x="617" y="154"/>
                        <a:pt x="617" y="154"/>
                        <a:pt x="617" y="153"/>
                      </a:cubicBezTo>
                      <a:cubicBezTo>
                        <a:pt x="615" y="152"/>
                        <a:pt x="614" y="150"/>
                        <a:pt x="612" y="148"/>
                      </a:cubicBezTo>
                      <a:cubicBezTo>
                        <a:pt x="612" y="147"/>
                        <a:pt x="611" y="145"/>
                        <a:pt x="610" y="144"/>
                      </a:cubicBezTo>
                      <a:cubicBezTo>
                        <a:pt x="610" y="143"/>
                        <a:pt x="608" y="143"/>
                        <a:pt x="608" y="142"/>
                      </a:cubicBezTo>
                      <a:cubicBezTo>
                        <a:pt x="607" y="140"/>
                        <a:pt x="606" y="138"/>
                        <a:pt x="605" y="137"/>
                      </a:cubicBezTo>
                      <a:cubicBezTo>
                        <a:pt x="604" y="136"/>
                        <a:pt x="602" y="134"/>
                        <a:pt x="601" y="133"/>
                      </a:cubicBezTo>
                      <a:cubicBezTo>
                        <a:pt x="600" y="132"/>
                        <a:pt x="600" y="131"/>
                        <a:pt x="599" y="130"/>
                      </a:cubicBezTo>
                      <a:cubicBezTo>
                        <a:pt x="598" y="128"/>
                        <a:pt x="596" y="127"/>
                        <a:pt x="595" y="125"/>
                      </a:cubicBezTo>
                      <a:cubicBezTo>
                        <a:pt x="591" y="122"/>
                        <a:pt x="588" y="118"/>
                        <a:pt x="586" y="115"/>
                      </a:cubicBezTo>
                      <a:cubicBezTo>
                        <a:pt x="581" y="111"/>
                        <a:pt x="577" y="107"/>
                        <a:pt x="573" y="102"/>
                      </a:cubicBezTo>
                      <a:cubicBezTo>
                        <a:pt x="570" y="101"/>
                        <a:pt x="568" y="99"/>
                        <a:pt x="567" y="96"/>
                      </a:cubicBezTo>
                      <a:cubicBezTo>
                        <a:pt x="566" y="96"/>
                        <a:pt x="565" y="96"/>
                        <a:pt x="565" y="96"/>
                      </a:cubicBezTo>
                      <a:cubicBezTo>
                        <a:pt x="562" y="93"/>
                        <a:pt x="560" y="90"/>
                        <a:pt x="556" y="88"/>
                      </a:cubicBezTo>
                      <a:cubicBezTo>
                        <a:pt x="553" y="85"/>
                        <a:pt x="550" y="83"/>
                        <a:pt x="547" y="81"/>
                      </a:cubicBezTo>
                      <a:cubicBezTo>
                        <a:pt x="546" y="80"/>
                        <a:pt x="546" y="80"/>
                        <a:pt x="546" y="79"/>
                      </a:cubicBezTo>
                      <a:cubicBezTo>
                        <a:pt x="545" y="79"/>
                        <a:pt x="545" y="80"/>
                        <a:pt x="544" y="80"/>
                      </a:cubicBezTo>
                      <a:cubicBezTo>
                        <a:pt x="543" y="79"/>
                        <a:pt x="543" y="78"/>
                        <a:pt x="543" y="78"/>
                      </a:cubicBezTo>
                      <a:close/>
                      <a:moveTo>
                        <a:pt x="492" y="233"/>
                      </a:moveTo>
                      <a:cubicBezTo>
                        <a:pt x="491" y="231"/>
                        <a:pt x="489" y="231"/>
                        <a:pt x="489" y="229"/>
                      </a:cubicBezTo>
                      <a:cubicBezTo>
                        <a:pt x="488" y="228"/>
                        <a:pt x="487" y="228"/>
                        <a:pt x="487" y="226"/>
                      </a:cubicBezTo>
                      <a:cubicBezTo>
                        <a:pt x="486" y="226"/>
                        <a:pt x="486" y="226"/>
                        <a:pt x="486" y="225"/>
                      </a:cubicBezTo>
                      <a:cubicBezTo>
                        <a:pt x="485" y="224"/>
                        <a:pt x="484" y="224"/>
                        <a:pt x="483" y="223"/>
                      </a:cubicBezTo>
                      <a:cubicBezTo>
                        <a:pt x="483" y="222"/>
                        <a:pt x="483" y="221"/>
                        <a:pt x="482" y="221"/>
                      </a:cubicBezTo>
                      <a:cubicBezTo>
                        <a:pt x="482" y="220"/>
                        <a:pt x="481" y="220"/>
                        <a:pt x="481" y="220"/>
                      </a:cubicBezTo>
                      <a:cubicBezTo>
                        <a:pt x="479" y="218"/>
                        <a:pt x="479" y="216"/>
                        <a:pt x="477" y="215"/>
                      </a:cubicBezTo>
                      <a:cubicBezTo>
                        <a:pt x="477" y="215"/>
                        <a:pt x="476" y="214"/>
                        <a:pt x="475" y="214"/>
                      </a:cubicBezTo>
                      <a:cubicBezTo>
                        <a:pt x="474" y="213"/>
                        <a:pt x="472" y="212"/>
                        <a:pt x="471" y="211"/>
                      </a:cubicBezTo>
                      <a:cubicBezTo>
                        <a:pt x="471" y="210"/>
                        <a:pt x="471" y="209"/>
                        <a:pt x="470" y="209"/>
                      </a:cubicBezTo>
                      <a:cubicBezTo>
                        <a:pt x="470" y="208"/>
                        <a:pt x="469" y="208"/>
                        <a:pt x="468" y="208"/>
                      </a:cubicBezTo>
                      <a:cubicBezTo>
                        <a:pt x="468" y="207"/>
                        <a:pt x="467" y="206"/>
                        <a:pt x="467" y="206"/>
                      </a:cubicBezTo>
                      <a:cubicBezTo>
                        <a:pt x="466" y="205"/>
                        <a:pt x="466" y="205"/>
                        <a:pt x="465" y="205"/>
                      </a:cubicBezTo>
                      <a:cubicBezTo>
                        <a:pt x="464" y="204"/>
                        <a:pt x="463" y="203"/>
                        <a:pt x="462" y="202"/>
                      </a:cubicBezTo>
                      <a:cubicBezTo>
                        <a:pt x="460" y="201"/>
                        <a:pt x="459" y="199"/>
                        <a:pt x="458" y="198"/>
                      </a:cubicBezTo>
                      <a:cubicBezTo>
                        <a:pt x="455" y="198"/>
                        <a:pt x="454" y="195"/>
                        <a:pt x="453" y="194"/>
                      </a:cubicBezTo>
                      <a:cubicBezTo>
                        <a:pt x="452" y="194"/>
                        <a:pt x="452" y="194"/>
                        <a:pt x="451" y="194"/>
                      </a:cubicBezTo>
                      <a:cubicBezTo>
                        <a:pt x="451" y="194"/>
                        <a:pt x="450" y="193"/>
                        <a:pt x="450" y="192"/>
                      </a:cubicBezTo>
                      <a:cubicBezTo>
                        <a:pt x="449" y="192"/>
                        <a:pt x="448" y="192"/>
                        <a:pt x="448" y="191"/>
                      </a:cubicBezTo>
                      <a:cubicBezTo>
                        <a:pt x="446" y="191"/>
                        <a:pt x="446" y="189"/>
                        <a:pt x="445" y="188"/>
                      </a:cubicBezTo>
                      <a:cubicBezTo>
                        <a:pt x="444" y="188"/>
                        <a:pt x="444" y="189"/>
                        <a:pt x="443" y="189"/>
                      </a:cubicBezTo>
                      <a:cubicBezTo>
                        <a:pt x="442" y="187"/>
                        <a:pt x="441" y="186"/>
                        <a:pt x="440" y="185"/>
                      </a:cubicBezTo>
                      <a:cubicBezTo>
                        <a:pt x="437" y="186"/>
                        <a:pt x="437" y="184"/>
                        <a:pt x="436" y="183"/>
                      </a:cubicBezTo>
                      <a:cubicBezTo>
                        <a:pt x="435" y="183"/>
                        <a:pt x="434" y="183"/>
                        <a:pt x="434" y="183"/>
                      </a:cubicBezTo>
                      <a:cubicBezTo>
                        <a:pt x="429" y="181"/>
                        <a:pt x="425" y="178"/>
                        <a:pt x="421" y="176"/>
                      </a:cubicBezTo>
                      <a:cubicBezTo>
                        <a:pt x="417" y="176"/>
                        <a:pt x="415" y="173"/>
                        <a:pt x="412" y="173"/>
                      </a:cubicBezTo>
                      <a:cubicBezTo>
                        <a:pt x="412" y="172"/>
                        <a:pt x="411" y="173"/>
                        <a:pt x="410" y="172"/>
                      </a:cubicBezTo>
                      <a:cubicBezTo>
                        <a:pt x="409" y="172"/>
                        <a:pt x="407" y="170"/>
                        <a:pt x="406" y="170"/>
                      </a:cubicBezTo>
                      <a:cubicBezTo>
                        <a:pt x="405" y="169"/>
                        <a:pt x="404" y="170"/>
                        <a:pt x="404" y="170"/>
                      </a:cubicBezTo>
                      <a:cubicBezTo>
                        <a:pt x="403" y="168"/>
                        <a:pt x="401" y="169"/>
                        <a:pt x="399" y="168"/>
                      </a:cubicBezTo>
                      <a:cubicBezTo>
                        <a:pt x="398" y="168"/>
                        <a:pt x="397" y="167"/>
                        <a:pt x="396" y="167"/>
                      </a:cubicBezTo>
                      <a:cubicBezTo>
                        <a:pt x="395" y="166"/>
                        <a:pt x="394" y="167"/>
                        <a:pt x="392" y="167"/>
                      </a:cubicBezTo>
                      <a:cubicBezTo>
                        <a:pt x="391" y="166"/>
                        <a:pt x="390" y="166"/>
                        <a:pt x="389" y="165"/>
                      </a:cubicBezTo>
                      <a:cubicBezTo>
                        <a:pt x="387" y="165"/>
                        <a:pt x="385" y="165"/>
                        <a:pt x="383" y="165"/>
                      </a:cubicBezTo>
                      <a:cubicBezTo>
                        <a:pt x="382" y="164"/>
                        <a:pt x="381" y="164"/>
                        <a:pt x="380" y="164"/>
                      </a:cubicBezTo>
                      <a:cubicBezTo>
                        <a:pt x="379" y="163"/>
                        <a:pt x="378" y="164"/>
                        <a:pt x="377" y="163"/>
                      </a:cubicBezTo>
                      <a:cubicBezTo>
                        <a:pt x="376" y="163"/>
                        <a:pt x="374" y="161"/>
                        <a:pt x="372" y="163"/>
                      </a:cubicBezTo>
                      <a:cubicBezTo>
                        <a:pt x="370" y="162"/>
                        <a:pt x="367" y="162"/>
                        <a:pt x="365" y="161"/>
                      </a:cubicBezTo>
                      <a:cubicBezTo>
                        <a:pt x="363" y="161"/>
                        <a:pt x="361" y="162"/>
                        <a:pt x="360" y="161"/>
                      </a:cubicBezTo>
                      <a:cubicBezTo>
                        <a:pt x="359" y="161"/>
                        <a:pt x="359" y="161"/>
                        <a:pt x="358" y="160"/>
                      </a:cubicBezTo>
                      <a:cubicBezTo>
                        <a:pt x="354" y="160"/>
                        <a:pt x="348" y="160"/>
                        <a:pt x="344" y="160"/>
                      </a:cubicBezTo>
                      <a:cubicBezTo>
                        <a:pt x="340" y="160"/>
                        <a:pt x="335" y="160"/>
                        <a:pt x="331" y="161"/>
                      </a:cubicBezTo>
                      <a:cubicBezTo>
                        <a:pt x="330" y="161"/>
                        <a:pt x="330" y="162"/>
                        <a:pt x="329" y="162"/>
                      </a:cubicBezTo>
                      <a:cubicBezTo>
                        <a:pt x="328" y="162"/>
                        <a:pt x="327" y="161"/>
                        <a:pt x="326" y="161"/>
                      </a:cubicBezTo>
                      <a:cubicBezTo>
                        <a:pt x="325" y="161"/>
                        <a:pt x="324" y="162"/>
                        <a:pt x="323" y="162"/>
                      </a:cubicBezTo>
                      <a:cubicBezTo>
                        <a:pt x="322" y="162"/>
                        <a:pt x="320" y="162"/>
                        <a:pt x="319" y="162"/>
                      </a:cubicBezTo>
                      <a:cubicBezTo>
                        <a:pt x="316" y="162"/>
                        <a:pt x="313" y="164"/>
                        <a:pt x="309" y="164"/>
                      </a:cubicBezTo>
                      <a:cubicBezTo>
                        <a:pt x="308" y="165"/>
                        <a:pt x="306" y="164"/>
                        <a:pt x="304" y="165"/>
                      </a:cubicBezTo>
                      <a:cubicBezTo>
                        <a:pt x="303" y="165"/>
                        <a:pt x="302" y="166"/>
                        <a:pt x="300" y="166"/>
                      </a:cubicBezTo>
                      <a:cubicBezTo>
                        <a:pt x="299" y="167"/>
                        <a:pt x="297" y="166"/>
                        <a:pt x="296" y="167"/>
                      </a:cubicBezTo>
                      <a:cubicBezTo>
                        <a:pt x="295" y="167"/>
                        <a:pt x="294" y="168"/>
                        <a:pt x="293" y="168"/>
                      </a:cubicBezTo>
                      <a:cubicBezTo>
                        <a:pt x="292" y="168"/>
                        <a:pt x="290" y="168"/>
                        <a:pt x="290" y="169"/>
                      </a:cubicBezTo>
                      <a:cubicBezTo>
                        <a:pt x="287" y="170"/>
                        <a:pt x="285" y="172"/>
                        <a:pt x="282" y="172"/>
                      </a:cubicBezTo>
                      <a:cubicBezTo>
                        <a:pt x="281" y="172"/>
                        <a:pt x="280" y="172"/>
                        <a:pt x="280" y="172"/>
                      </a:cubicBezTo>
                      <a:cubicBezTo>
                        <a:pt x="279" y="172"/>
                        <a:pt x="279" y="173"/>
                        <a:pt x="278" y="173"/>
                      </a:cubicBezTo>
                      <a:cubicBezTo>
                        <a:pt x="277" y="173"/>
                        <a:pt x="276" y="173"/>
                        <a:pt x="276" y="173"/>
                      </a:cubicBezTo>
                      <a:cubicBezTo>
                        <a:pt x="275" y="174"/>
                        <a:pt x="275" y="175"/>
                        <a:pt x="275" y="175"/>
                      </a:cubicBezTo>
                      <a:cubicBezTo>
                        <a:pt x="272" y="175"/>
                        <a:pt x="271" y="177"/>
                        <a:pt x="270" y="177"/>
                      </a:cubicBezTo>
                      <a:cubicBezTo>
                        <a:pt x="267" y="178"/>
                        <a:pt x="264" y="179"/>
                        <a:pt x="261" y="180"/>
                      </a:cubicBezTo>
                      <a:cubicBezTo>
                        <a:pt x="260" y="181"/>
                        <a:pt x="260" y="182"/>
                        <a:pt x="259" y="182"/>
                      </a:cubicBezTo>
                      <a:cubicBezTo>
                        <a:pt x="257" y="184"/>
                        <a:pt x="254" y="184"/>
                        <a:pt x="251" y="186"/>
                      </a:cubicBezTo>
                      <a:cubicBezTo>
                        <a:pt x="249" y="187"/>
                        <a:pt x="247" y="189"/>
                        <a:pt x="246" y="190"/>
                      </a:cubicBezTo>
                      <a:cubicBezTo>
                        <a:pt x="243" y="191"/>
                        <a:pt x="242" y="192"/>
                        <a:pt x="241" y="193"/>
                      </a:cubicBezTo>
                      <a:cubicBezTo>
                        <a:pt x="239" y="194"/>
                        <a:pt x="238" y="194"/>
                        <a:pt x="237" y="195"/>
                      </a:cubicBezTo>
                      <a:cubicBezTo>
                        <a:pt x="235" y="197"/>
                        <a:pt x="232" y="200"/>
                        <a:pt x="229" y="201"/>
                      </a:cubicBezTo>
                      <a:cubicBezTo>
                        <a:pt x="227" y="204"/>
                        <a:pt x="225" y="206"/>
                        <a:pt x="222" y="208"/>
                      </a:cubicBezTo>
                      <a:cubicBezTo>
                        <a:pt x="222" y="210"/>
                        <a:pt x="220" y="211"/>
                        <a:pt x="219" y="212"/>
                      </a:cubicBezTo>
                      <a:cubicBezTo>
                        <a:pt x="217" y="214"/>
                        <a:pt x="216" y="217"/>
                        <a:pt x="213" y="217"/>
                      </a:cubicBezTo>
                      <a:cubicBezTo>
                        <a:pt x="212" y="218"/>
                        <a:pt x="212" y="219"/>
                        <a:pt x="212" y="220"/>
                      </a:cubicBezTo>
                      <a:cubicBezTo>
                        <a:pt x="209" y="221"/>
                        <a:pt x="209" y="225"/>
                        <a:pt x="205" y="226"/>
                      </a:cubicBezTo>
                      <a:cubicBezTo>
                        <a:pt x="203" y="229"/>
                        <a:pt x="202" y="232"/>
                        <a:pt x="199" y="234"/>
                      </a:cubicBezTo>
                      <a:cubicBezTo>
                        <a:pt x="197" y="236"/>
                        <a:pt x="197" y="239"/>
                        <a:pt x="195" y="241"/>
                      </a:cubicBezTo>
                      <a:cubicBezTo>
                        <a:pt x="194" y="242"/>
                        <a:pt x="193" y="243"/>
                        <a:pt x="193" y="243"/>
                      </a:cubicBezTo>
                      <a:cubicBezTo>
                        <a:pt x="192" y="244"/>
                        <a:pt x="192" y="245"/>
                        <a:pt x="192" y="246"/>
                      </a:cubicBezTo>
                      <a:cubicBezTo>
                        <a:pt x="191" y="247"/>
                        <a:pt x="191" y="247"/>
                        <a:pt x="190" y="248"/>
                      </a:cubicBezTo>
                      <a:cubicBezTo>
                        <a:pt x="190" y="249"/>
                        <a:pt x="189" y="250"/>
                        <a:pt x="188" y="252"/>
                      </a:cubicBezTo>
                      <a:cubicBezTo>
                        <a:pt x="187" y="254"/>
                        <a:pt x="186" y="256"/>
                        <a:pt x="187" y="259"/>
                      </a:cubicBezTo>
                      <a:cubicBezTo>
                        <a:pt x="190" y="261"/>
                        <a:pt x="193" y="260"/>
                        <a:pt x="195" y="259"/>
                      </a:cubicBezTo>
                      <a:cubicBezTo>
                        <a:pt x="198" y="259"/>
                        <a:pt x="201" y="259"/>
                        <a:pt x="204" y="259"/>
                      </a:cubicBezTo>
                      <a:cubicBezTo>
                        <a:pt x="213" y="259"/>
                        <a:pt x="223" y="259"/>
                        <a:pt x="232" y="259"/>
                      </a:cubicBezTo>
                      <a:cubicBezTo>
                        <a:pt x="234" y="257"/>
                        <a:pt x="237" y="258"/>
                        <a:pt x="240" y="258"/>
                      </a:cubicBezTo>
                      <a:cubicBezTo>
                        <a:pt x="245" y="258"/>
                        <a:pt x="250" y="258"/>
                        <a:pt x="255" y="258"/>
                      </a:cubicBezTo>
                      <a:cubicBezTo>
                        <a:pt x="256" y="258"/>
                        <a:pt x="258" y="257"/>
                        <a:pt x="259" y="257"/>
                      </a:cubicBezTo>
                      <a:cubicBezTo>
                        <a:pt x="260" y="257"/>
                        <a:pt x="261" y="258"/>
                        <a:pt x="262" y="258"/>
                      </a:cubicBezTo>
                      <a:cubicBezTo>
                        <a:pt x="263" y="258"/>
                        <a:pt x="265" y="257"/>
                        <a:pt x="266" y="257"/>
                      </a:cubicBezTo>
                      <a:cubicBezTo>
                        <a:pt x="273" y="257"/>
                        <a:pt x="277" y="257"/>
                        <a:pt x="282" y="258"/>
                      </a:cubicBezTo>
                      <a:cubicBezTo>
                        <a:pt x="285" y="259"/>
                        <a:pt x="288" y="260"/>
                        <a:pt x="290" y="262"/>
                      </a:cubicBezTo>
                      <a:cubicBezTo>
                        <a:pt x="294" y="263"/>
                        <a:pt x="296" y="265"/>
                        <a:pt x="299" y="268"/>
                      </a:cubicBezTo>
                      <a:cubicBezTo>
                        <a:pt x="299" y="270"/>
                        <a:pt x="302" y="272"/>
                        <a:pt x="303" y="274"/>
                      </a:cubicBezTo>
                      <a:cubicBezTo>
                        <a:pt x="304" y="276"/>
                        <a:pt x="305" y="278"/>
                        <a:pt x="306" y="280"/>
                      </a:cubicBezTo>
                      <a:cubicBezTo>
                        <a:pt x="306" y="281"/>
                        <a:pt x="308" y="281"/>
                        <a:pt x="308" y="282"/>
                      </a:cubicBezTo>
                      <a:cubicBezTo>
                        <a:pt x="308" y="283"/>
                        <a:pt x="308" y="284"/>
                        <a:pt x="309" y="284"/>
                      </a:cubicBezTo>
                      <a:cubicBezTo>
                        <a:pt x="309" y="286"/>
                        <a:pt x="312" y="289"/>
                        <a:pt x="314" y="289"/>
                      </a:cubicBezTo>
                      <a:cubicBezTo>
                        <a:pt x="317" y="289"/>
                        <a:pt x="317" y="283"/>
                        <a:pt x="318" y="279"/>
                      </a:cubicBezTo>
                      <a:cubicBezTo>
                        <a:pt x="318" y="278"/>
                        <a:pt x="319" y="277"/>
                        <a:pt x="319" y="276"/>
                      </a:cubicBezTo>
                      <a:cubicBezTo>
                        <a:pt x="320" y="275"/>
                        <a:pt x="319" y="274"/>
                        <a:pt x="319" y="274"/>
                      </a:cubicBezTo>
                      <a:cubicBezTo>
                        <a:pt x="320" y="273"/>
                        <a:pt x="321" y="272"/>
                        <a:pt x="321" y="271"/>
                      </a:cubicBezTo>
                      <a:cubicBezTo>
                        <a:pt x="321" y="270"/>
                        <a:pt x="321" y="268"/>
                        <a:pt x="321" y="267"/>
                      </a:cubicBezTo>
                      <a:cubicBezTo>
                        <a:pt x="322" y="265"/>
                        <a:pt x="324" y="264"/>
                        <a:pt x="323" y="262"/>
                      </a:cubicBezTo>
                      <a:cubicBezTo>
                        <a:pt x="324" y="261"/>
                        <a:pt x="325" y="260"/>
                        <a:pt x="324" y="258"/>
                      </a:cubicBezTo>
                      <a:cubicBezTo>
                        <a:pt x="326" y="256"/>
                        <a:pt x="328" y="256"/>
                        <a:pt x="330" y="254"/>
                      </a:cubicBezTo>
                      <a:cubicBezTo>
                        <a:pt x="331" y="253"/>
                        <a:pt x="331" y="252"/>
                        <a:pt x="332" y="251"/>
                      </a:cubicBezTo>
                      <a:cubicBezTo>
                        <a:pt x="332" y="251"/>
                        <a:pt x="333" y="252"/>
                        <a:pt x="334" y="251"/>
                      </a:cubicBezTo>
                      <a:cubicBezTo>
                        <a:pt x="335" y="251"/>
                        <a:pt x="336" y="250"/>
                        <a:pt x="337" y="250"/>
                      </a:cubicBezTo>
                      <a:cubicBezTo>
                        <a:pt x="340" y="249"/>
                        <a:pt x="343" y="248"/>
                        <a:pt x="347" y="249"/>
                      </a:cubicBezTo>
                      <a:cubicBezTo>
                        <a:pt x="349" y="249"/>
                        <a:pt x="352" y="248"/>
                        <a:pt x="355" y="249"/>
                      </a:cubicBezTo>
                      <a:cubicBezTo>
                        <a:pt x="355" y="249"/>
                        <a:pt x="356" y="249"/>
                        <a:pt x="357" y="249"/>
                      </a:cubicBezTo>
                      <a:cubicBezTo>
                        <a:pt x="359" y="250"/>
                        <a:pt x="362" y="250"/>
                        <a:pt x="364" y="250"/>
                      </a:cubicBezTo>
                      <a:cubicBezTo>
                        <a:pt x="365" y="250"/>
                        <a:pt x="366" y="251"/>
                        <a:pt x="367" y="251"/>
                      </a:cubicBezTo>
                      <a:cubicBezTo>
                        <a:pt x="369" y="252"/>
                        <a:pt x="371" y="252"/>
                        <a:pt x="372" y="253"/>
                      </a:cubicBezTo>
                      <a:cubicBezTo>
                        <a:pt x="377" y="253"/>
                        <a:pt x="379" y="256"/>
                        <a:pt x="383" y="256"/>
                      </a:cubicBezTo>
                      <a:cubicBezTo>
                        <a:pt x="387" y="258"/>
                        <a:pt x="386" y="262"/>
                        <a:pt x="383" y="264"/>
                      </a:cubicBezTo>
                      <a:cubicBezTo>
                        <a:pt x="379" y="266"/>
                        <a:pt x="373" y="267"/>
                        <a:pt x="369" y="270"/>
                      </a:cubicBezTo>
                      <a:cubicBezTo>
                        <a:pt x="366" y="270"/>
                        <a:pt x="364" y="272"/>
                        <a:pt x="364" y="274"/>
                      </a:cubicBezTo>
                      <a:cubicBezTo>
                        <a:pt x="364" y="274"/>
                        <a:pt x="365" y="275"/>
                        <a:pt x="365" y="276"/>
                      </a:cubicBezTo>
                      <a:cubicBezTo>
                        <a:pt x="366" y="277"/>
                        <a:pt x="366" y="278"/>
                        <a:pt x="366" y="279"/>
                      </a:cubicBezTo>
                      <a:cubicBezTo>
                        <a:pt x="366" y="280"/>
                        <a:pt x="367" y="281"/>
                        <a:pt x="368" y="282"/>
                      </a:cubicBezTo>
                      <a:cubicBezTo>
                        <a:pt x="368" y="282"/>
                        <a:pt x="368" y="283"/>
                        <a:pt x="368" y="283"/>
                      </a:cubicBezTo>
                      <a:cubicBezTo>
                        <a:pt x="369" y="284"/>
                        <a:pt x="369" y="285"/>
                        <a:pt x="370" y="285"/>
                      </a:cubicBezTo>
                      <a:cubicBezTo>
                        <a:pt x="371" y="288"/>
                        <a:pt x="372" y="292"/>
                        <a:pt x="374" y="293"/>
                      </a:cubicBezTo>
                      <a:cubicBezTo>
                        <a:pt x="377" y="293"/>
                        <a:pt x="378" y="291"/>
                        <a:pt x="378" y="288"/>
                      </a:cubicBezTo>
                      <a:cubicBezTo>
                        <a:pt x="380" y="286"/>
                        <a:pt x="381" y="284"/>
                        <a:pt x="382" y="282"/>
                      </a:cubicBezTo>
                      <a:cubicBezTo>
                        <a:pt x="384" y="281"/>
                        <a:pt x="384" y="278"/>
                        <a:pt x="384" y="276"/>
                      </a:cubicBezTo>
                      <a:cubicBezTo>
                        <a:pt x="388" y="273"/>
                        <a:pt x="389" y="267"/>
                        <a:pt x="393" y="264"/>
                      </a:cubicBezTo>
                      <a:cubicBezTo>
                        <a:pt x="393" y="264"/>
                        <a:pt x="394" y="264"/>
                        <a:pt x="395" y="264"/>
                      </a:cubicBezTo>
                      <a:cubicBezTo>
                        <a:pt x="397" y="260"/>
                        <a:pt x="402" y="258"/>
                        <a:pt x="407" y="257"/>
                      </a:cubicBezTo>
                      <a:cubicBezTo>
                        <a:pt x="415" y="254"/>
                        <a:pt x="424" y="252"/>
                        <a:pt x="434" y="254"/>
                      </a:cubicBezTo>
                      <a:cubicBezTo>
                        <a:pt x="436" y="252"/>
                        <a:pt x="441" y="254"/>
                        <a:pt x="446" y="254"/>
                      </a:cubicBezTo>
                      <a:cubicBezTo>
                        <a:pt x="448" y="254"/>
                        <a:pt x="449" y="254"/>
                        <a:pt x="450" y="254"/>
                      </a:cubicBezTo>
                      <a:cubicBezTo>
                        <a:pt x="450" y="254"/>
                        <a:pt x="451" y="253"/>
                        <a:pt x="452" y="253"/>
                      </a:cubicBezTo>
                      <a:cubicBezTo>
                        <a:pt x="456" y="253"/>
                        <a:pt x="462" y="253"/>
                        <a:pt x="468" y="253"/>
                      </a:cubicBezTo>
                      <a:cubicBezTo>
                        <a:pt x="469" y="253"/>
                        <a:pt x="470" y="253"/>
                        <a:pt x="471" y="253"/>
                      </a:cubicBezTo>
                      <a:cubicBezTo>
                        <a:pt x="473" y="253"/>
                        <a:pt x="475" y="252"/>
                        <a:pt x="476" y="252"/>
                      </a:cubicBezTo>
                      <a:cubicBezTo>
                        <a:pt x="478" y="252"/>
                        <a:pt x="480" y="253"/>
                        <a:pt x="481" y="253"/>
                      </a:cubicBezTo>
                      <a:cubicBezTo>
                        <a:pt x="482" y="253"/>
                        <a:pt x="483" y="252"/>
                        <a:pt x="484" y="252"/>
                      </a:cubicBezTo>
                      <a:cubicBezTo>
                        <a:pt x="489" y="252"/>
                        <a:pt x="494" y="253"/>
                        <a:pt x="499" y="252"/>
                      </a:cubicBezTo>
                      <a:cubicBezTo>
                        <a:pt x="503" y="247"/>
                        <a:pt x="496" y="242"/>
                        <a:pt x="496" y="237"/>
                      </a:cubicBezTo>
                      <a:cubicBezTo>
                        <a:pt x="494" y="236"/>
                        <a:pt x="493" y="234"/>
                        <a:pt x="492" y="233"/>
                      </a:cubicBezTo>
                      <a:close/>
                      <a:moveTo>
                        <a:pt x="614" y="234"/>
                      </a:moveTo>
                      <a:cubicBezTo>
                        <a:pt x="614" y="237"/>
                        <a:pt x="616" y="237"/>
                        <a:pt x="615" y="240"/>
                      </a:cubicBezTo>
                      <a:cubicBezTo>
                        <a:pt x="616" y="243"/>
                        <a:pt x="620" y="242"/>
                        <a:pt x="621" y="240"/>
                      </a:cubicBezTo>
                      <a:cubicBezTo>
                        <a:pt x="621" y="237"/>
                        <a:pt x="620" y="235"/>
                        <a:pt x="619" y="233"/>
                      </a:cubicBezTo>
                      <a:cubicBezTo>
                        <a:pt x="617" y="233"/>
                        <a:pt x="615" y="232"/>
                        <a:pt x="614" y="234"/>
                      </a:cubicBezTo>
                      <a:close/>
                      <a:moveTo>
                        <a:pt x="536" y="262"/>
                      </a:moveTo>
                      <a:cubicBezTo>
                        <a:pt x="534" y="263"/>
                        <a:pt x="532" y="262"/>
                        <a:pt x="530" y="261"/>
                      </a:cubicBezTo>
                      <a:cubicBezTo>
                        <a:pt x="529" y="261"/>
                        <a:pt x="528" y="261"/>
                        <a:pt x="527" y="261"/>
                      </a:cubicBezTo>
                      <a:cubicBezTo>
                        <a:pt x="525" y="260"/>
                        <a:pt x="524" y="257"/>
                        <a:pt x="522" y="256"/>
                      </a:cubicBezTo>
                      <a:cubicBezTo>
                        <a:pt x="517" y="256"/>
                        <a:pt x="519" y="258"/>
                        <a:pt x="520" y="260"/>
                      </a:cubicBezTo>
                      <a:cubicBezTo>
                        <a:pt x="520" y="261"/>
                        <a:pt x="521" y="263"/>
                        <a:pt x="522" y="265"/>
                      </a:cubicBezTo>
                      <a:cubicBezTo>
                        <a:pt x="524" y="268"/>
                        <a:pt x="525" y="268"/>
                        <a:pt x="528" y="270"/>
                      </a:cubicBezTo>
                      <a:cubicBezTo>
                        <a:pt x="529" y="271"/>
                        <a:pt x="531" y="272"/>
                        <a:pt x="532" y="272"/>
                      </a:cubicBezTo>
                      <a:cubicBezTo>
                        <a:pt x="534" y="273"/>
                        <a:pt x="537" y="273"/>
                        <a:pt x="538" y="274"/>
                      </a:cubicBezTo>
                      <a:cubicBezTo>
                        <a:pt x="540" y="273"/>
                        <a:pt x="542" y="274"/>
                        <a:pt x="543" y="274"/>
                      </a:cubicBezTo>
                      <a:cubicBezTo>
                        <a:pt x="544" y="273"/>
                        <a:pt x="546" y="272"/>
                        <a:pt x="546" y="270"/>
                      </a:cubicBezTo>
                      <a:cubicBezTo>
                        <a:pt x="546" y="269"/>
                        <a:pt x="545" y="268"/>
                        <a:pt x="545" y="266"/>
                      </a:cubicBezTo>
                      <a:cubicBezTo>
                        <a:pt x="543" y="264"/>
                        <a:pt x="539" y="264"/>
                        <a:pt x="536" y="2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Freeform 6">
                  <a:extLst>
                    <a:ext uri="{FF2B5EF4-FFF2-40B4-BE49-F238E27FC236}">
                      <a16:creationId xmlns="" xmlns:a16="http://schemas.microsoft.com/office/drawing/2014/main" id="{79A8FAAE-197A-4747-969C-1EADF2EB2BF0}"/>
                    </a:ext>
                  </a:extLst>
                </p:cNvPr>
                <p:cNvSpPr>
                  <a:spLocks/>
                </p:cNvSpPr>
                <p:nvPr/>
              </p:nvSpPr>
              <p:spPr bwMode="auto">
                <a:xfrm>
                  <a:off x="2883" y="1255"/>
                  <a:ext cx="73" cy="75"/>
                </a:xfrm>
                <a:custGeom>
                  <a:avLst/>
                  <a:gdLst>
                    <a:gd name="T0" fmla="*/ 17 w 35"/>
                    <a:gd name="T1" fmla="*/ 35 h 36"/>
                    <a:gd name="T2" fmla="*/ 15 w 35"/>
                    <a:gd name="T3" fmla="*/ 26 h 36"/>
                    <a:gd name="T4" fmla="*/ 11 w 35"/>
                    <a:gd name="T5" fmla="*/ 25 h 36"/>
                    <a:gd name="T6" fmla="*/ 9 w 35"/>
                    <a:gd name="T7" fmla="*/ 26 h 36"/>
                    <a:gd name="T8" fmla="*/ 3 w 35"/>
                    <a:gd name="T9" fmla="*/ 23 h 36"/>
                    <a:gd name="T10" fmla="*/ 0 w 35"/>
                    <a:gd name="T11" fmla="*/ 20 h 36"/>
                    <a:gd name="T12" fmla="*/ 0 w 35"/>
                    <a:gd name="T13" fmla="*/ 15 h 36"/>
                    <a:gd name="T14" fmla="*/ 4 w 35"/>
                    <a:gd name="T15" fmla="*/ 12 h 36"/>
                    <a:gd name="T16" fmla="*/ 6 w 35"/>
                    <a:gd name="T17" fmla="*/ 10 h 36"/>
                    <a:gd name="T18" fmla="*/ 10 w 35"/>
                    <a:gd name="T19" fmla="*/ 8 h 36"/>
                    <a:gd name="T20" fmla="*/ 14 w 35"/>
                    <a:gd name="T21" fmla="*/ 4 h 36"/>
                    <a:gd name="T22" fmla="*/ 15 w 35"/>
                    <a:gd name="T23" fmla="*/ 4 h 36"/>
                    <a:gd name="T24" fmla="*/ 18 w 35"/>
                    <a:gd name="T25" fmla="*/ 1 h 36"/>
                    <a:gd name="T26" fmla="*/ 24 w 35"/>
                    <a:gd name="T27" fmla="*/ 0 h 36"/>
                    <a:gd name="T28" fmla="*/ 33 w 35"/>
                    <a:gd name="T29" fmla="*/ 4 h 36"/>
                    <a:gd name="T30" fmla="*/ 33 w 35"/>
                    <a:gd name="T31" fmla="*/ 6 h 36"/>
                    <a:gd name="T32" fmla="*/ 34 w 35"/>
                    <a:gd name="T33" fmla="*/ 14 h 36"/>
                    <a:gd name="T34" fmla="*/ 33 w 35"/>
                    <a:gd name="T35" fmla="*/ 17 h 36"/>
                    <a:gd name="T36" fmla="*/ 33 w 35"/>
                    <a:gd name="T37" fmla="*/ 18 h 36"/>
                    <a:gd name="T38" fmla="*/ 31 w 35"/>
                    <a:gd name="T39" fmla="*/ 20 h 36"/>
                    <a:gd name="T40" fmla="*/ 30 w 35"/>
                    <a:gd name="T41" fmla="*/ 24 h 36"/>
                    <a:gd name="T42" fmla="*/ 23 w 35"/>
                    <a:gd name="T43" fmla="*/ 31 h 36"/>
                    <a:gd name="T44" fmla="*/ 17 w 35"/>
                    <a:gd name="T45"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6">
                      <a:moveTo>
                        <a:pt x="17" y="35"/>
                      </a:moveTo>
                      <a:cubicBezTo>
                        <a:pt x="16" y="32"/>
                        <a:pt x="16" y="29"/>
                        <a:pt x="15" y="26"/>
                      </a:cubicBezTo>
                      <a:cubicBezTo>
                        <a:pt x="14" y="26"/>
                        <a:pt x="13" y="25"/>
                        <a:pt x="11" y="25"/>
                      </a:cubicBezTo>
                      <a:cubicBezTo>
                        <a:pt x="10" y="25"/>
                        <a:pt x="10" y="26"/>
                        <a:pt x="9" y="26"/>
                      </a:cubicBezTo>
                      <a:cubicBezTo>
                        <a:pt x="6" y="26"/>
                        <a:pt x="5" y="24"/>
                        <a:pt x="3" y="23"/>
                      </a:cubicBezTo>
                      <a:cubicBezTo>
                        <a:pt x="2" y="21"/>
                        <a:pt x="1" y="21"/>
                        <a:pt x="0" y="20"/>
                      </a:cubicBezTo>
                      <a:cubicBezTo>
                        <a:pt x="0" y="18"/>
                        <a:pt x="0" y="17"/>
                        <a:pt x="0" y="15"/>
                      </a:cubicBezTo>
                      <a:cubicBezTo>
                        <a:pt x="0" y="13"/>
                        <a:pt x="2" y="13"/>
                        <a:pt x="4" y="12"/>
                      </a:cubicBezTo>
                      <a:cubicBezTo>
                        <a:pt x="5" y="12"/>
                        <a:pt x="5" y="11"/>
                        <a:pt x="6" y="10"/>
                      </a:cubicBezTo>
                      <a:cubicBezTo>
                        <a:pt x="7" y="9"/>
                        <a:pt x="9" y="9"/>
                        <a:pt x="10" y="8"/>
                      </a:cubicBezTo>
                      <a:cubicBezTo>
                        <a:pt x="12" y="7"/>
                        <a:pt x="12" y="5"/>
                        <a:pt x="14" y="4"/>
                      </a:cubicBezTo>
                      <a:cubicBezTo>
                        <a:pt x="14" y="4"/>
                        <a:pt x="15" y="4"/>
                        <a:pt x="15" y="4"/>
                      </a:cubicBezTo>
                      <a:cubicBezTo>
                        <a:pt x="16" y="3"/>
                        <a:pt x="17" y="2"/>
                        <a:pt x="18" y="1"/>
                      </a:cubicBezTo>
                      <a:cubicBezTo>
                        <a:pt x="21" y="1"/>
                        <a:pt x="22" y="0"/>
                        <a:pt x="24" y="0"/>
                      </a:cubicBezTo>
                      <a:cubicBezTo>
                        <a:pt x="28" y="0"/>
                        <a:pt x="31" y="2"/>
                        <a:pt x="33" y="4"/>
                      </a:cubicBezTo>
                      <a:cubicBezTo>
                        <a:pt x="33" y="5"/>
                        <a:pt x="33" y="5"/>
                        <a:pt x="33" y="6"/>
                      </a:cubicBezTo>
                      <a:cubicBezTo>
                        <a:pt x="35" y="8"/>
                        <a:pt x="35" y="11"/>
                        <a:pt x="34" y="14"/>
                      </a:cubicBezTo>
                      <a:cubicBezTo>
                        <a:pt x="34" y="14"/>
                        <a:pt x="33" y="15"/>
                        <a:pt x="33" y="17"/>
                      </a:cubicBezTo>
                      <a:cubicBezTo>
                        <a:pt x="33" y="17"/>
                        <a:pt x="33" y="18"/>
                        <a:pt x="33" y="18"/>
                      </a:cubicBezTo>
                      <a:cubicBezTo>
                        <a:pt x="32" y="19"/>
                        <a:pt x="32" y="19"/>
                        <a:pt x="31" y="20"/>
                      </a:cubicBezTo>
                      <a:cubicBezTo>
                        <a:pt x="31" y="21"/>
                        <a:pt x="31" y="23"/>
                        <a:pt x="30" y="24"/>
                      </a:cubicBezTo>
                      <a:cubicBezTo>
                        <a:pt x="29" y="26"/>
                        <a:pt x="25" y="29"/>
                        <a:pt x="23" y="31"/>
                      </a:cubicBezTo>
                      <a:cubicBezTo>
                        <a:pt x="23" y="34"/>
                        <a:pt x="20" y="36"/>
                        <a:pt x="1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Freeform 7">
                  <a:extLst>
                    <a:ext uri="{FF2B5EF4-FFF2-40B4-BE49-F238E27FC236}">
                      <a16:creationId xmlns="" xmlns:a16="http://schemas.microsoft.com/office/drawing/2014/main" id="{6452BB79-258E-46C5-8957-69AB37CE5A54}"/>
                    </a:ext>
                  </a:extLst>
                </p:cNvPr>
                <p:cNvSpPr>
                  <a:spLocks/>
                </p:cNvSpPr>
                <p:nvPr/>
              </p:nvSpPr>
              <p:spPr bwMode="auto">
                <a:xfrm>
                  <a:off x="2787" y="1255"/>
                  <a:ext cx="44" cy="48"/>
                </a:xfrm>
                <a:custGeom>
                  <a:avLst/>
                  <a:gdLst>
                    <a:gd name="T0" fmla="*/ 17 w 21"/>
                    <a:gd name="T1" fmla="*/ 5 h 23"/>
                    <a:gd name="T2" fmla="*/ 20 w 21"/>
                    <a:gd name="T3" fmla="*/ 9 h 23"/>
                    <a:gd name="T4" fmla="*/ 19 w 21"/>
                    <a:gd name="T5" fmla="*/ 16 h 23"/>
                    <a:gd name="T6" fmla="*/ 18 w 21"/>
                    <a:gd name="T7" fmla="*/ 17 h 23"/>
                    <a:gd name="T8" fmla="*/ 16 w 21"/>
                    <a:gd name="T9" fmla="*/ 18 h 23"/>
                    <a:gd name="T10" fmla="*/ 11 w 21"/>
                    <a:gd name="T11" fmla="*/ 21 h 23"/>
                    <a:gd name="T12" fmla="*/ 7 w 21"/>
                    <a:gd name="T13" fmla="*/ 22 h 23"/>
                    <a:gd name="T14" fmla="*/ 6 w 21"/>
                    <a:gd name="T15" fmla="*/ 20 h 23"/>
                    <a:gd name="T16" fmla="*/ 4 w 21"/>
                    <a:gd name="T17" fmla="*/ 18 h 23"/>
                    <a:gd name="T18" fmla="*/ 3 w 21"/>
                    <a:gd name="T19" fmla="*/ 16 h 23"/>
                    <a:gd name="T20" fmla="*/ 2 w 21"/>
                    <a:gd name="T21" fmla="*/ 14 h 23"/>
                    <a:gd name="T22" fmla="*/ 1 w 21"/>
                    <a:gd name="T23" fmla="*/ 4 h 23"/>
                    <a:gd name="T24" fmla="*/ 11 w 21"/>
                    <a:gd name="T25" fmla="*/ 3 h 23"/>
                    <a:gd name="T26" fmla="*/ 12 w 21"/>
                    <a:gd name="T27" fmla="*/ 3 h 23"/>
                    <a:gd name="T28" fmla="*/ 14 w 21"/>
                    <a:gd name="T29" fmla="*/ 5 h 23"/>
                    <a:gd name="T30" fmla="*/ 17 w 21"/>
                    <a:gd name="T31"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23">
                      <a:moveTo>
                        <a:pt x="17" y="5"/>
                      </a:moveTo>
                      <a:cubicBezTo>
                        <a:pt x="19" y="6"/>
                        <a:pt x="20" y="7"/>
                        <a:pt x="20" y="9"/>
                      </a:cubicBezTo>
                      <a:cubicBezTo>
                        <a:pt x="21" y="11"/>
                        <a:pt x="20" y="15"/>
                        <a:pt x="19" y="16"/>
                      </a:cubicBezTo>
                      <a:cubicBezTo>
                        <a:pt x="19" y="16"/>
                        <a:pt x="18" y="16"/>
                        <a:pt x="18" y="17"/>
                      </a:cubicBezTo>
                      <a:cubicBezTo>
                        <a:pt x="17" y="17"/>
                        <a:pt x="17" y="18"/>
                        <a:pt x="16" y="18"/>
                      </a:cubicBezTo>
                      <a:cubicBezTo>
                        <a:pt x="15" y="20"/>
                        <a:pt x="13" y="20"/>
                        <a:pt x="11" y="21"/>
                      </a:cubicBezTo>
                      <a:cubicBezTo>
                        <a:pt x="10" y="22"/>
                        <a:pt x="9" y="23"/>
                        <a:pt x="7" y="22"/>
                      </a:cubicBezTo>
                      <a:cubicBezTo>
                        <a:pt x="6" y="22"/>
                        <a:pt x="6" y="21"/>
                        <a:pt x="6" y="20"/>
                      </a:cubicBezTo>
                      <a:cubicBezTo>
                        <a:pt x="5" y="19"/>
                        <a:pt x="4" y="19"/>
                        <a:pt x="4" y="18"/>
                      </a:cubicBezTo>
                      <a:cubicBezTo>
                        <a:pt x="4" y="17"/>
                        <a:pt x="3" y="16"/>
                        <a:pt x="3" y="16"/>
                      </a:cubicBezTo>
                      <a:cubicBezTo>
                        <a:pt x="3" y="15"/>
                        <a:pt x="2" y="14"/>
                        <a:pt x="2" y="14"/>
                      </a:cubicBezTo>
                      <a:cubicBezTo>
                        <a:pt x="0" y="11"/>
                        <a:pt x="1" y="7"/>
                        <a:pt x="1" y="4"/>
                      </a:cubicBezTo>
                      <a:cubicBezTo>
                        <a:pt x="2" y="1"/>
                        <a:pt x="8" y="0"/>
                        <a:pt x="11" y="3"/>
                      </a:cubicBezTo>
                      <a:cubicBezTo>
                        <a:pt x="12" y="3"/>
                        <a:pt x="12" y="2"/>
                        <a:pt x="12" y="3"/>
                      </a:cubicBezTo>
                      <a:cubicBezTo>
                        <a:pt x="13" y="3"/>
                        <a:pt x="13" y="4"/>
                        <a:pt x="14" y="5"/>
                      </a:cubicBezTo>
                      <a:cubicBezTo>
                        <a:pt x="15" y="5"/>
                        <a:pt x="16"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Freeform 8">
                  <a:extLst>
                    <a:ext uri="{FF2B5EF4-FFF2-40B4-BE49-F238E27FC236}">
                      <a16:creationId xmlns="" xmlns:a16="http://schemas.microsoft.com/office/drawing/2014/main" id="{D0A41CB3-B3A0-45F2-AE4C-057A40E39401}"/>
                    </a:ext>
                  </a:extLst>
                </p:cNvPr>
                <p:cNvSpPr>
                  <a:spLocks/>
                </p:cNvSpPr>
                <p:nvPr/>
              </p:nvSpPr>
              <p:spPr bwMode="auto">
                <a:xfrm>
                  <a:off x="3137" y="1312"/>
                  <a:ext cx="200" cy="153"/>
                </a:xfrm>
                <a:custGeom>
                  <a:avLst/>
                  <a:gdLst>
                    <a:gd name="T0" fmla="*/ 82 w 96"/>
                    <a:gd name="T1" fmla="*/ 2 h 74"/>
                    <a:gd name="T2" fmla="*/ 84 w 96"/>
                    <a:gd name="T3" fmla="*/ 5 h 74"/>
                    <a:gd name="T4" fmla="*/ 84 w 96"/>
                    <a:gd name="T5" fmla="*/ 7 h 74"/>
                    <a:gd name="T6" fmla="*/ 88 w 96"/>
                    <a:gd name="T7" fmla="*/ 11 h 74"/>
                    <a:gd name="T8" fmla="*/ 88 w 96"/>
                    <a:gd name="T9" fmla="*/ 13 h 74"/>
                    <a:gd name="T10" fmla="*/ 89 w 96"/>
                    <a:gd name="T11" fmla="*/ 15 h 74"/>
                    <a:gd name="T12" fmla="*/ 88 w 96"/>
                    <a:gd name="T13" fmla="*/ 22 h 74"/>
                    <a:gd name="T14" fmla="*/ 81 w 96"/>
                    <a:gd name="T15" fmla="*/ 28 h 74"/>
                    <a:gd name="T16" fmla="*/ 81 w 96"/>
                    <a:gd name="T17" fmla="*/ 30 h 74"/>
                    <a:gd name="T18" fmla="*/ 78 w 96"/>
                    <a:gd name="T19" fmla="*/ 33 h 74"/>
                    <a:gd name="T20" fmla="*/ 78 w 96"/>
                    <a:gd name="T21" fmla="*/ 36 h 74"/>
                    <a:gd name="T22" fmla="*/ 76 w 96"/>
                    <a:gd name="T23" fmla="*/ 42 h 74"/>
                    <a:gd name="T24" fmla="*/ 94 w 96"/>
                    <a:gd name="T25" fmla="*/ 43 h 74"/>
                    <a:gd name="T26" fmla="*/ 94 w 96"/>
                    <a:gd name="T27" fmla="*/ 49 h 74"/>
                    <a:gd name="T28" fmla="*/ 88 w 96"/>
                    <a:gd name="T29" fmla="*/ 51 h 74"/>
                    <a:gd name="T30" fmla="*/ 86 w 96"/>
                    <a:gd name="T31" fmla="*/ 52 h 74"/>
                    <a:gd name="T32" fmla="*/ 82 w 96"/>
                    <a:gd name="T33" fmla="*/ 52 h 74"/>
                    <a:gd name="T34" fmla="*/ 69 w 96"/>
                    <a:gd name="T35" fmla="*/ 53 h 74"/>
                    <a:gd name="T36" fmla="*/ 59 w 96"/>
                    <a:gd name="T37" fmla="*/ 64 h 74"/>
                    <a:gd name="T38" fmla="*/ 53 w 96"/>
                    <a:gd name="T39" fmla="*/ 69 h 74"/>
                    <a:gd name="T40" fmla="*/ 46 w 96"/>
                    <a:gd name="T41" fmla="*/ 72 h 74"/>
                    <a:gd name="T42" fmla="*/ 40 w 96"/>
                    <a:gd name="T43" fmla="*/ 74 h 74"/>
                    <a:gd name="T44" fmla="*/ 38 w 96"/>
                    <a:gd name="T45" fmla="*/ 74 h 74"/>
                    <a:gd name="T46" fmla="*/ 25 w 96"/>
                    <a:gd name="T47" fmla="*/ 74 h 74"/>
                    <a:gd name="T48" fmla="*/ 19 w 96"/>
                    <a:gd name="T49" fmla="*/ 71 h 74"/>
                    <a:gd name="T50" fmla="*/ 29 w 96"/>
                    <a:gd name="T51" fmla="*/ 67 h 74"/>
                    <a:gd name="T52" fmla="*/ 36 w 96"/>
                    <a:gd name="T53" fmla="*/ 65 h 74"/>
                    <a:gd name="T54" fmla="*/ 40 w 96"/>
                    <a:gd name="T55" fmla="*/ 62 h 74"/>
                    <a:gd name="T56" fmla="*/ 35 w 96"/>
                    <a:gd name="T57" fmla="*/ 58 h 74"/>
                    <a:gd name="T58" fmla="*/ 26 w 96"/>
                    <a:gd name="T59" fmla="*/ 58 h 74"/>
                    <a:gd name="T60" fmla="*/ 23 w 96"/>
                    <a:gd name="T61" fmla="*/ 58 h 74"/>
                    <a:gd name="T62" fmla="*/ 19 w 96"/>
                    <a:gd name="T63" fmla="*/ 58 h 74"/>
                    <a:gd name="T64" fmla="*/ 14 w 96"/>
                    <a:gd name="T65" fmla="*/ 57 h 74"/>
                    <a:gd name="T66" fmla="*/ 4 w 96"/>
                    <a:gd name="T67" fmla="*/ 50 h 74"/>
                    <a:gd name="T68" fmla="*/ 4 w 96"/>
                    <a:gd name="T69" fmla="*/ 49 h 74"/>
                    <a:gd name="T70" fmla="*/ 0 w 96"/>
                    <a:gd name="T71" fmla="*/ 45 h 74"/>
                    <a:gd name="T72" fmla="*/ 2 w 96"/>
                    <a:gd name="T73" fmla="*/ 40 h 74"/>
                    <a:gd name="T74" fmla="*/ 8 w 96"/>
                    <a:gd name="T75" fmla="*/ 41 h 74"/>
                    <a:gd name="T76" fmla="*/ 11 w 96"/>
                    <a:gd name="T77" fmla="*/ 42 h 74"/>
                    <a:gd name="T78" fmla="*/ 14 w 96"/>
                    <a:gd name="T79" fmla="*/ 43 h 74"/>
                    <a:gd name="T80" fmla="*/ 27 w 96"/>
                    <a:gd name="T81" fmla="*/ 43 h 74"/>
                    <a:gd name="T82" fmla="*/ 32 w 96"/>
                    <a:gd name="T83" fmla="*/ 43 h 74"/>
                    <a:gd name="T84" fmla="*/ 55 w 96"/>
                    <a:gd name="T85" fmla="*/ 42 h 74"/>
                    <a:gd name="T86" fmla="*/ 59 w 96"/>
                    <a:gd name="T87" fmla="*/ 38 h 74"/>
                    <a:gd name="T88" fmla="*/ 63 w 96"/>
                    <a:gd name="T89" fmla="*/ 30 h 74"/>
                    <a:gd name="T90" fmla="*/ 65 w 96"/>
                    <a:gd name="T91" fmla="*/ 24 h 74"/>
                    <a:gd name="T92" fmla="*/ 66 w 96"/>
                    <a:gd name="T93" fmla="*/ 19 h 74"/>
                    <a:gd name="T94" fmla="*/ 71 w 96"/>
                    <a:gd name="T95" fmla="*/ 12 h 74"/>
                    <a:gd name="T96" fmla="*/ 72 w 96"/>
                    <a:gd name="T97" fmla="*/ 7 h 74"/>
                    <a:gd name="T98" fmla="*/ 73 w 96"/>
                    <a:gd name="T99" fmla="*/ 5 h 74"/>
                    <a:gd name="T100" fmla="*/ 74 w 96"/>
                    <a:gd name="T101" fmla="*/ 3 h 74"/>
                    <a:gd name="T102" fmla="*/ 82 w 96"/>
                    <a:gd name="T103"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6" h="74">
                      <a:moveTo>
                        <a:pt x="82" y="2"/>
                      </a:moveTo>
                      <a:cubicBezTo>
                        <a:pt x="82" y="3"/>
                        <a:pt x="84" y="4"/>
                        <a:pt x="84" y="5"/>
                      </a:cubicBezTo>
                      <a:cubicBezTo>
                        <a:pt x="84" y="6"/>
                        <a:pt x="84" y="6"/>
                        <a:pt x="84" y="7"/>
                      </a:cubicBezTo>
                      <a:cubicBezTo>
                        <a:pt x="85" y="8"/>
                        <a:pt x="87" y="9"/>
                        <a:pt x="88" y="11"/>
                      </a:cubicBezTo>
                      <a:cubicBezTo>
                        <a:pt x="88" y="11"/>
                        <a:pt x="88" y="12"/>
                        <a:pt x="88" y="13"/>
                      </a:cubicBezTo>
                      <a:cubicBezTo>
                        <a:pt x="89" y="14"/>
                        <a:pt x="89" y="15"/>
                        <a:pt x="89" y="15"/>
                      </a:cubicBezTo>
                      <a:cubicBezTo>
                        <a:pt x="90" y="18"/>
                        <a:pt x="88" y="19"/>
                        <a:pt x="88" y="22"/>
                      </a:cubicBezTo>
                      <a:cubicBezTo>
                        <a:pt x="86" y="23"/>
                        <a:pt x="82" y="25"/>
                        <a:pt x="81" y="28"/>
                      </a:cubicBezTo>
                      <a:cubicBezTo>
                        <a:pt x="81" y="29"/>
                        <a:pt x="81" y="29"/>
                        <a:pt x="81" y="30"/>
                      </a:cubicBezTo>
                      <a:cubicBezTo>
                        <a:pt x="81" y="31"/>
                        <a:pt x="79" y="32"/>
                        <a:pt x="78" y="33"/>
                      </a:cubicBezTo>
                      <a:cubicBezTo>
                        <a:pt x="78" y="34"/>
                        <a:pt x="78" y="35"/>
                        <a:pt x="78" y="36"/>
                      </a:cubicBezTo>
                      <a:cubicBezTo>
                        <a:pt x="77" y="38"/>
                        <a:pt x="76" y="39"/>
                        <a:pt x="76" y="42"/>
                      </a:cubicBezTo>
                      <a:cubicBezTo>
                        <a:pt x="80" y="46"/>
                        <a:pt x="88" y="42"/>
                        <a:pt x="94" y="43"/>
                      </a:cubicBezTo>
                      <a:cubicBezTo>
                        <a:pt x="96" y="45"/>
                        <a:pt x="95" y="48"/>
                        <a:pt x="94" y="49"/>
                      </a:cubicBezTo>
                      <a:cubicBezTo>
                        <a:pt x="93" y="50"/>
                        <a:pt x="90" y="50"/>
                        <a:pt x="88" y="51"/>
                      </a:cubicBezTo>
                      <a:cubicBezTo>
                        <a:pt x="87" y="51"/>
                        <a:pt x="86" y="52"/>
                        <a:pt x="86" y="52"/>
                      </a:cubicBezTo>
                      <a:cubicBezTo>
                        <a:pt x="84" y="52"/>
                        <a:pt x="83" y="52"/>
                        <a:pt x="82" y="52"/>
                      </a:cubicBezTo>
                      <a:cubicBezTo>
                        <a:pt x="77" y="52"/>
                        <a:pt x="73" y="52"/>
                        <a:pt x="69" y="53"/>
                      </a:cubicBezTo>
                      <a:cubicBezTo>
                        <a:pt x="65" y="57"/>
                        <a:pt x="63" y="60"/>
                        <a:pt x="59" y="64"/>
                      </a:cubicBezTo>
                      <a:cubicBezTo>
                        <a:pt x="57" y="66"/>
                        <a:pt x="55" y="68"/>
                        <a:pt x="53" y="69"/>
                      </a:cubicBezTo>
                      <a:cubicBezTo>
                        <a:pt x="50" y="70"/>
                        <a:pt x="47" y="69"/>
                        <a:pt x="46" y="72"/>
                      </a:cubicBezTo>
                      <a:cubicBezTo>
                        <a:pt x="44" y="71"/>
                        <a:pt x="42" y="74"/>
                        <a:pt x="40" y="74"/>
                      </a:cubicBezTo>
                      <a:cubicBezTo>
                        <a:pt x="40" y="74"/>
                        <a:pt x="39" y="74"/>
                        <a:pt x="38" y="74"/>
                      </a:cubicBezTo>
                      <a:cubicBezTo>
                        <a:pt x="34" y="74"/>
                        <a:pt x="29" y="74"/>
                        <a:pt x="25" y="74"/>
                      </a:cubicBezTo>
                      <a:cubicBezTo>
                        <a:pt x="23" y="74"/>
                        <a:pt x="20" y="72"/>
                        <a:pt x="19" y="71"/>
                      </a:cubicBezTo>
                      <a:cubicBezTo>
                        <a:pt x="20" y="68"/>
                        <a:pt x="26" y="69"/>
                        <a:pt x="29" y="67"/>
                      </a:cubicBezTo>
                      <a:cubicBezTo>
                        <a:pt x="32" y="67"/>
                        <a:pt x="33" y="65"/>
                        <a:pt x="36" y="65"/>
                      </a:cubicBezTo>
                      <a:cubicBezTo>
                        <a:pt x="37" y="64"/>
                        <a:pt x="38" y="63"/>
                        <a:pt x="40" y="62"/>
                      </a:cubicBezTo>
                      <a:cubicBezTo>
                        <a:pt x="41" y="59"/>
                        <a:pt x="38" y="57"/>
                        <a:pt x="35" y="58"/>
                      </a:cubicBezTo>
                      <a:cubicBezTo>
                        <a:pt x="33" y="56"/>
                        <a:pt x="29" y="59"/>
                        <a:pt x="26" y="58"/>
                      </a:cubicBezTo>
                      <a:cubicBezTo>
                        <a:pt x="25" y="58"/>
                        <a:pt x="24" y="58"/>
                        <a:pt x="23" y="58"/>
                      </a:cubicBezTo>
                      <a:cubicBezTo>
                        <a:pt x="21" y="58"/>
                        <a:pt x="20" y="58"/>
                        <a:pt x="19" y="58"/>
                      </a:cubicBezTo>
                      <a:cubicBezTo>
                        <a:pt x="17" y="58"/>
                        <a:pt x="15" y="58"/>
                        <a:pt x="14" y="57"/>
                      </a:cubicBezTo>
                      <a:cubicBezTo>
                        <a:pt x="10" y="56"/>
                        <a:pt x="7" y="53"/>
                        <a:pt x="4" y="50"/>
                      </a:cubicBezTo>
                      <a:cubicBezTo>
                        <a:pt x="4" y="50"/>
                        <a:pt x="3" y="50"/>
                        <a:pt x="4" y="49"/>
                      </a:cubicBezTo>
                      <a:cubicBezTo>
                        <a:pt x="2" y="48"/>
                        <a:pt x="1" y="47"/>
                        <a:pt x="0" y="45"/>
                      </a:cubicBezTo>
                      <a:cubicBezTo>
                        <a:pt x="1" y="44"/>
                        <a:pt x="1" y="41"/>
                        <a:pt x="2" y="40"/>
                      </a:cubicBezTo>
                      <a:cubicBezTo>
                        <a:pt x="4" y="39"/>
                        <a:pt x="6" y="41"/>
                        <a:pt x="8" y="41"/>
                      </a:cubicBezTo>
                      <a:cubicBezTo>
                        <a:pt x="9" y="41"/>
                        <a:pt x="10" y="41"/>
                        <a:pt x="11" y="42"/>
                      </a:cubicBezTo>
                      <a:cubicBezTo>
                        <a:pt x="12" y="42"/>
                        <a:pt x="13" y="42"/>
                        <a:pt x="14" y="43"/>
                      </a:cubicBezTo>
                      <a:cubicBezTo>
                        <a:pt x="17" y="44"/>
                        <a:pt x="23" y="43"/>
                        <a:pt x="27" y="43"/>
                      </a:cubicBezTo>
                      <a:cubicBezTo>
                        <a:pt x="29" y="43"/>
                        <a:pt x="30" y="43"/>
                        <a:pt x="32" y="43"/>
                      </a:cubicBezTo>
                      <a:cubicBezTo>
                        <a:pt x="40" y="43"/>
                        <a:pt x="48" y="45"/>
                        <a:pt x="55" y="42"/>
                      </a:cubicBezTo>
                      <a:cubicBezTo>
                        <a:pt x="56" y="41"/>
                        <a:pt x="57" y="39"/>
                        <a:pt x="59" y="38"/>
                      </a:cubicBezTo>
                      <a:cubicBezTo>
                        <a:pt x="59" y="35"/>
                        <a:pt x="61" y="32"/>
                        <a:pt x="63" y="30"/>
                      </a:cubicBezTo>
                      <a:cubicBezTo>
                        <a:pt x="62" y="27"/>
                        <a:pt x="64" y="26"/>
                        <a:pt x="65" y="24"/>
                      </a:cubicBezTo>
                      <a:cubicBezTo>
                        <a:pt x="66" y="22"/>
                        <a:pt x="66" y="21"/>
                        <a:pt x="66" y="19"/>
                      </a:cubicBezTo>
                      <a:cubicBezTo>
                        <a:pt x="67" y="17"/>
                        <a:pt x="70" y="14"/>
                        <a:pt x="71" y="12"/>
                      </a:cubicBezTo>
                      <a:cubicBezTo>
                        <a:pt x="71" y="10"/>
                        <a:pt x="71" y="8"/>
                        <a:pt x="72" y="7"/>
                      </a:cubicBezTo>
                      <a:cubicBezTo>
                        <a:pt x="72" y="6"/>
                        <a:pt x="73" y="6"/>
                        <a:pt x="73" y="5"/>
                      </a:cubicBezTo>
                      <a:cubicBezTo>
                        <a:pt x="74" y="4"/>
                        <a:pt x="73" y="3"/>
                        <a:pt x="74" y="3"/>
                      </a:cubicBezTo>
                      <a:cubicBezTo>
                        <a:pt x="75" y="0"/>
                        <a:pt x="79" y="1"/>
                        <a:pt x="8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Freeform 9">
                  <a:extLst>
                    <a:ext uri="{FF2B5EF4-FFF2-40B4-BE49-F238E27FC236}">
                      <a16:creationId xmlns="" xmlns:a16="http://schemas.microsoft.com/office/drawing/2014/main" id="{48D07CC7-AD57-44D0-8E45-8B90CDABAEC6}"/>
                    </a:ext>
                  </a:extLst>
                </p:cNvPr>
                <p:cNvSpPr>
                  <a:spLocks/>
                </p:cNvSpPr>
                <p:nvPr/>
              </p:nvSpPr>
              <p:spPr bwMode="auto">
                <a:xfrm>
                  <a:off x="2897" y="1322"/>
                  <a:ext cx="61" cy="56"/>
                </a:xfrm>
                <a:custGeom>
                  <a:avLst/>
                  <a:gdLst>
                    <a:gd name="T0" fmla="*/ 14 w 29"/>
                    <a:gd name="T1" fmla="*/ 27 h 27"/>
                    <a:gd name="T2" fmla="*/ 4 w 29"/>
                    <a:gd name="T3" fmla="*/ 22 h 27"/>
                    <a:gd name="T4" fmla="*/ 2 w 29"/>
                    <a:gd name="T5" fmla="*/ 22 h 27"/>
                    <a:gd name="T6" fmla="*/ 2 w 29"/>
                    <a:gd name="T7" fmla="*/ 20 h 27"/>
                    <a:gd name="T8" fmla="*/ 0 w 29"/>
                    <a:gd name="T9" fmla="*/ 19 h 27"/>
                    <a:gd name="T10" fmla="*/ 2 w 29"/>
                    <a:gd name="T11" fmla="*/ 16 h 27"/>
                    <a:gd name="T12" fmla="*/ 15 w 29"/>
                    <a:gd name="T13" fmla="*/ 6 h 27"/>
                    <a:gd name="T14" fmla="*/ 17 w 29"/>
                    <a:gd name="T15" fmla="*/ 6 h 27"/>
                    <a:gd name="T16" fmla="*/ 28 w 29"/>
                    <a:gd name="T17" fmla="*/ 4 h 27"/>
                    <a:gd name="T18" fmla="*/ 29 w 29"/>
                    <a:gd name="T19" fmla="*/ 5 h 27"/>
                    <a:gd name="T20" fmla="*/ 28 w 29"/>
                    <a:gd name="T21" fmla="*/ 12 h 27"/>
                    <a:gd name="T22" fmla="*/ 26 w 29"/>
                    <a:gd name="T23" fmla="*/ 14 h 27"/>
                    <a:gd name="T24" fmla="*/ 24 w 29"/>
                    <a:gd name="T25" fmla="*/ 19 h 27"/>
                    <a:gd name="T26" fmla="*/ 23 w 29"/>
                    <a:gd name="T27" fmla="*/ 19 h 27"/>
                    <a:gd name="T28" fmla="*/ 21 w 29"/>
                    <a:gd name="T29" fmla="*/ 22 h 27"/>
                    <a:gd name="T30" fmla="*/ 18 w 29"/>
                    <a:gd name="T31" fmla="*/ 25 h 27"/>
                    <a:gd name="T32" fmla="*/ 14 w 29"/>
                    <a:gd name="T3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7">
                      <a:moveTo>
                        <a:pt x="14" y="27"/>
                      </a:moveTo>
                      <a:cubicBezTo>
                        <a:pt x="10" y="26"/>
                        <a:pt x="5" y="26"/>
                        <a:pt x="4" y="22"/>
                      </a:cubicBezTo>
                      <a:cubicBezTo>
                        <a:pt x="3" y="22"/>
                        <a:pt x="3" y="22"/>
                        <a:pt x="2" y="22"/>
                      </a:cubicBezTo>
                      <a:cubicBezTo>
                        <a:pt x="2" y="21"/>
                        <a:pt x="2" y="21"/>
                        <a:pt x="2" y="20"/>
                      </a:cubicBezTo>
                      <a:cubicBezTo>
                        <a:pt x="2" y="20"/>
                        <a:pt x="0" y="20"/>
                        <a:pt x="0" y="19"/>
                      </a:cubicBezTo>
                      <a:cubicBezTo>
                        <a:pt x="0" y="18"/>
                        <a:pt x="2" y="18"/>
                        <a:pt x="2" y="16"/>
                      </a:cubicBezTo>
                      <a:cubicBezTo>
                        <a:pt x="6" y="12"/>
                        <a:pt x="13" y="12"/>
                        <a:pt x="15" y="6"/>
                      </a:cubicBezTo>
                      <a:cubicBezTo>
                        <a:pt x="16" y="6"/>
                        <a:pt x="17" y="6"/>
                        <a:pt x="17" y="6"/>
                      </a:cubicBezTo>
                      <a:cubicBezTo>
                        <a:pt x="20" y="4"/>
                        <a:pt x="26" y="0"/>
                        <a:pt x="28" y="4"/>
                      </a:cubicBezTo>
                      <a:cubicBezTo>
                        <a:pt x="28" y="5"/>
                        <a:pt x="29" y="5"/>
                        <a:pt x="29" y="5"/>
                      </a:cubicBezTo>
                      <a:cubicBezTo>
                        <a:pt x="28" y="7"/>
                        <a:pt x="29" y="10"/>
                        <a:pt x="28" y="12"/>
                      </a:cubicBezTo>
                      <a:cubicBezTo>
                        <a:pt x="27" y="13"/>
                        <a:pt x="26" y="13"/>
                        <a:pt x="26" y="14"/>
                      </a:cubicBezTo>
                      <a:cubicBezTo>
                        <a:pt x="25" y="16"/>
                        <a:pt x="25" y="17"/>
                        <a:pt x="24" y="19"/>
                      </a:cubicBezTo>
                      <a:cubicBezTo>
                        <a:pt x="24" y="19"/>
                        <a:pt x="23" y="19"/>
                        <a:pt x="23" y="19"/>
                      </a:cubicBezTo>
                      <a:cubicBezTo>
                        <a:pt x="22" y="20"/>
                        <a:pt x="22" y="21"/>
                        <a:pt x="21" y="22"/>
                      </a:cubicBezTo>
                      <a:cubicBezTo>
                        <a:pt x="20" y="23"/>
                        <a:pt x="18" y="24"/>
                        <a:pt x="18" y="25"/>
                      </a:cubicBezTo>
                      <a:cubicBezTo>
                        <a:pt x="16" y="25"/>
                        <a:pt x="15" y="26"/>
                        <a:pt x="1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Freeform 10">
                  <a:extLst>
                    <a:ext uri="{FF2B5EF4-FFF2-40B4-BE49-F238E27FC236}">
                      <a16:creationId xmlns="" xmlns:a16="http://schemas.microsoft.com/office/drawing/2014/main" id="{E181439D-560D-4CB0-9B17-0EA03444A756}"/>
                    </a:ext>
                  </a:extLst>
                </p:cNvPr>
                <p:cNvSpPr>
                  <a:spLocks/>
                </p:cNvSpPr>
                <p:nvPr/>
              </p:nvSpPr>
              <p:spPr bwMode="auto">
                <a:xfrm>
                  <a:off x="2781" y="1326"/>
                  <a:ext cx="48" cy="48"/>
                </a:xfrm>
                <a:custGeom>
                  <a:avLst/>
                  <a:gdLst>
                    <a:gd name="T0" fmla="*/ 17 w 23"/>
                    <a:gd name="T1" fmla="*/ 4 h 23"/>
                    <a:gd name="T2" fmla="*/ 17 w 23"/>
                    <a:gd name="T3" fmla="*/ 6 h 23"/>
                    <a:gd name="T4" fmla="*/ 19 w 23"/>
                    <a:gd name="T5" fmla="*/ 6 h 23"/>
                    <a:gd name="T6" fmla="*/ 20 w 23"/>
                    <a:gd name="T7" fmla="*/ 14 h 23"/>
                    <a:gd name="T8" fmla="*/ 16 w 23"/>
                    <a:gd name="T9" fmla="*/ 20 h 23"/>
                    <a:gd name="T10" fmla="*/ 11 w 23"/>
                    <a:gd name="T11" fmla="*/ 23 h 23"/>
                    <a:gd name="T12" fmla="*/ 6 w 23"/>
                    <a:gd name="T13" fmla="*/ 21 h 23"/>
                    <a:gd name="T14" fmla="*/ 2 w 23"/>
                    <a:gd name="T15" fmla="*/ 15 h 23"/>
                    <a:gd name="T16" fmla="*/ 2 w 23"/>
                    <a:gd name="T17" fmla="*/ 11 h 23"/>
                    <a:gd name="T18" fmla="*/ 1 w 23"/>
                    <a:gd name="T19" fmla="*/ 5 h 23"/>
                    <a:gd name="T20" fmla="*/ 5 w 23"/>
                    <a:gd name="T21" fmla="*/ 2 h 23"/>
                    <a:gd name="T22" fmla="*/ 15 w 23"/>
                    <a:gd name="T23" fmla="*/ 4 h 23"/>
                    <a:gd name="T24" fmla="*/ 17 w 23"/>
                    <a:gd name="T25"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17" y="4"/>
                      </a:moveTo>
                      <a:cubicBezTo>
                        <a:pt x="17" y="5"/>
                        <a:pt x="17" y="5"/>
                        <a:pt x="17" y="6"/>
                      </a:cubicBezTo>
                      <a:cubicBezTo>
                        <a:pt x="17" y="7"/>
                        <a:pt x="18" y="5"/>
                        <a:pt x="19" y="6"/>
                      </a:cubicBezTo>
                      <a:cubicBezTo>
                        <a:pt x="18" y="9"/>
                        <a:pt x="23" y="11"/>
                        <a:pt x="20" y="14"/>
                      </a:cubicBezTo>
                      <a:cubicBezTo>
                        <a:pt x="22" y="18"/>
                        <a:pt x="18" y="18"/>
                        <a:pt x="16" y="20"/>
                      </a:cubicBezTo>
                      <a:cubicBezTo>
                        <a:pt x="14" y="21"/>
                        <a:pt x="12" y="23"/>
                        <a:pt x="11" y="23"/>
                      </a:cubicBezTo>
                      <a:cubicBezTo>
                        <a:pt x="9" y="23"/>
                        <a:pt x="8" y="22"/>
                        <a:pt x="6" y="21"/>
                      </a:cubicBezTo>
                      <a:cubicBezTo>
                        <a:pt x="6" y="19"/>
                        <a:pt x="3" y="17"/>
                        <a:pt x="2" y="15"/>
                      </a:cubicBezTo>
                      <a:cubicBezTo>
                        <a:pt x="2" y="14"/>
                        <a:pt x="2" y="12"/>
                        <a:pt x="2" y="11"/>
                      </a:cubicBezTo>
                      <a:cubicBezTo>
                        <a:pt x="1" y="10"/>
                        <a:pt x="0" y="6"/>
                        <a:pt x="1" y="5"/>
                      </a:cubicBezTo>
                      <a:cubicBezTo>
                        <a:pt x="3" y="4"/>
                        <a:pt x="4" y="3"/>
                        <a:pt x="5" y="2"/>
                      </a:cubicBezTo>
                      <a:cubicBezTo>
                        <a:pt x="9" y="0"/>
                        <a:pt x="13" y="1"/>
                        <a:pt x="15" y="4"/>
                      </a:cubicBezTo>
                      <a:cubicBezTo>
                        <a:pt x="16" y="4"/>
                        <a:pt x="17"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Freeform 11">
                  <a:extLst>
                    <a:ext uri="{FF2B5EF4-FFF2-40B4-BE49-F238E27FC236}">
                      <a16:creationId xmlns="" xmlns:a16="http://schemas.microsoft.com/office/drawing/2014/main" id="{2142FEEC-24E1-4EDD-8271-08031F310A1E}"/>
                    </a:ext>
                  </a:extLst>
                </p:cNvPr>
                <p:cNvSpPr>
                  <a:spLocks/>
                </p:cNvSpPr>
                <p:nvPr/>
              </p:nvSpPr>
              <p:spPr bwMode="auto">
                <a:xfrm>
                  <a:off x="2766" y="1355"/>
                  <a:ext cx="92" cy="154"/>
                </a:xfrm>
                <a:custGeom>
                  <a:avLst/>
                  <a:gdLst>
                    <a:gd name="T0" fmla="*/ 43 w 44"/>
                    <a:gd name="T1" fmla="*/ 1 h 74"/>
                    <a:gd name="T2" fmla="*/ 43 w 44"/>
                    <a:gd name="T3" fmla="*/ 6 h 74"/>
                    <a:gd name="T4" fmla="*/ 41 w 44"/>
                    <a:gd name="T5" fmla="*/ 8 h 74"/>
                    <a:gd name="T6" fmla="*/ 40 w 44"/>
                    <a:gd name="T7" fmla="*/ 10 h 74"/>
                    <a:gd name="T8" fmla="*/ 39 w 44"/>
                    <a:gd name="T9" fmla="*/ 13 h 74"/>
                    <a:gd name="T10" fmla="*/ 39 w 44"/>
                    <a:gd name="T11" fmla="*/ 15 h 74"/>
                    <a:gd name="T12" fmla="*/ 38 w 44"/>
                    <a:gd name="T13" fmla="*/ 18 h 74"/>
                    <a:gd name="T14" fmla="*/ 36 w 44"/>
                    <a:gd name="T15" fmla="*/ 25 h 74"/>
                    <a:gd name="T16" fmla="*/ 35 w 44"/>
                    <a:gd name="T17" fmla="*/ 32 h 74"/>
                    <a:gd name="T18" fmla="*/ 35 w 44"/>
                    <a:gd name="T19" fmla="*/ 34 h 74"/>
                    <a:gd name="T20" fmla="*/ 33 w 44"/>
                    <a:gd name="T21" fmla="*/ 41 h 74"/>
                    <a:gd name="T22" fmla="*/ 31 w 44"/>
                    <a:gd name="T23" fmla="*/ 46 h 74"/>
                    <a:gd name="T24" fmla="*/ 29 w 44"/>
                    <a:gd name="T25" fmla="*/ 49 h 74"/>
                    <a:gd name="T26" fmla="*/ 27 w 44"/>
                    <a:gd name="T27" fmla="*/ 54 h 74"/>
                    <a:gd name="T28" fmla="*/ 24 w 44"/>
                    <a:gd name="T29" fmla="*/ 64 h 74"/>
                    <a:gd name="T30" fmla="*/ 22 w 44"/>
                    <a:gd name="T31" fmla="*/ 66 h 74"/>
                    <a:gd name="T32" fmla="*/ 22 w 44"/>
                    <a:gd name="T33" fmla="*/ 69 h 74"/>
                    <a:gd name="T34" fmla="*/ 18 w 44"/>
                    <a:gd name="T35" fmla="*/ 73 h 74"/>
                    <a:gd name="T36" fmla="*/ 13 w 44"/>
                    <a:gd name="T37" fmla="*/ 73 h 74"/>
                    <a:gd name="T38" fmla="*/ 10 w 44"/>
                    <a:gd name="T39" fmla="*/ 71 h 74"/>
                    <a:gd name="T40" fmla="*/ 8 w 44"/>
                    <a:gd name="T41" fmla="*/ 71 h 74"/>
                    <a:gd name="T42" fmla="*/ 7 w 44"/>
                    <a:gd name="T43" fmla="*/ 69 h 74"/>
                    <a:gd name="T44" fmla="*/ 4 w 44"/>
                    <a:gd name="T45" fmla="*/ 68 h 74"/>
                    <a:gd name="T46" fmla="*/ 0 w 44"/>
                    <a:gd name="T47" fmla="*/ 63 h 74"/>
                    <a:gd name="T48" fmla="*/ 3 w 44"/>
                    <a:gd name="T49" fmla="*/ 56 h 74"/>
                    <a:gd name="T50" fmla="*/ 6 w 44"/>
                    <a:gd name="T51" fmla="*/ 55 h 74"/>
                    <a:gd name="T52" fmla="*/ 6 w 44"/>
                    <a:gd name="T53" fmla="*/ 53 h 74"/>
                    <a:gd name="T54" fmla="*/ 8 w 44"/>
                    <a:gd name="T55" fmla="*/ 52 h 74"/>
                    <a:gd name="T56" fmla="*/ 11 w 44"/>
                    <a:gd name="T57" fmla="*/ 46 h 74"/>
                    <a:gd name="T58" fmla="*/ 16 w 44"/>
                    <a:gd name="T59" fmla="*/ 40 h 74"/>
                    <a:gd name="T60" fmla="*/ 19 w 44"/>
                    <a:gd name="T61" fmla="*/ 39 h 74"/>
                    <a:gd name="T62" fmla="*/ 19 w 44"/>
                    <a:gd name="T63" fmla="*/ 37 h 74"/>
                    <a:gd name="T64" fmla="*/ 22 w 44"/>
                    <a:gd name="T65" fmla="*/ 34 h 74"/>
                    <a:gd name="T66" fmla="*/ 26 w 44"/>
                    <a:gd name="T67" fmla="*/ 29 h 74"/>
                    <a:gd name="T68" fmla="*/ 26 w 44"/>
                    <a:gd name="T69" fmla="*/ 27 h 74"/>
                    <a:gd name="T70" fmla="*/ 31 w 44"/>
                    <a:gd name="T71" fmla="*/ 18 h 74"/>
                    <a:gd name="T72" fmla="*/ 31 w 44"/>
                    <a:gd name="T73" fmla="*/ 16 h 74"/>
                    <a:gd name="T74" fmla="*/ 33 w 44"/>
                    <a:gd name="T75" fmla="*/ 12 h 74"/>
                    <a:gd name="T76" fmla="*/ 35 w 44"/>
                    <a:gd name="T77" fmla="*/ 6 h 74"/>
                    <a:gd name="T78" fmla="*/ 36 w 44"/>
                    <a:gd name="T79" fmla="*/ 4 h 74"/>
                    <a:gd name="T80" fmla="*/ 37 w 44"/>
                    <a:gd name="T81" fmla="*/ 3 h 74"/>
                    <a:gd name="T82" fmla="*/ 38 w 44"/>
                    <a:gd name="T83" fmla="*/ 3 h 74"/>
                    <a:gd name="T84" fmla="*/ 40 w 44"/>
                    <a:gd name="T85" fmla="*/ 0 h 74"/>
                    <a:gd name="T86" fmla="*/ 43 w 44"/>
                    <a:gd name="T8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 h="74">
                      <a:moveTo>
                        <a:pt x="43" y="1"/>
                      </a:moveTo>
                      <a:cubicBezTo>
                        <a:pt x="43" y="3"/>
                        <a:pt x="44" y="4"/>
                        <a:pt x="43" y="6"/>
                      </a:cubicBezTo>
                      <a:cubicBezTo>
                        <a:pt x="42" y="7"/>
                        <a:pt x="41" y="7"/>
                        <a:pt x="41" y="8"/>
                      </a:cubicBezTo>
                      <a:cubicBezTo>
                        <a:pt x="41" y="9"/>
                        <a:pt x="41" y="10"/>
                        <a:pt x="40" y="10"/>
                      </a:cubicBezTo>
                      <a:cubicBezTo>
                        <a:pt x="40" y="11"/>
                        <a:pt x="39" y="12"/>
                        <a:pt x="39" y="13"/>
                      </a:cubicBezTo>
                      <a:cubicBezTo>
                        <a:pt x="39" y="14"/>
                        <a:pt x="39" y="15"/>
                        <a:pt x="39" y="15"/>
                      </a:cubicBezTo>
                      <a:cubicBezTo>
                        <a:pt x="39" y="16"/>
                        <a:pt x="38" y="17"/>
                        <a:pt x="38" y="18"/>
                      </a:cubicBezTo>
                      <a:cubicBezTo>
                        <a:pt x="37" y="20"/>
                        <a:pt x="38" y="23"/>
                        <a:pt x="36" y="25"/>
                      </a:cubicBezTo>
                      <a:cubicBezTo>
                        <a:pt x="37" y="28"/>
                        <a:pt x="36" y="29"/>
                        <a:pt x="35" y="32"/>
                      </a:cubicBezTo>
                      <a:cubicBezTo>
                        <a:pt x="35" y="32"/>
                        <a:pt x="35" y="33"/>
                        <a:pt x="35" y="34"/>
                      </a:cubicBezTo>
                      <a:cubicBezTo>
                        <a:pt x="34" y="36"/>
                        <a:pt x="34" y="38"/>
                        <a:pt x="33" y="41"/>
                      </a:cubicBezTo>
                      <a:cubicBezTo>
                        <a:pt x="33" y="42"/>
                        <a:pt x="30" y="44"/>
                        <a:pt x="31" y="46"/>
                      </a:cubicBezTo>
                      <a:cubicBezTo>
                        <a:pt x="30" y="47"/>
                        <a:pt x="29" y="48"/>
                        <a:pt x="29" y="49"/>
                      </a:cubicBezTo>
                      <a:cubicBezTo>
                        <a:pt x="30" y="52"/>
                        <a:pt x="28" y="53"/>
                        <a:pt x="27" y="54"/>
                      </a:cubicBezTo>
                      <a:cubicBezTo>
                        <a:pt x="26" y="57"/>
                        <a:pt x="25" y="62"/>
                        <a:pt x="24" y="64"/>
                      </a:cubicBezTo>
                      <a:cubicBezTo>
                        <a:pt x="24" y="65"/>
                        <a:pt x="23" y="65"/>
                        <a:pt x="22" y="66"/>
                      </a:cubicBezTo>
                      <a:cubicBezTo>
                        <a:pt x="22" y="67"/>
                        <a:pt x="22" y="68"/>
                        <a:pt x="22" y="69"/>
                      </a:cubicBezTo>
                      <a:cubicBezTo>
                        <a:pt x="21" y="71"/>
                        <a:pt x="19" y="72"/>
                        <a:pt x="18" y="73"/>
                      </a:cubicBezTo>
                      <a:cubicBezTo>
                        <a:pt x="17" y="73"/>
                        <a:pt x="14" y="74"/>
                        <a:pt x="13" y="73"/>
                      </a:cubicBezTo>
                      <a:cubicBezTo>
                        <a:pt x="12" y="73"/>
                        <a:pt x="11" y="72"/>
                        <a:pt x="10" y="71"/>
                      </a:cubicBezTo>
                      <a:cubicBezTo>
                        <a:pt x="9" y="71"/>
                        <a:pt x="9" y="71"/>
                        <a:pt x="8" y="71"/>
                      </a:cubicBezTo>
                      <a:cubicBezTo>
                        <a:pt x="8" y="71"/>
                        <a:pt x="7" y="70"/>
                        <a:pt x="7" y="69"/>
                      </a:cubicBezTo>
                      <a:cubicBezTo>
                        <a:pt x="6" y="69"/>
                        <a:pt x="4" y="68"/>
                        <a:pt x="4" y="68"/>
                      </a:cubicBezTo>
                      <a:cubicBezTo>
                        <a:pt x="2" y="67"/>
                        <a:pt x="0" y="64"/>
                        <a:pt x="0" y="63"/>
                      </a:cubicBezTo>
                      <a:cubicBezTo>
                        <a:pt x="0" y="62"/>
                        <a:pt x="2" y="58"/>
                        <a:pt x="3" y="56"/>
                      </a:cubicBezTo>
                      <a:cubicBezTo>
                        <a:pt x="4" y="56"/>
                        <a:pt x="5" y="56"/>
                        <a:pt x="6" y="55"/>
                      </a:cubicBezTo>
                      <a:cubicBezTo>
                        <a:pt x="5" y="54"/>
                        <a:pt x="6" y="54"/>
                        <a:pt x="6" y="53"/>
                      </a:cubicBezTo>
                      <a:cubicBezTo>
                        <a:pt x="7" y="52"/>
                        <a:pt x="7" y="52"/>
                        <a:pt x="8" y="52"/>
                      </a:cubicBezTo>
                      <a:cubicBezTo>
                        <a:pt x="9" y="50"/>
                        <a:pt x="11" y="49"/>
                        <a:pt x="11" y="46"/>
                      </a:cubicBezTo>
                      <a:cubicBezTo>
                        <a:pt x="13" y="44"/>
                        <a:pt x="16" y="43"/>
                        <a:pt x="16" y="40"/>
                      </a:cubicBezTo>
                      <a:cubicBezTo>
                        <a:pt x="18" y="40"/>
                        <a:pt x="18" y="39"/>
                        <a:pt x="19" y="39"/>
                      </a:cubicBezTo>
                      <a:cubicBezTo>
                        <a:pt x="20" y="38"/>
                        <a:pt x="19" y="37"/>
                        <a:pt x="19" y="37"/>
                      </a:cubicBezTo>
                      <a:cubicBezTo>
                        <a:pt x="20" y="36"/>
                        <a:pt x="21" y="35"/>
                        <a:pt x="22" y="34"/>
                      </a:cubicBezTo>
                      <a:cubicBezTo>
                        <a:pt x="22" y="32"/>
                        <a:pt x="24" y="31"/>
                        <a:pt x="26" y="29"/>
                      </a:cubicBezTo>
                      <a:cubicBezTo>
                        <a:pt x="26" y="28"/>
                        <a:pt x="25" y="28"/>
                        <a:pt x="26" y="27"/>
                      </a:cubicBezTo>
                      <a:cubicBezTo>
                        <a:pt x="28" y="25"/>
                        <a:pt x="29" y="21"/>
                        <a:pt x="31" y="18"/>
                      </a:cubicBezTo>
                      <a:cubicBezTo>
                        <a:pt x="31" y="17"/>
                        <a:pt x="31" y="17"/>
                        <a:pt x="31" y="16"/>
                      </a:cubicBezTo>
                      <a:cubicBezTo>
                        <a:pt x="32" y="15"/>
                        <a:pt x="33" y="14"/>
                        <a:pt x="33" y="12"/>
                      </a:cubicBezTo>
                      <a:cubicBezTo>
                        <a:pt x="34" y="10"/>
                        <a:pt x="34" y="8"/>
                        <a:pt x="35" y="6"/>
                      </a:cubicBezTo>
                      <a:cubicBezTo>
                        <a:pt x="35" y="6"/>
                        <a:pt x="36" y="5"/>
                        <a:pt x="36" y="4"/>
                      </a:cubicBezTo>
                      <a:cubicBezTo>
                        <a:pt x="37" y="4"/>
                        <a:pt x="37" y="3"/>
                        <a:pt x="37" y="3"/>
                      </a:cubicBezTo>
                      <a:cubicBezTo>
                        <a:pt x="37" y="3"/>
                        <a:pt x="38" y="3"/>
                        <a:pt x="38" y="3"/>
                      </a:cubicBezTo>
                      <a:cubicBezTo>
                        <a:pt x="39" y="2"/>
                        <a:pt x="38" y="1"/>
                        <a:pt x="40" y="0"/>
                      </a:cubicBezTo>
                      <a:cubicBezTo>
                        <a:pt x="41" y="0"/>
                        <a:pt x="42" y="0"/>
                        <a:pt x="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Freeform 12">
                  <a:extLst>
                    <a:ext uri="{FF2B5EF4-FFF2-40B4-BE49-F238E27FC236}">
                      <a16:creationId xmlns="" xmlns:a16="http://schemas.microsoft.com/office/drawing/2014/main" id="{CC44AF47-EAF8-477B-9E47-BBF1D02076BD}"/>
                    </a:ext>
                  </a:extLst>
                </p:cNvPr>
                <p:cNvSpPr>
                  <a:spLocks/>
                </p:cNvSpPr>
                <p:nvPr/>
              </p:nvSpPr>
              <p:spPr bwMode="auto">
                <a:xfrm>
                  <a:off x="3270" y="1478"/>
                  <a:ext cx="44" cy="50"/>
                </a:xfrm>
                <a:custGeom>
                  <a:avLst/>
                  <a:gdLst>
                    <a:gd name="T0" fmla="*/ 20 w 21"/>
                    <a:gd name="T1" fmla="*/ 19 h 24"/>
                    <a:gd name="T2" fmla="*/ 16 w 21"/>
                    <a:gd name="T3" fmla="*/ 22 h 24"/>
                    <a:gd name="T4" fmla="*/ 12 w 21"/>
                    <a:gd name="T5" fmla="*/ 23 h 24"/>
                    <a:gd name="T6" fmla="*/ 7 w 21"/>
                    <a:gd name="T7" fmla="*/ 22 h 24"/>
                    <a:gd name="T8" fmla="*/ 1 w 21"/>
                    <a:gd name="T9" fmla="*/ 19 h 24"/>
                    <a:gd name="T10" fmla="*/ 0 w 21"/>
                    <a:gd name="T11" fmla="*/ 16 h 24"/>
                    <a:gd name="T12" fmla="*/ 1 w 21"/>
                    <a:gd name="T13" fmla="*/ 10 h 24"/>
                    <a:gd name="T14" fmla="*/ 1 w 21"/>
                    <a:gd name="T15" fmla="*/ 4 h 24"/>
                    <a:gd name="T16" fmla="*/ 4 w 21"/>
                    <a:gd name="T17" fmla="*/ 1 h 24"/>
                    <a:gd name="T18" fmla="*/ 12 w 21"/>
                    <a:gd name="T19" fmla="*/ 1 h 24"/>
                    <a:gd name="T20" fmla="*/ 17 w 21"/>
                    <a:gd name="T21" fmla="*/ 4 h 24"/>
                    <a:gd name="T22" fmla="*/ 20 w 21"/>
                    <a:gd name="T23" fmla="*/ 11 h 24"/>
                    <a:gd name="T24" fmla="*/ 21 w 21"/>
                    <a:gd name="T25" fmla="*/ 13 h 24"/>
                    <a:gd name="T26" fmla="*/ 20 w 21"/>
                    <a:gd name="T27"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4">
                      <a:moveTo>
                        <a:pt x="20" y="19"/>
                      </a:moveTo>
                      <a:cubicBezTo>
                        <a:pt x="19" y="21"/>
                        <a:pt x="17" y="21"/>
                        <a:pt x="16" y="22"/>
                      </a:cubicBezTo>
                      <a:cubicBezTo>
                        <a:pt x="14" y="21"/>
                        <a:pt x="14" y="23"/>
                        <a:pt x="12" y="23"/>
                      </a:cubicBezTo>
                      <a:cubicBezTo>
                        <a:pt x="11" y="24"/>
                        <a:pt x="9" y="22"/>
                        <a:pt x="7" y="22"/>
                      </a:cubicBezTo>
                      <a:cubicBezTo>
                        <a:pt x="5" y="21"/>
                        <a:pt x="2" y="22"/>
                        <a:pt x="1" y="19"/>
                      </a:cubicBezTo>
                      <a:cubicBezTo>
                        <a:pt x="2" y="18"/>
                        <a:pt x="1" y="17"/>
                        <a:pt x="0" y="16"/>
                      </a:cubicBezTo>
                      <a:cubicBezTo>
                        <a:pt x="0" y="14"/>
                        <a:pt x="1" y="12"/>
                        <a:pt x="1" y="10"/>
                      </a:cubicBezTo>
                      <a:cubicBezTo>
                        <a:pt x="2" y="8"/>
                        <a:pt x="1" y="6"/>
                        <a:pt x="1" y="4"/>
                      </a:cubicBezTo>
                      <a:cubicBezTo>
                        <a:pt x="2" y="3"/>
                        <a:pt x="4" y="2"/>
                        <a:pt x="4" y="1"/>
                      </a:cubicBezTo>
                      <a:cubicBezTo>
                        <a:pt x="7" y="0"/>
                        <a:pt x="10" y="0"/>
                        <a:pt x="12" y="1"/>
                      </a:cubicBezTo>
                      <a:cubicBezTo>
                        <a:pt x="14" y="2"/>
                        <a:pt x="15" y="4"/>
                        <a:pt x="17" y="4"/>
                      </a:cubicBezTo>
                      <a:cubicBezTo>
                        <a:pt x="19" y="6"/>
                        <a:pt x="19" y="9"/>
                        <a:pt x="20" y="11"/>
                      </a:cubicBezTo>
                      <a:cubicBezTo>
                        <a:pt x="20" y="12"/>
                        <a:pt x="21" y="13"/>
                        <a:pt x="21" y="13"/>
                      </a:cubicBezTo>
                      <a:cubicBezTo>
                        <a:pt x="21" y="15"/>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Freeform 13">
                  <a:extLst>
                    <a:ext uri="{FF2B5EF4-FFF2-40B4-BE49-F238E27FC236}">
                      <a16:creationId xmlns="" xmlns:a16="http://schemas.microsoft.com/office/drawing/2014/main" id="{EA6A0387-C828-4CC5-B94B-37DE28B6C64F}"/>
                    </a:ext>
                  </a:extLst>
                </p:cNvPr>
                <p:cNvSpPr>
                  <a:spLocks/>
                </p:cNvSpPr>
                <p:nvPr/>
              </p:nvSpPr>
              <p:spPr bwMode="auto">
                <a:xfrm>
                  <a:off x="2454" y="1499"/>
                  <a:ext cx="196" cy="326"/>
                </a:xfrm>
                <a:custGeom>
                  <a:avLst/>
                  <a:gdLst>
                    <a:gd name="T0" fmla="*/ 62 w 94"/>
                    <a:gd name="T1" fmla="*/ 17 h 157"/>
                    <a:gd name="T2" fmla="*/ 81 w 94"/>
                    <a:gd name="T3" fmla="*/ 29 h 157"/>
                    <a:gd name="T4" fmla="*/ 89 w 94"/>
                    <a:gd name="T5" fmla="*/ 35 h 157"/>
                    <a:gd name="T6" fmla="*/ 92 w 94"/>
                    <a:gd name="T7" fmla="*/ 42 h 157"/>
                    <a:gd name="T8" fmla="*/ 89 w 94"/>
                    <a:gd name="T9" fmla="*/ 53 h 157"/>
                    <a:gd name="T10" fmla="*/ 84 w 94"/>
                    <a:gd name="T11" fmla="*/ 52 h 157"/>
                    <a:gd name="T12" fmla="*/ 76 w 94"/>
                    <a:gd name="T13" fmla="*/ 47 h 157"/>
                    <a:gd name="T14" fmla="*/ 70 w 94"/>
                    <a:gd name="T15" fmla="*/ 42 h 157"/>
                    <a:gd name="T16" fmla="*/ 63 w 94"/>
                    <a:gd name="T17" fmla="*/ 42 h 157"/>
                    <a:gd name="T18" fmla="*/ 71 w 94"/>
                    <a:gd name="T19" fmla="*/ 57 h 157"/>
                    <a:gd name="T20" fmla="*/ 48 w 94"/>
                    <a:gd name="T21" fmla="*/ 54 h 157"/>
                    <a:gd name="T22" fmla="*/ 39 w 94"/>
                    <a:gd name="T23" fmla="*/ 53 h 157"/>
                    <a:gd name="T24" fmla="*/ 43 w 94"/>
                    <a:gd name="T25" fmla="*/ 68 h 157"/>
                    <a:gd name="T26" fmla="*/ 44 w 94"/>
                    <a:gd name="T27" fmla="*/ 71 h 157"/>
                    <a:gd name="T28" fmla="*/ 51 w 94"/>
                    <a:gd name="T29" fmla="*/ 82 h 157"/>
                    <a:gd name="T30" fmla="*/ 59 w 94"/>
                    <a:gd name="T31" fmla="*/ 104 h 157"/>
                    <a:gd name="T32" fmla="*/ 45 w 94"/>
                    <a:gd name="T33" fmla="*/ 98 h 157"/>
                    <a:gd name="T34" fmla="*/ 42 w 94"/>
                    <a:gd name="T35" fmla="*/ 109 h 157"/>
                    <a:gd name="T36" fmla="*/ 39 w 94"/>
                    <a:gd name="T37" fmla="*/ 118 h 157"/>
                    <a:gd name="T38" fmla="*/ 43 w 94"/>
                    <a:gd name="T39" fmla="*/ 127 h 157"/>
                    <a:gd name="T40" fmla="*/ 46 w 94"/>
                    <a:gd name="T41" fmla="*/ 131 h 157"/>
                    <a:gd name="T42" fmla="*/ 53 w 94"/>
                    <a:gd name="T43" fmla="*/ 139 h 157"/>
                    <a:gd name="T44" fmla="*/ 60 w 94"/>
                    <a:gd name="T45" fmla="*/ 148 h 157"/>
                    <a:gd name="T46" fmla="*/ 57 w 94"/>
                    <a:gd name="T47" fmla="*/ 157 h 157"/>
                    <a:gd name="T48" fmla="*/ 52 w 94"/>
                    <a:gd name="T49" fmla="*/ 157 h 157"/>
                    <a:gd name="T50" fmla="*/ 43 w 94"/>
                    <a:gd name="T51" fmla="*/ 152 h 157"/>
                    <a:gd name="T52" fmla="*/ 36 w 94"/>
                    <a:gd name="T53" fmla="*/ 137 h 157"/>
                    <a:gd name="T54" fmla="*/ 30 w 94"/>
                    <a:gd name="T55" fmla="*/ 125 h 157"/>
                    <a:gd name="T56" fmla="*/ 26 w 94"/>
                    <a:gd name="T57" fmla="*/ 115 h 157"/>
                    <a:gd name="T58" fmla="*/ 24 w 94"/>
                    <a:gd name="T59" fmla="*/ 111 h 157"/>
                    <a:gd name="T60" fmla="*/ 29 w 94"/>
                    <a:gd name="T61" fmla="*/ 104 h 157"/>
                    <a:gd name="T62" fmla="*/ 30 w 94"/>
                    <a:gd name="T63" fmla="*/ 98 h 157"/>
                    <a:gd name="T64" fmla="*/ 29 w 94"/>
                    <a:gd name="T65" fmla="*/ 81 h 157"/>
                    <a:gd name="T66" fmla="*/ 14 w 94"/>
                    <a:gd name="T67" fmla="*/ 82 h 157"/>
                    <a:gd name="T68" fmla="*/ 10 w 94"/>
                    <a:gd name="T69" fmla="*/ 65 h 157"/>
                    <a:gd name="T70" fmla="*/ 9 w 94"/>
                    <a:gd name="T71" fmla="*/ 49 h 157"/>
                    <a:gd name="T72" fmla="*/ 21 w 94"/>
                    <a:gd name="T73" fmla="*/ 50 h 157"/>
                    <a:gd name="T74" fmla="*/ 27 w 94"/>
                    <a:gd name="T75" fmla="*/ 56 h 157"/>
                    <a:gd name="T76" fmla="*/ 28 w 94"/>
                    <a:gd name="T77" fmla="*/ 45 h 157"/>
                    <a:gd name="T78" fmla="*/ 24 w 94"/>
                    <a:gd name="T79" fmla="*/ 35 h 157"/>
                    <a:gd name="T80" fmla="*/ 16 w 94"/>
                    <a:gd name="T81" fmla="*/ 24 h 157"/>
                    <a:gd name="T82" fmla="*/ 21 w 94"/>
                    <a:gd name="T83" fmla="*/ 17 h 157"/>
                    <a:gd name="T84" fmla="*/ 30 w 94"/>
                    <a:gd name="T85" fmla="*/ 9 h 157"/>
                    <a:gd name="T86" fmla="*/ 38 w 94"/>
                    <a:gd name="T87" fmla="*/ 5 h 157"/>
                    <a:gd name="T88" fmla="*/ 41 w 94"/>
                    <a:gd name="T89" fmla="*/ 12 h 157"/>
                    <a:gd name="T90" fmla="*/ 58 w 94"/>
                    <a:gd name="T91" fmla="*/ 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4" h="157">
                      <a:moveTo>
                        <a:pt x="58" y="6"/>
                      </a:moveTo>
                      <a:cubicBezTo>
                        <a:pt x="60" y="9"/>
                        <a:pt x="61" y="13"/>
                        <a:pt x="62" y="17"/>
                      </a:cubicBezTo>
                      <a:cubicBezTo>
                        <a:pt x="67" y="22"/>
                        <a:pt x="73" y="25"/>
                        <a:pt x="79" y="29"/>
                      </a:cubicBezTo>
                      <a:cubicBezTo>
                        <a:pt x="80" y="29"/>
                        <a:pt x="81" y="29"/>
                        <a:pt x="81" y="29"/>
                      </a:cubicBezTo>
                      <a:cubicBezTo>
                        <a:pt x="82" y="30"/>
                        <a:pt x="84" y="31"/>
                        <a:pt x="84" y="33"/>
                      </a:cubicBezTo>
                      <a:cubicBezTo>
                        <a:pt x="87" y="32"/>
                        <a:pt x="87" y="35"/>
                        <a:pt x="89" y="35"/>
                      </a:cubicBezTo>
                      <a:cubicBezTo>
                        <a:pt x="89" y="37"/>
                        <a:pt x="90" y="38"/>
                        <a:pt x="90" y="40"/>
                      </a:cubicBezTo>
                      <a:cubicBezTo>
                        <a:pt x="90" y="41"/>
                        <a:pt x="92" y="41"/>
                        <a:pt x="92" y="42"/>
                      </a:cubicBezTo>
                      <a:cubicBezTo>
                        <a:pt x="92" y="45"/>
                        <a:pt x="94" y="47"/>
                        <a:pt x="93" y="49"/>
                      </a:cubicBezTo>
                      <a:cubicBezTo>
                        <a:pt x="93" y="51"/>
                        <a:pt x="90" y="53"/>
                        <a:pt x="89" y="53"/>
                      </a:cubicBezTo>
                      <a:cubicBezTo>
                        <a:pt x="88" y="53"/>
                        <a:pt x="88" y="53"/>
                        <a:pt x="86" y="52"/>
                      </a:cubicBezTo>
                      <a:cubicBezTo>
                        <a:pt x="85" y="52"/>
                        <a:pt x="84" y="52"/>
                        <a:pt x="84" y="52"/>
                      </a:cubicBezTo>
                      <a:cubicBezTo>
                        <a:pt x="82" y="51"/>
                        <a:pt x="81" y="49"/>
                        <a:pt x="78" y="48"/>
                      </a:cubicBezTo>
                      <a:cubicBezTo>
                        <a:pt x="78" y="47"/>
                        <a:pt x="77" y="47"/>
                        <a:pt x="76" y="47"/>
                      </a:cubicBezTo>
                      <a:cubicBezTo>
                        <a:pt x="76" y="46"/>
                        <a:pt x="75" y="45"/>
                        <a:pt x="74" y="45"/>
                      </a:cubicBezTo>
                      <a:cubicBezTo>
                        <a:pt x="73" y="44"/>
                        <a:pt x="71" y="43"/>
                        <a:pt x="70" y="42"/>
                      </a:cubicBezTo>
                      <a:cubicBezTo>
                        <a:pt x="69" y="42"/>
                        <a:pt x="69" y="42"/>
                        <a:pt x="68" y="42"/>
                      </a:cubicBezTo>
                      <a:cubicBezTo>
                        <a:pt x="68" y="40"/>
                        <a:pt x="63" y="39"/>
                        <a:pt x="63" y="42"/>
                      </a:cubicBezTo>
                      <a:cubicBezTo>
                        <a:pt x="63" y="44"/>
                        <a:pt x="66" y="47"/>
                        <a:pt x="67" y="50"/>
                      </a:cubicBezTo>
                      <a:cubicBezTo>
                        <a:pt x="68" y="52"/>
                        <a:pt x="70" y="56"/>
                        <a:pt x="71" y="57"/>
                      </a:cubicBezTo>
                      <a:cubicBezTo>
                        <a:pt x="67" y="60"/>
                        <a:pt x="62" y="66"/>
                        <a:pt x="57" y="62"/>
                      </a:cubicBezTo>
                      <a:cubicBezTo>
                        <a:pt x="55" y="58"/>
                        <a:pt x="52" y="55"/>
                        <a:pt x="48" y="54"/>
                      </a:cubicBezTo>
                      <a:cubicBezTo>
                        <a:pt x="47" y="53"/>
                        <a:pt x="45" y="50"/>
                        <a:pt x="43" y="50"/>
                      </a:cubicBezTo>
                      <a:cubicBezTo>
                        <a:pt x="42" y="50"/>
                        <a:pt x="40" y="51"/>
                        <a:pt x="39" y="53"/>
                      </a:cubicBezTo>
                      <a:cubicBezTo>
                        <a:pt x="39" y="54"/>
                        <a:pt x="40" y="55"/>
                        <a:pt x="41" y="57"/>
                      </a:cubicBezTo>
                      <a:cubicBezTo>
                        <a:pt x="41" y="61"/>
                        <a:pt x="41" y="66"/>
                        <a:pt x="43" y="68"/>
                      </a:cubicBezTo>
                      <a:cubicBezTo>
                        <a:pt x="43" y="69"/>
                        <a:pt x="43" y="69"/>
                        <a:pt x="43" y="70"/>
                      </a:cubicBezTo>
                      <a:cubicBezTo>
                        <a:pt x="43" y="71"/>
                        <a:pt x="44" y="70"/>
                        <a:pt x="44" y="71"/>
                      </a:cubicBezTo>
                      <a:cubicBezTo>
                        <a:pt x="45" y="74"/>
                        <a:pt x="46" y="76"/>
                        <a:pt x="48" y="78"/>
                      </a:cubicBezTo>
                      <a:cubicBezTo>
                        <a:pt x="49" y="79"/>
                        <a:pt x="50" y="81"/>
                        <a:pt x="51" y="82"/>
                      </a:cubicBezTo>
                      <a:cubicBezTo>
                        <a:pt x="53" y="84"/>
                        <a:pt x="55" y="85"/>
                        <a:pt x="56" y="88"/>
                      </a:cubicBezTo>
                      <a:cubicBezTo>
                        <a:pt x="59" y="91"/>
                        <a:pt x="64" y="100"/>
                        <a:pt x="59" y="104"/>
                      </a:cubicBezTo>
                      <a:cubicBezTo>
                        <a:pt x="53" y="103"/>
                        <a:pt x="52" y="98"/>
                        <a:pt x="48" y="95"/>
                      </a:cubicBezTo>
                      <a:cubicBezTo>
                        <a:pt x="47" y="96"/>
                        <a:pt x="46" y="97"/>
                        <a:pt x="45" y="98"/>
                      </a:cubicBezTo>
                      <a:cubicBezTo>
                        <a:pt x="45" y="101"/>
                        <a:pt x="45" y="105"/>
                        <a:pt x="42" y="107"/>
                      </a:cubicBezTo>
                      <a:cubicBezTo>
                        <a:pt x="42" y="108"/>
                        <a:pt x="42" y="108"/>
                        <a:pt x="42" y="109"/>
                      </a:cubicBezTo>
                      <a:cubicBezTo>
                        <a:pt x="39" y="108"/>
                        <a:pt x="36" y="114"/>
                        <a:pt x="36" y="116"/>
                      </a:cubicBezTo>
                      <a:cubicBezTo>
                        <a:pt x="37" y="117"/>
                        <a:pt x="38" y="117"/>
                        <a:pt x="39" y="118"/>
                      </a:cubicBezTo>
                      <a:cubicBezTo>
                        <a:pt x="39" y="119"/>
                        <a:pt x="39" y="120"/>
                        <a:pt x="40" y="121"/>
                      </a:cubicBezTo>
                      <a:cubicBezTo>
                        <a:pt x="41" y="124"/>
                        <a:pt x="43" y="124"/>
                        <a:pt x="43" y="127"/>
                      </a:cubicBezTo>
                      <a:cubicBezTo>
                        <a:pt x="43" y="128"/>
                        <a:pt x="45" y="128"/>
                        <a:pt x="45" y="128"/>
                      </a:cubicBezTo>
                      <a:cubicBezTo>
                        <a:pt x="46" y="129"/>
                        <a:pt x="46" y="130"/>
                        <a:pt x="46" y="131"/>
                      </a:cubicBezTo>
                      <a:cubicBezTo>
                        <a:pt x="48" y="132"/>
                        <a:pt x="50" y="134"/>
                        <a:pt x="51" y="136"/>
                      </a:cubicBezTo>
                      <a:cubicBezTo>
                        <a:pt x="52" y="137"/>
                        <a:pt x="52" y="138"/>
                        <a:pt x="53" y="139"/>
                      </a:cubicBezTo>
                      <a:cubicBezTo>
                        <a:pt x="55" y="142"/>
                        <a:pt x="58" y="143"/>
                        <a:pt x="60" y="146"/>
                      </a:cubicBezTo>
                      <a:cubicBezTo>
                        <a:pt x="60" y="146"/>
                        <a:pt x="60" y="147"/>
                        <a:pt x="60" y="148"/>
                      </a:cubicBezTo>
                      <a:cubicBezTo>
                        <a:pt x="61" y="149"/>
                        <a:pt x="62" y="150"/>
                        <a:pt x="62" y="151"/>
                      </a:cubicBezTo>
                      <a:cubicBezTo>
                        <a:pt x="62" y="153"/>
                        <a:pt x="58" y="156"/>
                        <a:pt x="57" y="157"/>
                      </a:cubicBezTo>
                      <a:cubicBezTo>
                        <a:pt x="56" y="157"/>
                        <a:pt x="56" y="156"/>
                        <a:pt x="54" y="156"/>
                      </a:cubicBezTo>
                      <a:cubicBezTo>
                        <a:pt x="54" y="156"/>
                        <a:pt x="53" y="157"/>
                        <a:pt x="52" y="157"/>
                      </a:cubicBezTo>
                      <a:cubicBezTo>
                        <a:pt x="49" y="156"/>
                        <a:pt x="45" y="154"/>
                        <a:pt x="43" y="153"/>
                      </a:cubicBezTo>
                      <a:cubicBezTo>
                        <a:pt x="42" y="153"/>
                        <a:pt x="43" y="153"/>
                        <a:pt x="43" y="152"/>
                      </a:cubicBezTo>
                      <a:cubicBezTo>
                        <a:pt x="41" y="152"/>
                        <a:pt x="41" y="151"/>
                        <a:pt x="40" y="150"/>
                      </a:cubicBezTo>
                      <a:cubicBezTo>
                        <a:pt x="39" y="146"/>
                        <a:pt x="37" y="141"/>
                        <a:pt x="36" y="137"/>
                      </a:cubicBezTo>
                      <a:cubicBezTo>
                        <a:pt x="35" y="135"/>
                        <a:pt x="34" y="133"/>
                        <a:pt x="33" y="132"/>
                      </a:cubicBezTo>
                      <a:cubicBezTo>
                        <a:pt x="32" y="129"/>
                        <a:pt x="32" y="127"/>
                        <a:pt x="30" y="125"/>
                      </a:cubicBezTo>
                      <a:cubicBezTo>
                        <a:pt x="30" y="123"/>
                        <a:pt x="28" y="122"/>
                        <a:pt x="29" y="119"/>
                      </a:cubicBezTo>
                      <a:cubicBezTo>
                        <a:pt x="27" y="118"/>
                        <a:pt x="27" y="117"/>
                        <a:pt x="26" y="115"/>
                      </a:cubicBezTo>
                      <a:cubicBezTo>
                        <a:pt x="26" y="114"/>
                        <a:pt x="25" y="113"/>
                        <a:pt x="24" y="112"/>
                      </a:cubicBezTo>
                      <a:cubicBezTo>
                        <a:pt x="24" y="112"/>
                        <a:pt x="24" y="111"/>
                        <a:pt x="24" y="111"/>
                      </a:cubicBezTo>
                      <a:cubicBezTo>
                        <a:pt x="23" y="109"/>
                        <a:pt x="21" y="108"/>
                        <a:pt x="23" y="105"/>
                      </a:cubicBezTo>
                      <a:cubicBezTo>
                        <a:pt x="25" y="104"/>
                        <a:pt x="28" y="105"/>
                        <a:pt x="29" y="104"/>
                      </a:cubicBezTo>
                      <a:cubicBezTo>
                        <a:pt x="30" y="103"/>
                        <a:pt x="31" y="101"/>
                        <a:pt x="30" y="100"/>
                      </a:cubicBezTo>
                      <a:cubicBezTo>
                        <a:pt x="30" y="99"/>
                        <a:pt x="30" y="98"/>
                        <a:pt x="30" y="98"/>
                      </a:cubicBezTo>
                      <a:cubicBezTo>
                        <a:pt x="30" y="96"/>
                        <a:pt x="30" y="94"/>
                        <a:pt x="30" y="93"/>
                      </a:cubicBezTo>
                      <a:cubicBezTo>
                        <a:pt x="30" y="89"/>
                        <a:pt x="29" y="85"/>
                        <a:pt x="29" y="81"/>
                      </a:cubicBezTo>
                      <a:cubicBezTo>
                        <a:pt x="27" y="78"/>
                        <a:pt x="21" y="78"/>
                        <a:pt x="21" y="82"/>
                      </a:cubicBezTo>
                      <a:cubicBezTo>
                        <a:pt x="19" y="84"/>
                        <a:pt x="15" y="86"/>
                        <a:pt x="14" y="82"/>
                      </a:cubicBezTo>
                      <a:cubicBezTo>
                        <a:pt x="13" y="80"/>
                        <a:pt x="14" y="78"/>
                        <a:pt x="13" y="75"/>
                      </a:cubicBezTo>
                      <a:cubicBezTo>
                        <a:pt x="13" y="71"/>
                        <a:pt x="11" y="67"/>
                        <a:pt x="10" y="65"/>
                      </a:cubicBezTo>
                      <a:cubicBezTo>
                        <a:pt x="7" y="63"/>
                        <a:pt x="5" y="60"/>
                        <a:pt x="2" y="59"/>
                      </a:cubicBezTo>
                      <a:cubicBezTo>
                        <a:pt x="0" y="54"/>
                        <a:pt x="5" y="50"/>
                        <a:pt x="9" y="49"/>
                      </a:cubicBezTo>
                      <a:cubicBezTo>
                        <a:pt x="10" y="49"/>
                        <a:pt x="11" y="50"/>
                        <a:pt x="12" y="50"/>
                      </a:cubicBezTo>
                      <a:cubicBezTo>
                        <a:pt x="15" y="50"/>
                        <a:pt x="19" y="49"/>
                        <a:pt x="21" y="50"/>
                      </a:cubicBezTo>
                      <a:cubicBezTo>
                        <a:pt x="23" y="50"/>
                        <a:pt x="24" y="52"/>
                        <a:pt x="25" y="54"/>
                      </a:cubicBezTo>
                      <a:cubicBezTo>
                        <a:pt x="25" y="55"/>
                        <a:pt x="26" y="56"/>
                        <a:pt x="27" y="56"/>
                      </a:cubicBezTo>
                      <a:cubicBezTo>
                        <a:pt x="29" y="56"/>
                        <a:pt x="29" y="52"/>
                        <a:pt x="29" y="51"/>
                      </a:cubicBezTo>
                      <a:cubicBezTo>
                        <a:pt x="29" y="49"/>
                        <a:pt x="29" y="47"/>
                        <a:pt x="28" y="45"/>
                      </a:cubicBezTo>
                      <a:cubicBezTo>
                        <a:pt x="28" y="43"/>
                        <a:pt x="28" y="41"/>
                        <a:pt x="28" y="40"/>
                      </a:cubicBezTo>
                      <a:cubicBezTo>
                        <a:pt x="27" y="38"/>
                        <a:pt x="25" y="38"/>
                        <a:pt x="24" y="35"/>
                      </a:cubicBezTo>
                      <a:cubicBezTo>
                        <a:pt x="24" y="35"/>
                        <a:pt x="23" y="35"/>
                        <a:pt x="23" y="35"/>
                      </a:cubicBezTo>
                      <a:cubicBezTo>
                        <a:pt x="21" y="31"/>
                        <a:pt x="16" y="28"/>
                        <a:pt x="16" y="24"/>
                      </a:cubicBezTo>
                      <a:cubicBezTo>
                        <a:pt x="15" y="21"/>
                        <a:pt x="19" y="20"/>
                        <a:pt x="19" y="17"/>
                      </a:cubicBezTo>
                      <a:cubicBezTo>
                        <a:pt x="19" y="17"/>
                        <a:pt x="20" y="17"/>
                        <a:pt x="21" y="17"/>
                      </a:cubicBezTo>
                      <a:cubicBezTo>
                        <a:pt x="23" y="15"/>
                        <a:pt x="26" y="14"/>
                        <a:pt x="28" y="13"/>
                      </a:cubicBezTo>
                      <a:cubicBezTo>
                        <a:pt x="28" y="11"/>
                        <a:pt x="29" y="11"/>
                        <a:pt x="30" y="9"/>
                      </a:cubicBezTo>
                      <a:cubicBezTo>
                        <a:pt x="30" y="5"/>
                        <a:pt x="29" y="0"/>
                        <a:pt x="34" y="1"/>
                      </a:cubicBezTo>
                      <a:cubicBezTo>
                        <a:pt x="36" y="2"/>
                        <a:pt x="38" y="2"/>
                        <a:pt x="38" y="5"/>
                      </a:cubicBezTo>
                      <a:cubicBezTo>
                        <a:pt x="38" y="5"/>
                        <a:pt x="38" y="6"/>
                        <a:pt x="38" y="7"/>
                      </a:cubicBezTo>
                      <a:cubicBezTo>
                        <a:pt x="38" y="9"/>
                        <a:pt x="40" y="12"/>
                        <a:pt x="41" y="12"/>
                      </a:cubicBezTo>
                      <a:cubicBezTo>
                        <a:pt x="45" y="13"/>
                        <a:pt x="48" y="7"/>
                        <a:pt x="51" y="6"/>
                      </a:cubicBezTo>
                      <a:cubicBezTo>
                        <a:pt x="53" y="5"/>
                        <a:pt x="55" y="6"/>
                        <a:pt x="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Freeform 14">
                  <a:extLst>
                    <a:ext uri="{FF2B5EF4-FFF2-40B4-BE49-F238E27FC236}">
                      <a16:creationId xmlns="" xmlns:a16="http://schemas.microsoft.com/office/drawing/2014/main" id="{28F62FC8-65BB-41CB-9961-6AFCA1B93A76}"/>
                    </a:ext>
                  </a:extLst>
                </p:cNvPr>
                <p:cNvSpPr>
                  <a:spLocks/>
                </p:cNvSpPr>
                <p:nvPr/>
              </p:nvSpPr>
              <p:spPr bwMode="auto">
                <a:xfrm>
                  <a:off x="3429" y="1597"/>
                  <a:ext cx="33" cy="41"/>
                </a:xfrm>
                <a:custGeom>
                  <a:avLst/>
                  <a:gdLst>
                    <a:gd name="T0" fmla="*/ 16 w 16"/>
                    <a:gd name="T1" fmla="*/ 9 h 20"/>
                    <a:gd name="T2" fmla="*/ 15 w 16"/>
                    <a:gd name="T3" fmla="*/ 14 h 20"/>
                    <a:gd name="T4" fmla="*/ 5 w 16"/>
                    <a:gd name="T5" fmla="*/ 18 h 20"/>
                    <a:gd name="T6" fmla="*/ 3 w 16"/>
                    <a:gd name="T7" fmla="*/ 16 h 20"/>
                    <a:gd name="T8" fmla="*/ 0 w 16"/>
                    <a:gd name="T9" fmla="*/ 14 h 20"/>
                    <a:gd name="T10" fmla="*/ 3 w 16"/>
                    <a:gd name="T11" fmla="*/ 7 h 20"/>
                    <a:gd name="T12" fmla="*/ 12 w 16"/>
                    <a:gd name="T13" fmla="*/ 1 h 20"/>
                    <a:gd name="T14" fmla="*/ 16 w 16"/>
                    <a:gd name="T15" fmla="*/ 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0">
                      <a:moveTo>
                        <a:pt x="16" y="9"/>
                      </a:moveTo>
                      <a:cubicBezTo>
                        <a:pt x="15" y="9"/>
                        <a:pt x="14" y="12"/>
                        <a:pt x="15" y="14"/>
                      </a:cubicBezTo>
                      <a:cubicBezTo>
                        <a:pt x="13" y="16"/>
                        <a:pt x="10" y="20"/>
                        <a:pt x="5" y="18"/>
                      </a:cubicBezTo>
                      <a:cubicBezTo>
                        <a:pt x="4" y="18"/>
                        <a:pt x="4" y="17"/>
                        <a:pt x="3" y="16"/>
                      </a:cubicBezTo>
                      <a:cubicBezTo>
                        <a:pt x="2" y="15"/>
                        <a:pt x="1" y="16"/>
                        <a:pt x="0" y="14"/>
                      </a:cubicBezTo>
                      <a:cubicBezTo>
                        <a:pt x="0" y="13"/>
                        <a:pt x="2" y="9"/>
                        <a:pt x="3" y="7"/>
                      </a:cubicBezTo>
                      <a:cubicBezTo>
                        <a:pt x="5" y="4"/>
                        <a:pt x="8" y="0"/>
                        <a:pt x="12" y="1"/>
                      </a:cubicBezTo>
                      <a:cubicBezTo>
                        <a:pt x="15" y="2"/>
                        <a:pt x="16" y="5"/>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Freeform 15">
                  <a:extLst>
                    <a:ext uri="{FF2B5EF4-FFF2-40B4-BE49-F238E27FC236}">
                      <a16:creationId xmlns="" xmlns:a16="http://schemas.microsoft.com/office/drawing/2014/main" id="{A061FD97-1515-4AE3-A69A-5F480B4B5F26}"/>
                    </a:ext>
                  </a:extLst>
                </p:cNvPr>
                <p:cNvSpPr>
                  <a:spLocks/>
                </p:cNvSpPr>
                <p:nvPr/>
              </p:nvSpPr>
              <p:spPr bwMode="auto">
                <a:xfrm>
                  <a:off x="2387" y="1649"/>
                  <a:ext cx="54" cy="41"/>
                </a:xfrm>
                <a:custGeom>
                  <a:avLst/>
                  <a:gdLst>
                    <a:gd name="T0" fmla="*/ 25 w 26"/>
                    <a:gd name="T1" fmla="*/ 4 h 20"/>
                    <a:gd name="T2" fmla="*/ 17 w 26"/>
                    <a:gd name="T3" fmla="*/ 16 h 20"/>
                    <a:gd name="T4" fmla="*/ 10 w 26"/>
                    <a:gd name="T5" fmla="*/ 16 h 20"/>
                    <a:gd name="T6" fmla="*/ 4 w 26"/>
                    <a:gd name="T7" fmla="*/ 12 h 20"/>
                    <a:gd name="T8" fmla="*/ 0 w 26"/>
                    <a:gd name="T9" fmla="*/ 5 h 20"/>
                    <a:gd name="T10" fmla="*/ 7 w 26"/>
                    <a:gd name="T11" fmla="*/ 2 h 20"/>
                    <a:gd name="T12" fmla="*/ 13 w 26"/>
                    <a:gd name="T13" fmla="*/ 0 h 20"/>
                    <a:gd name="T14" fmla="*/ 21 w 26"/>
                    <a:gd name="T15" fmla="*/ 1 h 20"/>
                    <a:gd name="T16" fmla="*/ 25 w 26"/>
                    <a:gd name="T1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
                      <a:moveTo>
                        <a:pt x="25" y="4"/>
                      </a:moveTo>
                      <a:cubicBezTo>
                        <a:pt x="26" y="10"/>
                        <a:pt x="24" y="20"/>
                        <a:pt x="17" y="16"/>
                      </a:cubicBezTo>
                      <a:cubicBezTo>
                        <a:pt x="14" y="17"/>
                        <a:pt x="13" y="15"/>
                        <a:pt x="10" y="16"/>
                      </a:cubicBezTo>
                      <a:cubicBezTo>
                        <a:pt x="8" y="15"/>
                        <a:pt x="6" y="13"/>
                        <a:pt x="4" y="12"/>
                      </a:cubicBezTo>
                      <a:cubicBezTo>
                        <a:pt x="4" y="9"/>
                        <a:pt x="0" y="8"/>
                        <a:pt x="0" y="5"/>
                      </a:cubicBezTo>
                      <a:cubicBezTo>
                        <a:pt x="1" y="3"/>
                        <a:pt x="4" y="1"/>
                        <a:pt x="7" y="2"/>
                      </a:cubicBezTo>
                      <a:cubicBezTo>
                        <a:pt x="8" y="2"/>
                        <a:pt x="11" y="1"/>
                        <a:pt x="13" y="0"/>
                      </a:cubicBezTo>
                      <a:cubicBezTo>
                        <a:pt x="14" y="0"/>
                        <a:pt x="20" y="0"/>
                        <a:pt x="21" y="1"/>
                      </a:cubicBezTo>
                      <a:cubicBezTo>
                        <a:pt x="23" y="1"/>
                        <a:pt x="23" y="3"/>
                        <a:pt x="2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 name="Freeform 16">
                  <a:extLst>
                    <a:ext uri="{FF2B5EF4-FFF2-40B4-BE49-F238E27FC236}">
                      <a16:creationId xmlns="" xmlns:a16="http://schemas.microsoft.com/office/drawing/2014/main" id="{01F1DEEC-7349-411C-9120-3B6A66FECD5A}"/>
                    </a:ext>
                  </a:extLst>
                </p:cNvPr>
                <p:cNvSpPr>
                  <a:spLocks/>
                </p:cNvSpPr>
                <p:nvPr/>
              </p:nvSpPr>
              <p:spPr bwMode="auto">
                <a:xfrm>
                  <a:off x="2431" y="1692"/>
                  <a:ext cx="54" cy="38"/>
                </a:xfrm>
                <a:custGeom>
                  <a:avLst/>
                  <a:gdLst>
                    <a:gd name="T0" fmla="*/ 1 w 26"/>
                    <a:gd name="T1" fmla="*/ 3 h 18"/>
                    <a:gd name="T2" fmla="*/ 19 w 26"/>
                    <a:gd name="T3" fmla="*/ 0 h 18"/>
                    <a:gd name="T4" fmla="*/ 23 w 26"/>
                    <a:gd name="T5" fmla="*/ 3 h 18"/>
                    <a:gd name="T6" fmla="*/ 26 w 26"/>
                    <a:gd name="T7" fmla="*/ 9 h 18"/>
                    <a:gd name="T8" fmla="*/ 21 w 26"/>
                    <a:gd name="T9" fmla="*/ 17 h 18"/>
                    <a:gd name="T10" fmla="*/ 17 w 26"/>
                    <a:gd name="T11" fmla="*/ 15 h 18"/>
                    <a:gd name="T12" fmla="*/ 10 w 26"/>
                    <a:gd name="T13" fmla="*/ 12 h 18"/>
                    <a:gd name="T14" fmla="*/ 4 w 26"/>
                    <a:gd name="T15" fmla="*/ 10 h 18"/>
                    <a:gd name="T16" fmla="*/ 1 w 2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
                      <a:moveTo>
                        <a:pt x="1" y="3"/>
                      </a:moveTo>
                      <a:cubicBezTo>
                        <a:pt x="6" y="0"/>
                        <a:pt x="13" y="1"/>
                        <a:pt x="19" y="0"/>
                      </a:cubicBezTo>
                      <a:cubicBezTo>
                        <a:pt x="20" y="0"/>
                        <a:pt x="23" y="2"/>
                        <a:pt x="23" y="3"/>
                      </a:cubicBezTo>
                      <a:cubicBezTo>
                        <a:pt x="24" y="5"/>
                        <a:pt x="25" y="7"/>
                        <a:pt x="26" y="9"/>
                      </a:cubicBezTo>
                      <a:cubicBezTo>
                        <a:pt x="25" y="12"/>
                        <a:pt x="25" y="18"/>
                        <a:pt x="21" y="17"/>
                      </a:cubicBezTo>
                      <a:cubicBezTo>
                        <a:pt x="19" y="17"/>
                        <a:pt x="19" y="16"/>
                        <a:pt x="17" y="15"/>
                      </a:cubicBezTo>
                      <a:cubicBezTo>
                        <a:pt x="14" y="14"/>
                        <a:pt x="11" y="14"/>
                        <a:pt x="10" y="12"/>
                      </a:cubicBezTo>
                      <a:cubicBezTo>
                        <a:pt x="7" y="12"/>
                        <a:pt x="6" y="11"/>
                        <a:pt x="4" y="10"/>
                      </a:cubicBezTo>
                      <a:cubicBezTo>
                        <a:pt x="2" y="8"/>
                        <a:pt x="0" y="7"/>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 name="Freeform 17">
                  <a:extLst>
                    <a:ext uri="{FF2B5EF4-FFF2-40B4-BE49-F238E27FC236}">
                      <a16:creationId xmlns="" xmlns:a16="http://schemas.microsoft.com/office/drawing/2014/main" id="{FDBCF4DF-A02D-42CB-AF9C-7E389C2C4B22}"/>
                    </a:ext>
                  </a:extLst>
                </p:cNvPr>
                <p:cNvSpPr>
                  <a:spLocks/>
                </p:cNvSpPr>
                <p:nvPr/>
              </p:nvSpPr>
              <p:spPr bwMode="auto">
                <a:xfrm>
                  <a:off x="3495" y="1983"/>
                  <a:ext cx="142" cy="86"/>
                </a:xfrm>
                <a:custGeom>
                  <a:avLst/>
                  <a:gdLst>
                    <a:gd name="T0" fmla="*/ 64 w 68"/>
                    <a:gd name="T1" fmla="*/ 41 h 41"/>
                    <a:gd name="T2" fmla="*/ 61 w 68"/>
                    <a:gd name="T3" fmla="*/ 41 h 41"/>
                    <a:gd name="T4" fmla="*/ 57 w 68"/>
                    <a:gd name="T5" fmla="*/ 40 h 41"/>
                    <a:gd name="T6" fmla="*/ 56 w 68"/>
                    <a:gd name="T7" fmla="*/ 39 h 41"/>
                    <a:gd name="T8" fmla="*/ 52 w 68"/>
                    <a:gd name="T9" fmla="*/ 38 h 41"/>
                    <a:gd name="T10" fmla="*/ 45 w 68"/>
                    <a:gd name="T11" fmla="*/ 35 h 41"/>
                    <a:gd name="T12" fmla="*/ 41 w 68"/>
                    <a:gd name="T13" fmla="*/ 35 h 41"/>
                    <a:gd name="T14" fmla="*/ 34 w 68"/>
                    <a:gd name="T15" fmla="*/ 34 h 41"/>
                    <a:gd name="T16" fmla="*/ 19 w 68"/>
                    <a:gd name="T17" fmla="*/ 34 h 41"/>
                    <a:gd name="T18" fmla="*/ 2 w 68"/>
                    <a:gd name="T19" fmla="*/ 34 h 41"/>
                    <a:gd name="T20" fmla="*/ 0 w 68"/>
                    <a:gd name="T21" fmla="*/ 30 h 41"/>
                    <a:gd name="T22" fmla="*/ 4 w 68"/>
                    <a:gd name="T23" fmla="*/ 26 h 41"/>
                    <a:gd name="T24" fmla="*/ 19 w 68"/>
                    <a:gd name="T25" fmla="*/ 26 h 41"/>
                    <a:gd name="T26" fmla="*/ 22 w 68"/>
                    <a:gd name="T27" fmla="*/ 25 h 41"/>
                    <a:gd name="T28" fmla="*/ 24 w 68"/>
                    <a:gd name="T29" fmla="*/ 25 h 41"/>
                    <a:gd name="T30" fmla="*/ 29 w 68"/>
                    <a:gd name="T31" fmla="*/ 25 h 41"/>
                    <a:gd name="T32" fmla="*/ 26 w 68"/>
                    <a:gd name="T33" fmla="*/ 17 h 41"/>
                    <a:gd name="T34" fmla="*/ 21 w 68"/>
                    <a:gd name="T35" fmla="*/ 13 h 41"/>
                    <a:gd name="T36" fmla="*/ 19 w 68"/>
                    <a:gd name="T37" fmla="*/ 13 h 41"/>
                    <a:gd name="T38" fmla="*/ 16 w 68"/>
                    <a:gd name="T39" fmla="*/ 9 h 41"/>
                    <a:gd name="T40" fmla="*/ 15 w 68"/>
                    <a:gd name="T41" fmla="*/ 0 h 41"/>
                    <a:gd name="T42" fmla="*/ 18 w 68"/>
                    <a:gd name="T43" fmla="*/ 2 h 41"/>
                    <a:gd name="T44" fmla="*/ 20 w 68"/>
                    <a:gd name="T45" fmla="*/ 2 h 41"/>
                    <a:gd name="T46" fmla="*/ 23 w 68"/>
                    <a:gd name="T47" fmla="*/ 6 h 41"/>
                    <a:gd name="T48" fmla="*/ 29 w 68"/>
                    <a:gd name="T49" fmla="*/ 11 h 41"/>
                    <a:gd name="T50" fmla="*/ 31 w 68"/>
                    <a:gd name="T51" fmla="*/ 12 h 41"/>
                    <a:gd name="T52" fmla="*/ 32 w 68"/>
                    <a:gd name="T53" fmla="*/ 14 h 41"/>
                    <a:gd name="T54" fmla="*/ 43 w 68"/>
                    <a:gd name="T55" fmla="*/ 23 h 41"/>
                    <a:gd name="T56" fmla="*/ 48 w 68"/>
                    <a:gd name="T57" fmla="*/ 27 h 41"/>
                    <a:gd name="T58" fmla="*/ 56 w 68"/>
                    <a:gd name="T59" fmla="*/ 31 h 41"/>
                    <a:gd name="T60" fmla="*/ 60 w 68"/>
                    <a:gd name="T61" fmla="*/ 31 h 41"/>
                    <a:gd name="T62" fmla="*/ 62 w 68"/>
                    <a:gd name="T63" fmla="*/ 33 h 41"/>
                    <a:gd name="T64" fmla="*/ 64 w 68"/>
                    <a:gd name="T65" fmla="*/ 33 h 41"/>
                    <a:gd name="T66" fmla="*/ 64 w 68"/>
                    <a:gd name="T6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41">
                      <a:moveTo>
                        <a:pt x="64" y="41"/>
                      </a:moveTo>
                      <a:cubicBezTo>
                        <a:pt x="62" y="41"/>
                        <a:pt x="62" y="41"/>
                        <a:pt x="61" y="41"/>
                      </a:cubicBezTo>
                      <a:cubicBezTo>
                        <a:pt x="60" y="40"/>
                        <a:pt x="58" y="40"/>
                        <a:pt x="57" y="40"/>
                      </a:cubicBezTo>
                      <a:cubicBezTo>
                        <a:pt x="57" y="40"/>
                        <a:pt x="56" y="39"/>
                        <a:pt x="56" y="39"/>
                      </a:cubicBezTo>
                      <a:cubicBezTo>
                        <a:pt x="54" y="38"/>
                        <a:pt x="53" y="38"/>
                        <a:pt x="52" y="38"/>
                      </a:cubicBezTo>
                      <a:cubicBezTo>
                        <a:pt x="50" y="37"/>
                        <a:pt x="48" y="36"/>
                        <a:pt x="45" y="35"/>
                      </a:cubicBezTo>
                      <a:cubicBezTo>
                        <a:pt x="44" y="35"/>
                        <a:pt x="43" y="35"/>
                        <a:pt x="41" y="35"/>
                      </a:cubicBezTo>
                      <a:cubicBezTo>
                        <a:pt x="39" y="35"/>
                        <a:pt x="37" y="34"/>
                        <a:pt x="34" y="34"/>
                      </a:cubicBezTo>
                      <a:cubicBezTo>
                        <a:pt x="30" y="34"/>
                        <a:pt x="24" y="34"/>
                        <a:pt x="19" y="34"/>
                      </a:cubicBezTo>
                      <a:cubicBezTo>
                        <a:pt x="13" y="34"/>
                        <a:pt x="7" y="34"/>
                        <a:pt x="2" y="34"/>
                      </a:cubicBezTo>
                      <a:cubicBezTo>
                        <a:pt x="1" y="33"/>
                        <a:pt x="1" y="31"/>
                        <a:pt x="0" y="30"/>
                      </a:cubicBezTo>
                      <a:cubicBezTo>
                        <a:pt x="2" y="29"/>
                        <a:pt x="2" y="27"/>
                        <a:pt x="4" y="26"/>
                      </a:cubicBezTo>
                      <a:cubicBezTo>
                        <a:pt x="7" y="24"/>
                        <a:pt x="14" y="26"/>
                        <a:pt x="19" y="26"/>
                      </a:cubicBezTo>
                      <a:cubicBezTo>
                        <a:pt x="20" y="25"/>
                        <a:pt x="21" y="25"/>
                        <a:pt x="22" y="25"/>
                      </a:cubicBezTo>
                      <a:cubicBezTo>
                        <a:pt x="22" y="25"/>
                        <a:pt x="23" y="25"/>
                        <a:pt x="24" y="25"/>
                      </a:cubicBezTo>
                      <a:cubicBezTo>
                        <a:pt x="26" y="25"/>
                        <a:pt x="27" y="24"/>
                        <a:pt x="29" y="25"/>
                      </a:cubicBezTo>
                      <a:cubicBezTo>
                        <a:pt x="30" y="21"/>
                        <a:pt x="27" y="20"/>
                        <a:pt x="26" y="17"/>
                      </a:cubicBezTo>
                      <a:cubicBezTo>
                        <a:pt x="24" y="16"/>
                        <a:pt x="22" y="15"/>
                        <a:pt x="21" y="13"/>
                      </a:cubicBezTo>
                      <a:cubicBezTo>
                        <a:pt x="21" y="12"/>
                        <a:pt x="20" y="13"/>
                        <a:pt x="19" y="13"/>
                      </a:cubicBezTo>
                      <a:cubicBezTo>
                        <a:pt x="19" y="11"/>
                        <a:pt x="16" y="11"/>
                        <a:pt x="16" y="9"/>
                      </a:cubicBezTo>
                      <a:cubicBezTo>
                        <a:pt x="12" y="8"/>
                        <a:pt x="9" y="0"/>
                        <a:pt x="15" y="0"/>
                      </a:cubicBezTo>
                      <a:cubicBezTo>
                        <a:pt x="16" y="0"/>
                        <a:pt x="17" y="1"/>
                        <a:pt x="18" y="2"/>
                      </a:cubicBezTo>
                      <a:cubicBezTo>
                        <a:pt x="19" y="2"/>
                        <a:pt x="20" y="2"/>
                        <a:pt x="20" y="2"/>
                      </a:cubicBezTo>
                      <a:cubicBezTo>
                        <a:pt x="22" y="3"/>
                        <a:pt x="23" y="5"/>
                        <a:pt x="23" y="6"/>
                      </a:cubicBezTo>
                      <a:cubicBezTo>
                        <a:pt x="25" y="8"/>
                        <a:pt x="28" y="9"/>
                        <a:pt x="29" y="11"/>
                      </a:cubicBezTo>
                      <a:cubicBezTo>
                        <a:pt x="29" y="11"/>
                        <a:pt x="30" y="11"/>
                        <a:pt x="31" y="12"/>
                      </a:cubicBezTo>
                      <a:cubicBezTo>
                        <a:pt x="31" y="13"/>
                        <a:pt x="32" y="13"/>
                        <a:pt x="32" y="14"/>
                      </a:cubicBezTo>
                      <a:cubicBezTo>
                        <a:pt x="37" y="16"/>
                        <a:pt x="39" y="21"/>
                        <a:pt x="43" y="23"/>
                      </a:cubicBezTo>
                      <a:cubicBezTo>
                        <a:pt x="45" y="24"/>
                        <a:pt x="47" y="25"/>
                        <a:pt x="48" y="27"/>
                      </a:cubicBezTo>
                      <a:cubicBezTo>
                        <a:pt x="51" y="27"/>
                        <a:pt x="53" y="30"/>
                        <a:pt x="56" y="31"/>
                      </a:cubicBezTo>
                      <a:cubicBezTo>
                        <a:pt x="57" y="31"/>
                        <a:pt x="59" y="30"/>
                        <a:pt x="60" y="31"/>
                      </a:cubicBezTo>
                      <a:cubicBezTo>
                        <a:pt x="61" y="31"/>
                        <a:pt x="61" y="32"/>
                        <a:pt x="62" y="33"/>
                      </a:cubicBezTo>
                      <a:cubicBezTo>
                        <a:pt x="63" y="33"/>
                        <a:pt x="63" y="33"/>
                        <a:pt x="64" y="33"/>
                      </a:cubicBezTo>
                      <a:cubicBezTo>
                        <a:pt x="68" y="34"/>
                        <a:pt x="68" y="39"/>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 name="Freeform 18">
                  <a:extLst>
                    <a:ext uri="{FF2B5EF4-FFF2-40B4-BE49-F238E27FC236}">
                      <a16:creationId xmlns="" xmlns:a16="http://schemas.microsoft.com/office/drawing/2014/main" id="{827AB47F-EF0F-49A7-8A0A-050C480376D0}"/>
                    </a:ext>
                  </a:extLst>
                </p:cNvPr>
                <p:cNvSpPr>
                  <a:spLocks/>
                </p:cNvSpPr>
                <p:nvPr/>
              </p:nvSpPr>
              <p:spPr bwMode="auto">
                <a:xfrm>
                  <a:off x="2377" y="2004"/>
                  <a:ext cx="164" cy="119"/>
                </a:xfrm>
                <a:custGeom>
                  <a:avLst/>
                  <a:gdLst>
                    <a:gd name="T0" fmla="*/ 67 w 79"/>
                    <a:gd name="T1" fmla="*/ 1 h 57"/>
                    <a:gd name="T2" fmla="*/ 70 w 79"/>
                    <a:gd name="T3" fmla="*/ 7 h 57"/>
                    <a:gd name="T4" fmla="*/ 71 w 79"/>
                    <a:gd name="T5" fmla="*/ 10 h 57"/>
                    <a:gd name="T6" fmla="*/ 74 w 79"/>
                    <a:gd name="T7" fmla="*/ 16 h 57"/>
                    <a:gd name="T8" fmla="*/ 74 w 79"/>
                    <a:gd name="T9" fmla="*/ 20 h 57"/>
                    <a:gd name="T10" fmla="*/ 78 w 79"/>
                    <a:gd name="T11" fmla="*/ 32 h 57"/>
                    <a:gd name="T12" fmla="*/ 75 w 79"/>
                    <a:gd name="T13" fmla="*/ 36 h 57"/>
                    <a:gd name="T14" fmla="*/ 65 w 79"/>
                    <a:gd name="T15" fmla="*/ 35 h 57"/>
                    <a:gd name="T16" fmla="*/ 63 w 79"/>
                    <a:gd name="T17" fmla="*/ 35 h 57"/>
                    <a:gd name="T18" fmla="*/ 60 w 79"/>
                    <a:gd name="T19" fmla="*/ 35 h 57"/>
                    <a:gd name="T20" fmla="*/ 57 w 79"/>
                    <a:gd name="T21" fmla="*/ 33 h 57"/>
                    <a:gd name="T22" fmla="*/ 51 w 79"/>
                    <a:gd name="T23" fmla="*/ 32 h 57"/>
                    <a:gd name="T24" fmla="*/ 41 w 79"/>
                    <a:gd name="T25" fmla="*/ 31 h 57"/>
                    <a:gd name="T26" fmla="*/ 38 w 79"/>
                    <a:gd name="T27" fmla="*/ 31 h 57"/>
                    <a:gd name="T28" fmla="*/ 32 w 79"/>
                    <a:gd name="T29" fmla="*/ 30 h 57"/>
                    <a:gd name="T30" fmla="*/ 29 w 79"/>
                    <a:gd name="T31" fmla="*/ 30 h 57"/>
                    <a:gd name="T32" fmla="*/ 27 w 79"/>
                    <a:gd name="T33" fmla="*/ 28 h 57"/>
                    <a:gd name="T34" fmla="*/ 20 w 79"/>
                    <a:gd name="T35" fmla="*/ 28 h 57"/>
                    <a:gd name="T36" fmla="*/ 13 w 79"/>
                    <a:gd name="T37" fmla="*/ 29 h 57"/>
                    <a:gd name="T38" fmla="*/ 14 w 79"/>
                    <a:gd name="T39" fmla="*/ 36 h 57"/>
                    <a:gd name="T40" fmla="*/ 15 w 79"/>
                    <a:gd name="T41" fmla="*/ 39 h 57"/>
                    <a:gd name="T42" fmla="*/ 16 w 79"/>
                    <a:gd name="T43" fmla="*/ 42 h 57"/>
                    <a:gd name="T44" fmla="*/ 17 w 79"/>
                    <a:gd name="T45" fmla="*/ 47 h 57"/>
                    <a:gd name="T46" fmla="*/ 19 w 79"/>
                    <a:gd name="T47" fmla="*/ 54 h 57"/>
                    <a:gd name="T48" fmla="*/ 11 w 79"/>
                    <a:gd name="T49" fmla="*/ 53 h 57"/>
                    <a:gd name="T50" fmla="*/ 8 w 79"/>
                    <a:gd name="T51" fmla="*/ 46 h 57"/>
                    <a:gd name="T52" fmla="*/ 7 w 79"/>
                    <a:gd name="T53" fmla="*/ 42 h 57"/>
                    <a:gd name="T54" fmla="*/ 4 w 79"/>
                    <a:gd name="T55" fmla="*/ 36 h 57"/>
                    <a:gd name="T56" fmla="*/ 4 w 79"/>
                    <a:gd name="T57" fmla="*/ 34 h 57"/>
                    <a:gd name="T58" fmla="*/ 3 w 79"/>
                    <a:gd name="T59" fmla="*/ 32 h 57"/>
                    <a:gd name="T60" fmla="*/ 2 w 79"/>
                    <a:gd name="T61" fmla="*/ 30 h 57"/>
                    <a:gd name="T62" fmla="*/ 1 w 79"/>
                    <a:gd name="T63" fmla="*/ 27 h 57"/>
                    <a:gd name="T64" fmla="*/ 1 w 79"/>
                    <a:gd name="T65" fmla="*/ 23 h 57"/>
                    <a:gd name="T66" fmla="*/ 6 w 79"/>
                    <a:gd name="T67" fmla="*/ 19 h 57"/>
                    <a:gd name="T68" fmla="*/ 17 w 79"/>
                    <a:gd name="T69" fmla="*/ 19 h 57"/>
                    <a:gd name="T70" fmla="*/ 22 w 79"/>
                    <a:gd name="T71" fmla="*/ 19 h 57"/>
                    <a:gd name="T72" fmla="*/ 24 w 79"/>
                    <a:gd name="T73" fmla="*/ 20 h 57"/>
                    <a:gd name="T74" fmla="*/ 30 w 79"/>
                    <a:gd name="T75" fmla="*/ 21 h 57"/>
                    <a:gd name="T76" fmla="*/ 33 w 79"/>
                    <a:gd name="T77" fmla="*/ 22 h 57"/>
                    <a:gd name="T78" fmla="*/ 36 w 79"/>
                    <a:gd name="T79" fmla="*/ 22 h 57"/>
                    <a:gd name="T80" fmla="*/ 52 w 79"/>
                    <a:gd name="T81" fmla="*/ 24 h 57"/>
                    <a:gd name="T82" fmla="*/ 66 w 79"/>
                    <a:gd name="T83" fmla="*/ 25 h 57"/>
                    <a:gd name="T84" fmla="*/ 64 w 79"/>
                    <a:gd name="T85" fmla="*/ 15 h 57"/>
                    <a:gd name="T86" fmla="*/ 62 w 79"/>
                    <a:gd name="T87" fmla="*/ 10 h 57"/>
                    <a:gd name="T88" fmla="*/ 62 w 79"/>
                    <a:gd name="T89" fmla="*/ 7 h 57"/>
                    <a:gd name="T90" fmla="*/ 61 w 79"/>
                    <a:gd name="T91" fmla="*/ 4 h 57"/>
                    <a:gd name="T92" fmla="*/ 67 w 79"/>
                    <a:gd name="T93"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9" h="57">
                      <a:moveTo>
                        <a:pt x="67" y="1"/>
                      </a:moveTo>
                      <a:cubicBezTo>
                        <a:pt x="68" y="3"/>
                        <a:pt x="69" y="5"/>
                        <a:pt x="70" y="7"/>
                      </a:cubicBezTo>
                      <a:cubicBezTo>
                        <a:pt x="70" y="8"/>
                        <a:pt x="70" y="9"/>
                        <a:pt x="71" y="10"/>
                      </a:cubicBezTo>
                      <a:cubicBezTo>
                        <a:pt x="71" y="12"/>
                        <a:pt x="73" y="14"/>
                        <a:pt x="74" y="16"/>
                      </a:cubicBezTo>
                      <a:cubicBezTo>
                        <a:pt x="74" y="17"/>
                        <a:pt x="74" y="18"/>
                        <a:pt x="74" y="20"/>
                      </a:cubicBezTo>
                      <a:cubicBezTo>
                        <a:pt x="75" y="23"/>
                        <a:pt x="79" y="27"/>
                        <a:pt x="78" y="32"/>
                      </a:cubicBezTo>
                      <a:cubicBezTo>
                        <a:pt x="78" y="33"/>
                        <a:pt x="76" y="36"/>
                        <a:pt x="75" y="36"/>
                      </a:cubicBezTo>
                      <a:cubicBezTo>
                        <a:pt x="74" y="37"/>
                        <a:pt x="68" y="36"/>
                        <a:pt x="65" y="35"/>
                      </a:cubicBezTo>
                      <a:cubicBezTo>
                        <a:pt x="64" y="35"/>
                        <a:pt x="64" y="35"/>
                        <a:pt x="63" y="35"/>
                      </a:cubicBezTo>
                      <a:cubicBezTo>
                        <a:pt x="62" y="34"/>
                        <a:pt x="61" y="35"/>
                        <a:pt x="60" y="35"/>
                      </a:cubicBezTo>
                      <a:cubicBezTo>
                        <a:pt x="59" y="34"/>
                        <a:pt x="58" y="34"/>
                        <a:pt x="57" y="33"/>
                      </a:cubicBezTo>
                      <a:cubicBezTo>
                        <a:pt x="55" y="33"/>
                        <a:pt x="53" y="33"/>
                        <a:pt x="51" y="32"/>
                      </a:cubicBezTo>
                      <a:cubicBezTo>
                        <a:pt x="48" y="32"/>
                        <a:pt x="44" y="31"/>
                        <a:pt x="41" y="31"/>
                      </a:cubicBezTo>
                      <a:cubicBezTo>
                        <a:pt x="40" y="31"/>
                        <a:pt x="39" y="31"/>
                        <a:pt x="38" y="31"/>
                      </a:cubicBezTo>
                      <a:cubicBezTo>
                        <a:pt x="36" y="30"/>
                        <a:pt x="34" y="30"/>
                        <a:pt x="32" y="30"/>
                      </a:cubicBezTo>
                      <a:cubicBezTo>
                        <a:pt x="31" y="29"/>
                        <a:pt x="30" y="30"/>
                        <a:pt x="29" y="30"/>
                      </a:cubicBezTo>
                      <a:cubicBezTo>
                        <a:pt x="28" y="30"/>
                        <a:pt x="28" y="29"/>
                        <a:pt x="27" y="28"/>
                      </a:cubicBezTo>
                      <a:cubicBezTo>
                        <a:pt x="25" y="28"/>
                        <a:pt x="23" y="28"/>
                        <a:pt x="20" y="28"/>
                      </a:cubicBezTo>
                      <a:cubicBezTo>
                        <a:pt x="18" y="28"/>
                        <a:pt x="15" y="26"/>
                        <a:pt x="13" y="29"/>
                      </a:cubicBezTo>
                      <a:cubicBezTo>
                        <a:pt x="12" y="32"/>
                        <a:pt x="14" y="34"/>
                        <a:pt x="14" y="36"/>
                      </a:cubicBezTo>
                      <a:cubicBezTo>
                        <a:pt x="15" y="37"/>
                        <a:pt x="15" y="38"/>
                        <a:pt x="15" y="39"/>
                      </a:cubicBezTo>
                      <a:cubicBezTo>
                        <a:pt x="15" y="40"/>
                        <a:pt x="16" y="41"/>
                        <a:pt x="16" y="42"/>
                      </a:cubicBezTo>
                      <a:cubicBezTo>
                        <a:pt x="17" y="44"/>
                        <a:pt x="17" y="46"/>
                        <a:pt x="17" y="47"/>
                      </a:cubicBezTo>
                      <a:cubicBezTo>
                        <a:pt x="18" y="49"/>
                        <a:pt x="20" y="50"/>
                        <a:pt x="19" y="54"/>
                      </a:cubicBezTo>
                      <a:cubicBezTo>
                        <a:pt x="17" y="57"/>
                        <a:pt x="12" y="55"/>
                        <a:pt x="11" y="53"/>
                      </a:cubicBezTo>
                      <a:cubicBezTo>
                        <a:pt x="10" y="50"/>
                        <a:pt x="9" y="48"/>
                        <a:pt x="8" y="46"/>
                      </a:cubicBezTo>
                      <a:cubicBezTo>
                        <a:pt x="7" y="44"/>
                        <a:pt x="7" y="43"/>
                        <a:pt x="7" y="42"/>
                      </a:cubicBezTo>
                      <a:cubicBezTo>
                        <a:pt x="6" y="40"/>
                        <a:pt x="4" y="38"/>
                        <a:pt x="4" y="36"/>
                      </a:cubicBezTo>
                      <a:cubicBezTo>
                        <a:pt x="3" y="35"/>
                        <a:pt x="4" y="34"/>
                        <a:pt x="4" y="34"/>
                      </a:cubicBezTo>
                      <a:cubicBezTo>
                        <a:pt x="4" y="33"/>
                        <a:pt x="3" y="33"/>
                        <a:pt x="3" y="32"/>
                      </a:cubicBezTo>
                      <a:cubicBezTo>
                        <a:pt x="2" y="31"/>
                        <a:pt x="3" y="30"/>
                        <a:pt x="2" y="30"/>
                      </a:cubicBezTo>
                      <a:cubicBezTo>
                        <a:pt x="2" y="29"/>
                        <a:pt x="1" y="28"/>
                        <a:pt x="1" y="27"/>
                      </a:cubicBezTo>
                      <a:cubicBezTo>
                        <a:pt x="1" y="26"/>
                        <a:pt x="0" y="24"/>
                        <a:pt x="1" y="23"/>
                      </a:cubicBezTo>
                      <a:cubicBezTo>
                        <a:pt x="1" y="22"/>
                        <a:pt x="4" y="19"/>
                        <a:pt x="6" y="19"/>
                      </a:cubicBezTo>
                      <a:cubicBezTo>
                        <a:pt x="9" y="17"/>
                        <a:pt x="13" y="18"/>
                        <a:pt x="17" y="19"/>
                      </a:cubicBezTo>
                      <a:cubicBezTo>
                        <a:pt x="18" y="19"/>
                        <a:pt x="20" y="19"/>
                        <a:pt x="22" y="19"/>
                      </a:cubicBezTo>
                      <a:cubicBezTo>
                        <a:pt x="23" y="19"/>
                        <a:pt x="23" y="20"/>
                        <a:pt x="24" y="20"/>
                      </a:cubicBezTo>
                      <a:cubicBezTo>
                        <a:pt x="26" y="20"/>
                        <a:pt x="28" y="20"/>
                        <a:pt x="30" y="21"/>
                      </a:cubicBezTo>
                      <a:cubicBezTo>
                        <a:pt x="31" y="21"/>
                        <a:pt x="32" y="21"/>
                        <a:pt x="33" y="22"/>
                      </a:cubicBezTo>
                      <a:cubicBezTo>
                        <a:pt x="34" y="22"/>
                        <a:pt x="35" y="22"/>
                        <a:pt x="36" y="22"/>
                      </a:cubicBezTo>
                      <a:cubicBezTo>
                        <a:pt x="41" y="22"/>
                        <a:pt x="46" y="23"/>
                        <a:pt x="52" y="24"/>
                      </a:cubicBezTo>
                      <a:cubicBezTo>
                        <a:pt x="56" y="25"/>
                        <a:pt x="62" y="26"/>
                        <a:pt x="66" y="25"/>
                      </a:cubicBezTo>
                      <a:cubicBezTo>
                        <a:pt x="67" y="21"/>
                        <a:pt x="66" y="17"/>
                        <a:pt x="64" y="15"/>
                      </a:cubicBezTo>
                      <a:cubicBezTo>
                        <a:pt x="65" y="13"/>
                        <a:pt x="63" y="12"/>
                        <a:pt x="62" y="10"/>
                      </a:cubicBezTo>
                      <a:cubicBezTo>
                        <a:pt x="62" y="9"/>
                        <a:pt x="62" y="8"/>
                        <a:pt x="62" y="7"/>
                      </a:cubicBezTo>
                      <a:cubicBezTo>
                        <a:pt x="62" y="5"/>
                        <a:pt x="61" y="4"/>
                        <a:pt x="61" y="4"/>
                      </a:cubicBezTo>
                      <a:cubicBezTo>
                        <a:pt x="61" y="1"/>
                        <a:pt x="64" y="0"/>
                        <a:pt x="6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 name="Freeform 19">
                  <a:extLst>
                    <a:ext uri="{FF2B5EF4-FFF2-40B4-BE49-F238E27FC236}">
                      <a16:creationId xmlns="" xmlns:a16="http://schemas.microsoft.com/office/drawing/2014/main" id="{3780CF13-1BBE-44A2-8882-CF9EF29DD111}"/>
                    </a:ext>
                  </a:extLst>
                </p:cNvPr>
                <p:cNvSpPr>
                  <a:spLocks/>
                </p:cNvSpPr>
                <p:nvPr/>
              </p:nvSpPr>
              <p:spPr bwMode="auto">
                <a:xfrm>
                  <a:off x="3458" y="2060"/>
                  <a:ext cx="142" cy="104"/>
                </a:xfrm>
                <a:custGeom>
                  <a:avLst/>
                  <a:gdLst>
                    <a:gd name="T0" fmla="*/ 20 w 68"/>
                    <a:gd name="T1" fmla="*/ 19 h 50"/>
                    <a:gd name="T2" fmla="*/ 25 w 68"/>
                    <a:gd name="T3" fmla="*/ 20 h 50"/>
                    <a:gd name="T4" fmla="*/ 29 w 68"/>
                    <a:gd name="T5" fmla="*/ 23 h 50"/>
                    <a:gd name="T6" fmla="*/ 31 w 68"/>
                    <a:gd name="T7" fmla="*/ 25 h 50"/>
                    <a:gd name="T8" fmla="*/ 40 w 68"/>
                    <a:gd name="T9" fmla="*/ 29 h 50"/>
                    <a:gd name="T10" fmla="*/ 44 w 68"/>
                    <a:gd name="T11" fmla="*/ 31 h 50"/>
                    <a:gd name="T12" fmla="*/ 46 w 68"/>
                    <a:gd name="T13" fmla="*/ 33 h 50"/>
                    <a:gd name="T14" fmla="*/ 47 w 68"/>
                    <a:gd name="T15" fmla="*/ 33 h 50"/>
                    <a:gd name="T16" fmla="*/ 64 w 68"/>
                    <a:gd name="T17" fmla="*/ 42 h 50"/>
                    <a:gd name="T18" fmla="*/ 66 w 68"/>
                    <a:gd name="T19" fmla="*/ 42 h 50"/>
                    <a:gd name="T20" fmla="*/ 68 w 68"/>
                    <a:gd name="T21" fmla="*/ 46 h 50"/>
                    <a:gd name="T22" fmla="*/ 64 w 68"/>
                    <a:gd name="T23" fmla="*/ 50 h 50"/>
                    <a:gd name="T24" fmla="*/ 58 w 68"/>
                    <a:gd name="T25" fmla="*/ 49 h 50"/>
                    <a:gd name="T26" fmla="*/ 56 w 68"/>
                    <a:gd name="T27" fmla="*/ 47 h 50"/>
                    <a:gd name="T28" fmla="*/ 55 w 68"/>
                    <a:gd name="T29" fmla="*/ 47 h 50"/>
                    <a:gd name="T30" fmla="*/ 53 w 68"/>
                    <a:gd name="T31" fmla="*/ 45 h 50"/>
                    <a:gd name="T32" fmla="*/ 49 w 68"/>
                    <a:gd name="T33" fmla="*/ 44 h 50"/>
                    <a:gd name="T34" fmla="*/ 47 w 68"/>
                    <a:gd name="T35" fmla="*/ 41 h 50"/>
                    <a:gd name="T36" fmla="*/ 44 w 68"/>
                    <a:gd name="T37" fmla="*/ 41 h 50"/>
                    <a:gd name="T38" fmla="*/ 42 w 68"/>
                    <a:gd name="T39" fmla="*/ 39 h 50"/>
                    <a:gd name="T40" fmla="*/ 40 w 68"/>
                    <a:gd name="T41" fmla="*/ 39 h 50"/>
                    <a:gd name="T42" fmla="*/ 37 w 68"/>
                    <a:gd name="T43" fmla="*/ 37 h 50"/>
                    <a:gd name="T44" fmla="*/ 36 w 68"/>
                    <a:gd name="T45" fmla="*/ 36 h 50"/>
                    <a:gd name="T46" fmla="*/ 34 w 68"/>
                    <a:gd name="T47" fmla="*/ 36 h 50"/>
                    <a:gd name="T48" fmla="*/ 29 w 68"/>
                    <a:gd name="T49" fmla="*/ 34 h 50"/>
                    <a:gd name="T50" fmla="*/ 23 w 68"/>
                    <a:gd name="T51" fmla="*/ 30 h 50"/>
                    <a:gd name="T52" fmla="*/ 20 w 68"/>
                    <a:gd name="T53" fmla="*/ 28 h 50"/>
                    <a:gd name="T54" fmla="*/ 9 w 68"/>
                    <a:gd name="T55" fmla="*/ 30 h 50"/>
                    <a:gd name="T56" fmla="*/ 9 w 68"/>
                    <a:gd name="T57" fmla="*/ 31 h 50"/>
                    <a:gd name="T58" fmla="*/ 7 w 68"/>
                    <a:gd name="T59" fmla="*/ 33 h 50"/>
                    <a:gd name="T60" fmla="*/ 7 w 68"/>
                    <a:gd name="T61" fmla="*/ 35 h 50"/>
                    <a:gd name="T62" fmla="*/ 3 w 68"/>
                    <a:gd name="T63" fmla="*/ 36 h 50"/>
                    <a:gd name="T64" fmla="*/ 0 w 68"/>
                    <a:gd name="T65" fmla="*/ 33 h 50"/>
                    <a:gd name="T66" fmla="*/ 3 w 68"/>
                    <a:gd name="T67" fmla="*/ 25 h 50"/>
                    <a:gd name="T68" fmla="*/ 5 w 68"/>
                    <a:gd name="T69" fmla="*/ 24 h 50"/>
                    <a:gd name="T70" fmla="*/ 6 w 68"/>
                    <a:gd name="T71" fmla="*/ 21 h 50"/>
                    <a:gd name="T72" fmla="*/ 6 w 68"/>
                    <a:gd name="T73" fmla="*/ 19 h 50"/>
                    <a:gd name="T74" fmla="*/ 8 w 68"/>
                    <a:gd name="T75" fmla="*/ 18 h 50"/>
                    <a:gd name="T76" fmla="*/ 7 w 68"/>
                    <a:gd name="T77" fmla="*/ 16 h 50"/>
                    <a:gd name="T78" fmla="*/ 11 w 68"/>
                    <a:gd name="T79" fmla="*/ 11 h 50"/>
                    <a:gd name="T80" fmla="*/ 13 w 68"/>
                    <a:gd name="T81" fmla="*/ 7 h 50"/>
                    <a:gd name="T82" fmla="*/ 16 w 68"/>
                    <a:gd name="T83" fmla="*/ 4 h 50"/>
                    <a:gd name="T84" fmla="*/ 21 w 68"/>
                    <a:gd name="T85" fmla="*/ 3 h 50"/>
                    <a:gd name="T86" fmla="*/ 19 w 68"/>
                    <a:gd name="T87" fmla="*/ 10 h 50"/>
                    <a:gd name="T88" fmla="*/ 19 w 68"/>
                    <a:gd name="T89" fmla="*/ 11 h 50"/>
                    <a:gd name="T90" fmla="*/ 18 w 68"/>
                    <a:gd name="T91" fmla="*/ 14 h 50"/>
                    <a:gd name="T92" fmla="*/ 20 w 68"/>
                    <a:gd name="T93"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50">
                      <a:moveTo>
                        <a:pt x="20" y="19"/>
                      </a:moveTo>
                      <a:cubicBezTo>
                        <a:pt x="22" y="19"/>
                        <a:pt x="23" y="20"/>
                        <a:pt x="25" y="20"/>
                      </a:cubicBezTo>
                      <a:cubicBezTo>
                        <a:pt x="26" y="22"/>
                        <a:pt x="28" y="22"/>
                        <a:pt x="29" y="23"/>
                      </a:cubicBezTo>
                      <a:cubicBezTo>
                        <a:pt x="30" y="23"/>
                        <a:pt x="31" y="24"/>
                        <a:pt x="31" y="25"/>
                      </a:cubicBezTo>
                      <a:cubicBezTo>
                        <a:pt x="34" y="26"/>
                        <a:pt x="38" y="28"/>
                        <a:pt x="40" y="29"/>
                      </a:cubicBezTo>
                      <a:cubicBezTo>
                        <a:pt x="42" y="30"/>
                        <a:pt x="42" y="31"/>
                        <a:pt x="44" y="31"/>
                      </a:cubicBezTo>
                      <a:cubicBezTo>
                        <a:pt x="45" y="32"/>
                        <a:pt x="45" y="33"/>
                        <a:pt x="46" y="33"/>
                      </a:cubicBezTo>
                      <a:cubicBezTo>
                        <a:pt x="46" y="33"/>
                        <a:pt x="47" y="33"/>
                        <a:pt x="47" y="33"/>
                      </a:cubicBezTo>
                      <a:cubicBezTo>
                        <a:pt x="53" y="36"/>
                        <a:pt x="59" y="38"/>
                        <a:pt x="64" y="42"/>
                      </a:cubicBezTo>
                      <a:cubicBezTo>
                        <a:pt x="65" y="42"/>
                        <a:pt x="65" y="42"/>
                        <a:pt x="66" y="42"/>
                      </a:cubicBezTo>
                      <a:cubicBezTo>
                        <a:pt x="66" y="44"/>
                        <a:pt x="68" y="44"/>
                        <a:pt x="68" y="46"/>
                      </a:cubicBezTo>
                      <a:cubicBezTo>
                        <a:pt x="68" y="48"/>
                        <a:pt x="66" y="48"/>
                        <a:pt x="64" y="50"/>
                      </a:cubicBezTo>
                      <a:cubicBezTo>
                        <a:pt x="62" y="49"/>
                        <a:pt x="60" y="49"/>
                        <a:pt x="58" y="49"/>
                      </a:cubicBezTo>
                      <a:cubicBezTo>
                        <a:pt x="57" y="48"/>
                        <a:pt x="57" y="47"/>
                        <a:pt x="56" y="47"/>
                      </a:cubicBezTo>
                      <a:cubicBezTo>
                        <a:pt x="56" y="47"/>
                        <a:pt x="55" y="47"/>
                        <a:pt x="55" y="47"/>
                      </a:cubicBezTo>
                      <a:cubicBezTo>
                        <a:pt x="54" y="46"/>
                        <a:pt x="54" y="45"/>
                        <a:pt x="53" y="45"/>
                      </a:cubicBezTo>
                      <a:cubicBezTo>
                        <a:pt x="52" y="44"/>
                        <a:pt x="50" y="45"/>
                        <a:pt x="49" y="44"/>
                      </a:cubicBezTo>
                      <a:cubicBezTo>
                        <a:pt x="48" y="43"/>
                        <a:pt x="48" y="42"/>
                        <a:pt x="47" y="41"/>
                      </a:cubicBezTo>
                      <a:cubicBezTo>
                        <a:pt x="46" y="41"/>
                        <a:pt x="45" y="42"/>
                        <a:pt x="44" y="41"/>
                      </a:cubicBezTo>
                      <a:cubicBezTo>
                        <a:pt x="44" y="41"/>
                        <a:pt x="43" y="40"/>
                        <a:pt x="42" y="39"/>
                      </a:cubicBezTo>
                      <a:cubicBezTo>
                        <a:pt x="41" y="39"/>
                        <a:pt x="41" y="39"/>
                        <a:pt x="40" y="39"/>
                      </a:cubicBezTo>
                      <a:cubicBezTo>
                        <a:pt x="39" y="39"/>
                        <a:pt x="39" y="37"/>
                        <a:pt x="37" y="37"/>
                      </a:cubicBezTo>
                      <a:cubicBezTo>
                        <a:pt x="37" y="37"/>
                        <a:pt x="37" y="36"/>
                        <a:pt x="36" y="36"/>
                      </a:cubicBezTo>
                      <a:cubicBezTo>
                        <a:pt x="35" y="36"/>
                        <a:pt x="35" y="36"/>
                        <a:pt x="34" y="36"/>
                      </a:cubicBezTo>
                      <a:cubicBezTo>
                        <a:pt x="33" y="34"/>
                        <a:pt x="31" y="34"/>
                        <a:pt x="29" y="34"/>
                      </a:cubicBezTo>
                      <a:cubicBezTo>
                        <a:pt x="27" y="33"/>
                        <a:pt x="25" y="31"/>
                        <a:pt x="23" y="30"/>
                      </a:cubicBezTo>
                      <a:cubicBezTo>
                        <a:pt x="22" y="29"/>
                        <a:pt x="21" y="29"/>
                        <a:pt x="20" y="28"/>
                      </a:cubicBezTo>
                      <a:cubicBezTo>
                        <a:pt x="17" y="27"/>
                        <a:pt x="11" y="27"/>
                        <a:pt x="9" y="30"/>
                      </a:cubicBezTo>
                      <a:cubicBezTo>
                        <a:pt x="9" y="31"/>
                        <a:pt x="9" y="31"/>
                        <a:pt x="9" y="31"/>
                      </a:cubicBezTo>
                      <a:cubicBezTo>
                        <a:pt x="9" y="32"/>
                        <a:pt x="8" y="32"/>
                        <a:pt x="7" y="33"/>
                      </a:cubicBezTo>
                      <a:cubicBezTo>
                        <a:pt x="7" y="34"/>
                        <a:pt x="7" y="35"/>
                        <a:pt x="7" y="35"/>
                      </a:cubicBezTo>
                      <a:cubicBezTo>
                        <a:pt x="6" y="35"/>
                        <a:pt x="4" y="36"/>
                        <a:pt x="3" y="36"/>
                      </a:cubicBezTo>
                      <a:cubicBezTo>
                        <a:pt x="2" y="35"/>
                        <a:pt x="1" y="33"/>
                        <a:pt x="0" y="33"/>
                      </a:cubicBezTo>
                      <a:cubicBezTo>
                        <a:pt x="0" y="30"/>
                        <a:pt x="2" y="28"/>
                        <a:pt x="3" y="25"/>
                      </a:cubicBezTo>
                      <a:cubicBezTo>
                        <a:pt x="3" y="24"/>
                        <a:pt x="4" y="25"/>
                        <a:pt x="5" y="24"/>
                      </a:cubicBezTo>
                      <a:cubicBezTo>
                        <a:pt x="4" y="23"/>
                        <a:pt x="4" y="21"/>
                        <a:pt x="6" y="21"/>
                      </a:cubicBezTo>
                      <a:cubicBezTo>
                        <a:pt x="6" y="20"/>
                        <a:pt x="5" y="20"/>
                        <a:pt x="6" y="19"/>
                      </a:cubicBezTo>
                      <a:cubicBezTo>
                        <a:pt x="6" y="18"/>
                        <a:pt x="7" y="18"/>
                        <a:pt x="8" y="18"/>
                      </a:cubicBezTo>
                      <a:cubicBezTo>
                        <a:pt x="8" y="17"/>
                        <a:pt x="7" y="17"/>
                        <a:pt x="7" y="16"/>
                      </a:cubicBezTo>
                      <a:cubicBezTo>
                        <a:pt x="9" y="15"/>
                        <a:pt x="9" y="12"/>
                        <a:pt x="11" y="11"/>
                      </a:cubicBezTo>
                      <a:cubicBezTo>
                        <a:pt x="11" y="10"/>
                        <a:pt x="12" y="8"/>
                        <a:pt x="13" y="7"/>
                      </a:cubicBezTo>
                      <a:cubicBezTo>
                        <a:pt x="14" y="5"/>
                        <a:pt x="14" y="4"/>
                        <a:pt x="16" y="4"/>
                      </a:cubicBezTo>
                      <a:cubicBezTo>
                        <a:pt x="16" y="0"/>
                        <a:pt x="21" y="2"/>
                        <a:pt x="21" y="3"/>
                      </a:cubicBezTo>
                      <a:cubicBezTo>
                        <a:pt x="22" y="6"/>
                        <a:pt x="20" y="7"/>
                        <a:pt x="19" y="10"/>
                      </a:cubicBezTo>
                      <a:cubicBezTo>
                        <a:pt x="19" y="10"/>
                        <a:pt x="20" y="11"/>
                        <a:pt x="19" y="11"/>
                      </a:cubicBezTo>
                      <a:cubicBezTo>
                        <a:pt x="19" y="13"/>
                        <a:pt x="18" y="13"/>
                        <a:pt x="18" y="14"/>
                      </a:cubicBezTo>
                      <a:cubicBezTo>
                        <a:pt x="18" y="16"/>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 name="Freeform 20">
                  <a:extLst>
                    <a:ext uri="{FF2B5EF4-FFF2-40B4-BE49-F238E27FC236}">
                      <a16:creationId xmlns="" xmlns:a16="http://schemas.microsoft.com/office/drawing/2014/main" id="{67DEED8F-44AD-46E3-B2D2-C09065400436}"/>
                    </a:ext>
                  </a:extLst>
                </p:cNvPr>
                <p:cNvSpPr>
                  <a:spLocks/>
                </p:cNvSpPr>
                <p:nvPr/>
              </p:nvSpPr>
              <p:spPr bwMode="auto">
                <a:xfrm>
                  <a:off x="2422" y="2090"/>
                  <a:ext cx="157" cy="124"/>
                </a:xfrm>
                <a:custGeom>
                  <a:avLst/>
                  <a:gdLst>
                    <a:gd name="T0" fmla="*/ 44 w 75"/>
                    <a:gd name="T1" fmla="*/ 33 h 60"/>
                    <a:gd name="T2" fmla="*/ 63 w 75"/>
                    <a:gd name="T3" fmla="*/ 25 h 60"/>
                    <a:gd name="T4" fmla="*/ 65 w 75"/>
                    <a:gd name="T5" fmla="*/ 26 h 60"/>
                    <a:gd name="T6" fmla="*/ 68 w 75"/>
                    <a:gd name="T7" fmla="*/ 23 h 60"/>
                    <a:gd name="T8" fmla="*/ 72 w 75"/>
                    <a:gd name="T9" fmla="*/ 31 h 60"/>
                    <a:gd name="T10" fmla="*/ 69 w 75"/>
                    <a:gd name="T11" fmla="*/ 32 h 60"/>
                    <a:gd name="T12" fmla="*/ 62 w 75"/>
                    <a:gd name="T13" fmla="*/ 35 h 60"/>
                    <a:gd name="T14" fmla="*/ 58 w 75"/>
                    <a:gd name="T15" fmla="*/ 39 h 60"/>
                    <a:gd name="T16" fmla="*/ 55 w 75"/>
                    <a:gd name="T17" fmla="*/ 40 h 60"/>
                    <a:gd name="T18" fmla="*/ 48 w 75"/>
                    <a:gd name="T19" fmla="*/ 44 h 60"/>
                    <a:gd name="T20" fmla="*/ 34 w 75"/>
                    <a:gd name="T21" fmla="*/ 51 h 60"/>
                    <a:gd name="T22" fmla="*/ 30 w 75"/>
                    <a:gd name="T23" fmla="*/ 53 h 60"/>
                    <a:gd name="T24" fmla="*/ 17 w 75"/>
                    <a:gd name="T25" fmla="*/ 60 h 60"/>
                    <a:gd name="T26" fmla="*/ 12 w 75"/>
                    <a:gd name="T27" fmla="*/ 58 h 60"/>
                    <a:gd name="T28" fmla="*/ 12 w 75"/>
                    <a:gd name="T29" fmla="*/ 54 h 60"/>
                    <a:gd name="T30" fmla="*/ 17 w 75"/>
                    <a:gd name="T31" fmla="*/ 50 h 60"/>
                    <a:gd name="T32" fmla="*/ 20 w 75"/>
                    <a:gd name="T33" fmla="*/ 48 h 60"/>
                    <a:gd name="T34" fmla="*/ 28 w 75"/>
                    <a:gd name="T35" fmla="*/ 44 h 60"/>
                    <a:gd name="T36" fmla="*/ 34 w 75"/>
                    <a:gd name="T37" fmla="*/ 41 h 60"/>
                    <a:gd name="T38" fmla="*/ 32 w 75"/>
                    <a:gd name="T39" fmla="*/ 31 h 60"/>
                    <a:gd name="T40" fmla="*/ 28 w 75"/>
                    <a:gd name="T41" fmla="*/ 26 h 60"/>
                    <a:gd name="T42" fmla="*/ 24 w 75"/>
                    <a:gd name="T43" fmla="*/ 27 h 60"/>
                    <a:gd name="T44" fmla="*/ 13 w 75"/>
                    <a:gd name="T45" fmla="*/ 32 h 60"/>
                    <a:gd name="T46" fmla="*/ 9 w 75"/>
                    <a:gd name="T47" fmla="*/ 34 h 60"/>
                    <a:gd name="T48" fmla="*/ 0 w 75"/>
                    <a:gd name="T49" fmla="*/ 33 h 60"/>
                    <a:gd name="T50" fmla="*/ 1 w 75"/>
                    <a:gd name="T51" fmla="*/ 28 h 60"/>
                    <a:gd name="T52" fmla="*/ 5 w 75"/>
                    <a:gd name="T53" fmla="*/ 26 h 60"/>
                    <a:gd name="T54" fmla="*/ 9 w 75"/>
                    <a:gd name="T55" fmla="*/ 25 h 60"/>
                    <a:gd name="T56" fmla="*/ 11 w 75"/>
                    <a:gd name="T57" fmla="*/ 23 h 60"/>
                    <a:gd name="T58" fmla="*/ 15 w 75"/>
                    <a:gd name="T59" fmla="*/ 20 h 60"/>
                    <a:gd name="T60" fmla="*/ 25 w 75"/>
                    <a:gd name="T61" fmla="*/ 16 h 60"/>
                    <a:gd name="T62" fmla="*/ 32 w 75"/>
                    <a:gd name="T63" fmla="*/ 11 h 60"/>
                    <a:gd name="T64" fmla="*/ 39 w 75"/>
                    <a:gd name="T65" fmla="*/ 10 h 60"/>
                    <a:gd name="T66" fmla="*/ 43 w 75"/>
                    <a:gd name="T67" fmla="*/ 7 h 60"/>
                    <a:gd name="T68" fmla="*/ 47 w 75"/>
                    <a:gd name="T69" fmla="*/ 3 h 60"/>
                    <a:gd name="T70" fmla="*/ 57 w 75"/>
                    <a:gd name="T71" fmla="*/ 1 h 60"/>
                    <a:gd name="T72" fmla="*/ 58 w 75"/>
                    <a:gd name="T73" fmla="*/ 8 h 60"/>
                    <a:gd name="T74" fmla="*/ 49 w 75"/>
                    <a:gd name="T75" fmla="*/ 13 h 60"/>
                    <a:gd name="T76" fmla="*/ 48 w 75"/>
                    <a:gd name="T77" fmla="*/ 15 h 60"/>
                    <a:gd name="T78" fmla="*/ 44 w 75"/>
                    <a:gd name="T79" fmla="*/ 17 h 60"/>
                    <a:gd name="T80" fmla="*/ 42 w 75"/>
                    <a:gd name="T81" fmla="*/ 17 h 60"/>
                    <a:gd name="T82" fmla="*/ 40 w 75"/>
                    <a:gd name="T83" fmla="*/ 24 h 60"/>
                    <a:gd name="T84" fmla="*/ 41 w 75"/>
                    <a:gd name="T85" fmla="*/ 26 h 60"/>
                    <a:gd name="T86" fmla="*/ 44 w 75"/>
                    <a:gd name="T87"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60">
                      <a:moveTo>
                        <a:pt x="44" y="33"/>
                      </a:moveTo>
                      <a:cubicBezTo>
                        <a:pt x="52" y="32"/>
                        <a:pt x="57" y="28"/>
                        <a:pt x="63" y="25"/>
                      </a:cubicBezTo>
                      <a:cubicBezTo>
                        <a:pt x="64" y="25"/>
                        <a:pt x="64" y="26"/>
                        <a:pt x="65" y="26"/>
                      </a:cubicBezTo>
                      <a:cubicBezTo>
                        <a:pt x="66" y="25"/>
                        <a:pt x="66" y="24"/>
                        <a:pt x="68" y="23"/>
                      </a:cubicBezTo>
                      <a:cubicBezTo>
                        <a:pt x="72" y="23"/>
                        <a:pt x="75" y="29"/>
                        <a:pt x="72" y="31"/>
                      </a:cubicBezTo>
                      <a:cubicBezTo>
                        <a:pt x="71" y="32"/>
                        <a:pt x="70" y="32"/>
                        <a:pt x="69" y="32"/>
                      </a:cubicBezTo>
                      <a:cubicBezTo>
                        <a:pt x="67" y="33"/>
                        <a:pt x="65" y="35"/>
                        <a:pt x="62" y="35"/>
                      </a:cubicBezTo>
                      <a:cubicBezTo>
                        <a:pt x="60" y="36"/>
                        <a:pt x="58" y="37"/>
                        <a:pt x="58" y="39"/>
                      </a:cubicBezTo>
                      <a:cubicBezTo>
                        <a:pt x="57" y="39"/>
                        <a:pt x="57" y="40"/>
                        <a:pt x="55" y="40"/>
                      </a:cubicBezTo>
                      <a:cubicBezTo>
                        <a:pt x="54" y="42"/>
                        <a:pt x="50" y="43"/>
                        <a:pt x="48" y="44"/>
                      </a:cubicBezTo>
                      <a:cubicBezTo>
                        <a:pt x="43" y="46"/>
                        <a:pt x="40" y="49"/>
                        <a:pt x="34" y="51"/>
                      </a:cubicBezTo>
                      <a:cubicBezTo>
                        <a:pt x="33" y="52"/>
                        <a:pt x="32" y="53"/>
                        <a:pt x="30" y="53"/>
                      </a:cubicBezTo>
                      <a:cubicBezTo>
                        <a:pt x="26" y="56"/>
                        <a:pt x="22" y="58"/>
                        <a:pt x="17" y="60"/>
                      </a:cubicBezTo>
                      <a:cubicBezTo>
                        <a:pt x="16" y="59"/>
                        <a:pt x="14" y="59"/>
                        <a:pt x="12" y="58"/>
                      </a:cubicBezTo>
                      <a:cubicBezTo>
                        <a:pt x="12" y="57"/>
                        <a:pt x="12" y="55"/>
                        <a:pt x="12" y="54"/>
                      </a:cubicBezTo>
                      <a:cubicBezTo>
                        <a:pt x="14" y="53"/>
                        <a:pt x="15" y="51"/>
                        <a:pt x="17" y="50"/>
                      </a:cubicBezTo>
                      <a:cubicBezTo>
                        <a:pt x="18" y="50"/>
                        <a:pt x="19" y="49"/>
                        <a:pt x="20" y="48"/>
                      </a:cubicBezTo>
                      <a:cubicBezTo>
                        <a:pt x="23" y="47"/>
                        <a:pt x="26" y="46"/>
                        <a:pt x="28" y="44"/>
                      </a:cubicBezTo>
                      <a:cubicBezTo>
                        <a:pt x="30" y="43"/>
                        <a:pt x="33" y="42"/>
                        <a:pt x="34" y="41"/>
                      </a:cubicBezTo>
                      <a:cubicBezTo>
                        <a:pt x="36" y="38"/>
                        <a:pt x="35" y="34"/>
                        <a:pt x="32" y="31"/>
                      </a:cubicBezTo>
                      <a:cubicBezTo>
                        <a:pt x="33" y="29"/>
                        <a:pt x="29" y="26"/>
                        <a:pt x="28" y="26"/>
                      </a:cubicBezTo>
                      <a:cubicBezTo>
                        <a:pt x="27" y="26"/>
                        <a:pt x="25" y="27"/>
                        <a:pt x="24" y="27"/>
                      </a:cubicBezTo>
                      <a:cubicBezTo>
                        <a:pt x="21" y="28"/>
                        <a:pt x="16" y="31"/>
                        <a:pt x="13" y="32"/>
                      </a:cubicBezTo>
                      <a:cubicBezTo>
                        <a:pt x="11" y="33"/>
                        <a:pt x="10" y="32"/>
                        <a:pt x="9" y="34"/>
                      </a:cubicBezTo>
                      <a:cubicBezTo>
                        <a:pt x="6" y="35"/>
                        <a:pt x="0" y="37"/>
                        <a:pt x="0" y="33"/>
                      </a:cubicBezTo>
                      <a:cubicBezTo>
                        <a:pt x="0" y="31"/>
                        <a:pt x="1" y="30"/>
                        <a:pt x="1" y="28"/>
                      </a:cubicBezTo>
                      <a:cubicBezTo>
                        <a:pt x="3" y="29"/>
                        <a:pt x="4" y="27"/>
                        <a:pt x="5" y="26"/>
                      </a:cubicBezTo>
                      <a:cubicBezTo>
                        <a:pt x="6" y="25"/>
                        <a:pt x="8" y="25"/>
                        <a:pt x="9" y="25"/>
                      </a:cubicBezTo>
                      <a:cubicBezTo>
                        <a:pt x="10" y="24"/>
                        <a:pt x="10" y="23"/>
                        <a:pt x="11" y="23"/>
                      </a:cubicBezTo>
                      <a:cubicBezTo>
                        <a:pt x="12" y="22"/>
                        <a:pt x="14" y="22"/>
                        <a:pt x="15" y="20"/>
                      </a:cubicBezTo>
                      <a:cubicBezTo>
                        <a:pt x="19" y="19"/>
                        <a:pt x="22" y="18"/>
                        <a:pt x="25" y="16"/>
                      </a:cubicBezTo>
                      <a:cubicBezTo>
                        <a:pt x="28" y="14"/>
                        <a:pt x="30" y="13"/>
                        <a:pt x="32" y="11"/>
                      </a:cubicBezTo>
                      <a:cubicBezTo>
                        <a:pt x="34" y="10"/>
                        <a:pt x="36" y="10"/>
                        <a:pt x="39" y="10"/>
                      </a:cubicBezTo>
                      <a:cubicBezTo>
                        <a:pt x="40" y="8"/>
                        <a:pt x="41" y="7"/>
                        <a:pt x="43" y="7"/>
                      </a:cubicBezTo>
                      <a:cubicBezTo>
                        <a:pt x="44" y="5"/>
                        <a:pt x="46" y="4"/>
                        <a:pt x="47" y="3"/>
                      </a:cubicBezTo>
                      <a:cubicBezTo>
                        <a:pt x="50" y="3"/>
                        <a:pt x="54" y="0"/>
                        <a:pt x="57" y="1"/>
                      </a:cubicBezTo>
                      <a:cubicBezTo>
                        <a:pt x="60" y="2"/>
                        <a:pt x="62" y="7"/>
                        <a:pt x="58" y="8"/>
                      </a:cubicBezTo>
                      <a:cubicBezTo>
                        <a:pt x="55" y="9"/>
                        <a:pt x="53" y="12"/>
                        <a:pt x="49" y="13"/>
                      </a:cubicBezTo>
                      <a:cubicBezTo>
                        <a:pt x="48" y="13"/>
                        <a:pt x="48" y="15"/>
                        <a:pt x="48" y="15"/>
                      </a:cubicBezTo>
                      <a:cubicBezTo>
                        <a:pt x="46" y="14"/>
                        <a:pt x="45" y="16"/>
                        <a:pt x="44" y="17"/>
                      </a:cubicBezTo>
                      <a:cubicBezTo>
                        <a:pt x="43" y="17"/>
                        <a:pt x="42" y="17"/>
                        <a:pt x="42" y="17"/>
                      </a:cubicBezTo>
                      <a:cubicBezTo>
                        <a:pt x="40" y="18"/>
                        <a:pt x="39" y="21"/>
                        <a:pt x="40" y="24"/>
                      </a:cubicBezTo>
                      <a:cubicBezTo>
                        <a:pt x="40" y="25"/>
                        <a:pt x="41" y="26"/>
                        <a:pt x="41" y="26"/>
                      </a:cubicBezTo>
                      <a:cubicBezTo>
                        <a:pt x="42" y="29"/>
                        <a:pt x="43" y="32"/>
                        <a:pt x="4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Freeform 21">
                  <a:extLst>
                    <a:ext uri="{FF2B5EF4-FFF2-40B4-BE49-F238E27FC236}">
                      <a16:creationId xmlns="" xmlns:a16="http://schemas.microsoft.com/office/drawing/2014/main" id="{701B4A7C-AB10-4E24-868D-BFF37B2254B9}"/>
                    </a:ext>
                  </a:extLst>
                </p:cNvPr>
                <p:cNvSpPr>
                  <a:spLocks/>
                </p:cNvSpPr>
                <p:nvPr/>
              </p:nvSpPr>
              <p:spPr bwMode="auto">
                <a:xfrm>
                  <a:off x="3437" y="2146"/>
                  <a:ext cx="129" cy="87"/>
                </a:xfrm>
                <a:custGeom>
                  <a:avLst/>
                  <a:gdLst>
                    <a:gd name="T0" fmla="*/ 59 w 62"/>
                    <a:gd name="T1" fmla="*/ 34 h 42"/>
                    <a:gd name="T2" fmla="*/ 49 w 62"/>
                    <a:gd name="T3" fmla="*/ 36 h 42"/>
                    <a:gd name="T4" fmla="*/ 44 w 62"/>
                    <a:gd name="T5" fmla="*/ 33 h 42"/>
                    <a:gd name="T6" fmla="*/ 27 w 62"/>
                    <a:gd name="T7" fmla="*/ 22 h 42"/>
                    <a:gd name="T8" fmla="*/ 24 w 62"/>
                    <a:gd name="T9" fmla="*/ 22 h 42"/>
                    <a:gd name="T10" fmla="*/ 20 w 62"/>
                    <a:gd name="T11" fmla="*/ 18 h 42"/>
                    <a:gd name="T12" fmla="*/ 6 w 62"/>
                    <a:gd name="T13" fmla="*/ 11 h 42"/>
                    <a:gd name="T14" fmla="*/ 5 w 62"/>
                    <a:gd name="T15" fmla="*/ 9 h 42"/>
                    <a:gd name="T16" fmla="*/ 1 w 62"/>
                    <a:gd name="T17" fmla="*/ 7 h 42"/>
                    <a:gd name="T18" fmla="*/ 3 w 62"/>
                    <a:gd name="T19" fmla="*/ 2 h 42"/>
                    <a:gd name="T20" fmla="*/ 12 w 62"/>
                    <a:gd name="T21" fmla="*/ 4 h 42"/>
                    <a:gd name="T22" fmla="*/ 16 w 62"/>
                    <a:gd name="T23" fmla="*/ 6 h 42"/>
                    <a:gd name="T24" fmla="*/ 20 w 62"/>
                    <a:gd name="T25" fmla="*/ 9 h 42"/>
                    <a:gd name="T26" fmla="*/ 27 w 62"/>
                    <a:gd name="T27" fmla="*/ 14 h 42"/>
                    <a:gd name="T28" fmla="*/ 40 w 62"/>
                    <a:gd name="T29" fmla="*/ 21 h 42"/>
                    <a:gd name="T30" fmla="*/ 42 w 62"/>
                    <a:gd name="T31" fmla="*/ 23 h 42"/>
                    <a:gd name="T32" fmla="*/ 51 w 62"/>
                    <a:gd name="T33" fmla="*/ 27 h 42"/>
                    <a:gd name="T34" fmla="*/ 59 w 62"/>
                    <a:gd name="T35"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42">
                      <a:moveTo>
                        <a:pt x="59" y="34"/>
                      </a:moveTo>
                      <a:cubicBezTo>
                        <a:pt x="62" y="42"/>
                        <a:pt x="50" y="41"/>
                        <a:pt x="49" y="36"/>
                      </a:cubicBezTo>
                      <a:cubicBezTo>
                        <a:pt x="46" y="36"/>
                        <a:pt x="45" y="35"/>
                        <a:pt x="44" y="33"/>
                      </a:cubicBezTo>
                      <a:cubicBezTo>
                        <a:pt x="38" y="30"/>
                        <a:pt x="32" y="26"/>
                        <a:pt x="27" y="22"/>
                      </a:cubicBezTo>
                      <a:cubicBezTo>
                        <a:pt x="25" y="22"/>
                        <a:pt x="25" y="22"/>
                        <a:pt x="24" y="22"/>
                      </a:cubicBezTo>
                      <a:cubicBezTo>
                        <a:pt x="23" y="21"/>
                        <a:pt x="21" y="20"/>
                        <a:pt x="20" y="18"/>
                      </a:cubicBezTo>
                      <a:cubicBezTo>
                        <a:pt x="15" y="17"/>
                        <a:pt x="12" y="12"/>
                        <a:pt x="6" y="11"/>
                      </a:cubicBezTo>
                      <a:cubicBezTo>
                        <a:pt x="6" y="10"/>
                        <a:pt x="6" y="9"/>
                        <a:pt x="5" y="9"/>
                      </a:cubicBezTo>
                      <a:cubicBezTo>
                        <a:pt x="4" y="9"/>
                        <a:pt x="2" y="8"/>
                        <a:pt x="1" y="7"/>
                      </a:cubicBezTo>
                      <a:cubicBezTo>
                        <a:pt x="0" y="5"/>
                        <a:pt x="2" y="3"/>
                        <a:pt x="3" y="2"/>
                      </a:cubicBezTo>
                      <a:cubicBezTo>
                        <a:pt x="7" y="0"/>
                        <a:pt x="9" y="3"/>
                        <a:pt x="12" y="4"/>
                      </a:cubicBezTo>
                      <a:cubicBezTo>
                        <a:pt x="13" y="5"/>
                        <a:pt x="15" y="5"/>
                        <a:pt x="16" y="6"/>
                      </a:cubicBezTo>
                      <a:cubicBezTo>
                        <a:pt x="17" y="7"/>
                        <a:pt x="19" y="9"/>
                        <a:pt x="20" y="9"/>
                      </a:cubicBezTo>
                      <a:cubicBezTo>
                        <a:pt x="23" y="11"/>
                        <a:pt x="26" y="11"/>
                        <a:pt x="27" y="14"/>
                      </a:cubicBezTo>
                      <a:cubicBezTo>
                        <a:pt x="32" y="15"/>
                        <a:pt x="35" y="19"/>
                        <a:pt x="40" y="21"/>
                      </a:cubicBezTo>
                      <a:cubicBezTo>
                        <a:pt x="41" y="21"/>
                        <a:pt x="41" y="22"/>
                        <a:pt x="42" y="23"/>
                      </a:cubicBezTo>
                      <a:cubicBezTo>
                        <a:pt x="45" y="24"/>
                        <a:pt x="48" y="26"/>
                        <a:pt x="51" y="27"/>
                      </a:cubicBezTo>
                      <a:cubicBezTo>
                        <a:pt x="53" y="31"/>
                        <a:pt x="57" y="31"/>
                        <a:pt x="5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 name="Freeform 22">
                  <a:extLst>
                    <a:ext uri="{FF2B5EF4-FFF2-40B4-BE49-F238E27FC236}">
                      <a16:creationId xmlns="" xmlns:a16="http://schemas.microsoft.com/office/drawing/2014/main" id="{C4560056-EC6F-43A5-9EEA-95EC30672DF5}"/>
                    </a:ext>
                  </a:extLst>
                </p:cNvPr>
                <p:cNvSpPr>
                  <a:spLocks/>
                </p:cNvSpPr>
                <p:nvPr/>
              </p:nvSpPr>
              <p:spPr bwMode="auto">
                <a:xfrm>
                  <a:off x="2468" y="2160"/>
                  <a:ext cx="152" cy="133"/>
                </a:xfrm>
                <a:custGeom>
                  <a:avLst/>
                  <a:gdLst>
                    <a:gd name="T0" fmla="*/ 72 w 73"/>
                    <a:gd name="T1" fmla="*/ 27 h 64"/>
                    <a:gd name="T2" fmla="*/ 62 w 73"/>
                    <a:gd name="T3" fmla="*/ 22 h 64"/>
                    <a:gd name="T4" fmla="*/ 62 w 73"/>
                    <a:gd name="T5" fmla="*/ 21 h 64"/>
                    <a:gd name="T6" fmla="*/ 55 w 73"/>
                    <a:gd name="T7" fmla="*/ 14 h 64"/>
                    <a:gd name="T8" fmla="*/ 46 w 73"/>
                    <a:gd name="T9" fmla="*/ 16 h 64"/>
                    <a:gd name="T10" fmla="*/ 40 w 73"/>
                    <a:gd name="T11" fmla="*/ 25 h 64"/>
                    <a:gd name="T12" fmla="*/ 41 w 73"/>
                    <a:gd name="T13" fmla="*/ 28 h 64"/>
                    <a:gd name="T14" fmla="*/ 44 w 73"/>
                    <a:gd name="T15" fmla="*/ 41 h 64"/>
                    <a:gd name="T16" fmla="*/ 41 w 73"/>
                    <a:gd name="T17" fmla="*/ 41 h 64"/>
                    <a:gd name="T18" fmla="*/ 32 w 73"/>
                    <a:gd name="T19" fmla="*/ 30 h 64"/>
                    <a:gd name="T20" fmla="*/ 19 w 73"/>
                    <a:gd name="T21" fmla="*/ 35 h 64"/>
                    <a:gd name="T22" fmla="*/ 18 w 73"/>
                    <a:gd name="T23" fmla="*/ 37 h 64"/>
                    <a:gd name="T24" fmla="*/ 14 w 73"/>
                    <a:gd name="T25" fmla="*/ 39 h 64"/>
                    <a:gd name="T26" fmla="*/ 14 w 73"/>
                    <a:gd name="T27" fmla="*/ 43 h 64"/>
                    <a:gd name="T28" fmla="*/ 18 w 73"/>
                    <a:gd name="T29" fmla="*/ 50 h 64"/>
                    <a:gd name="T30" fmla="*/ 23 w 73"/>
                    <a:gd name="T31" fmla="*/ 62 h 64"/>
                    <a:gd name="T32" fmla="*/ 15 w 73"/>
                    <a:gd name="T33" fmla="*/ 60 h 64"/>
                    <a:gd name="T34" fmla="*/ 9 w 73"/>
                    <a:gd name="T35" fmla="*/ 50 h 64"/>
                    <a:gd name="T36" fmla="*/ 2 w 73"/>
                    <a:gd name="T37" fmla="*/ 40 h 64"/>
                    <a:gd name="T38" fmla="*/ 1 w 73"/>
                    <a:gd name="T39" fmla="*/ 36 h 64"/>
                    <a:gd name="T40" fmla="*/ 5 w 73"/>
                    <a:gd name="T41" fmla="*/ 32 h 64"/>
                    <a:gd name="T42" fmla="*/ 6 w 73"/>
                    <a:gd name="T43" fmla="*/ 33 h 64"/>
                    <a:gd name="T44" fmla="*/ 9 w 73"/>
                    <a:gd name="T45" fmla="*/ 29 h 64"/>
                    <a:gd name="T46" fmla="*/ 22 w 73"/>
                    <a:gd name="T47" fmla="*/ 22 h 64"/>
                    <a:gd name="T48" fmla="*/ 22 w 73"/>
                    <a:gd name="T49" fmla="*/ 20 h 64"/>
                    <a:gd name="T50" fmla="*/ 26 w 73"/>
                    <a:gd name="T51" fmla="*/ 19 h 64"/>
                    <a:gd name="T52" fmla="*/ 33 w 73"/>
                    <a:gd name="T53" fmla="*/ 14 h 64"/>
                    <a:gd name="T54" fmla="*/ 36 w 73"/>
                    <a:gd name="T55" fmla="*/ 11 h 64"/>
                    <a:gd name="T56" fmla="*/ 40 w 73"/>
                    <a:gd name="T57" fmla="*/ 9 h 64"/>
                    <a:gd name="T58" fmla="*/ 42 w 73"/>
                    <a:gd name="T59" fmla="*/ 6 h 64"/>
                    <a:gd name="T60" fmla="*/ 46 w 73"/>
                    <a:gd name="T61" fmla="*/ 4 h 64"/>
                    <a:gd name="T62" fmla="*/ 49 w 73"/>
                    <a:gd name="T63" fmla="*/ 1 h 64"/>
                    <a:gd name="T64" fmla="*/ 59 w 73"/>
                    <a:gd name="T65" fmla="*/ 5 h 64"/>
                    <a:gd name="T66" fmla="*/ 60 w 73"/>
                    <a:gd name="T67" fmla="*/ 6 h 64"/>
                    <a:gd name="T68" fmla="*/ 68 w 73"/>
                    <a:gd name="T69" fmla="*/ 17 h 64"/>
                    <a:gd name="T70" fmla="*/ 69 w 73"/>
                    <a:gd name="T71" fmla="*/ 19 h 64"/>
                    <a:gd name="T72" fmla="*/ 72 w 73"/>
                    <a:gd name="T73" fmla="*/ 2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64">
                      <a:moveTo>
                        <a:pt x="72" y="27"/>
                      </a:moveTo>
                      <a:cubicBezTo>
                        <a:pt x="67" y="30"/>
                        <a:pt x="64" y="25"/>
                        <a:pt x="62" y="22"/>
                      </a:cubicBezTo>
                      <a:cubicBezTo>
                        <a:pt x="62" y="22"/>
                        <a:pt x="62" y="21"/>
                        <a:pt x="62" y="21"/>
                      </a:cubicBezTo>
                      <a:cubicBezTo>
                        <a:pt x="59" y="19"/>
                        <a:pt x="58" y="15"/>
                        <a:pt x="55" y="14"/>
                      </a:cubicBezTo>
                      <a:cubicBezTo>
                        <a:pt x="51" y="12"/>
                        <a:pt x="50" y="16"/>
                        <a:pt x="46" y="16"/>
                      </a:cubicBezTo>
                      <a:cubicBezTo>
                        <a:pt x="44" y="19"/>
                        <a:pt x="39" y="20"/>
                        <a:pt x="40" y="25"/>
                      </a:cubicBezTo>
                      <a:cubicBezTo>
                        <a:pt x="40" y="26"/>
                        <a:pt x="41" y="27"/>
                        <a:pt x="41" y="28"/>
                      </a:cubicBezTo>
                      <a:cubicBezTo>
                        <a:pt x="43" y="33"/>
                        <a:pt x="48" y="36"/>
                        <a:pt x="44" y="41"/>
                      </a:cubicBezTo>
                      <a:cubicBezTo>
                        <a:pt x="43" y="41"/>
                        <a:pt x="42" y="40"/>
                        <a:pt x="41" y="41"/>
                      </a:cubicBezTo>
                      <a:cubicBezTo>
                        <a:pt x="37" y="38"/>
                        <a:pt x="35" y="33"/>
                        <a:pt x="32" y="30"/>
                      </a:cubicBezTo>
                      <a:cubicBezTo>
                        <a:pt x="26" y="30"/>
                        <a:pt x="23" y="32"/>
                        <a:pt x="19" y="35"/>
                      </a:cubicBezTo>
                      <a:cubicBezTo>
                        <a:pt x="19" y="35"/>
                        <a:pt x="18" y="36"/>
                        <a:pt x="18" y="37"/>
                      </a:cubicBezTo>
                      <a:cubicBezTo>
                        <a:pt x="16" y="37"/>
                        <a:pt x="15" y="38"/>
                        <a:pt x="14" y="39"/>
                      </a:cubicBezTo>
                      <a:cubicBezTo>
                        <a:pt x="14" y="41"/>
                        <a:pt x="14" y="42"/>
                        <a:pt x="14" y="43"/>
                      </a:cubicBezTo>
                      <a:cubicBezTo>
                        <a:pt x="15" y="46"/>
                        <a:pt x="17" y="47"/>
                        <a:pt x="18" y="50"/>
                      </a:cubicBezTo>
                      <a:cubicBezTo>
                        <a:pt x="20" y="53"/>
                        <a:pt x="25" y="56"/>
                        <a:pt x="23" y="62"/>
                      </a:cubicBezTo>
                      <a:cubicBezTo>
                        <a:pt x="20" y="64"/>
                        <a:pt x="17" y="61"/>
                        <a:pt x="15" y="60"/>
                      </a:cubicBezTo>
                      <a:cubicBezTo>
                        <a:pt x="14" y="56"/>
                        <a:pt x="9" y="55"/>
                        <a:pt x="9" y="50"/>
                      </a:cubicBezTo>
                      <a:cubicBezTo>
                        <a:pt x="6" y="49"/>
                        <a:pt x="4" y="43"/>
                        <a:pt x="2" y="40"/>
                      </a:cubicBezTo>
                      <a:cubicBezTo>
                        <a:pt x="1" y="39"/>
                        <a:pt x="0" y="38"/>
                        <a:pt x="1" y="36"/>
                      </a:cubicBezTo>
                      <a:cubicBezTo>
                        <a:pt x="1" y="35"/>
                        <a:pt x="4" y="34"/>
                        <a:pt x="5" y="32"/>
                      </a:cubicBezTo>
                      <a:cubicBezTo>
                        <a:pt x="5" y="32"/>
                        <a:pt x="5" y="33"/>
                        <a:pt x="6" y="33"/>
                      </a:cubicBezTo>
                      <a:cubicBezTo>
                        <a:pt x="7" y="31"/>
                        <a:pt x="8" y="31"/>
                        <a:pt x="9" y="29"/>
                      </a:cubicBezTo>
                      <a:cubicBezTo>
                        <a:pt x="15" y="28"/>
                        <a:pt x="17" y="24"/>
                        <a:pt x="22" y="22"/>
                      </a:cubicBezTo>
                      <a:cubicBezTo>
                        <a:pt x="22" y="22"/>
                        <a:pt x="22" y="21"/>
                        <a:pt x="22" y="20"/>
                      </a:cubicBezTo>
                      <a:cubicBezTo>
                        <a:pt x="24" y="20"/>
                        <a:pt x="25" y="18"/>
                        <a:pt x="26" y="19"/>
                      </a:cubicBezTo>
                      <a:cubicBezTo>
                        <a:pt x="28" y="17"/>
                        <a:pt x="30" y="16"/>
                        <a:pt x="33" y="14"/>
                      </a:cubicBezTo>
                      <a:cubicBezTo>
                        <a:pt x="34" y="13"/>
                        <a:pt x="35" y="11"/>
                        <a:pt x="36" y="11"/>
                      </a:cubicBezTo>
                      <a:cubicBezTo>
                        <a:pt x="38" y="10"/>
                        <a:pt x="39" y="10"/>
                        <a:pt x="40" y="9"/>
                      </a:cubicBezTo>
                      <a:cubicBezTo>
                        <a:pt x="41" y="8"/>
                        <a:pt x="41" y="7"/>
                        <a:pt x="42" y="6"/>
                      </a:cubicBezTo>
                      <a:cubicBezTo>
                        <a:pt x="43" y="5"/>
                        <a:pt x="44" y="4"/>
                        <a:pt x="46" y="4"/>
                      </a:cubicBezTo>
                      <a:cubicBezTo>
                        <a:pt x="47" y="3"/>
                        <a:pt x="49" y="2"/>
                        <a:pt x="49" y="1"/>
                      </a:cubicBezTo>
                      <a:cubicBezTo>
                        <a:pt x="54" y="0"/>
                        <a:pt x="58" y="2"/>
                        <a:pt x="59" y="5"/>
                      </a:cubicBezTo>
                      <a:cubicBezTo>
                        <a:pt x="60" y="5"/>
                        <a:pt x="60" y="5"/>
                        <a:pt x="60" y="6"/>
                      </a:cubicBezTo>
                      <a:cubicBezTo>
                        <a:pt x="63" y="9"/>
                        <a:pt x="65" y="14"/>
                        <a:pt x="68" y="17"/>
                      </a:cubicBezTo>
                      <a:cubicBezTo>
                        <a:pt x="68" y="17"/>
                        <a:pt x="69" y="18"/>
                        <a:pt x="69" y="19"/>
                      </a:cubicBezTo>
                      <a:cubicBezTo>
                        <a:pt x="71" y="20"/>
                        <a:pt x="73" y="23"/>
                        <a:pt x="7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 name="Freeform 23">
                  <a:extLst>
                    <a:ext uri="{FF2B5EF4-FFF2-40B4-BE49-F238E27FC236}">
                      <a16:creationId xmlns="" xmlns:a16="http://schemas.microsoft.com/office/drawing/2014/main" id="{B020D374-B863-49B9-82F7-03F0E666992B}"/>
                    </a:ext>
                  </a:extLst>
                </p:cNvPr>
                <p:cNvSpPr>
                  <a:spLocks noEditPoints="1"/>
                </p:cNvSpPr>
                <p:nvPr/>
              </p:nvSpPr>
              <p:spPr bwMode="auto">
                <a:xfrm>
                  <a:off x="3325" y="2187"/>
                  <a:ext cx="200" cy="196"/>
                </a:xfrm>
                <a:custGeom>
                  <a:avLst/>
                  <a:gdLst>
                    <a:gd name="T0" fmla="*/ 79 w 96"/>
                    <a:gd name="T1" fmla="*/ 57 h 94"/>
                    <a:gd name="T2" fmla="*/ 71 w 96"/>
                    <a:gd name="T3" fmla="*/ 56 h 94"/>
                    <a:gd name="T4" fmla="*/ 68 w 96"/>
                    <a:gd name="T5" fmla="*/ 50 h 94"/>
                    <a:gd name="T6" fmla="*/ 86 w 96"/>
                    <a:gd name="T7" fmla="*/ 44 h 94"/>
                    <a:gd name="T8" fmla="*/ 84 w 96"/>
                    <a:gd name="T9" fmla="*/ 32 h 94"/>
                    <a:gd name="T10" fmla="*/ 76 w 96"/>
                    <a:gd name="T11" fmla="*/ 29 h 94"/>
                    <a:gd name="T12" fmla="*/ 64 w 96"/>
                    <a:gd name="T13" fmla="*/ 31 h 94"/>
                    <a:gd name="T14" fmla="*/ 41 w 96"/>
                    <a:gd name="T15" fmla="*/ 35 h 94"/>
                    <a:gd name="T16" fmla="*/ 43 w 96"/>
                    <a:gd name="T17" fmla="*/ 52 h 94"/>
                    <a:gd name="T18" fmla="*/ 56 w 96"/>
                    <a:gd name="T19" fmla="*/ 68 h 94"/>
                    <a:gd name="T20" fmla="*/ 62 w 96"/>
                    <a:gd name="T21" fmla="*/ 72 h 94"/>
                    <a:gd name="T22" fmla="*/ 58 w 96"/>
                    <a:gd name="T23" fmla="*/ 80 h 94"/>
                    <a:gd name="T24" fmla="*/ 52 w 96"/>
                    <a:gd name="T25" fmla="*/ 76 h 94"/>
                    <a:gd name="T26" fmla="*/ 45 w 96"/>
                    <a:gd name="T27" fmla="*/ 71 h 94"/>
                    <a:gd name="T28" fmla="*/ 33 w 96"/>
                    <a:gd name="T29" fmla="*/ 67 h 94"/>
                    <a:gd name="T30" fmla="*/ 36 w 96"/>
                    <a:gd name="T31" fmla="*/ 75 h 94"/>
                    <a:gd name="T32" fmla="*/ 42 w 96"/>
                    <a:gd name="T33" fmla="*/ 83 h 94"/>
                    <a:gd name="T34" fmla="*/ 42 w 96"/>
                    <a:gd name="T35" fmla="*/ 94 h 94"/>
                    <a:gd name="T36" fmla="*/ 35 w 96"/>
                    <a:gd name="T37" fmla="*/ 91 h 94"/>
                    <a:gd name="T38" fmla="*/ 33 w 96"/>
                    <a:gd name="T39" fmla="*/ 88 h 94"/>
                    <a:gd name="T40" fmla="*/ 29 w 96"/>
                    <a:gd name="T41" fmla="*/ 82 h 94"/>
                    <a:gd name="T42" fmla="*/ 26 w 96"/>
                    <a:gd name="T43" fmla="*/ 79 h 94"/>
                    <a:gd name="T44" fmla="*/ 19 w 96"/>
                    <a:gd name="T45" fmla="*/ 71 h 94"/>
                    <a:gd name="T46" fmla="*/ 5 w 96"/>
                    <a:gd name="T47" fmla="*/ 52 h 94"/>
                    <a:gd name="T48" fmla="*/ 0 w 96"/>
                    <a:gd name="T49" fmla="*/ 46 h 94"/>
                    <a:gd name="T50" fmla="*/ 27 w 96"/>
                    <a:gd name="T51" fmla="*/ 30 h 94"/>
                    <a:gd name="T52" fmla="*/ 33 w 96"/>
                    <a:gd name="T53" fmla="*/ 31 h 94"/>
                    <a:gd name="T54" fmla="*/ 35 w 96"/>
                    <a:gd name="T55" fmla="*/ 25 h 94"/>
                    <a:gd name="T56" fmla="*/ 41 w 96"/>
                    <a:gd name="T57" fmla="*/ 3 h 94"/>
                    <a:gd name="T58" fmla="*/ 55 w 96"/>
                    <a:gd name="T59" fmla="*/ 1 h 94"/>
                    <a:gd name="T60" fmla="*/ 58 w 96"/>
                    <a:gd name="T61" fmla="*/ 8 h 94"/>
                    <a:gd name="T62" fmla="*/ 43 w 96"/>
                    <a:gd name="T63" fmla="*/ 13 h 94"/>
                    <a:gd name="T64" fmla="*/ 46 w 96"/>
                    <a:gd name="T65" fmla="*/ 24 h 94"/>
                    <a:gd name="T66" fmla="*/ 55 w 96"/>
                    <a:gd name="T67" fmla="*/ 25 h 94"/>
                    <a:gd name="T68" fmla="*/ 70 w 96"/>
                    <a:gd name="T69" fmla="*/ 21 h 94"/>
                    <a:gd name="T70" fmla="*/ 74 w 96"/>
                    <a:gd name="T71" fmla="*/ 20 h 94"/>
                    <a:gd name="T72" fmla="*/ 81 w 96"/>
                    <a:gd name="T73" fmla="*/ 21 h 94"/>
                    <a:gd name="T74" fmla="*/ 91 w 96"/>
                    <a:gd name="T75" fmla="*/ 26 h 94"/>
                    <a:gd name="T76" fmla="*/ 94 w 96"/>
                    <a:gd name="T77" fmla="*/ 30 h 94"/>
                    <a:gd name="T78" fmla="*/ 95 w 96"/>
                    <a:gd name="T79" fmla="*/ 37 h 94"/>
                    <a:gd name="T80" fmla="*/ 95 w 96"/>
                    <a:gd name="T81" fmla="*/ 43 h 94"/>
                    <a:gd name="T82" fmla="*/ 94 w 96"/>
                    <a:gd name="T83" fmla="*/ 46 h 94"/>
                    <a:gd name="T84" fmla="*/ 22 w 96"/>
                    <a:gd name="T85" fmla="*/ 57 h 94"/>
                    <a:gd name="T86" fmla="*/ 31 w 96"/>
                    <a:gd name="T87" fmla="*/ 55 h 94"/>
                    <a:gd name="T88" fmla="*/ 34 w 96"/>
                    <a:gd name="T89" fmla="*/ 47 h 94"/>
                    <a:gd name="T90" fmla="*/ 27 w 96"/>
                    <a:gd name="T91" fmla="*/ 39 h 94"/>
                    <a:gd name="T92" fmla="*/ 15 w 96"/>
                    <a:gd name="T93" fmla="*/ 48 h 94"/>
                    <a:gd name="T94" fmla="*/ 16 w 96"/>
                    <a:gd name="T95" fmla="*/ 5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 h="94">
                      <a:moveTo>
                        <a:pt x="91" y="53"/>
                      </a:moveTo>
                      <a:cubicBezTo>
                        <a:pt x="88" y="54"/>
                        <a:pt x="85" y="57"/>
                        <a:pt x="79" y="57"/>
                      </a:cubicBezTo>
                      <a:cubicBezTo>
                        <a:pt x="79" y="57"/>
                        <a:pt x="77" y="56"/>
                        <a:pt x="76" y="56"/>
                      </a:cubicBezTo>
                      <a:cubicBezTo>
                        <a:pt x="74" y="56"/>
                        <a:pt x="72" y="57"/>
                        <a:pt x="71" y="56"/>
                      </a:cubicBezTo>
                      <a:cubicBezTo>
                        <a:pt x="70" y="56"/>
                        <a:pt x="68" y="54"/>
                        <a:pt x="68" y="53"/>
                      </a:cubicBezTo>
                      <a:cubicBezTo>
                        <a:pt x="67" y="52"/>
                        <a:pt x="68" y="51"/>
                        <a:pt x="68" y="50"/>
                      </a:cubicBezTo>
                      <a:cubicBezTo>
                        <a:pt x="70" y="48"/>
                        <a:pt x="73" y="49"/>
                        <a:pt x="76" y="49"/>
                      </a:cubicBezTo>
                      <a:cubicBezTo>
                        <a:pt x="80" y="48"/>
                        <a:pt x="83" y="46"/>
                        <a:pt x="86" y="44"/>
                      </a:cubicBezTo>
                      <a:cubicBezTo>
                        <a:pt x="86" y="43"/>
                        <a:pt x="86" y="42"/>
                        <a:pt x="85" y="42"/>
                      </a:cubicBezTo>
                      <a:cubicBezTo>
                        <a:pt x="87" y="39"/>
                        <a:pt x="86" y="35"/>
                        <a:pt x="84" y="32"/>
                      </a:cubicBezTo>
                      <a:cubicBezTo>
                        <a:pt x="82" y="31"/>
                        <a:pt x="81" y="29"/>
                        <a:pt x="79" y="29"/>
                      </a:cubicBezTo>
                      <a:cubicBezTo>
                        <a:pt x="78" y="29"/>
                        <a:pt x="77" y="29"/>
                        <a:pt x="76" y="29"/>
                      </a:cubicBezTo>
                      <a:cubicBezTo>
                        <a:pt x="75" y="29"/>
                        <a:pt x="74" y="29"/>
                        <a:pt x="73" y="29"/>
                      </a:cubicBezTo>
                      <a:cubicBezTo>
                        <a:pt x="70" y="29"/>
                        <a:pt x="67" y="31"/>
                        <a:pt x="64" y="31"/>
                      </a:cubicBezTo>
                      <a:cubicBezTo>
                        <a:pt x="61" y="34"/>
                        <a:pt x="56" y="34"/>
                        <a:pt x="53" y="36"/>
                      </a:cubicBezTo>
                      <a:cubicBezTo>
                        <a:pt x="48" y="36"/>
                        <a:pt x="45" y="34"/>
                        <a:pt x="41" y="35"/>
                      </a:cubicBezTo>
                      <a:cubicBezTo>
                        <a:pt x="40" y="37"/>
                        <a:pt x="42" y="41"/>
                        <a:pt x="44" y="43"/>
                      </a:cubicBezTo>
                      <a:cubicBezTo>
                        <a:pt x="42" y="45"/>
                        <a:pt x="45" y="50"/>
                        <a:pt x="43" y="52"/>
                      </a:cubicBezTo>
                      <a:cubicBezTo>
                        <a:pt x="44" y="55"/>
                        <a:pt x="44" y="58"/>
                        <a:pt x="46" y="60"/>
                      </a:cubicBezTo>
                      <a:cubicBezTo>
                        <a:pt x="49" y="63"/>
                        <a:pt x="54" y="64"/>
                        <a:pt x="56" y="68"/>
                      </a:cubicBezTo>
                      <a:cubicBezTo>
                        <a:pt x="59" y="68"/>
                        <a:pt x="59" y="70"/>
                        <a:pt x="60" y="71"/>
                      </a:cubicBezTo>
                      <a:cubicBezTo>
                        <a:pt x="61" y="72"/>
                        <a:pt x="62" y="72"/>
                        <a:pt x="62" y="72"/>
                      </a:cubicBezTo>
                      <a:cubicBezTo>
                        <a:pt x="63" y="73"/>
                        <a:pt x="65" y="75"/>
                        <a:pt x="65" y="75"/>
                      </a:cubicBezTo>
                      <a:cubicBezTo>
                        <a:pt x="65" y="78"/>
                        <a:pt x="61" y="81"/>
                        <a:pt x="58" y="80"/>
                      </a:cubicBezTo>
                      <a:cubicBezTo>
                        <a:pt x="58" y="80"/>
                        <a:pt x="58" y="79"/>
                        <a:pt x="57" y="78"/>
                      </a:cubicBezTo>
                      <a:cubicBezTo>
                        <a:pt x="56" y="78"/>
                        <a:pt x="54" y="77"/>
                        <a:pt x="52" y="76"/>
                      </a:cubicBezTo>
                      <a:cubicBezTo>
                        <a:pt x="50" y="75"/>
                        <a:pt x="48" y="73"/>
                        <a:pt x="46" y="71"/>
                      </a:cubicBezTo>
                      <a:cubicBezTo>
                        <a:pt x="46" y="71"/>
                        <a:pt x="45" y="71"/>
                        <a:pt x="45" y="71"/>
                      </a:cubicBezTo>
                      <a:cubicBezTo>
                        <a:pt x="43" y="69"/>
                        <a:pt x="40" y="68"/>
                        <a:pt x="38" y="66"/>
                      </a:cubicBezTo>
                      <a:cubicBezTo>
                        <a:pt x="35" y="65"/>
                        <a:pt x="33" y="65"/>
                        <a:pt x="33" y="67"/>
                      </a:cubicBezTo>
                      <a:cubicBezTo>
                        <a:pt x="32" y="69"/>
                        <a:pt x="34" y="70"/>
                        <a:pt x="33" y="72"/>
                      </a:cubicBezTo>
                      <a:cubicBezTo>
                        <a:pt x="34" y="73"/>
                        <a:pt x="35" y="74"/>
                        <a:pt x="36" y="75"/>
                      </a:cubicBezTo>
                      <a:cubicBezTo>
                        <a:pt x="36" y="76"/>
                        <a:pt x="37" y="76"/>
                        <a:pt x="37" y="77"/>
                      </a:cubicBezTo>
                      <a:cubicBezTo>
                        <a:pt x="38" y="79"/>
                        <a:pt x="40" y="81"/>
                        <a:pt x="42" y="83"/>
                      </a:cubicBezTo>
                      <a:cubicBezTo>
                        <a:pt x="43" y="85"/>
                        <a:pt x="46" y="88"/>
                        <a:pt x="46" y="90"/>
                      </a:cubicBezTo>
                      <a:cubicBezTo>
                        <a:pt x="45" y="92"/>
                        <a:pt x="43" y="92"/>
                        <a:pt x="42" y="94"/>
                      </a:cubicBezTo>
                      <a:cubicBezTo>
                        <a:pt x="40" y="94"/>
                        <a:pt x="40" y="94"/>
                        <a:pt x="38" y="94"/>
                      </a:cubicBezTo>
                      <a:cubicBezTo>
                        <a:pt x="37" y="93"/>
                        <a:pt x="36" y="92"/>
                        <a:pt x="35" y="91"/>
                      </a:cubicBezTo>
                      <a:cubicBezTo>
                        <a:pt x="35" y="90"/>
                        <a:pt x="34" y="90"/>
                        <a:pt x="33" y="90"/>
                      </a:cubicBezTo>
                      <a:cubicBezTo>
                        <a:pt x="33" y="89"/>
                        <a:pt x="33" y="88"/>
                        <a:pt x="33" y="88"/>
                      </a:cubicBezTo>
                      <a:cubicBezTo>
                        <a:pt x="32" y="87"/>
                        <a:pt x="31" y="86"/>
                        <a:pt x="30" y="85"/>
                      </a:cubicBezTo>
                      <a:cubicBezTo>
                        <a:pt x="29" y="84"/>
                        <a:pt x="29" y="83"/>
                        <a:pt x="29" y="82"/>
                      </a:cubicBezTo>
                      <a:cubicBezTo>
                        <a:pt x="28" y="81"/>
                        <a:pt x="27" y="81"/>
                        <a:pt x="27" y="80"/>
                      </a:cubicBezTo>
                      <a:cubicBezTo>
                        <a:pt x="26" y="80"/>
                        <a:pt x="27" y="79"/>
                        <a:pt x="26" y="79"/>
                      </a:cubicBezTo>
                      <a:cubicBezTo>
                        <a:pt x="25" y="77"/>
                        <a:pt x="22" y="75"/>
                        <a:pt x="22" y="72"/>
                      </a:cubicBezTo>
                      <a:cubicBezTo>
                        <a:pt x="21" y="72"/>
                        <a:pt x="20" y="71"/>
                        <a:pt x="19" y="71"/>
                      </a:cubicBezTo>
                      <a:cubicBezTo>
                        <a:pt x="19" y="67"/>
                        <a:pt x="15" y="67"/>
                        <a:pt x="15" y="63"/>
                      </a:cubicBezTo>
                      <a:cubicBezTo>
                        <a:pt x="11" y="61"/>
                        <a:pt x="9" y="55"/>
                        <a:pt x="5" y="52"/>
                      </a:cubicBezTo>
                      <a:cubicBezTo>
                        <a:pt x="5" y="52"/>
                        <a:pt x="5" y="51"/>
                        <a:pt x="5" y="51"/>
                      </a:cubicBezTo>
                      <a:cubicBezTo>
                        <a:pt x="3" y="50"/>
                        <a:pt x="2" y="47"/>
                        <a:pt x="0" y="46"/>
                      </a:cubicBezTo>
                      <a:cubicBezTo>
                        <a:pt x="1" y="42"/>
                        <a:pt x="4" y="38"/>
                        <a:pt x="8" y="37"/>
                      </a:cubicBezTo>
                      <a:cubicBezTo>
                        <a:pt x="12" y="32"/>
                        <a:pt x="18" y="29"/>
                        <a:pt x="27" y="30"/>
                      </a:cubicBezTo>
                      <a:cubicBezTo>
                        <a:pt x="29" y="30"/>
                        <a:pt x="30" y="30"/>
                        <a:pt x="32" y="31"/>
                      </a:cubicBezTo>
                      <a:cubicBezTo>
                        <a:pt x="32" y="31"/>
                        <a:pt x="33" y="30"/>
                        <a:pt x="33" y="31"/>
                      </a:cubicBezTo>
                      <a:cubicBezTo>
                        <a:pt x="35" y="31"/>
                        <a:pt x="37" y="33"/>
                        <a:pt x="38" y="31"/>
                      </a:cubicBezTo>
                      <a:cubicBezTo>
                        <a:pt x="39" y="29"/>
                        <a:pt x="35" y="26"/>
                        <a:pt x="35" y="25"/>
                      </a:cubicBezTo>
                      <a:cubicBezTo>
                        <a:pt x="35" y="22"/>
                        <a:pt x="34" y="21"/>
                        <a:pt x="33" y="20"/>
                      </a:cubicBezTo>
                      <a:cubicBezTo>
                        <a:pt x="32" y="13"/>
                        <a:pt x="36" y="6"/>
                        <a:pt x="41" y="3"/>
                      </a:cubicBezTo>
                      <a:cubicBezTo>
                        <a:pt x="42" y="3"/>
                        <a:pt x="43" y="3"/>
                        <a:pt x="44" y="2"/>
                      </a:cubicBezTo>
                      <a:cubicBezTo>
                        <a:pt x="47" y="1"/>
                        <a:pt x="51" y="0"/>
                        <a:pt x="55" y="1"/>
                      </a:cubicBezTo>
                      <a:cubicBezTo>
                        <a:pt x="56" y="1"/>
                        <a:pt x="60" y="3"/>
                        <a:pt x="60" y="4"/>
                      </a:cubicBezTo>
                      <a:cubicBezTo>
                        <a:pt x="60" y="5"/>
                        <a:pt x="59" y="7"/>
                        <a:pt x="58" y="8"/>
                      </a:cubicBezTo>
                      <a:cubicBezTo>
                        <a:pt x="56" y="10"/>
                        <a:pt x="51" y="9"/>
                        <a:pt x="48" y="9"/>
                      </a:cubicBezTo>
                      <a:cubicBezTo>
                        <a:pt x="46" y="9"/>
                        <a:pt x="43" y="12"/>
                        <a:pt x="43" y="13"/>
                      </a:cubicBezTo>
                      <a:cubicBezTo>
                        <a:pt x="43" y="14"/>
                        <a:pt x="43" y="16"/>
                        <a:pt x="43" y="18"/>
                      </a:cubicBezTo>
                      <a:cubicBezTo>
                        <a:pt x="43" y="22"/>
                        <a:pt x="44" y="22"/>
                        <a:pt x="46" y="24"/>
                      </a:cubicBezTo>
                      <a:cubicBezTo>
                        <a:pt x="48" y="25"/>
                        <a:pt x="48" y="26"/>
                        <a:pt x="51" y="25"/>
                      </a:cubicBezTo>
                      <a:cubicBezTo>
                        <a:pt x="52" y="25"/>
                        <a:pt x="54" y="25"/>
                        <a:pt x="55" y="25"/>
                      </a:cubicBezTo>
                      <a:cubicBezTo>
                        <a:pt x="56" y="25"/>
                        <a:pt x="56" y="24"/>
                        <a:pt x="57" y="24"/>
                      </a:cubicBezTo>
                      <a:cubicBezTo>
                        <a:pt x="61" y="23"/>
                        <a:pt x="66" y="22"/>
                        <a:pt x="70" y="21"/>
                      </a:cubicBezTo>
                      <a:cubicBezTo>
                        <a:pt x="70" y="21"/>
                        <a:pt x="71" y="21"/>
                        <a:pt x="72" y="20"/>
                      </a:cubicBezTo>
                      <a:cubicBezTo>
                        <a:pt x="72" y="20"/>
                        <a:pt x="73" y="20"/>
                        <a:pt x="74" y="20"/>
                      </a:cubicBezTo>
                      <a:cubicBezTo>
                        <a:pt x="75" y="20"/>
                        <a:pt x="76" y="19"/>
                        <a:pt x="76" y="19"/>
                      </a:cubicBezTo>
                      <a:cubicBezTo>
                        <a:pt x="78" y="19"/>
                        <a:pt x="79" y="20"/>
                        <a:pt x="81" y="21"/>
                      </a:cubicBezTo>
                      <a:cubicBezTo>
                        <a:pt x="84" y="21"/>
                        <a:pt x="86" y="21"/>
                        <a:pt x="88" y="22"/>
                      </a:cubicBezTo>
                      <a:cubicBezTo>
                        <a:pt x="88" y="23"/>
                        <a:pt x="91" y="26"/>
                        <a:pt x="91" y="26"/>
                      </a:cubicBezTo>
                      <a:cubicBezTo>
                        <a:pt x="91" y="27"/>
                        <a:pt x="91" y="28"/>
                        <a:pt x="92" y="28"/>
                      </a:cubicBezTo>
                      <a:cubicBezTo>
                        <a:pt x="92" y="29"/>
                        <a:pt x="94" y="30"/>
                        <a:pt x="94" y="30"/>
                      </a:cubicBezTo>
                      <a:cubicBezTo>
                        <a:pt x="95" y="31"/>
                        <a:pt x="95" y="33"/>
                        <a:pt x="96" y="35"/>
                      </a:cubicBezTo>
                      <a:cubicBezTo>
                        <a:pt x="96" y="35"/>
                        <a:pt x="95" y="36"/>
                        <a:pt x="95" y="37"/>
                      </a:cubicBezTo>
                      <a:cubicBezTo>
                        <a:pt x="95" y="37"/>
                        <a:pt x="96" y="38"/>
                        <a:pt x="96" y="39"/>
                      </a:cubicBezTo>
                      <a:cubicBezTo>
                        <a:pt x="96" y="40"/>
                        <a:pt x="95" y="41"/>
                        <a:pt x="95" y="43"/>
                      </a:cubicBezTo>
                      <a:cubicBezTo>
                        <a:pt x="95" y="43"/>
                        <a:pt x="95" y="44"/>
                        <a:pt x="95" y="45"/>
                      </a:cubicBezTo>
                      <a:cubicBezTo>
                        <a:pt x="95" y="45"/>
                        <a:pt x="94" y="46"/>
                        <a:pt x="94" y="46"/>
                      </a:cubicBezTo>
                      <a:cubicBezTo>
                        <a:pt x="93" y="49"/>
                        <a:pt x="93" y="51"/>
                        <a:pt x="91" y="53"/>
                      </a:cubicBezTo>
                      <a:close/>
                      <a:moveTo>
                        <a:pt x="22" y="57"/>
                      </a:moveTo>
                      <a:cubicBezTo>
                        <a:pt x="23" y="58"/>
                        <a:pt x="25" y="59"/>
                        <a:pt x="26" y="59"/>
                      </a:cubicBezTo>
                      <a:cubicBezTo>
                        <a:pt x="27" y="59"/>
                        <a:pt x="30" y="56"/>
                        <a:pt x="31" y="55"/>
                      </a:cubicBezTo>
                      <a:cubicBezTo>
                        <a:pt x="32" y="53"/>
                        <a:pt x="32" y="51"/>
                        <a:pt x="33" y="51"/>
                      </a:cubicBezTo>
                      <a:cubicBezTo>
                        <a:pt x="33" y="49"/>
                        <a:pt x="33" y="48"/>
                        <a:pt x="34" y="47"/>
                      </a:cubicBezTo>
                      <a:cubicBezTo>
                        <a:pt x="33" y="45"/>
                        <a:pt x="32" y="45"/>
                        <a:pt x="32" y="43"/>
                      </a:cubicBezTo>
                      <a:cubicBezTo>
                        <a:pt x="30" y="42"/>
                        <a:pt x="29" y="40"/>
                        <a:pt x="27" y="39"/>
                      </a:cubicBezTo>
                      <a:cubicBezTo>
                        <a:pt x="22" y="36"/>
                        <a:pt x="18" y="39"/>
                        <a:pt x="15" y="41"/>
                      </a:cubicBezTo>
                      <a:cubicBezTo>
                        <a:pt x="14" y="43"/>
                        <a:pt x="14" y="46"/>
                        <a:pt x="15" y="48"/>
                      </a:cubicBezTo>
                      <a:cubicBezTo>
                        <a:pt x="15" y="48"/>
                        <a:pt x="16" y="48"/>
                        <a:pt x="17" y="49"/>
                      </a:cubicBezTo>
                      <a:cubicBezTo>
                        <a:pt x="17" y="50"/>
                        <a:pt x="16" y="50"/>
                        <a:pt x="16" y="51"/>
                      </a:cubicBezTo>
                      <a:cubicBezTo>
                        <a:pt x="18" y="53"/>
                        <a:pt x="21" y="54"/>
                        <a:pt x="2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 name="Freeform 24">
                  <a:extLst>
                    <a:ext uri="{FF2B5EF4-FFF2-40B4-BE49-F238E27FC236}">
                      <a16:creationId xmlns="" xmlns:a16="http://schemas.microsoft.com/office/drawing/2014/main" id="{E4645505-230E-4A3C-B129-FDB514E40467}"/>
                    </a:ext>
                  </a:extLst>
                </p:cNvPr>
                <p:cNvSpPr>
                  <a:spLocks/>
                </p:cNvSpPr>
                <p:nvPr/>
              </p:nvSpPr>
              <p:spPr bwMode="auto">
                <a:xfrm>
                  <a:off x="3177" y="2189"/>
                  <a:ext cx="43" cy="98"/>
                </a:xfrm>
                <a:custGeom>
                  <a:avLst/>
                  <a:gdLst>
                    <a:gd name="T0" fmla="*/ 18 w 21"/>
                    <a:gd name="T1" fmla="*/ 1 h 47"/>
                    <a:gd name="T2" fmla="*/ 19 w 21"/>
                    <a:gd name="T3" fmla="*/ 8 h 47"/>
                    <a:gd name="T4" fmla="*/ 19 w 21"/>
                    <a:gd name="T5" fmla="*/ 14 h 47"/>
                    <a:gd name="T6" fmla="*/ 19 w 21"/>
                    <a:gd name="T7" fmla="*/ 35 h 47"/>
                    <a:gd name="T8" fmla="*/ 17 w 21"/>
                    <a:gd name="T9" fmla="*/ 39 h 47"/>
                    <a:gd name="T10" fmla="*/ 18 w 21"/>
                    <a:gd name="T11" fmla="*/ 41 h 47"/>
                    <a:gd name="T12" fmla="*/ 10 w 21"/>
                    <a:gd name="T13" fmla="*/ 42 h 47"/>
                    <a:gd name="T14" fmla="*/ 11 w 21"/>
                    <a:gd name="T15" fmla="*/ 36 h 47"/>
                    <a:gd name="T16" fmla="*/ 11 w 21"/>
                    <a:gd name="T17" fmla="*/ 30 h 47"/>
                    <a:gd name="T18" fmla="*/ 12 w 21"/>
                    <a:gd name="T19" fmla="*/ 28 h 47"/>
                    <a:gd name="T20" fmla="*/ 11 w 21"/>
                    <a:gd name="T21" fmla="*/ 26 h 47"/>
                    <a:gd name="T22" fmla="*/ 12 w 21"/>
                    <a:gd name="T23" fmla="*/ 23 h 47"/>
                    <a:gd name="T24" fmla="*/ 12 w 21"/>
                    <a:gd name="T25" fmla="*/ 8 h 47"/>
                    <a:gd name="T26" fmla="*/ 0 w 21"/>
                    <a:gd name="T27" fmla="*/ 10 h 47"/>
                    <a:gd name="T28" fmla="*/ 5 w 21"/>
                    <a:gd name="T29" fmla="*/ 6 h 47"/>
                    <a:gd name="T30" fmla="*/ 11 w 21"/>
                    <a:gd name="T31" fmla="*/ 4 h 47"/>
                    <a:gd name="T32" fmla="*/ 18 w 21"/>
                    <a:gd name="T33"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7">
                      <a:moveTo>
                        <a:pt x="18" y="1"/>
                      </a:moveTo>
                      <a:cubicBezTo>
                        <a:pt x="19" y="3"/>
                        <a:pt x="21" y="6"/>
                        <a:pt x="19" y="8"/>
                      </a:cubicBezTo>
                      <a:cubicBezTo>
                        <a:pt x="20" y="10"/>
                        <a:pt x="19" y="12"/>
                        <a:pt x="19" y="14"/>
                      </a:cubicBezTo>
                      <a:cubicBezTo>
                        <a:pt x="18" y="21"/>
                        <a:pt x="20" y="29"/>
                        <a:pt x="19" y="35"/>
                      </a:cubicBezTo>
                      <a:cubicBezTo>
                        <a:pt x="18" y="36"/>
                        <a:pt x="17" y="37"/>
                        <a:pt x="17" y="39"/>
                      </a:cubicBezTo>
                      <a:cubicBezTo>
                        <a:pt x="17" y="39"/>
                        <a:pt x="18" y="40"/>
                        <a:pt x="18" y="41"/>
                      </a:cubicBezTo>
                      <a:cubicBezTo>
                        <a:pt x="17" y="44"/>
                        <a:pt x="11" y="47"/>
                        <a:pt x="10" y="42"/>
                      </a:cubicBezTo>
                      <a:cubicBezTo>
                        <a:pt x="10" y="40"/>
                        <a:pt x="11" y="38"/>
                        <a:pt x="11" y="36"/>
                      </a:cubicBezTo>
                      <a:cubicBezTo>
                        <a:pt x="11" y="34"/>
                        <a:pt x="11" y="32"/>
                        <a:pt x="11" y="30"/>
                      </a:cubicBezTo>
                      <a:cubicBezTo>
                        <a:pt x="11" y="29"/>
                        <a:pt x="11" y="29"/>
                        <a:pt x="12" y="28"/>
                      </a:cubicBezTo>
                      <a:cubicBezTo>
                        <a:pt x="12" y="27"/>
                        <a:pt x="11" y="27"/>
                        <a:pt x="11" y="26"/>
                      </a:cubicBezTo>
                      <a:cubicBezTo>
                        <a:pt x="11" y="25"/>
                        <a:pt x="12" y="24"/>
                        <a:pt x="12" y="23"/>
                      </a:cubicBezTo>
                      <a:cubicBezTo>
                        <a:pt x="13" y="18"/>
                        <a:pt x="12" y="12"/>
                        <a:pt x="12" y="8"/>
                      </a:cubicBezTo>
                      <a:cubicBezTo>
                        <a:pt x="7" y="7"/>
                        <a:pt x="5" y="11"/>
                        <a:pt x="0" y="10"/>
                      </a:cubicBezTo>
                      <a:cubicBezTo>
                        <a:pt x="1" y="8"/>
                        <a:pt x="5" y="8"/>
                        <a:pt x="5" y="6"/>
                      </a:cubicBezTo>
                      <a:cubicBezTo>
                        <a:pt x="8" y="6"/>
                        <a:pt x="8" y="4"/>
                        <a:pt x="11" y="4"/>
                      </a:cubicBezTo>
                      <a:cubicBezTo>
                        <a:pt x="12" y="2"/>
                        <a:pt x="14"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 name="Freeform 25">
                  <a:extLst>
                    <a:ext uri="{FF2B5EF4-FFF2-40B4-BE49-F238E27FC236}">
                      <a16:creationId xmlns="" xmlns:a16="http://schemas.microsoft.com/office/drawing/2014/main" id="{2A6ABB8A-042D-460C-8F41-E69EEDB0B499}"/>
                    </a:ext>
                  </a:extLst>
                </p:cNvPr>
                <p:cNvSpPr>
                  <a:spLocks/>
                </p:cNvSpPr>
                <p:nvPr/>
              </p:nvSpPr>
              <p:spPr bwMode="auto">
                <a:xfrm>
                  <a:off x="2789" y="2208"/>
                  <a:ext cx="58" cy="85"/>
                </a:xfrm>
                <a:custGeom>
                  <a:avLst/>
                  <a:gdLst>
                    <a:gd name="T0" fmla="*/ 27 w 28"/>
                    <a:gd name="T1" fmla="*/ 4 h 41"/>
                    <a:gd name="T2" fmla="*/ 25 w 28"/>
                    <a:gd name="T3" fmla="*/ 11 h 41"/>
                    <a:gd name="T4" fmla="*/ 21 w 28"/>
                    <a:gd name="T5" fmla="*/ 17 h 41"/>
                    <a:gd name="T6" fmla="*/ 15 w 28"/>
                    <a:gd name="T7" fmla="*/ 34 h 41"/>
                    <a:gd name="T8" fmla="*/ 18 w 28"/>
                    <a:gd name="T9" fmla="*/ 40 h 41"/>
                    <a:gd name="T10" fmla="*/ 16 w 28"/>
                    <a:gd name="T11" fmla="*/ 39 h 41"/>
                    <a:gd name="T12" fmla="*/ 11 w 28"/>
                    <a:gd name="T13" fmla="*/ 37 h 41"/>
                    <a:gd name="T14" fmla="*/ 7 w 28"/>
                    <a:gd name="T15" fmla="*/ 37 h 41"/>
                    <a:gd name="T16" fmla="*/ 0 w 28"/>
                    <a:gd name="T17" fmla="*/ 31 h 41"/>
                    <a:gd name="T18" fmla="*/ 5 w 28"/>
                    <a:gd name="T19" fmla="*/ 30 h 41"/>
                    <a:gd name="T20" fmla="*/ 9 w 28"/>
                    <a:gd name="T21" fmla="*/ 27 h 41"/>
                    <a:gd name="T22" fmla="*/ 9 w 28"/>
                    <a:gd name="T23" fmla="*/ 24 h 41"/>
                    <a:gd name="T24" fmla="*/ 11 w 28"/>
                    <a:gd name="T25" fmla="*/ 22 h 41"/>
                    <a:gd name="T26" fmla="*/ 14 w 28"/>
                    <a:gd name="T27" fmla="*/ 16 h 41"/>
                    <a:gd name="T28" fmla="*/ 18 w 28"/>
                    <a:gd name="T29" fmla="*/ 7 h 41"/>
                    <a:gd name="T30" fmla="*/ 17 w 28"/>
                    <a:gd name="T31" fmla="*/ 2 h 41"/>
                    <a:gd name="T32" fmla="*/ 27 w 28"/>
                    <a:gd name="T33"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41">
                      <a:moveTo>
                        <a:pt x="27" y="4"/>
                      </a:moveTo>
                      <a:cubicBezTo>
                        <a:pt x="28" y="7"/>
                        <a:pt x="26" y="9"/>
                        <a:pt x="25" y="11"/>
                      </a:cubicBezTo>
                      <a:cubicBezTo>
                        <a:pt x="24" y="14"/>
                        <a:pt x="23" y="16"/>
                        <a:pt x="21" y="17"/>
                      </a:cubicBezTo>
                      <a:cubicBezTo>
                        <a:pt x="21" y="23"/>
                        <a:pt x="14" y="27"/>
                        <a:pt x="15" y="34"/>
                      </a:cubicBezTo>
                      <a:cubicBezTo>
                        <a:pt x="16" y="37"/>
                        <a:pt x="19" y="37"/>
                        <a:pt x="18" y="40"/>
                      </a:cubicBezTo>
                      <a:cubicBezTo>
                        <a:pt x="17" y="41"/>
                        <a:pt x="17" y="39"/>
                        <a:pt x="16" y="39"/>
                      </a:cubicBezTo>
                      <a:cubicBezTo>
                        <a:pt x="14" y="39"/>
                        <a:pt x="12" y="38"/>
                        <a:pt x="11" y="37"/>
                      </a:cubicBezTo>
                      <a:cubicBezTo>
                        <a:pt x="10" y="37"/>
                        <a:pt x="8" y="37"/>
                        <a:pt x="7" y="37"/>
                      </a:cubicBezTo>
                      <a:cubicBezTo>
                        <a:pt x="5" y="36"/>
                        <a:pt x="2" y="33"/>
                        <a:pt x="0" y="31"/>
                      </a:cubicBezTo>
                      <a:cubicBezTo>
                        <a:pt x="0" y="29"/>
                        <a:pt x="3" y="30"/>
                        <a:pt x="5" y="30"/>
                      </a:cubicBezTo>
                      <a:cubicBezTo>
                        <a:pt x="7" y="30"/>
                        <a:pt x="8" y="28"/>
                        <a:pt x="9" y="27"/>
                      </a:cubicBezTo>
                      <a:cubicBezTo>
                        <a:pt x="9" y="26"/>
                        <a:pt x="9" y="25"/>
                        <a:pt x="9" y="24"/>
                      </a:cubicBezTo>
                      <a:cubicBezTo>
                        <a:pt x="10" y="23"/>
                        <a:pt x="10" y="23"/>
                        <a:pt x="11" y="22"/>
                      </a:cubicBezTo>
                      <a:cubicBezTo>
                        <a:pt x="11" y="19"/>
                        <a:pt x="12" y="17"/>
                        <a:pt x="14" y="16"/>
                      </a:cubicBezTo>
                      <a:cubicBezTo>
                        <a:pt x="15" y="12"/>
                        <a:pt x="17" y="10"/>
                        <a:pt x="18" y="7"/>
                      </a:cubicBezTo>
                      <a:cubicBezTo>
                        <a:pt x="18" y="6"/>
                        <a:pt x="17" y="4"/>
                        <a:pt x="17" y="2"/>
                      </a:cubicBezTo>
                      <a:cubicBezTo>
                        <a:pt x="19" y="0"/>
                        <a:pt x="25" y="2"/>
                        <a:pt x="2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 name="Freeform 26">
                  <a:extLst>
                    <a:ext uri="{FF2B5EF4-FFF2-40B4-BE49-F238E27FC236}">
                      <a16:creationId xmlns="" xmlns:a16="http://schemas.microsoft.com/office/drawing/2014/main" id="{D87CDE05-0724-4418-B6D1-6B5D3DACEC09}"/>
                    </a:ext>
                  </a:extLst>
                </p:cNvPr>
                <p:cNvSpPr>
                  <a:spLocks/>
                </p:cNvSpPr>
                <p:nvPr/>
              </p:nvSpPr>
              <p:spPr bwMode="auto">
                <a:xfrm>
                  <a:off x="3152" y="2210"/>
                  <a:ext cx="25" cy="17"/>
                </a:xfrm>
                <a:custGeom>
                  <a:avLst/>
                  <a:gdLst>
                    <a:gd name="T0" fmla="*/ 11 w 12"/>
                    <a:gd name="T1" fmla="*/ 1 h 8"/>
                    <a:gd name="T2" fmla="*/ 6 w 12"/>
                    <a:gd name="T3" fmla="*/ 5 h 8"/>
                    <a:gd name="T4" fmla="*/ 0 w 12"/>
                    <a:gd name="T5" fmla="*/ 8 h 8"/>
                    <a:gd name="T6" fmla="*/ 7 w 12"/>
                    <a:gd name="T7" fmla="*/ 3 h 8"/>
                    <a:gd name="T8" fmla="*/ 11 w 12"/>
                    <a:gd name="T9" fmla="*/ 1 h 8"/>
                  </a:gdLst>
                  <a:ahLst/>
                  <a:cxnLst>
                    <a:cxn ang="0">
                      <a:pos x="T0" y="T1"/>
                    </a:cxn>
                    <a:cxn ang="0">
                      <a:pos x="T2" y="T3"/>
                    </a:cxn>
                    <a:cxn ang="0">
                      <a:pos x="T4" y="T5"/>
                    </a:cxn>
                    <a:cxn ang="0">
                      <a:pos x="T6" y="T7"/>
                    </a:cxn>
                    <a:cxn ang="0">
                      <a:pos x="T8" y="T9"/>
                    </a:cxn>
                  </a:cxnLst>
                  <a:rect l="0" t="0" r="r" b="b"/>
                  <a:pathLst>
                    <a:path w="12" h="8">
                      <a:moveTo>
                        <a:pt x="11" y="1"/>
                      </a:moveTo>
                      <a:cubicBezTo>
                        <a:pt x="12" y="4"/>
                        <a:pt x="8" y="4"/>
                        <a:pt x="6" y="5"/>
                      </a:cubicBezTo>
                      <a:cubicBezTo>
                        <a:pt x="4" y="6"/>
                        <a:pt x="3" y="8"/>
                        <a:pt x="0" y="8"/>
                      </a:cubicBezTo>
                      <a:cubicBezTo>
                        <a:pt x="2" y="5"/>
                        <a:pt x="4" y="3"/>
                        <a:pt x="7" y="3"/>
                      </a:cubicBezTo>
                      <a:cubicBezTo>
                        <a:pt x="8" y="2"/>
                        <a:pt x="9" y="0"/>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 name="Freeform 27">
                  <a:extLst>
                    <a:ext uri="{FF2B5EF4-FFF2-40B4-BE49-F238E27FC236}">
                      <a16:creationId xmlns="" xmlns:a16="http://schemas.microsoft.com/office/drawing/2014/main" id="{2718A002-C696-44F6-97E4-453D4BB986AF}"/>
                    </a:ext>
                  </a:extLst>
                </p:cNvPr>
                <p:cNvSpPr>
                  <a:spLocks noEditPoints="1"/>
                </p:cNvSpPr>
                <p:nvPr/>
              </p:nvSpPr>
              <p:spPr bwMode="auto">
                <a:xfrm>
                  <a:off x="3031" y="2241"/>
                  <a:ext cx="83" cy="86"/>
                </a:xfrm>
                <a:custGeom>
                  <a:avLst/>
                  <a:gdLst>
                    <a:gd name="T0" fmla="*/ 12 w 40"/>
                    <a:gd name="T1" fmla="*/ 39 h 41"/>
                    <a:gd name="T2" fmla="*/ 17 w 40"/>
                    <a:gd name="T3" fmla="*/ 37 h 41"/>
                    <a:gd name="T4" fmla="*/ 19 w 40"/>
                    <a:gd name="T5" fmla="*/ 37 h 41"/>
                    <a:gd name="T6" fmla="*/ 28 w 40"/>
                    <a:gd name="T7" fmla="*/ 34 h 41"/>
                    <a:gd name="T8" fmla="*/ 31 w 40"/>
                    <a:gd name="T9" fmla="*/ 23 h 41"/>
                    <a:gd name="T10" fmla="*/ 21 w 40"/>
                    <a:gd name="T11" fmla="*/ 24 h 41"/>
                    <a:gd name="T12" fmla="*/ 14 w 40"/>
                    <a:gd name="T13" fmla="*/ 25 h 41"/>
                    <a:gd name="T14" fmla="*/ 11 w 40"/>
                    <a:gd name="T15" fmla="*/ 24 h 41"/>
                    <a:gd name="T16" fmla="*/ 0 w 40"/>
                    <a:gd name="T17" fmla="*/ 14 h 41"/>
                    <a:gd name="T18" fmla="*/ 2 w 40"/>
                    <a:gd name="T19" fmla="*/ 7 h 41"/>
                    <a:gd name="T20" fmla="*/ 7 w 40"/>
                    <a:gd name="T21" fmla="*/ 3 h 41"/>
                    <a:gd name="T22" fmla="*/ 13 w 40"/>
                    <a:gd name="T23" fmla="*/ 2 h 41"/>
                    <a:gd name="T24" fmla="*/ 15 w 40"/>
                    <a:gd name="T25" fmla="*/ 1 h 41"/>
                    <a:gd name="T26" fmla="*/ 28 w 40"/>
                    <a:gd name="T27" fmla="*/ 1 h 41"/>
                    <a:gd name="T28" fmla="*/ 33 w 40"/>
                    <a:gd name="T29" fmla="*/ 3 h 41"/>
                    <a:gd name="T30" fmla="*/ 35 w 40"/>
                    <a:gd name="T31" fmla="*/ 4 h 41"/>
                    <a:gd name="T32" fmla="*/ 38 w 40"/>
                    <a:gd name="T33" fmla="*/ 11 h 41"/>
                    <a:gd name="T34" fmla="*/ 40 w 40"/>
                    <a:gd name="T35" fmla="*/ 13 h 41"/>
                    <a:gd name="T36" fmla="*/ 40 w 40"/>
                    <a:gd name="T37" fmla="*/ 24 h 41"/>
                    <a:gd name="T38" fmla="*/ 38 w 40"/>
                    <a:gd name="T39" fmla="*/ 31 h 41"/>
                    <a:gd name="T40" fmla="*/ 29 w 40"/>
                    <a:gd name="T41" fmla="*/ 38 h 41"/>
                    <a:gd name="T42" fmla="*/ 27 w 40"/>
                    <a:gd name="T43" fmla="*/ 38 h 41"/>
                    <a:gd name="T44" fmla="*/ 25 w 40"/>
                    <a:gd name="T45" fmla="*/ 40 h 41"/>
                    <a:gd name="T46" fmla="*/ 20 w 40"/>
                    <a:gd name="T47" fmla="*/ 40 h 41"/>
                    <a:gd name="T48" fmla="*/ 17 w 40"/>
                    <a:gd name="T49" fmla="*/ 41 h 41"/>
                    <a:gd name="T50" fmla="*/ 15 w 40"/>
                    <a:gd name="T51" fmla="*/ 40 h 41"/>
                    <a:gd name="T52" fmla="*/ 12 w 40"/>
                    <a:gd name="T53" fmla="*/ 39 h 41"/>
                    <a:gd name="T54" fmla="*/ 28 w 40"/>
                    <a:gd name="T55" fmla="*/ 6 h 41"/>
                    <a:gd name="T56" fmla="*/ 23 w 40"/>
                    <a:gd name="T57" fmla="*/ 4 h 41"/>
                    <a:gd name="T58" fmla="*/ 13 w 40"/>
                    <a:gd name="T59" fmla="*/ 6 h 41"/>
                    <a:gd name="T60" fmla="*/ 8 w 40"/>
                    <a:gd name="T61" fmla="*/ 14 h 41"/>
                    <a:gd name="T62" fmla="*/ 9 w 40"/>
                    <a:gd name="T63" fmla="*/ 17 h 41"/>
                    <a:gd name="T64" fmla="*/ 14 w 40"/>
                    <a:gd name="T65" fmla="*/ 21 h 41"/>
                    <a:gd name="T66" fmla="*/ 21 w 40"/>
                    <a:gd name="T67" fmla="*/ 21 h 41"/>
                    <a:gd name="T68" fmla="*/ 28 w 40"/>
                    <a:gd name="T69" fmla="*/ 19 h 41"/>
                    <a:gd name="T70" fmla="*/ 28 w 40"/>
                    <a:gd name="T7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 h="41">
                      <a:moveTo>
                        <a:pt x="12" y="39"/>
                      </a:moveTo>
                      <a:cubicBezTo>
                        <a:pt x="12" y="36"/>
                        <a:pt x="15" y="38"/>
                        <a:pt x="17" y="37"/>
                      </a:cubicBezTo>
                      <a:cubicBezTo>
                        <a:pt x="17" y="37"/>
                        <a:pt x="18" y="37"/>
                        <a:pt x="19" y="37"/>
                      </a:cubicBezTo>
                      <a:cubicBezTo>
                        <a:pt x="22" y="36"/>
                        <a:pt x="26" y="36"/>
                        <a:pt x="28" y="34"/>
                      </a:cubicBezTo>
                      <a:cubicBezTo>
                        <a:pt x="29" y="31"/>
                        <a:pt x="33" y="28"/>
                        <a:pt x="31" y="23"/>
                      </a:cubicBezTo>
                      <a:cubicBezTo>
                        <a:pt x="28" y="21"/>
                        <a:pt x="24" y="24"/>
                        <a:pt x="21" y="24"/>
                      </a:cubicBezTo>
                      <a:cubicBezTo>
                        <a:pt x="18" y="25"/>
                        <a:pt x="16" y="24"/>
                        <a:pt x="14" y="25"/>
                      </a:cubicBezTo>
                      <a:cubicBezTo>
                        <a:pt x="13" y="25"/>
                        <a:pt x="12" y="24"/>
                        <a:pt x="11" y="24"/>
                      </a:cubicBezTo>
                      <a:cubicBezTo>
                        <a:pt x="7" y="26"/>
                        <a:pt x="0" y="20"/>
                        <a:pt x="0" y="14"/>
                      </a:cubicBezTo>
                      <a:cubicBezTo>
                        <a:pt x="0" y="12"/>
                        <a:pt x="1" y="9"/>
                        <a:pt x="2" y="7"/>
                      </a:cubicBezTo>
                      <a:cubicBezTo>
                        <a:pt x="4" y="6"/>
                        <a:pt x="6" y="5"/>
                        <a:pt x="7" y="3"/>
                      </a:cubicBezTo>
                      <a:cubicBezTo>
                        <a:pt x="9" y="2"/>
                        <a:pt x="11" y="2"/>
                        <a:pt x="13" y="2"/>
                      </a:cubicBezTo>
                      <a:cubicBezTo>
                        <a:pt x="14" y="2"/>
                        <a:pt x="14" y="1"/>
                        <a:pt x="15" y="1"/>
                      </a:cubicBezTo>
                      <a:cubicBezTo>
                        <a:pt x="19" y="0"/>
                        <a:pt x="24" y="0"/>
                        <a:pt x="28" y="1"/>
                      </a:cubicBezTo>
                      <a:cubicBezTo>
                        <a:pt x="31" y="1"/>
                        <a:pt x="31" y="1"/>
                        <a:pt x="33" y="3"/>
                      </a:cubicBezTo>
                      <a:cubicBezTo>
                        <a:pt x="33" y="4"/>
                        <a:pt x="35" y="4"/>
                        <a:pt x="35" y="4"/>
                      </a:cubicBezTo>
                      <a:cubicBezTo>
                        <a:pt x="36" y="6"/>
                        <a:pt x="38" y="9"/>
                        <a:pt x="38" y="11"/>
                      </a:cubicBezTo>
                      <a:cubicBezTo>
                        <a:pt x="39" y="12"/>
                        <a:pt x="40" y="13"/>
                        <a:pt x="40" y="13"/>
                      </a:cubicBezTo>
                      <a:cubicBezTo>
                        <a:pt x="40" y="15"/>
                        <a:pt x="40" y="20"/>
                        <a:pt x="40" y="24"/>
                      </a:cubicBezTo>
                      <a:cubicBezTo>
                        <a:pt x="40" y="27"/>
                        <a:pt x="38" y="29"/>
                        <a:pt x="38" y="31"/>
                      </a:cubicBezTo>
                      <a:cubicBezTo>
                        <a:pt x="35" y="33"/>
                        <a:pt x="33" y="37"/>
                        <a:pt x="29" y="38"/>
                      </a:cubicBezTo>
                      <a:cubicBezTo>
                        <a:pt x="28" y="38"/>
                        <a:pt x="28" y="38"/>
                        <a:pt x="27" y="38"/>
                      </a:cubicBezTo>
                      <a:cubicBezTo>
                        <a:pt x="26" y="39"/>
                        <a:pt x="26" y="39"/>
                        <a:pt x="25" y="40"/>
                      </a:cubicBezTo>
                      <a:cubicBezTo>
                        <a:pt x="23" y="40"/>
                        <a:pt x="22" y="39"/>
                        <a:pt x="20" y="40"/>
                      </a:cubicBezTo>
                      <a:cubicBezTo>
                        <a:pt x="19" y="40"/>
                        <a:pt x="18" y="41"/>
                        <a:pt x="17" y="41"/>
                      </a:cubicBezTo>
                      <a:cubicBezTo>
                        <a:pt x="16" y="41"/>
                        <a:pt x="16" y="40"/>
                        <a:pt x="15" y="40"/>
                      </a:cubicBezTo>
                      <a:cubicBezTo>
                        <a:pt x="14" y="39"/>
                        <a:pt x="13" y="40"/>
                        <a:pt x="12" y="39"/>
                      </a:cubicBezTo>
                      <a:close/>
                      <a:moveTo>
                        <a:pt x="28" y="6"/>
                      </a:moveTo>
                      <a:cubicBezTo>
                        <a:pt x="26" y="7"/>
                        <a:pt x="25" y="4"/>
                        <a:pt x="23" y="4"/>
                      </a:cubicBezTo>
                      <a:cubicBezTo>
                        <a:pt x="20" y="3"/>
                        <a:pt x="15" y="4"/>
                        <a:pt x="13" y="6"/>
                      </a:cubicBezTo>
                      <a:cubicBezTo>
                        <a:pt x="11" y="7"/>
                        <a:pt x="8" y="11"/>
                        <a:pt x="8" y="14"/>
                      </a:cubicBezTo>
                      <a:cubicBezTo>
                        <a:pt x="9" y="15"/>
                        <a:pt x="10" y="16"/>
                        <a:pt x="9" y="17"/>
                      </a:cubicBezTo>
                      <a:cubicBezTo>
                        <a:pt x="11" y="18"/>
                        <a:pt x="12" y="21"/>
                        <a:pt x="14" y="21"/>
                      </a:cubicBezTo>
                      <a:cubicBezTo>
                        <a:pt x="16" y="21"/>
                        <a:pt x="19" y="21"/>
                        <a:pt x="21" y="21"/>
                      </a:cubicBezTo>
                      <a:cubicBezTo>
                        <a:pt x="24" y="21"/>
                        <a:pt x="26" y="19"/>
                        <a:pt x="28" y="19"/>
                      </a:cubicBezTo>
                      <a:cubicBezTo>
                        <a:pt x="29" y="15"/>
                        <a:pt x="31" y="10"/>
                        <a:pt x="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 name="Freeform 28">
                  <a:extLst>
                    <a:ext uri="{FF2B5EF4-FFF2-40B4-BE49-F238E27FC236}">
                      <a16:creationId xmlns="" xmlns:a16="http://schemas.microsoft.com/office/drawing/2014/main" id="{83DB2DDE-5E47-43B4-AFA2-5000258C496D}"/>
                    </a:ext>
                  </a:extLst>
                </p:cNvPr>
                <p:cNvSpPr>
                  <a:spLocks noEditPoints="1"/>
                </p:cNvSpPr>
                <p:nvPr/>
              </p:nvSpPr>
              <p:spPr bwMode="auto">
                <a:xfrm>
                  <a:off x="2893" y="2241"/>
                  <a:ext cx="86" cy="86"/>
                </a:xfrm>
                <a:custGeom>
                  <a:avLst/>
                  <a:gdLst>
                    <a:gd name="T0" fmla="*/ 8 w 41"/>
                    <a:gd name="T1" fmla="*/ 14 h 41"/>
                    <a:gd name="T2" fmla="*/ 9 w 41"/>
                    <a:gd name="T3" fmla="*/ 12 h 41"/>
                    <a:gd name="T4" fmla="*/ 7 w 41"/>
                    <a:gd name="T5" fmla="*/ 11 h 41"/>
                    <a:gd name="T6" fmla="*/ 8 w 41"/>
                    <a:gd name="T7" fmla="*/ 4 h 41"/>
                    <a:gd name="T8" fmla="*/ 12 w 41"/>
                    <a:gd name="T9" fmla="*/ 2 h 41"/>
                    <a:gd name="T10" fmla="*/ 18 w 41"/>
                    <a:gd name="T11" fmla="*/ 1 h 41"/>
                    <a:gd name="T12" fmla="*/ 37 w 41"/>
                    <a:gd name="T13" fmla="*/ 5 h 41"/>
                    <a:gd name="T14" fmla="*/ 41 w 41"/>
                    <a:gd name="T15" fmla="*/ 11 h 41"/>
                    <a:gd name="T16" fmla="*/ 39 w 41"/>
                    <a:gd name="T17" fmla="*/ 16 h 41"/>
                    <a:gd name="T18" fmla="*/ 37 w 41"/>
                    <a:gd name="T19" fmla="*/ 17 h 41"/>
                    <a:gd name="T20" fmla="*/ 36 w 41"/>
                    <a:gd name="T21" fmla="*/ 19 h 41"/>
                    <a:gd name="T22" fmla="*/ 34 w 41"/>
                    <a:gd name="T23" fmla="*/ 23 h 41"/>
                    <a:gd name="T24" fmla="*/ 36 w 41"/>
                    <a:gd name="T25" fmla="*/ 25 h 41"/>
                    <a:gd name="T26" fmla="*/ 39 w 41"/>
                    <a:gd name="T27" fmla="*/ 30 h 41"/>
                    <a:gd name="T28" fmla="*/ 34 w 41"/>
                    <a:gd name="T29" fmla="*/ 39 h 41"/>
                    <a:gd name="T30" fmla="*/ 29 w 41"/>
                    <a:gd name="T31" fmla="*/ 41 h 41"/>
                    <a:gd name="T32" fmla="*/ 26 w 41"/>
                    <a:gd name="T33" fmla="*/ 40 h 41"/>
                    <a:gd name="T34" fmla="*/ 22 w 41"/>
                    <a:gd name="T35" fmla="*/ 41 h 41"/>
                    <a:gd name="T36" fmla="*/ 14 w 41"/>
                    <a:gd name="T37" fmla="*/ 39 h 41"/>
                    <a:gd name="T38" fmla="*/ 12 w 41"/>
                    <a:gd name="T39" fmla="*/ 39 h 41"/>
                    <a:gd name="T40" fmla="*/ 8 w 41"/>
                    <a:gd name="T41" fmla="*/ 36 h 41"/>
                    <a:gd name="T42" fmla="*/ 4 w 41"/>
                    <a:gd name="T43" fmla="*/ 35 h 41"/>
                    <a:gd name="T44" fmla="*/ 1 w 41"/>
                    <a:gd name="T45" fmla="*/ 26 h 41"/>
                    <a:gd name="T46" fmla="*/ 8 w 41"/>
                    <a:gd name="T47" fmla="*/ 14 h 41"/>
                    <a:gd name="T48" fmla="*/ 29 w 41"/>
                    <a:gd name="T49" fmla="*/ 5 h 41"/>
                    <a:gd name="T50" fmla="*/ 25 w 41"/>
                    <a:gd name="T51" fmla="*/ 4 h 41"/>
                    <a:gd name="T52" fmla="*/ 23 w 41"/>
                    <a:gd name="T53" fmla="*/ 3 h 41"/>
                    <a:gd name="T54" fmla="*/ 15 w 41"/>
                    <a:gd name="T55" fmla="*/ 8 h 41"/>
                    <a:gd name="T56" fmla="*/ 15 w 41"/>
                    <a:gd name="T57" fmla="*/ 13 h 41"/>
                    <a:gd name="T58" fmla="*/ 22 w 41"/>
                    <a:gd name="T59" fmla="*/ 17 h 41"/>
                    <a:gd name="T60" fmla="*/ 27 w 41"/>
                    <a:gd name="T61" fmla="*/ 18 h 41"/>
                    <a:gd name="T62" fmla="*/ 30 w 41"/>
                    <a:gd name="T63" fmla="*/ 15 h 41"/>
                    <a:gd name="T64" fmla="*/ 32 w 41"/>
                    <a:gd name="T65" fmla="*/ 8 h 41"/>
                    <a:gd name="T66" fmla="*/ 29 w 41"/>
                    <a:gd name="T67" fmla="*/ 5 h 41"/>
                    <a:gd name="T68" fmla="*/ 31 w 41"/>
                    <a:gd name="T69" fmla="*/ 29 h 41"/>
                    <a:gd name="T70" fmla="*/ 26 w 41"/>
                    <a:gd name="T71" fmla="*/ 24 h 41"/>
                    <a:gd name="T72" fmla="*/ 20 w 41"/>
                    <a:gd name="T73" fmla="*/ 21 h 41"/>
                    <a:gd name="T74" fmla="*/ 13 w 41"/>
                    <a:gd name="T75" fmla="*/ 21 h 41"/>
                    <a:gd name="T76" fmla="*/ 9 w 41"/>
                    <a:gd name="T77" fmla="*/ 25 h 41"/>
                    <a:gd name="T78" fmla="*/ 8 w 41"/>
                    <a:gd name="T79" fmla="*/ 28 h 41"/>
                    <a:gd name="T80" fmla="*/ 11 w 41"/>
                    <a:gd name="T81" fmla="*/ 34 h 41"/>
                    <a:gd name="T82" fmla="*/ 21 w 41"/>
                    <a:gd name="T83" fmla="*/ 37 h 41"/>
                    <a:gd name="T84" fmla="*/ 26 w 41"/>
                    <a:gd name="T85" fmla="*/ 37 h 41"/>
                    <a:gd name="T86" fmla="*/ 31 w 41"/>
                    <a:gd name="T87" fmla="*/ 34 h 41"/>
                    <a:gd name="T88" fmla="*/ 31 w 41"/>
                    <a:gd name="T89"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 h="41">
                      <a:moveTo>
                        <a:pt x="8" y="14"/>
                      </a:moveTo>
                      <a:cubicBezTo>
                        <a:pt x="8" y="13"/>
                        <a:pt x="10" y="13"/>
                        <a:pt x="9" y="12"/>
                      </a:cubicBezTo>
                      <a:cubicBezTo>
                        <a:pt x="9" y="11"/>
                        <a:pt x="7" y="12"/>
                        <a:pt x="7" y="11"/>
                      </a:cubicBezTo>
                      <a:cubicBezTo>
                        <a:pt x="5" y="8"/>
                        <a:pt x="8" y="7"/>
                        <a:pt x="8" y="4"/>
                      </a:cubicBezTo>
                      <a:cubicBezTo>
                        <a:pt x="10" y="3"/>
                        <a:pt x="11" y="3"/>
                        <a:pt x="12" y="2"/>
                      </a:cubicBezTo>
                      <a:cubicBezTo>
                        <a:pt x="14" y="2"/>
                        <a:pt x="17" y="2"/>
                        <a:pt x="18" y="1"/>
                      </a:cubicBezTo>
                      <a:cubicBezTo>
                        <a:pt x="26" y="0"/>
                        <a:pt x="32" y="3"/>
                        <a:pt x="37" y="5"/>
                      </a:cubicBezTo>
                      <a:cubicBezTo>
                        <a:pt x="38" y="6"/>
                        <a:pt x="41" y="10"/>
                        <a:pt x="41" y="11"/>
                      </a:cubicBezTo>
                      <a:cubicBezTo>
                        <a:pt x="41" y="13"/>
                        <a:pt x="40" y="15"/>
                        <a:pt x="39" y="16"/>
                      </a:cubicBezTo>
                      <a:cubicBezTo>
                        <a:pt x="39" y="16"/>
                        <a:pt x="38" y="16"/>
                        <a:pt x="37" y="17"/>
                      </a:cubicBezTo>
                      <a:cubicBezTo>
                        <a:pt x="37" y="17"/>
                        <a:pt x="37" y="18"/>
                        <a:pt x="36" y="19"/>
                      </a:cubicBezTo>
                      <a:cubicBezTo>
                        <a:pt x="35" y="20"/>
                        <a:pt x="33" y="20"/>
                        <a:pt x="34" y="23"/>
                      </a:cubicBezTo>
                      <a:cubicBezTo>
                        <a:pt x="34" y="24"/>
                        <a:pt x="35" y="24"/>
                        <a:pt x="36" y="25"/>
                      </a:cubicBezTo>
                      <a:cubicBezTo>
                        <a:pt x="37" y="25"/>
                        <a:pt x="39" y="29"/>
                        <a:pt x="39" y="30"/>
                      </a:cubicBezTo>
                      <a:cubicBezTo>
                        <a:pt x="40" y="35"/>
                        <a:pt x="36" y="37"/>
                        <a:pt x="34" y="39"/>
                      </a:cubicBezTo>
                      <a:cubicBezTo>
                        <a:pt x="32" y="39"/>
                        <a:pt x="31" y="40"/>
                        <a:pt x="29" y="41"/>
                      </a:cubicBezTo>
                      <a:cubicBezTo>
                        <a:pt x="28" y="41"/>
                        <a:pt x="27" y="40"/>
                        <a:pt x="26" y="40"/>
                      </a:cubicBezTo>
                      <a:cubicBezTo>
                        <a:pt x="24" y="40"/>
                        <a:pt x="24" y="41"/>
                        <a:pt x="22" y="41"/>
                      </a:cubicBezTo>
                      <a:cubicBezTo>
                        <a:pt x="19" y="41"/>
                        <a:pt x="17" y="39"/>
                        <a:pt x="14" y="39"/>
                      </a:cubicBezTo>
                      <a:cubicBezTo>
                        <a:pt x="13" y="38"/>
                        <a:pt x="13" y="39"/>
                        <a:pt x="12" y="39"/>
                      </a:cubicBezTo>
                      <a:cubicBezTo>
                        <a:pt x="11" y="39"/>
                        <a:pt x="10" y="37"/>
                        <a:pt x="8" y="36"/>
                      </a:cubicBezTo>
                      <a:cubicBezTo>
                        <a:pt x="6" y="36"/>
                        <a:pt x="6" y="36"/>
                        <a:pt x="4" y="35"/>
                      </a:cubicBezTo>
                      <a:cubicBezTo>
                        <a:pt x="3" y="33"/>
                        <a:pt x="0" y="30"/>
                        <a:pt x="1" y="26"/>
                      </a:cubicBezTo>
                      <a:cubicBezTo>
                        <a:pt x="2" y="21"/>
                        <a:pt x="14" y="20"/>
                        <a:pt x="8" y="14"/>
                      </a:cubicBezTo>
                      <a:close/>
                      <a:moveTo>
                        <a:pt x="29" y="5"/>
                      </a:moveTo>
                      <a:cubicBezTo>
                        <a:pt x="28" y="4"/>
                        <a:pt x="27" y="4"/>
                        <a:pt x="25" y="4"/>
                      </a:cubicBezTo>
                      <a:cubicBezTo>
                        <a:pt x="24" y="3"/>
                        <a:pt x="24" y="3"/>
                        <a:pt x="23" y="3"/>
                      </a:cubicBezTo>
                      <a:cubicBezTo>
                        <a:pt x="19" y="2"/>
                        <a:pt x="15" y="5"/>
                        <a:pt x="15" y="8"/>
                      </a:cubicBezTo>
                      <a:cubicBezTo>
                        <a:pt x="15" y="10"/>
                        <a:pt x="16" y="11"/>
                        <a:pt x="15" y="13"/>
                      </a:cubicBezTo>
                      <a:cubicBezTo>
                        <a:pt x="17" y="14"/>
                        <a:pt x="19" y="16"/>
                        <a:pt x="22" y="17"/>
                      </a:cubicBezTo>
                      <a:cubicBezTo>
                        <a:pt x="24" y="16"/>
                        <a:pt x="25" y="18"/>
                        <a:pt x="27" y="18"/>
                      </a:cubicBezTo>
                      <a:cubicBezTo>
                        <a:pt x="27" y="18"/>
                        <a:pt x="29" y="16"/>
                        <a:pt x="30" y="15"/>
                      </a:cubicBezTo>
                      <a:cubicBezTo>
                        <a:pt x="32" y="14"/>
                        <a:pt x="33" y="11"/>
                        <a:pt x="32" y="8"/>
                      </a:cubicBezTo>
                      <a:cubicBezTo>
                        <a:pt x="31" y="8"/>
                        <a:pt x="31" y="6"/>
                        <a:pt x="29" y="5"/>
                      </a:cubicBezTo>
                      <a:close/>
                      <a:moveTo>
                        <a:pt x="31" y="29"/>
                      </a:moveTo>
                      <a:cubicBezTo>
                        <a:pt x="29" y="28"/>
                        <a:pt x="28" y="25"/>
                        <a:pt x="26" y="24"/>
                      </a:cubicBezTo>
                      <a:cubicBezTo>
                        <a:pt x="23" y="23"/>
                        <a:pt x="22" y="22"/>
                        <a:pt x="20" y="21"/>
                      </a:cubicBezTo>
                      <a:cubicBezTo>
                        <a:pt x="18" y="22"/>
                        <a:pt x="15" y="22"/>
                        <a:pt x="13" y="21"/>
                      </a:cubicBezTo>
                      <a:cubicBezTo>
                        <a:pt x="12" y="23"/>
                        <a:pt x="11" y="24"/>
                        <a:pt x="9" y="25"/>
                      </a:cubicBezTo>
                      <a:cubicBezTo>
                        <a:pt x="10" y="27"/>
                        <a:pt x="9" y="27"/>
                        <a:pt x="8" y="28"/>
                      </a:cubicBezTo>
                      <a:cubicBezTo>
                        <a:pt x="9" y="30"/>
                        <a:pt x="10" y="32"/>
                        <a:pt x="11" y="34"/>
                      </a:cubicBezTo>
                      <a:cubicBezTo>
                        <a:pt x="13" y="35"/>
                        <a:pt x="17" y="37"/>
                        <a:pt x="21" y="37"/>
                      </a:cubicBezTo>
                      <a:cubicBezTo>
                        <a:pt x="23" y="37"/>
                        <a:pt x="25" y="37"/>
                        <a:pt x="26" y="37"/>
                      </a:cubicBezTo>
                      <a:cubicBezTo>
                        <a:pt x="28" y="36"/>
                        <a:pt x="30" y="35"/>
                        <a:pt x="31" y="34"/>
                      </a:cubicBezTo>
                      <a:cubicBezTo>
                        <a:pt x="31" y="32"/>
                        <a:pt x="31" y="31"/>
                        <a:pt x="3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 name="Freeform 29">
                  <a:extLst>
                    <a:ext uri="{FF2B5EF4-FFF2-40B4-BE49-F238E27FC236}">
                      <a16:creationId xmlns="" xmlns:a16="http://schemas.microsoft.com/office/drawing/2014/main" id="{A7221935-33FF-45D9-9B5E-ABC50A13CDAC}"/>
                    </a:ext>
                  </a:extLst>
                </p:cNvPr>
                <p:cNvSpPr>
                  <a:spLocks/>
                </p:cNvSpPr>
                <p:nvPr/>
              </p:nvSpPr>
              <p:spPr bwMode="auto">
                <a:xfrm>
                  <a:off x="2525" y="2250"/>
                  <a:ext cx="141" cy="97"/>
                </a:xfrm>
                <a:custGeom>
                  <a:avLst/>
                  <a:gdLst>
                    <a:gd name="T0" fmla="*/ 68 w 68"/>
                    <a:gd name="T1" fmla="*/ 4 h 47"/>
                    <a:gd name="T2" fmla="*/ 58 w 68"/>
                    <a:gd name="T3" fmla="*/ 18 h 47"/>
                    <a:gd name="T4" fmla="*/ 47 w 68"/>
                    <a:gd name="T5" fmla="*/ 27 h 47"/>
                    <a:gd name="T6" fmla="*/ 39 w 68"/>
                    <a:gd name="T7" fmla="*/ 36 h 47"/>
                    <a:gd name="T8" fmla="*/ 37 w 68"/>
                    <a:gd name="T9" fmla="*/ 38 h 47"/>
                    <a:gd name="T10" fmla="*/ 31 w 68"/>
                    <a:gd name="T11" fmla="*/ 43 h 47"/>
                    <a:gd name="T12" fmla="*/ 25 w 68"/>
                    <a:gd name="T13" fmla="*/ 46 h 47"/>
                    <a:gd name="T14" fmla="*/ 17 w 68"/>
                    <a:gd name="T15" fmla="*/ 46 h 47"/>
                    <a:gd name="T16" fmla="*/ 14 w 68"/>
                    <a:gd name="T17" fmla="*/ 46 h 47"/>
                    <a:gd name="T18" fmla="*/ 7 w 68"/>
                    <a:gd name="T19" fmla="*/ 41 h 47"/>
                    <a:gd name="T20" fmla="*/ 1 w 68"/>
                    <a:gd name="T21" fmla="*/ 28 h 47"/>
                    <a:gd name="T22" fmla="*/ 6 w 68"/>
                    <a:gd name="T23" fmla="*/ 21 h 47"/>
                    <a:gd name="T24" fmla="*/ 10 w 68"/>
                    <a:gd name="T25" fmla="*/ 24 h 47"/>
                    <a:gd name="T26" fmla="*/ 13 w 68"/>
                    <a:gd name="T27" fmla="*/ 34 h 47"/>
                    <a:gd name="T28" fmla="*/ 26 w 68"/>
                    <a:gd name="T29" fmla="*/ 35 h 47"/>
                    <a:gd name="T30" fmla="*/ 31 w 68"/>
                    <a:gd name="T31" fmla="*/ 30 h 47"/>
                    <a:gd name="T32" fmla="*/ 34 w 68"/>
                    <a:gd name="T33" fmla="*/ 27 h 47"/>
                    <a:gd name="T34" fmla="*/ 42 w 68"/>
                    <a:gd name="T35" fmla="*/ 21 h 47"/>
                    <a:gd name="T36" fmla="*/ 47 w 68"/>
                    <a:gd name="T37" fmla="*/ 15 h 47"/>
                    <a:gd name="T38" fmla="*/ 49 w 68"/>
                    <a:gd name="T39" fmla="*/ 15 h 47"/>
                    <a:gd name="T40" fmla="*/ 49 w 68"/>
                    <a:gd name="T41" fmla="*/ 13 h 47"/>
                    <a:gd name="T42" fmla="*/ 53 w 68"/>
                    <a:gd name="T43" fmla="*/ 8 h 47"/>
                    <a:gd name="T44" fmla="*/ 59 w 68"/>
                    <a:gd name="T45" fmla="*/ 3 h 47"/>
                    <a:gd name="T46" fmla="*/ 63 w 68"/>
                    <a:gd name="T47" fmla="*/ 1 h 47"/>
                    <a:gd name="T48" fmla="*/ 68 w 68"/>
                    <a:gd name="T4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47">
                      <a:moveTo>
                        <a:pt x="68" y="4"/>
                      </a:moveTo>
                      <a:cubicBezTo>
                        <a:pt x="66" y="10"/>
                        <a:pt x="61" y="13"/>
                        <a:pt x="58" y="18"/>
                      </a:cubicBezTo>
                      <a:cubicBezTo>
                        <a:pt x="53" y="19"/>
                        <a:pt x="53" y="26"/>
                        <a:pt x="47" y="27"/>
                      </a:cubicBezTo>
                      <a:cubicBezTo>
                        <a:pt x="45" y="30"/>
                        <a:pt x="43" y="34"/>
                        <a:pt x="39" y="36"/>
                      </a:cubicBezTo>
                      <a:cubicBezTo>
                        <a:pt x="39" y="36"/>
                        <a:pt x="38" y="37"/>
                        <a:pt x="37" y="38"/>
                      </a:cubicBezTo>
                      <a:cubicBezTo>
                        <a:pt x="35" y="39"/>
                        <a:pt x="33" y="41"/>
                        <a:pt x="31" y="43"/>
                      </a:cubicBezTo>
                      <a:cubicBezTo>
                        <a:pt x="30" y="44"/>
                        <a:pt x="26" y="45"/>
                        <a:pt x="25" y="46"/>
                      </a:cubicBezTo>
                      <a:cubicBezTo>
                        <a:pt x="22" y="47"/>
                        <a:pt x="20" y="46"/>
                        <a:pt x="17" y="46"/>
                      </a:cubicBezTo>
                      <a:cubicBezTo>
                        <a:pt x="16" y="46"/>
                        <a:pt x="15" y="45"/>
                        <a:pt x="14" y="46"/>
                      </a:cubicBezTo>
                      <a:cubicBezTo>
                        <a:pt x="11" y="44"/>
                        <a:pt x="9" y="43"/>
                        <a:pt x="7" y="41"/>
                      </a:cubicBezTo>
                      <a:cubicBezTo>
                        <a:pt x="6" y="39"/>
                        <a:pt x="0" y="33"/>
                        <a:pt x="1" y="28"/>
                      </a:cubicBezTo>
                      <a:cubicBezTo>
                        <a:pt x="1" y="26"/>
                        <a:pt x="3" y="21"/>
                        <a:pt x="6" y="21"/>
                      </a:cubicBezTo>
                      <a:cubicBezTo>
                        <a:pt x="8" y="21"/>
                        <a:pt x="8" y="24"/>
                        <a:pt x="10" y="24"/>
                      </a:cubicBezTo>
                      <a:cubicBezTo>
                        <a:pt x="11" y="28"/>
                        <a:pt x="12" y="31"/>
                        <a:pt x="13" y="34"/>
                      </a:cubicBezTo>
                      <a:cubicBezTo>
                        <a:pt x="16" y="38"/>
                        <a:pt x="22" y="37"/>
                        <a:pt x="26" y="35"/>
                      </a:cubicBezTo>
                      <a:cubicBezTo>
                        <a:pt x="28" y="34"/>
                        <a:pt x="29" y="32"/>
                        <a:pt x="31" y="30"/>
                      </a:cubicBezTo>
                      <a:cubicBezTo>
                        <a:pt x="32" y="29"/>
                        <a:pt x="33" y="28"/>
                        <a:pt x="34" y="27"/>
                      </a:cubicBezTo>
                      <a:cubicBezTo>
                        <a:pt x="37" y="25"/>
                        <a:pt x="38" y="22"/>
                        <a:pt x="42" y="21"/>
                      </a:cubicBezTo>
                      <a:cubicBezTo>
                        <a:pt x="43" y="19"/>
                        <a:pt x="44" y="16"/>
                        <a:pt x="47" y="15"/>
                      </a:cubicBezTo>
                      <a:cubicBezTo>
                        <a:pt x="48" y="14"/>
                        <a:pt x="48" y="15"/>
                        <a:pt x="49" y="15"/>
                      </a:cubicBezTo>
                      <a:cubicBezTo>
                        <a:pt x="49" y="14"/>
                        <a:pt x="48" y="13"/>
                        <a:pt x="49" y="13"/>
                      </a:cubicBezTo>
                      <a:cubicBezTo>
                        <a:pt x="51" y="12"/>
                        <a:pt x="52" y="10"/>
                        <a:pt x="53" y="8"/>
                      </a:cubicBezTo>
                      <a:cubicBezTo>
                        <a:pt x="56" y="8"/>
                        <a:pt x="56" y="5"/>
                        <a:pt x="59" y="3"/>
                      </a:cubicBezTo>
                      <a:cubicBezTo>
                        <a:pt x="60" y="2"/>
                        <a:pt x="62" y="2"/>
                        <a:pt x="63" y="1"/>
                      </a:cubicBezTo>
                      <a:cubicBezTo>
                        <a:pt x="64" y="0"/>
                        <a:pt x="67" y="3"/>
                        <a:pt x="6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 name="Freeform 30">
                  <a:extLst>
                    <a:ext uri="{FF2B5EF4-FFF2-40B4-BE49-F238E27FC236}">
                      <a16:creationId xmlns="" xmlns:a16="http://schemas.microsoft.com/office/drawing/2014/main" id="{C988261B-2F7D-4037-ADA6-4F5F6865BF1B}"/>
                    </a:ext>
                  </a:extLst>
                </p:cNvPr>
                <p:cNvSpPr>
                  <a:spLocks/>
                </p:cNvSpPr>
                <p:nvPr/>
              </p:nvSpPr>
              <p:spPr bwMode="auto">
                <a:xfrm>
                  <a:off x="2595" y="2270"/>
                  <a:ext cx="102" cy="113"/>
                </a:xfrm>
                <a:custGeom>
                  <a:avLst/>
                  <a:gdLst>
                    <a:gd name="T0" fmla="*/ 5 w 49"/>
                    <a:gd name="T1" fmla="*/ 54 h 54"/>
                    <a:gd name="T2" fmla="*/ 0 w 49"/>
                    <a:gd name="T3" fmla="*/ 49 h 54"/>
                    <a:gd name="T4" fmla="*/ 3 w 49"/>
                    <a:gd name="T5" fmla="*/ 47 h 54"/>
                    <a:gd name="T6" fmla="*/ 3 w 49"/>
                    <a:gd name="T7" fmla="*/ 45 h 54"/>
                    <a:gd name="T8" fmla="*/ 13 w 49"/>
                    <a:gd name="T9" fmla="*/ 33 h 54"/>
                    <a:gd name="T10" fmla="*/ 15 w 49"/>
                    <a:gd name="T11" fmla="*/ 33 h 54"/>
                    <a:gd name="T12" fmla="*/ 17 w 49"/>
                    <a:gd name="T13" fmla="*/ 28 h 54"/>
                    <a:gd name="T14" fmla="*/ 25 w 49"/>
                    <a:gd name="T15" fmla="*/ 19 h 54"/>
                    <a:gd name="T16" fmla="*/ 31 w 49"/>
                    <a:gd name="T17" fmla="*/ 13 h 54"/>
                    <a:gd name="T18" fmla="*/ 32 w 49"/>
                    <a:gd name="T19" fmla="*/ 11 h 54"/>
                    <a:gd name="T20" fmla="*/ 36 w 49"/>
                    <a:gd name="T21" fmla="*/ 5 h 54"/>
                    <a:gd name="T22" fmla="*/ 38 w 49"/>
                    <a:gd name="T23" fmla="*/ 5 h 54"/>
                    <a:gd name="T24" fmla="*/ 40 w 49"/>
                    <a:gd name="T25" fmla="*/ 3 h 54"/>
                    <a:gd name="T26" fmla="*/ 41 w 49"/>
                    <a:gd name="T27" fmla="*/ 2 h 54"/>
                    <a:gd name="T28" fmla="*/ 47 w 49"/>
                    <a:gd name="T29" fmla="*/ 8 h 54"/>
                    <a:gd name="T30" fmla="*/ 44 w 49"/>
                    <a:gd name="T31" fmla="*/ 9 h 54"/>
                    <a:gd name="T32" fmla="*/ 42 w 49"/>
                    <a:gd name="T33" fmla="*/ 14 h 54"/>
                    <a:gd name="T34" fmla="*/ 37 w 49"/>
                    <a:gd name="T35" fmla="*/ 21 h 54"/>
                    <a:gd name="T36" fmla="*/ 30 w 49"/>
                    <a:gd name="T37" fmla="*/ 29 h 54"/>
                    <a:gd name="T38" fmla="*/ 29 w 49"/>
                    <a:gd name="T39" fmla="*/ 29 h 54"/>
                    <a:gd name="T40" fmla="*/ 23 w 49"/>
                    <a:gd name="T41" fmla="*/ 39 h 54"/>
                    <a:gd name="T42" fmla="*/ 18 w 49"/>
                    <a:gd name="T43" fmla="*/ 43 h 54"/>
                    <a:gd name="T44" fmla="*/ 13 w 49"/>
                    <a:gd name="T45" fmla="*/ 48 h 54"/>
                    <a:gd name="T46" fmla="*/ 5 w 49"/>
                    <a:gd name="T4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54">
                      <a:moveTo>
                        <a:pt x="5" y="54"/>
                      </a:moveTo>
                      <a:cubicBezTo>
                        <a:pt x="4" y="52"/>
                        <a:pt x="1" y="52"/>
                        <a:pt x="0" y="49"/>
                      </a:cubicBezTo>
                      <a:cubicBezTo>
                        <a:pt x="1" y="48"/>
                        <a:pt x="2" y="47"/>
                        <a:pt x="3" y="47"/>
                      </a:cubicBezTo>
                      <a:cubicBezTo>
                        <a:pt x="3" y="46"/>
                        <a:pt x="3" y="46"/>
                        <a:pt x="3" y="45"/>
                      </a:cubicBezTo>
                      <a:cubicBezTo>
                        <a:pt x="7" y="41"/>
                        <a:pt x="10" y="38"/>
                        <a:pt x="13" y="33"/>
                      </a:cubicBezTo>
                      <a:cubicBezTo>
                        <a:pt x="13" y="33"/>
                        <a:pt x="14" y="33"/>
                        <a:pt x="15" y="33"/>
                      </a:cubicBezTo>
                      <a:cubicBezTo>
                        <a:pt x="16" y="32"/>
                        <a:pt x="17" y="31"/>
                        <a:pt x="17" y="28"/>
                      </a:cubicBezTo>
                      <a:cubicBezTo>
                        <a:pt x="20" y="26"/>
                        <a:pt x="22" y="22"/>
                        <a:pt x="25" y="19"/>
                      </a:cubicBezTo>
                      <a:cubicBezTo>
                        <a:pt x="27" y="17"/>
                        <a:pt x="29" y="15"/>
                        <a:pt x="31" y="13"/>
                      </a:cubicBezTo>
                      <a:cubicBezTo>
                        <a:pt x="31" y="12"/>
                        <a:pt x="31" y="11"/>
                        <a:pt x="32" y="11"/>
                      </a:cubicBezTo>
                      <a:cubicBezTo>
                        <a:pt x="33" y="9"/>
                        <a:pt x="35" y="7"/>
                        <a:pt x="36" y="5"/>
                      </a:cubicBezTo>
                      <a:cubicBezTo>
                        <a:pt x="37" y="5"/>
                        <a:pt x="37" y="5"/>
                        <a:pt x="38" y="5"/>
                      </a:cubicBezTo>
                      <a:cubicBezTo>
                        <a:pt x="38" y="3"/>
                        <a:pt x="39" y="4"/>
                        <a:pt x="40" y="3"/>
                      </a:cubicBezTo>
                      <a:cubicBezTo>
                        <a:pt x="40" y="2"/>
                        <a:pt x="41" y="2"/>
                        <a:pt x="41" y="2"/>
                      </a:cubicBezTo>
                      <a:cubicBezTo>
                        <a:pt x="44" y="0"/>
                        <a:pt x="49" y="4"/>
                        <a:pt x="47" y="8"/>
                      </a:cubicBezTo>
                      <a:cubicBezTo>
                        <a:pt x="46" y="9"/>
                        <a:pt x="45" y="9"/>
                        <a:pt x="44" y="9"/>
                      </a:cubicBezTo>
                      <a:cubicBezTo>
                        <a:pt x="44" y="11"/>
                        <a:pt x="43" y="12"/>
                        <a:pt x="42" y="14"/>
                      </a:cubicBezTo>
                      <a:cubicBezTo>
                        <a:pt x="40" y="16"/>
                        <a:pt x="38" y="18"/>
                        <a:pt x="37" y="21"/>
                      </a:cubicBezTo>
                      <a:cubicBezTo>
                        <a:pt x="34" y="24"/>
                        <a:pt x="32" y="26"/>
                        <a:pt x="30" y="29"/>
                      </a:cubicBezTo>
                      <a:cubicBezTo>
                        <a:pt x="30" y="29"/>
                        <a:pt x="29" y="29"/>
                        <a:pt x="29" y="29"/>
                      </a:cubicBezTo>
                      <a:cubicBezTo>
                        <a:pt x="29" y="34"/>
                        <a:pt x="23" y="34"/>
                        <a:pt x="23" y="39"/>
                      </a:cubicBezTo>
                      <a:cubicBezTo>
                        <a:pt x="21" y="40"/>
                        <a:pt x="20" y="42"/>
                        <a:pt x="18" y="43"/>
                      </a:cubicBezTo>
                      <a:cubicBezTo>
                        <a:pt x="17" y="45"/>
                        <a:pt x="16" y="47"/>
                        <a:pt x="13" y="48"/>
                      </a:cubicBezTo>
                      <a:cubicBezTo>
                        <a:pt x="11" y="51"/>
                        <a:pt x="10" y="54"/>
                        <a:pt x="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 name="Freeform 31">
                  <a:extLst>
                    <a:ext uri="{FF2B5EF4-FFF2-40B4-BE49-F238E27FC236}">
                      <a16:creationId xmlns="" xmlns:a16="http://schemas.microsoft.com/office/drawing/2014/main" id="{C48912F1-18AD-4C49-B0FD-21E5F360F63C}"/>
                    </a:ext>
                  </a:extLst>
                </p:cNvPr>
                <p:cNvSpPr>
                  <a:spLocks/>
                </p:cNvSpPr>
                <p:nvPr/>
              </p:nvSpPr>
              <p:spPr bwMode="auto">
                <a:xfrm>
                  <a:off x="3260" y="2283"/>
                  <a:ext cx="127" cy="146"/>
                </a:xfrm>
                <a:custGeom>
                  <a:avLst/>
                  <a:gdLst>
                    <a:gd name="T0" fmla="*/ 29 w 61"/>
                    <a:gd name="T1" fmla="*/ 1 h 70"/>
                    <a:gd name="T2" fmla="*/ 29 w 61"/>
                    <a:gd name="T3" fmla="*/ 5 h 70"/>
                    <a:gd name="T4" fmla="*/ 16 w 61"/>
                    <a:gd name="T5" fmla="*/ 12 h 70"/>
                    <a:gd name="T6" fmla="*/ 13 w 61"/>
                    <a:gd name="T7" fmla="*/ 22 h 70"/>
                    <a:gd name="T8" fmla="*/ 20 w 61"/>
                    <a:gd name="T9" fmla="*/ 32 h 70"/>
                    <a:gd name="T10" fmla="*/ 30 w 61"/>
                    <a:gd name="T11" fmla="*/ 29 h 70"/>
                    <a:gd name="T12" fmla="*/ 40 w 61"/>
                    <a:gd name="T13" fmla="*/ 29 h 70"/>
                    <a:gd name="T14" fmla="*/ 39 w 61"/>
                    <a:gd name="T15" fmla="*/ 33 h 70"/>
                    <a:gd name="T16" fmla="*/ 30 w 61"/>
                    <a:gd name="T17" fmla="*/ 37 h 70"/>
                    <a:gd name="T18" fmla="*/ 27 w 61"/>
                    <a:gd name="T19" fmla="*/ 45 h 70"/>
                    <a:gd name="T20" fmla="*/ 28 w 61"/>
                    <a:gd name="T21" fmla="*/ 48 h 70"/>
                    <a:gd name="T22" fmla="*/ 30 w 61"/>
                    <a:gd name="T23" fmla="*/ 50 h 70"/>
                    <a:gd name="T24" fmla="*/ 30 w 61"/>
                    <a:gd name="T25" fmla="*/ 51 h 70"/>
                    <a:gd name="T26" fmla="*/ 32 w 61"/>
                    <a:gd name="T27" fmla="*/ 53 h 70"/>
                    <a:gd name="T28" fmla="*/ 35 w 61"/>
                    <a:gd name="T29" fmla="*/ 58 h 70"/>
                    <a:gd name="T30" fmla="*/ 43 w 61"/>
                    <a:gd name="T31" fmla="*/ 57 h 70"/>
                    <a:gd name="T32" fmla="*/ 46 w 61"/>
                    <a:gd name="T33" fmla="*/ 55 h 70"/>
                    <a:gd name="T34" fmla="*/ 49 w 61"/>
                    <a:gd name="T35" fmla="*/ 53 h 70"/>
                    <a:gd name="T36" fmla="*/ 53 w 61"/>
                    <a:gd name="T37" fmla="*/ 52 h 70"/>
                    <a:gd name="T38" fmla="*/ 59 w 61"/>
                    <a:gd name="T39" fmla="*/ 50 h 70"/>
                    <a:gd name="T40" fmla="*/ 60 w 61"/>
                    <a:gd name="T41" fmla="*/ 55 h 70"/>
                    <a:gd name="T42" fmla="*/ 59 w 61"/>
                    <a:gd name="T43" fmla="*/ 55 h 70"/>
                    <a:gd name="T44" fmla="*/ 55 w 61"/>
                    <a:gd name="T45" fmla="*/ 59 h 70"/>
                    <a:gd name="T46" fmla="*/ 51 w 61"/>
                    <a:gd name="T47" fmla="*/ 61 h 70"/>
                    <a:gd name="T48" fmla="*/ 47 w 61"/>
                    <a:gd name="T49" fmla="*/ 64 h 70"/>
                    <a:gd name="T50" fmla="*/ 38 w 61"/>
                    <a:gd name="T51" fmla="*/ 68 h 70"/>
                    <a:gd name="T52" fmla="*/ 34 w 61"/>
                    <a:gd name="T53" fmla="*/ 70 h 70"/>
                    <a:gd name="T54" fmla="*/ 30 w 61"/>
                    <a:gd name="T55" fmla="*/ 68 h 70"/>
                    <a:gd name="T56" fmla="*/ 24 w 61"/>
                    <a:gd name="T57" fmla="*/ 56 h 70"/>
                    <a:gd name="T58" fmla="*/ 22 w 61"/>
                    <a:gd name="T59" fmla="*/ 55 h 70"/>
                    <a:gd name="T60" fmla="*/ 22 w 61"/>
                    <a:gd name="T61" fmla="*/ 53 h 70"/>
                    <a:gd name="T62" fmla="*/ 19 w 61"/>
                    <a:gd name="T63" fmla="*/ 50 h 70"/>
                    <a:gd name="T64" fmla="*/ 19 w 61"/>
                    <a:gd name="T65" fmla="*/ 48 h 70"/>
                    <a:gd name="T66" fmla="*/ 11 w 61"/>
                    <a:gd name="T67" fmla="*/ 36 h 70"/>
                    <a:gd name="T68" fmla="*/ 9 w 61"/>
                    <a:gd name="T69" fmla="*/ 32 h 70"/>
                    <a:gd name="T70" fmla="*/ 6 w 61"/>
                    <a:gd name="T71" fmla="*/ 28 h 70"/>
                    <a:gd name="T72" fmla="*/ 5 w 61"/>
                    <a:gd name="T73" fmla="*/ 25 h 70"/>
                    <a:gd name="T74" fmla="*/ 3 w 61"/>
                    <a:gd name="T75" fmla="*/ 21 h 70"/>
                    <a:gd name="T76" fmla="*/ 1 w 61"/>
                    <a:gd name="T77" fmla="*/ 18 h 70"/>
                    <a:gd name="T78" fmla="*/ 6 w 61"/>
                    <a:gd name="T79" fmla="*/ 13 h 70"/>
                    <a:gd name="T80" fmla="*/ 9 w 61"/>
                    <a:gd name="T81" fmla="*/ 11 h 70"/>
                    <a:gd name="T82" fmla="*/ 10 w 61"/>
                    <a:gd name="T83" fmla="*/ 9 h 70"/>
                    <a:gd name="T84" fmla="*/ 24 w 61"/>
                    <a:gd name="T85" fmla="*/ 0 h 70"/>
                    <a:gd name="T86" fmla="*/ 25 w 61"/>
                    <a:gd name="T87" fmla="*/ 0 h 70"/>
                    <a:gd name="T88" fmla="*/ 29 w 61"/>
                    <a:gd name="T89"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 h="70">
                      <a:moveTo>
                        <a:pt x="29" y="1"/>
                      </a:moveTo>
                      <a:cubicBezTo>
                        <a:pt x="30" y="3"/>
                        <a:pt x="29" y="4"/>
                        <a:pt x="29" y="5"/>
                      </a:cubicBezTo>
                      <a:cubicBezTo>
                        <a:pt x="24" y="7"/>
                        <a:pt x="21" y="11"/>
                        <a:pt x="16" y="12"/>
                      </a:cubicBezTo>
                      <a:cubicBezTo>
                        <a:pt x="13" y="14"/>
                        <a:pt x="10" y="19"/>
                        <a:pt x="13" y="22"/>
                      </a:cubicBezTo>
                      <a:cubicBezTo>
                        <a:pt x="14" y="27"/>
                        <a:pt x="18" y="29"/>
                        <a:pt x="20" y="32"/>
                      </a:cubicBezTo>
                      <a:cubicBezTo>
                        <a:pt x="25" y="34"/>
                        <a:pt x="27" y="31"/>
                        <a:pt x="30" y="29"/>
                      </a:cubicBezTo>
                      <a:cubicBezTo>
                        <a:pt x="33" y="28"/>
                        <a:pt x="38" y="26"/>
                        <a:pt x="40" y="29"/>
                      </a:cubicBezTo>
                      <a:cubicBezTo>
                        <a:pt x="39" y="30"/>
                        <a:pt x="39" y="31"/>
                        <a:pt x="39" y="33"/>
                      </a:cubicBezTo>
                      <a:cubicBezTo>
                        <a:pt x="35" y="34"/>
                        <a:pt x="34" y="36"/>
                        <a:pt x="30" y="37"/>
                      </a:cubicBezTo>
                      <a:cubicBezTo>
                        <a:pt x="28" y="39"/>
                        <a:pt x="27" y="42"/>
                        <a:pt x="27" y="45"/>
                      </a:cubicBezTo>
                      <a:cubicBezTo>
                        <a:pt x="28" y="45"/>
                        <a:pt x="28" y="47"/>
                        <a:pt x="28" y="48"/>
                      </a:cubicBezTo>
                      <a:cubicBezTo>
                        <a:pt x="29" y="49"/>
                        <a:pt x="30" y="49"/>
                        <a:pt x="30" y="50"/>
                      </a:cubicBezTo>
                      <a:cubicBezTo>
                        <a:pt x="30" y="50"/>
                        <a:pt x="30" y="51"/>
                        <a:pt x="30" y="51"/>
                      </a:cubicBezTo>
                      <a:cubicBezTo>
                        <a:pt x="31" y="52"/>
                        <a:pt x="32" y="52"/>
                        <a:pt x="32" y="53"/>
                      </a:cubicBezTo>
                      <a:cubicBezTo>
                        <a:pt x="33" y="54"/>
                        <a:pt x="34" y="56"/>
                        <a:pt x="35" y="58"/>
                      </a:cubicBezTo>
                      <a:cubicBezTo>
                        <a:pt x="37" y="59"/>
                        <a:pt x="41" y="58"/>
                        <a:pt x="43" y="57"/>
                      </a:cubicBezTo>
                      <a:cubicBezTo>
                        <a:pt x="43" y="56"/>
                        <a:pt x="44" y="56"/>
                        <a:pt x="46" y="55"/>
                      </a:cubicBezTo>
                      <a:cubicBezTo>
                        <a:pt x="47" y="55"/>
                        <a:pt x="48" y="53"/>
                        <a:pt x="49" y="53"/>
                      </a:cubicBezTo>
                      <a:cubicBezTo>
                        <a:pt x="50" y="52"/>
                        <a:pt x="52" y="52"/>
                        <a:pt x="53" y="52"/>
                      </a:cubicBezTo>
                      <a:cubicBezTo>
                        <a:pt x="55" y="51"/>
                        <a:pt x="56" y="50"/>
                        <a:pt x="59" y="50"/>
                      </a:cubicBezTo>
                      <a:cubicBezTo>
                        <a:pt x="60" y="51"/>
                        <a:pt x="61" y="52"/>
                        <a:pt x="60" y="55"/>
                      </a:cubicBezTo>
                      <a:cubicBezTo>
                        <a:pt x="60" y="55"/>
                        <a:pt x="59" y="55"/>
                        <a:pt x="59" y="55"/>
                      </a:cubicBezTo>
                      <a:cubicBezTo>
                        <a:pt x="57" y="56"/>
                        <a:pt x="56" y="58"/>
                        <a:pt x="55" y="59"/>
                      </a:cubicBezTo>
                      <a:cubicBezTo>
                        <a:pt x="54" y="60"/>
                        <a:pt x="52" y="60"/>
                        <a:pt x="51" y="61"/>
                      </a:cubicBezTo>
                      <a:cubicBezTo>
                        <a:pt x="50" y="62"/>
                        <a:pt x="48" y="63"/>
                        <a:pt x="47" y="64"/>
                      </a:cubicBezTo>
                      <a:cubicBezTo>
                        <a:pt x="45" y="65"/>
                        <a:pt x="41" y="66"/>
                        <a:pt x="38" y="68"/>
                      </a:cubicBezTo>
                      <a:cubicBezTo>
                        <a:pt x="37" y="69"/>
                        <a:pt x="35" y="70"/>
                        <a:pt x="34" y="70"/>
                      </a:cubicBezTo>
                      <a:cubicBezTo>
                        <a:pt x="32" y="70"/>
                        <a:pt x="32" y="68"/>
                        <a:pt x="30" y="68"/>
                      </a:cubicBezTo>
                      <a:cubicBezTo>
                        <a:pt x="29" y="63"/>
                        <a:pt x="25" y="61"/>
                        <a:pt x="24" y="56"/>
                      </a:cubicBezTo>
                      <a:cubicBezTo>
                        <a:pt x="24" y="55"/>
                        <a:pt x="22" y="55"/>
                        <a:pt x="22" y="55"/>
                      </a:cubicBezTo>
                      <a:cubicBezTo>
                        <a:pt x="22" y="54"/>
                        <a:pt x="22" y="53"/>
                        <a:pt x="22" y="53"/>
                      </a:cubicBezTo>
                      <a:cubicBezTo>
                        <a:pt x="21" y="52"/>
                        <a:pt x="20" y="51"/>
                        <a:pt x="19" y="50"/>
                      </a:cubicBezTo>
                      <a:cubicBezTo>
                        <a:pt x="19" y="49"/>
                        <a:pt x="19" y="49"/>
                        <a:pt x="19" y="48"/>
                      </a:cubicBezTo>
                      <a:cubicBezTo>
                        <a:pt x="16" y="45"/>
                        <a:pt x="14" y="40"/>
                        <a:pt x="11" y="36"/>
                      </a:cubicBezTo>
                      <a:cubicBezTo>
                        <a:pt x="11" y="35"/>
                        <a:pt x="9" y="34"/>
                        <a:pt x="9" y="32"/>
                      </a:cubicBezTo>
                      <a:cubicBezTo>
                        <a:pt x="8" y="31"/>
                        <a:pt x="7" y="29"/>
                        <a:pt x="6" y="28"/>
                      </a:cubicBezTo>
                      <a:cubicBezTo>
                        <a:pt x="6" y="27"/>
                        <a:pt x="5" y="26"/>
                        <a:pt x="5" y="25"/>
                      </a:cubicBezTo>
                      <a:cubicBezTo>
                        <a:pt x="4" y="24"/>
                        <a:pt x="3" y="23"/>
                        <a:pt x="3" y="21"/>
                      </a:cubicBezTo>
                      <a:cubicBezTo>
                        <a:pt x="2" y="20"/>
                        <a:pt x="0" y="19"/>
                        <a:pt x="1" y="18"/>
                      </a:cubicBezTo>
                      <a:cubicBezTo>
                        <a:pt x="1" y="15"/>
                        <a:pt x="4" y="14"/>
                        <a:pt x="6" y="13"/>
                      </a:cubicBezTo>
                      <a:cubicBezTo>
                        <a:pt x="7" y="12"/>
                        <a:pt x="7" y="11"/>
                        <a:pt x="9" y="11"/>
                      </a:cubicBezTo>
                      <a:cubicBezTo>
                        <a:pt x="10" y="10"/>
                        <a:pt x="10" y="10"/>
                        <a:pt x="10" y="9"/>
                      </a:cubicBezTo>
                      <a:cubicBezTo>
                        <a:pt x="14" y="7"/>
                        <a:pt x="20" y="2"/>
                        <a:pt x="24" y="0"/>
                      </a:cubicBezTo>
                      <a:cubicBezTo>
                        <a:pt x="24" y="0"/>
                        <a:pt x="25" y="0"/>
                        <a:pt x="25" y="0"/>
                      </a:cubicBezTo>
                      <a:cubicBezTo>
                        <a:pt x="27" y="0"/>
                        <a:pt x="28" y="1"/>
                        <a:pt x="2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 name="Freeform 32">
                  <a:extLst>
                    <a:ext uri="{FF2B5EF4-FFF2-40B4-BE49-F238E27FC236}">
                      <a16:creationId xmlns="" xmlns:a16="http://schemas.microsoft.com/office/drawing/2014/main" id="{9992BEEE-3F0F-4DD2-A111-CF7457282DA2}"/>
                    </a:ext>
                  </a:extLst>
                </p:cNvPr>
                <p:cNvSpPr>
                  <a:spLocks noEditPoints="1"/>
                </p:cNvSpPr>
                <p:nvPr/>
              </p:nvSpPr>
              <p:spPr bwMode="auto">
                <a:xfrm>
                  <a:off x="2633" y="2300"/>
                  <a:ext cx="117" cy="141"/>
                </a:xfrm>
                <a:custGeom>
                  <a:avLst/>
                  <a:gdLst>
                    <a:gd name="T0" fmla="*/ 28 w 56"/>
                    <a:gd name="T1" fmla="*/ 49 h 68"/>
                    <a:gd name="T2" fmla="*/ 29 w 56"/>
                    <a:gd name="T3" fmla="*/ 46 h 68"/>
                    <a:gd name="T4" fmla="*/ 20 w 56"/>
                    <a:gd name="T5" fmla="*/ 41 h 68"/>
                    <a:gd name="T6" fmla="*/ 17 w 56"/>
                    <a:gd name="T7" fmla="*/ 42 h 68"/>
                    <a:gd name="T8" fmla="*/ 9 w 56"/>
                    <a:gd name="T9" fmla="*/ 50 h 68"/>
                    <a:gd name="T10" fmla="*/ 0 w 56"/>
                    <a:gd name="T11" fmla="*/ 48 h 68"/>
                    <a:gd name="T12" fmla="*/ 3 w 56"/>
                    <a:gd name="T13" fmla="*/ 43 h 68"/>
                    <a:gd name="T14" fmla="*/ 8 w 56"/>
                    <a:gd name="T15" fmla="*/ 38 h 68"/>
                    <a:gd name="T16" fmla="*/ 8 w 56"/>
                    <a:gd name="T17" fmla="*/ 37 h 68"/>
                    <a:gd name="T18" fmla="*/ 15 w 56"/>
                    <a:gd name="T19" fmla="*/ 30 h 68"/>
                    <a:gd name="T20" fmla="*/ 21 w 56"/>
                    <a:gd name="T21" fmla="*/ 26 h 68"/>
                    <a:gd name="T22" fmla="*/ 20 w 56"/>
                    <a:gd name="T23" fmla="*/ 24 h 68"/>
                    <a:gd name="T24" fmla="*/ 29 w 56"/>
                    <a:gd name="T25" fmla="*/ 15 h 68"/>
                    <a:gd name="T26" fmla="*/ 31 w 56"/>
                    <a:gd name="T27" fmla="*/ 14 h 68"/>
                    <a:gd name="T28" fmla="*/ 41 w 56"/>
                    <a:gd name="T29" fmla="*/ 3 h 68"/>
                    <a:gd name="T30" fmla="*/ 44 w 56"/>
                    <a:gd name="T31" fmla="*/ 1 h 68"/>
                    <a:gd name="T32" fmla="*/ 50 w 56"/>
                    <a:gd name="T33" fmla="*/ 1 h 68"/>
                    <a:gd name="T34" fmla="*/ 55 w 56"/>
                    <a:gd name="T35" fmla="*/ 5 h 68"/>
                    <a:gd name="T36" fmla="*/ 55 w 56"/>
                    <a:gd name="T37" fmla="*/ 12 h 68"/>
                    <a:gd name="T38" fmla="*/ 53 w 56"/>
                    <a:gd name="T39" fmla="*/ 14 h 68"/>
                    <a:gd name="T40" fmla="*/ 45 w 56"/>
                    <a:gd name="T41" fmla="*/ 36 h 68"/>
                    <a:gd name="T42" fmla="*/ 42 w 56"/>
                    <a:gd name="T43" fmla="*/ 42 h 68"/>
                    <a:gd name="T44" fmla="*/ 41 w 56"/>
                    <a:gd name="T45" fmla="*/ 48 h 68"/>
                    <a:gd name="T46" fmla="*/ 39 w 56"/>
                    <a:gd name="T47" fmla="*/ 49 h 68"/>
                    <a:gd name="T48" fmla="*/ 39 w 56"/>
                    <a:gd name="T49" fmla="*/ 51 h 68"/>
                    <a:gd name="T50" fmla="*/ 38 w 56"/>
                    <a:gd name="T51" fmla="*/ 53 h 68"/>
                    <a:gd name="T52" fmla="*/ 35 w 56"/>
                    <a:gd name="T53" fmla="*/ 60 h 68"/>
                    <a:gd name="T54" fmla="*/ 35 w 56"/>
                    <a:gd name="T55" fmla="*/ 61 h 68"/>
                    <a:gd name="T56" fmla="*/ 33 w 56"/>
                    <a:gd name="T57" fmla="*/ 63 h 68"/>
                    <a:gd name="T58" fmla="*/ 31 w 56"/>
                    <a:gd name="T59" fmla="*/ 67 h 68"/>
                    <a:gd name="T60" fmla="*/ 26 w 56"/>
                    <a:gd name="T61" fmla="*/ 66 h 68"/>
                    <a:gd name="T62" fmla="*/ 24 w 56"/>
                    <a:gd name="T63" fmla="*/ 64 h 68"/>
                    <a:gd name="T64" fmla="*/ 25 w 56"/>
                    <a:gd name="T65" fmla="*/ 61 h 68"/>
                    <a:gd name="T66" fmla="*/ 28 w 56"/>
                    <a:gd name="T67" fmla="*/ 49 h 68"/>
                    <a:gd name="T68" fmla="*/ 34 w 56"/>
                    <a:gd name="T69" fmla="*/ 25 h 68"/>
                    <a:gd name="T70" fmla="*/ 29 w 56"/>
                    <a:gd name="T71" fmla="*/ 34 h 68"/>
                    <a:gd name="T72" fmla="*/ 37 w 56"/>
                    <a:gd name="T73" fmla="*/ 30 h 68"/>
                    <a:gd name="T74" fmla="*/ 37 w 56"/>
                    <a:gd name="T75" fmla="*/ 28 h 68"/>
                    <a:gd name="T76" fmla="*/ 38 w 56"/>
                    <a:gd name="T77" fmla="*/ 24 h 68"/>
                    <a:gd name="T78" fmla="*/ 34 w 56"/>
                    <a:gd name="T79" fmla="*/ 2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 h="68">
                      <a:moveTo>
                        <a:pt x="28" y="49"/>
                      </a:moveTo>
                      <a:cubicBezTo>
                        <a:pt x="28" y="48"/>
                        <a:pt x="29" y="47"/>
                        <a:pt x="29" y="46"/>
                      </a:cubicBezTo>
                      <a:cubicBezTo>
                        <a:pt x="28" y="43"/>
                        <a:pt x="23" y="40"/>
                        <a:pt x="20" y="41"/>
                      </a:cubicBezTo>
                      <a:cubicBezTo>
                        <a:pt x="19" y="41"/>
                        <a:pt x="18" y="42"/>
                        <a:pt x="17" y="42"/>
                      </a:cubicBezTo>
                      <a:cubicBezTo>
                        <a:pt x="14" y="44"/>
                        <a:pt x="10" y="47"/>
                        <a:pt x="9" y="50"/>
                      </a:cubicBezTo>
                      <a:cubicBezTo>
                        <a:pt x="6" y="53"/>
                        <a:pt x="0" y="52"/>
                        <a:pt x="0" y="48"/>
                      </a:cubicBezTo>
                      <a:cubicBezTo>
                        <a:pt x="0" y="47"/>
                        <a:pt x="3" y="44"/>
                        <a:pt x="3" y="43"/>
                      </a:cubicBezTo>
                      <a:cubicBezTo>
                        <a:pt x="5" y="41"/>
                        <a:pt x="6" y="39"/>
                        <a:pt x="8" y="38"/>
                      </a:cubicBezTo>
                      <a:cubicBezTo>
                        <a:pt x="8" y="38"/>
                        <a:pt x="8" y="37"/>
                        <a:pt x="8" y="37"/>
                      </a:cubicBezTo>
                      <a:cubicBezTo>
                        <a:pt x="11" y="35"/>
                        <a:pt x="13" y="33"/>
                        <a:pt x="15" y="30"/>
                      </a:cubicBezTo>
                      <a:cubicBezTo>
                        <a:pt x="17" y="29"/>
                        <a:pt x="18" y="27"/>
                        <a:pt x="21" y="26"/>
                      </a:cubicBezTo>
                      <a:cubicBezTo>
                        <a:pt x="21" y="25"/>
                        <a:pt x="20" y="25"/>
                        <a:pt x="20" y="24"/>
                      </a:cubicBezTo>
                      <a:cubicBezTo>
                        <a:pt x="23" y="21"/>
                        <a:pt x="27" y="18"/>
                        <a:pt x="29" y="15"/>
                      </a:cubicBezTo>
                      <a:cubicBezTo>
                        <a:pt x="30" y="14"/>
                        <a:pt x="31" y="14"/>
                        <a:pt x="31" y="14"/>
                      </a:cubicBezTo>
                      <a:cubicBezTo>
                        <a:pt x="34" y="11"/>
                        <a:pt x="38" y="5"/>
                        <a:pt x="41" y="3"/>
                      </a:cubicBezTo>
                      <a:cubicBezTo>
                        <a:pt x="42" y="2"/>
                        <a:pt x="43" y="2"/>
                        <a:pt x="44" y="1"/>
                      </a:cubicBezTo>
                      <a:cubicBezTo>
                        <a:pt x="44" y="0"/>
                        <a:pt x="49" y="0"/>
                        <a:pt x="50" y="1"/>
                      </a:cubicBezTo>
                      <a:cubicBezTo>
                        <a:pt x="52" y="2"/>
                        <a:pt x="52" y="4"/>
                        <a:pt x="55" y="5"/>
                      </a:cubicBezTo>
                      <a:cubicBezTo>
                        <a:pt x="56" y="7"/>
                        <a:pt x="56" y="9"/>
                        <a:pt x="55" y="12"/>
                      </a:cubicBezTo>
                      <a:cubicBezTo>
                        <a:pt x="55" y="13"/>
                        <a:pt x="54" y="13"/>
                        <a:pt x="53" y="14"/>
                      </a:cubicBezTo>
                      <a:cubicBezTo>
                        <a:pt x="51" y="22"/>
                        <a:pt x="49" y="29"/>
                        <a:pt x="45" y="36"/>
                      </a:cubicBezTo>
                      <a:cubicBezTo>
                        <a:pt x="45" y="38"/>
                        <a:pt x="44" y="40"/>
                        <a:pt x="42" y="42"/>
                      </a:cubicBezTo>
                      <a:cubicBezTo>
                        <a:pt x="42" y="44"/>
                        <a:pt x="41" y="45"/>
                        <a:pt x="41" y="48"/>
                      </a:cubicBezTo>
                      <a:cubicBezTo>
                        <a:pt x="41" y="48"/>
                        <a:pt x="40" y="49"/>
                        <a:pt x="39" y="49"/>
                      </a:cubicBezTo>
                      <a:cubicBezTo>
                        <a:pt x="39" y="50"/>
                        <a:pt x="40" y="50"/>
                        <a:pt x="39" y="51"/>
                      </a:cubicBezTo>
                      <a:cubicBezTo>
                        <a:pt x="39" y="52"/>
                        <a:pt x="38" y="52"/>
                        <a:pt x="38" y="53"/>
                      </a:cubicBezTo>
                      <a:cubicBezTo>
                        <a:pt x="39" y="55"/>
                        <a:pt x="36" y="57"/>
                        <a:pt x="35" y="60"/>
                      </a:cubicBezTo>
                      <a:cubicBezTo>
                        <a:pt x="35" y="60"/>
                        <a:pt x="35" y="61"/>
                        <a:pt x="35" y="61"/>
                      </a:cubicBezTo>
                      <a:cubicBezTo>
                        <a:pt x="34" y="62"/>
                        <a:pt x="33" y="63"/>
                        <a:pt x="33" y="63"/>
                      </a:cubicBezTo>
                      <a:cubicBezTo>
                        <a:pt x="32" y="65"/>
                        <a:pt x="32" y="66"/>
                        <a:pt x="31" y="67"/>
                      </a:cubicBezTo>
                      <a:cubicBezTo>
                        <a:pt x="29" y="68"/>
                        <a:pt x="28" y="67"/>
                        <a:pt x="26" y="66"/>
                      </a:cubicBezTo>
                      <a:cubicBezTo>
                        <a:pt x="25" y="65"/>
                        <a:pt x="24" y="65"/>
                        <a:pt x="24" y="64"/>
                      </a:cubicBezTo>
                      <a:cubicBezTo>
                        <a:pt x="24" y="63"/>
                        <a:pt x="25" y="62"/>
                        <a:pt x="25" y="61"/>
                      </a:cubicBezTo>
                      <a:cubicBezTo>
                        <a:pt x="26" y="57"/>
                        <a:pt x="26" y="52"/>
                        <a:pt x="28" y="49"/>
                      </a:cubicBezTo>
                      <a:close/>
                      <a:moveTo>
                        <a:pt x="34" y="25"/>
                      </a:moveTo>
                      <a:cubicBezTo>
                        <a:pt x="31" y="26"/>
                        <a:pt x="28" y="29"/>
                        <a:pt x="29" y="34"/>
                      </a:cubicBezTo>
                      <a:cubicBezTo>
                        <a:pt x="33" y="35"/>
                        <a:pt x="35" y="33"/>
                        <a:pt x="37" y="30"/>
                      </a:cubicBezTo>
                      <a:cubicBezTo>
                        <a:pt x="37" y="29"/>
                        <a:pt x="37" y="29"/>
                        <a:pt x="37" y="28"/>
                      </a:cubicBezTo>
                      <a:cubicBezTo>
                        <a:pt x="38" y="27"/>
                        <a:pt x="39" y="26"/>
                        <a:pt x="38" y="24"/>
                      </a:cubicBezTo>
                      <a:cubicBezTo>
                        <a:pt x="37" y="23"/>
                        <a:pt x="35" y="24"/>
                        <a:pt x="3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0" name="Freeform 33">
                  <a:extLst>
                    <a:ext uri="{FF2B5EF4-FFF2-40B4-BE49-F238E27FC236}">
                      <a16:creationId xmlns="" xmlns:a16="http://schemas.microsoft.com/office/drawing/2014/main" id="{BD89179B-213A-49AB-9202-67563E9FCF8B}"/>
                    </a:ext>
                  </a:extLst>
                </p:cNvPr>
                <p:cNvSpPr>
                  <a:spLocks/>
                </p:cNvSpPr>
                <p:nvPr/>
              </p:nvSpPr>
              <p:spPr bwMode="auto">
                <a:xfrm>
                  <a:off x="3181" y="2320"/>
                  <a:ext cx="94" cy="146"/>
                </a:xfrm>
                <a:custGeom>
                  <a:avLst/>
                  <a:gdLst>
                    <a:gd name="T0" fmla="*/ 15 w 45"/>
                    <a:gd name="T1" fmla="*/ 21 h 70"/>
                    <a:gd name="T2" fmla="*/ 15 w 45"/>
                    <a:gd name="T3" fmla="*/ 22 h 70"/>
                    <a:gd name="T4" fmla="*/ 24 w 45"/>
                    <a:gd name="T5" fmla="*/ 34 h 70"/>
                    <a:gd name="T6" fmla="*/ 24 w 45"/>
                    <a:gd name="T7" fmla="*/ 36 h 70"/>
                    <a:gd name="T8" fmla="*/ 29 w 45"/>
                    <a:gd name="T9" fmla="*/ 38 h 70"/>
                    <a:gd name="T10" fmla="*/ 29 w 45"/>
                    <a:gd name="T11" fmla="*/ 30 h 70"/>
                    <a:gd name="T12" fmla="*/ 28 w 45"/>
                    <a:gd name="T13" fmla="*/ 20 h 70"/>
                    <a:gd name="T14" fmla="*/ 28 w 45"/>
                    <a:gd name="T15" fmla="*/ 16 h 70"/>
                    <a:gd name="T16" fmla="*/ 26 w 45"/>
                    <a:gd name="T17" fmla="*/ 4 h 70"/>
                    <a:gd name="T18" fmla="*/ 33 w 45"/>
                    <a:gd name="T19" fmla="*/ 0 h 70"/>
                    <a:gd name="T20" fmla="*/ 37 w 45"/>
                    <a:gd name="T21" fmla="*/ 6 h 70"/>
                    <a:gd name="T22" fmla="*/ 36 w 45"/>
                    <a:gd name="T23" fmla="*/ 8 h 70"/>
                    <a:gd name="T24" fmla="*/ 37 w 45"/>
                    <a:gd name="T25" fmla="*/ 12 h 70"/>
                    <a:gd name="T26" fmla="*/ 38 w 45"/>
                    <a:gd name="T27" fmla="*/ 20 h 70"/>
                    <a:gd name="T28" fmla="*/ 39 w 45"/>
                    <a:gd name="T29" fmla="*/ 23 h 70"/>
                    <a:gd name="T30" fmla="*/ 39 w 45"/>
                    <a:gd name="T31" fmla="*/ 26 h 70"/>
                    <a:gd name="T32" fmla="*/ 40 w 45"/>
                    <a:gd name="T33" fmla="*/ 29 h 70"/>
                    <a:gd name="T34" fmla="*/ 40 w 45"/>
                    <a:gd name="T35" fmla="*/ 34 h 70"/>
                    <a:gd name="T36" fmla="*/ 40 w 45"/>
                    <a:gd name="T37" fmla="*/ 40 h 70"/>
                    <a:gd name="T38" fmla="*/ 42 w 45"/>
                    <a:gd name="T39" fmla="*/ 44 h 70"/>
                    <a:gd name="T40" fmla="*/ 42 w 45"/>
                    <a:gd name="T41" fmla="*/ 48 h 70"/>
                    <a:gd name="T42" fmla="*/ 43 w 45"/>
                    <a:gd name="T43" fmla="*/ 51 h 70"/>
                    <a:gd name="T44" fmla="*/ 43 w 45"/>
                    <a:gd name="T45" fmla="*/ 53 h 70"/>
                    <a:gd name="T46" fmla="*/ 45 w 45"/>
                    <a:gd name="T47" fmla="*/ 64 h 70"/>
                    <a:gd name="T48" fmla="*/ 43 w 45"/>
                    <a:gd name="T49" fmla="*/ 67 h 70"/>
                    <a:gd name="T50" fmla="*/ 41 w 45"/>
                    <a:gd name="T51" fmla="*/ 67 h 70"/>
                    <a:gd name="T52" fmla="*/ 36 w 45"/>
                    <a:gd name="T53" fmla="*/ 68 h 70"/>
                    <a:gd name="T54" fmla="*/ 33 w 45"/>
                    <a:gd name="T55" fmla="*/ 65 h 70"/>
                    <a:gd name="T56" fmla="*/ 29 w 45"/>
                    <a:gd name="T57" fmla="*/ 62 h 70"/>
                    <a:gd name="T58" fmla="*/ 28 w 45"/>
                    <a:gd name="T59" fmla="*/ 60 h 70"/>
                    <a:gd name="T60" fmla="*/ 23 w 45"/>
                    <a:gd name="T61" fmla="*/ 53 h 70"/>
                    <a:gd name="T62" fmla="*/ 24 w 45"/>
                    <a:gd name="T63" fmla="*/ 52 h 70"/>
                    <a:gd name="T64" fmla="*/ 21 w 45"/>
                    <a:gd name="T65" fmla="*/ 49 h 70"/>
                    <a:gd name="T66" fmla="*/ 16 w 45"/>
                    <a:gd name="T67" fmla="*/ 41 h 70"/>
                    <a:gd name="T68" fmla="*/ 12 w 45"/>
                    <a:gd name="T69" fmla="*/ 36 h 70"/>
                    <a:gd name="T70" fmla="*/ 8 w 45"/>
                    <a:gd name="T71" fmla="*/ 30 h 70"/>
                    <a:gd name="T72" fmla="*/ 3 w 45"/>
                    <a:gd name="T73" fmla="*/ 22 h 70"/>
                    <a:gd name="T74" fmla="*/ 0 w 45"/>
                    <a:gd name="T75" fmla="*/ 17 h 70"/>
                    <a:gd name="T76" fmla="*/ 7 w 45"/>
                    <a:gd name="T77" fmla="*/ 12 h 70"/>
                    <a:gd name="T78" fmla="*/ 15 w 45"/>
                    <a:gd name="T79" fmla="*/ 2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 h="70">
                      <a:moveTo>
                        <a:pt x="15" y="21"/>
                      </a:moveTo>
                      <a:cubicBezTo>
                        <a:pt x="15" y="21"/>
                        <a:pt x="15" y="22"/>
                        <a:pt x="15" y="22"/>
                      </a:cubicBezTo>
                      <a:cubicBezTo>
                        <a:pt x="19" y="26"/>
                        <a:pt x="20" y="31"/>
                        <a:pt x="24" y="34"/>
                      </a:cubicBezTo>
                      <a:cubicBezTo>
                        <a:pt x="24" y="35"/>
                        <a:pt x="24" y="36"/>
                        <a:pt x="24" y="36"/>
                      </a:cubicBezTo>
                      <a:cubicBezTo>
                        <a:pt x="26" y="36"/>
                        <a:pt x="27" y="39"/>
                        <a:pt x="29" y="38"/>
                      </a:cubicBezTo>
                      <a:cubicBezTo>
                        <a:pt x="30" y="38"/>
                        <a:pt x="30" y="33"/>
                        <a:pt x="29" y="30"/>
                      </a:cubicBezTo>
                      <a:cubicBezTo>
                        <a:pt x="29" y="27"/>
                        <a:pt x="28" y="24"/>
                        <a:pt x="28" y="20"/>
                      </a:cubicBezTo>
                      <a:cubicBezTo>
                        <a:pt x="28" y="19"/>
                        <a:pt x="28" y="17"/>
                        <a:pt x="28" y="16"/>
                      </a:cubicBezTo>
                      <a:cubicBezTo>
                        <a:pt x="27" y="14"/>
                        <a:pt x="25" y="8"/>
                        <a:pt x="26" y="4"/>
                      </a:cubicBezTo>
                      <a:cubicBezTo>
                        <a:pt x="27" y="1"/>
                        <a:pt x="30" y="1"/>
                        <a:pt x="33" y="0"/>
                      </a:cubicBezTo>
                      <a:cubicBezTo>
                        <a:pt x="35" y="1"/>
                        <a:pt x="36" y="4"/>
                        <a:pt x="37" y="6"/>
                      </a:cubicBezTo>
                      <a:cubicBezTo>
                        <a:pt x="37" y="7"/>
                        <a:pt x="36" y="7"/>
                        <a:pt x="36" y="8"/>
                      </a:cubicBezTo>
                      <a:cubicBezTo>
                        <a:pt x="36" y="9"/>
                        <a:pt x="37" y="10"/>
                        <a:pt x="37" y="12"/>
                      </a:cubicBezTo>
                      <a:cubicBezTo>
                        <a:pt x="38" y="14"/>
                        <a:pt x="37" y="18"/>
                        <a:pt x="38" y="20"/>
                      </a:cubicBezTo>
                      <a:cubicBezTo>
                        <a:pt x="38" y="21"/>
                        <a:pt x="39" y="22"/>
                        <a:pt x="39" y="23"/>
                      </a:cubicBezTo>
                      <a:cubicBezTo>
                        <a:pt x="39" y="24"/>
                        <a:pt x="39" y="25"/>
                        <a:pt x="39" y="26"/>
                      </a:cubicBezTo>
                      <a:cubicBezTo>
                        <a:pt x="39" y="27"/>
                        <a:pt x="40" y="28"/>
                        <a:pt x="40" y="29"/>
                      </a:cubicBezTo>
                      <a:cubicBezTo>
                        <a:pt x="40" y="30"/>
                        <a:pt x="40" y="32"/>
                        <a:pt x="40" y="34"/>
                      </a:cubicBezTo>
                      <a:cubicBezTo>
                        <a:pt x="40" y="36"/>
                        <a:pt x="40" y="38"/>
                        <a:pt x="40" y="40"/>
                      </a:cubicBezTo>
                      <a:cubicBezTo>
                        <a:pt x="41" y="42"/>
                        <a:pt x="41" y="43"/>
                        <a:pt x="42" y="44"/>
                      </a:cubicBezTo>
                      <a:cubicBezTo>
                        <a:pt x="42" y="45"/>
                        <a:pt x="42" y="47"/>
                        <a:pt x="42" y="48"/>
                      </a:cubicBezTo>
                      <a:cubicBezTo>
                        <a:pt x="43" y="49"/>
                        <a:pt x="43" y="50"/>
                        <a:pt x="43" y="51"/>
                      </a:cubicBezTo>
                      <a:cubicBezTo>
                        <a:pt x="43" y="52"/>
                        <a:pt x="43" y="52"/>
                        <a:pt x="43" y="53"/>
                      </a:cubicBezTo>
                      <a:cubicBezTo>
                        <a:pt x="43" y="55"/>
                        <a:pt x="45" y="62"/>
                        <a:pt x="45" y="64"/>
                      </a:cubicBezTo>
                      <a:cubicBezTo>
                        <a:pt x="45" y="64"/>
                        <a:pt x="43" y="66"/>
                        <a:pt x="43" y="67"/>
                      </a:cubicBezTo>
                      <a:cubicBezTo>
                        <a:pt x="42" y="67"/>
                        <a:pt x="42" y="67"/>
                        <a:pt x="41" y="67"/>
                      </a:cubicBezTo>
                      <a:cubicBezTo>
                        <a:pt x="39" y="68"/>
                        <a:pt x="39" y="70"/>
                        <a:pt x="36" y="68"/>
                      </a:cubicBezTo>
                      <a:cubicBezTo>
                        <a:pt x="35" y="68"/>
                        <a:pt x="34" y="66"/>
                        <a:pt x="33" y="65"/>
                      </a:cubicBezTo>
                      <a:cubicBezTo>
                        <a:pt x="31" y="64"/>
                        <a:pt x="30" y="63"/>
                        <a:pt x="29" y="62"/>
                      </a:cubicBezTo>
                      <a:cubicBezTo>
                        <a:pt x="28" y="61"/>
                        <a:pt x="28" y="60"/>
                        <a:pt x="28" y="60"/>
                      </a:cubicBezTo>
                      <a:cubicBezTo>
                        <a:pt x="27" y="58"/>
                        <a:pt x="25" y="55"/>
                        <a:pt x="23" y="53"/>
                      </a:cubicBezTo>
                      <a:cubicBezTo>
                        <a:pt x="23" y="53"/>
                        <a:pt x="24" y="52"/>
                        <a:pt x="24" y="52"/>
                      </a:cubicBezTo>
                      <a:cubicBezTo>
                        <a:pt x="23" y="51"/>
                        <a:pt x="22" y="50"/>
                        <a:pt x="21" y="49"/>
                      </a:cubicBezTo>
                      <a:cubicBezTo>
                        <a:pt x="19" y="46"/>
                        <a:pt x="18" y="43"/>
                        <a:pt x="16" y="41"/>
                      </a:cubicBezTo>
                      <a:cubicBezTo>
                        <a:pt x="15" y="39"/>
                        <a:pt x="14" y="38"/>
                        <a:pt x="12" y="36"/>
                      </a:cubicBezTo>
                      <a:cubicBezTo>
                        <a:pt x="11" y="34"/>
                        <a:pt x="10" y="32"/>
                        <a:pt x="8" y="30"/>
                      </a:cubicBezTo>
                      <a:cubicBezTo>
                        <a:pt x="8" y="27"/>
                        <a:pt x="5" y="24"/>
                        <a:pt x="3" y="22"/>
                      </a:cubicBezTo>
                      <a:cubicBezTo>
                        <a:pt x="3" y="20"/>
                        <a:pt x="0" y="19"/>
                        <a:pt x="0" y="17"/>
                      </a:cubicBezTo>
                      <a:cubicBezTo>
                        <a:pt x="0" y="14"/>
                        <a:pt x="3" y="11"/>
                        <a:pt x="7" y="12"/>
                      </a:cubicBezTo>
                      <a:cubicBezTo>
                        <a:pt x="10" y="12"/>
                        <a:pt x="11"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 name="Freeform 34">
                  <a:extLst>
                    <a:ext uri="{FF2B5EF4-FFF2-40B4-BE49-F238E27FC236}">
                      <a16:creationId xmlns="" xmlns:a16="http://schemas.microsoft.com/office/drawing/2014/main" id="{8C116BE9-CB95-4310-90FD-44285FD1C803}"/>
                    </a:ext>
                  </a:extLst>
                </p:cNvPr>
                <p:cNvSpPr>
                  <a:spLocks/>
                </p:cNvSpPr>
                <p:nvPr/>
              </p:nvSpPr>
              <p:spPr bwMode="auto">
                <a:xfrm>
                  <a:off x="2714" y="2327"/>
                  <a:ext cx="129" cy="149"/>
                </a:xfrm>
                <a:custGeom>
                  <a:avLst/>
                  <a:gdLst>
                    <a:gd name="T0" fmla="*/ 38 w 62"/>
                    <a:gd name="T1" fmla="*/ 28 h 72"/>
                    <a:gd name="T2" fmla="*/ 43 w 62"/>
                    <a:gd name="T3" fmla="*/ 29 h 72"/>
                    <a:gd name="T4" fmla="*/ 51 w 62"/>
                    <a:gd name="T5" fmla="*/ 14 h 72"/>
                    <a:gd name="T6" fmla="*/ 54 w 62"/>
                    <a:gd name="T7" fmla="*/ 11 h 72"/>
                    <a:gd name="T8" fmla="*/ 58 w 62"/>
                    <a:gd name="T9" fmla="*/ 21 h 72"/>
                    <a:gd name="T10" fmla="*/ 50 w 62"/>
                    <a:gd name="T11" fmla="*/ 36 h 72"/>
                    <a:gd name="T12" fmla="*/ 47 w 62"/>
                    <a:gd name="T13" fmla="*/ 40 h 72"/>
                    <a:gd name="T14" fmla="*/ 44 w 62"/>
                    <a:gd name="T15" fmla="*/ 47 h 72"/>
                    <a:gd name="T16" fmla="*/ 41 w 62"/>
                    <a:gd name="T17" fmla="*/ 53 h 72"/>
                    <a:gd name="T18" fmla="*/ 39 w 62"/>
                    <a:gd name="T19" fmla="*/ 55 h 72"/>
                    <a:gd name="T20" fmla="*/ 40 w 62"/>
                    <a:gd name="T21" fmla="*/ 57 h 72"/>
                    <a:gd name="T22" fmla="*/ 38 w 62"/>
                    <a:gd name="T23" fmla="*/ 58 h 72"/>
                    <a:gd name="T24" fmla="*/ 37 w 62"/>
                    <a:gd name="T25" fmla="*/ 61 h 72"/>
                    <a:gd name="T26" fmla="*/ 35 w 62"/>
                    <a:gd name="T27" fmla="*/ 65 h 72"/>
                    <a:gd name="T28" fmla="*/ 32 w 62"/>
                    <a:gd name="T29" fmla="*/ 67 h 72"/>
                    <a:gd name="T30" fmla="*/ 27 w 62"/>
                    <a:gd name="T31" fmla="*/ 71 h 72"/>
                    <a:gd name="T32" fmla="*/ 26 w 62"/>
                    <a:gd name="T33" fmla="*/ 70 h 72"/>
                    <a:gd name="T34" fmla="*/ 24 w 62"/>
                    <a:gd name="T35" fmla="*/ 69 h 72"/>
                    <a:gd name="T36" fmla="*/ 23 w 62"/>
                    <a:gd name="T37" fmla="*/ 61 h 72"/>
                    <a:gd name="T38" fmla="*/ 23 w 62"/>
                    <a:gd name="T39" fmla="*/ 55 h 72"/>
                    <a:gd name="T40" fmla="*/ 24 w 62"/>
                    <a:gd name="T41" fmla="*/ 52 h 72"/>
                    <a:gd name="T42" fmla="*/ 23 w 62"/>
                    <a:gd name="T43" fmla="*/ 50 h 72"/>
                    <a:gd name="T44" fmla="*/ 24 w 62"/>
                    <a:gd name="T45" fmla="*/ 42 h 72"/>
                    <a:gd name="T46" fmla="*/ 17 w 62"/>
                    <a:gd name="T47" fmla="*/ 45 h 72"/>
                    <a:gd name="T48" fmla="*/ 18 w 62"/>
                    <a:gd name="T49" fmla="*/ 47 h 72"/>
                    <a:gd name="T50" fmla="*/ 10 w 62"/>
                    <a:gd name="T51" fmla="*/ 60 h 72"/>
                    <a:gd name="T52" fmla="*/ 1 w 62"/>
                    <a:gd name="T53" fmla="*/ 57 h 72"/>
                    <a:gd name="T54" fmla="*/ 4 w 62"/>
                    <a:gd name="T55" fmla="*/ 47 h 72"/>
                    <a:gd name="T56" fmla="*/ 6 w 62"/>
                    <a:gd name="T57" fmla="*/ 46 h 72"/>
                    <a:gd name="T58" fmla="*/ 7 w 62"/>
                    <a:gd name="T59" fmla="*/ 41 h 72"/>
                    <a:gd name="T60" fmla="*/ 9 w 62"/>
                    <a:gd name="T61" fmla="*/ 38 h 72"/>
                    <a:gd name="T62" fmla="*/ 11 w 62"/>
                    <a:gd name="T63" fmla="*/ 36 h 72"/>
                    <a:gd name="T64" fmla="*/ 10 w 62"/>
                    <a:gd name="T65" fmla="*/ 35 h 72"/>
                    <a:gd name="T66" fmla="*/ 15 w 62"/>
                    <a:gd name="T67" fmla="*/ 26 h 72"/>
                    <a:gd name="T68" fmla="*/ 17 w 62"/>
                    <a:gd name="T69" fmla="*/ 22 h 72"/>
                    <a:gd name="T70" fmla="*/ 24 w 62"/>
                    <a:gd name="T71" fmla="*/ 11 h 72"/>
                    <a:gd name="T72" fmla="*/ 34 w 62"/>
                    <a:gd name="T73" fmla="*/ 2 h 72"/>
                    <a:gd name="T74" fmla="*/ 38 w 62"/>
                    <a:gd name="T75" fmla="*/ 4 h 72"/>
                    <a:gd name="T76" fmla="*/ 40 w 62"/>
                    <a:gd name="T77" fmla="*/ 8 h 72"/>
                    <a:gd name="T78" fmla="*/ 39 w 62"/>
                    <a:gd name="T79" fmla="*/ 12 h 72"/>
                    <a:gd name="T80" fmla="*/ 39 w 62"/>
                    <a:gd name="T81" fmla="*/ 22 h 72"/>
                    <a:gd name="T82" fmla="*/ 38 w 62"/>
                    <a:gd name="T83" fmla="*/ 2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72">
                      <a:moveTo>
                        <a:pt x="38" y="28"/>
                      </a:moveTo>
                      <a:cubicBezTo>
                        <a:pt x="38" y="30"/>
                        <a:pt x="42" y="29"/>
                        <a:pt x="43" y="29"/>
                      </a:cubicBezTo>
                      <a:cubicBezTo>
                        <a:pt x="44" y="22"/>
                        <a:pt x="48" y="19"/>
                        <a:pt x="51" y="14"/>
                      </a:cubicBezTo>
                      <a:cubicBezTo>
                        <a:pt x="53" y="13"/>
                        <a:pt x="53" y="12"/>
                        <a:pt x="54" y="11"/>
                      </a:cubicBezTo>
                      <a:cubicBezTo>
                        <a:pt x="59" y="10"/>
                        <a:pt x="62" y="18"/>
                        <a:pt x="58" y="21"/>
                      </a:cubicBezTo>
                      <a:cubicBezTo>
                        <a:pt x="55" y="26"/>
                        <a:pt x="52" y="31"/>
                        <a:pt x="50" y="36"/>
                      </a:cubicBezTo>
                      <a:cubicBezTo>
                        <a:pt x="49" y="37"/>
                        <a:pt x="48" y="39"/>
                        <a:pt x="47" y="40"/>
                      </a:cubicBezTo>
                      <a:cubicBezTo>
                        <a:pt x="46" y="42"/>
                        <a:pt x="46" y="45"/>
                        <a:pt x="44" y="47"/>
                      </a:cubicBezTo>
                      <a:cubicBezTo>
                        <a:pt x="44" y="50"/>
                        <a:pt x="41" y="51"/>
                        <a:pt x="41" y="53"/>
                      </a:cubicBezTo>
                      <a:cubicBezTo>
                        <a:pt x="40" y="54"/>
                        <a:pt x="39" y="54"/>
                        <a:pt x="39" y="55"/>
                      </a:cubicBezTo>
                      <a:cubicBezTo>
                        <a:pt x="38" y="56"/>
                        <a:pt x="40" y="56"/>
                        <a:pt x="40" y="57"/>
                      </a:cubicBezTo>
                      <a:cubicBezTo>
                        <a:pt x="40" y="57"/>
                        <a:pt x="39" y="57"/>
                        <a:pt x="38" y="58"/>
                      </a:cubicBezTo>
                      <a:cubicBezTo>
                        <a:pt x="39" y="60"/>
                        <a:pt x="38" y="60"/>
                        <a:pt x="37" y="61"/>
                      </a:cubicBezTo>
                      <a:cubicBezTo>
                        <a:pt x="36" y="62"/>
                        <a:pt x="36" y="64"/>
                        <a:pt x="35" y="65"/>
                      </a:cubicBezTo>
                      <a:cubicBezTo>
                        <a:pt x="35" y="66"/>
                        <a:pt x="33" y="66"/>
                        <a:pt x="32" y="67"/>
                      </a:cubicBezTo>
                      <a:cubicBezTo>
                        <a:pt x="34" y="71"/>
                        <a:pt x="30" y="72"/>
                        <a:pt x="27" y="71"/>
                      </a:cubicBezTo>
                      <a:cubicBezTo>
                        <a:pt x="27" y="70"/>
                        <a:pt x="26" y="70"/>
                        <a:pt x="26" y="70"/>
                      </a:cubicBezTo>
                      <a:cubicBezTo>
                        <a:pt x="25" y="69"/>
                        <a:pt x="24" y="70"/>
                        <a:pt x="24" y="69"/>
                      </a:cubicBezTo>
                      <a:cubicBezTo>
                        <a:pt x="21" y="68"/>
                        <a:pt x="22" y="64"/>
                        <a:pt x="23" y="61"/>
                      </a:cubicBezTo>
                      <a:cubicBezTo>
                        <a:pt x="23" y="59"/>
                        <a:pt x="23" y="57"/>
                        <a:pt x="23" y="55"/>
                      </a:cubicBezTo>
                      <a:cubicBezTo>
                        <a:pt x="23" y="54"/>
                        <a:pt x="24" y="53"/>
                        <a:pt x="24" y="52"/>
                      </a:cubicBezTo>
                      <a:cubicBezTo>
                        <a:pt x="24" y="52"/>
                        <a:pt x="23" y="51"/>
                        <a:pt x="23" y="50"/>
                      </a:cubicBezTo>
                      <a:cubicBezTo>
                        <a:pt x="23" y="48"/>
                        <a:pt x="26" y="45"/>
                        <a:pt x="24" y="42"/>
                      </a:cubicBezTo>
                      <a:cubicBezTo>
                        <a:pt x="20" y="40"/>
                        <a:pt x="20" y="45"/>
                        <a:pt x="17" y="45"/>
                      </a:cubicBezTo>
                      <a:cubicBezTo>
                        <a:pt x="17" y="46"/>
                        <a:pt x="18" y="46"/>
                        <a:pt x="18" y="47"/>
                      </a:cubicBezTo>
                      <a:cubicBezTo>
                        <a:pt x="15" y="51"/>
                        <a:pt x="13" y="56"/>
                        <a:pt x="10" y="60"/>
                      </a:cubicBezTo>
                      <a:cubicBezTo>
                        <a:pt x="6" y="61"/>
                        <a:pt x="2" y="61"/>
                        <a:pt x="1" y="57"/>
                      </a:cubicBezTo>
                      <a:cubicBezTo>
                        <a:pt x="0" y="53"/>
                        <a:pt x="4" y="51"/>
                        <a:pt x="4" y="47"/>
                      </a:cubicBezTo>
                      <a:cubicBezTo>
                        <a:pt x="4" y="46"/>
                        <a:pt x="5" y="46"/>
                        <a:pt x="6" y="46"/>
                      </a:cubicBezTo>
                      <a:cubicBezTo>
                        <a:pt x="5" y="43"/>
                        <a:pt x="8" y="44"/>
                        <a:pt x="7" y="41"/>
                      </a:cubicBezTo>
                      <a:cubicBezTo>
                        <a:pt x="8" y="40"/>
                        <a:pt x="9" y="40"/>
                        <a:pt x="9" y="38"/>
                      </a:cubicBezTo>
                      <a:cubicBezTo>
                        <a:pt x="9" y="37"/>
                        <a:pt x="10" y="37"/>
                        <a:pt x="11" y="36"/>
                      </a:cubicBezTo>
                      <a:cubicBezTo>
                        <a:pt x="11" y="36"/>
                        <a:pt x="10" y="36"/>
                        <a:pt x="10" y="35"/>
                      </a:cubicBezTo>
                      <a:cubicBezTo>
                        <a:pt x="12" y="32"/>
                        <a:pt x="14" y="30"/>
                        <a:pt x="15" y="26"/>
                      </a:cubicBezTo>
                      <a:cubicBezTo>
                        <a:pt x="16" y="25"/>
                        <a:pt x="17" y="24"/>
                        <a:pt x="17" y="22"/>
                      </a:cubicBezTo>
                      <a:cubicBezTo>
                        <a:pt x="20" y="19"/>
                        <a:pt x="21" y="14"/>
                        <a:pt x="24" y="11"/>
                      </a:cubicBezTo>
                      <a:cubicBezTo>
                        <a:pt x="25" y="7"/>
                        <a:pt x="29" y="0"/>
                        <a:pt x="34" y="2"/>
                      </a:cubicBezTo>
                      <a:cubicBezTo>
                        <a:pt x="35" y="2"/>
                        <a:pt x="36" y="4"/>
                        <a:pt x="38" y="4"/>
                      </a:cubicBezTo>
                      <a:cubicBezTo>
                        <a:pt x="38" y="5"/>
                        <a:pt x="40" y="6"/>
                        <a:pt x="40" y="8"/>
                      </a:cubicBezTo>
                      <a:cubicBezTo>
                        <a:pt x="40" y="9"/>
                        <a:pt x="39" y="10"/>
                        <a:pt x="39" y="12"/>
                      </a:cubicBezTo>
                      <a:cubicBezTo>
                        <a:pt x="38" y="14"/>
                        <a:pt x="39" y="19"/>
                        <a:pt x="39" y="22"/>
                      </a:cubicBezTo>
                      <a:cubicBezTo>
                        <a:pt x="39" y="24"/>
                        <a:pt x="39" y="26"/>
                        <a:pt x="38"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2" name="Freeform 35">
                  <a:extLst>
                    <a:ext uri="{FF2B5EF4-FFF2-40B4-BE49-F238E27FC236}">
                      <a16:creationId xmlns="" xmlns:a16="http://schemas.microsoft.com/office/drawing/2014/main" id="{1EBD0E4C-AA92-421E-8C12-B0FE367B6DC1}"/>
                    </a:ext>
                  </a:extLst>
                </p:cNvPr>
                <p:cNvSpPr>
                  <a:spLocks/>
                </p:cNvSpPr>
                <p:nvPr/>
              </p:nvSpPr>
              <p:spPr bwMode="auto">
                <a:xfrm>
                  <a:off x="3148" y="2356"/>
                  <a:ext cx="60" cy="133"/>
                </a:xfrm>
                <a:custGeom>
                  <a:avLst/>
                  <a:gdLst>
                    <a:gd name="T0" fmla="*/ 10 w 29"/>
                    <a:gd name="T1" fmla="*/ 1 h 64"/>
                    <a:gd name="T2" fmla="*/ 12 w 29"/>
                    <a:gd name="T3" fmla="*/ 4 h 64"/>
                    <a:gd name="T4" fmla="*/ 13 w 29"/>
                    <a:gd name="T5" fmla="*/ 8 h 64"/>
                    <a:gd name="T6" fmla="*/ 14 w 29"/>
                    <a:gd name="T7" fmla="*/ 14 h 64"/>
                    <a:gd name="T8" fmla="*/ 15 w 29"/>
                    <a:gd name="T9" fmla="*/ 16 h 64"/>
                    <a:gd name="T10" fmla="*/ 17 w 29"/>
                    <a:gd name="T11" fmla="*/ 21 h 64"/>
                    <a:gd name="T12" fmla="*/ 18 w 29"/>
                    <a:gd name="T13" fmla="*/ 24 h 64"/>
                    <a:gd name="T14" fmla="*/ 19 w 29"/>
                    <a:gd name="T15" fmla="*/ 29 h 64"/>
                    <a:gd name="T16" fmla="*/ 20 w 29"/>
                    <a:gd name="T17" fmla="*/ 33 h 64"/>
                    <a:gd name="T18" fmla="*/ 20 w 29"/>
                    <a:gd name="T19" fmla="*/ 35 h 64"/>
                    <a:gd name="T20" fmla="*/ 22 w 29"/>
                    <a:gd name="T21" fmla="*/ 39 h 64"/>
                    <a:gd name="T22" fmla="*/ 24 w 29"/>
                    <a:gd name="T23" fmla="*/ 47 h 64"/>
                    <a:gd name="T24" fmla="*/ 27 w 29"/>
                    <a:gd name="T25" fmla="*/ 59 h 64"/>
                    <a:gd name="T26" fmla="*/ 19 w 29"/>
                    <a:gd name="T27" fmla="*/ 61 h 64"/>
                    <a:gd name="T28" fmla="*/ 14 w 29"/>
                    <a:gd name="T29" fmla="*/ 48 h 64"/>
                    <a:gd name="T30" fmla="*/ 14 w 29"/>
                    <a:gd name="T31" fmla="*/ 46 h 64"/>
                    <a:gd name="T32" fmla="*/ 13 w 29"/>
                    <a:gd name="T33" fmla="*/ 43 h 64"/>
                    <a:gd name="T34" fmla="*/ 12 w 29"/>
                    <a:gd name="T35" fmla="*/ 40 h 64"/>
                    <a:gd name="T36" fmla="*/ 11 w 29"/>
                    <a:gd name="T37" fmla="*/ 38 h 64"/>
                    <a:gd name="T38" fmla="*/ 11 w 29"/>
                    <a:gd name="T39" fmla="*/ 35 h 64"/>
                    <a:gd name="T40" fmla="*/ 6 w 29"/>
                    <a:gd name="T41" fmla="*/ 22 h 64"/>
                    <a:gd name="T42" fmla="*/ 5 w 29"/>
                    <a:gd name="T43" fmla="*/ 18 h 64"/>
                    <a:gd name="T44" fmla="*/ 4 w 29"/>
                    <a:gd name="T45" fmla="*/ 16 h 64"/>
                    <a:gd name="T46" fmla="*/ 4 w 29"/>
                    <a:gd name="T47" fmla="*/ 13 h 64"/>
                    <a:gd name="T48" fmla="*/ 1 w 29"/>
                    <a:gd name="T49" fmla="*/ 8 h 64"/>
                    <a:gd name="T50" fmla="*/ 0 w 29"/>
                    <a:gd name="T51" fmla="*/ 4 h 64"/>
                    <a:gd name="T52" fmla="*/ 10 w 29"/>
                    <a:gd name="T53"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64">
                      <a:moveTo>
                        <a:pt x="10" y="1"/>
                      </a:moveTo>
                      <a:cubicBezTo>
                        <a:pt x="11" y="2"/>
                        <a:pt x="11" y="3"/>
                        <a:pt x="12" y="4"/>
                      </a:cubicBezTo>
                      <a:cubicBezTo>
                        <a:pt x="11" y="6"/>
                        <a:pt x="13" y="7"/>
                        <a:pt x="13" y="8"/>
                      </a:cubicBezTo>
                      <a:cubicBezTo>
                        <a:pt x="14" y="10"/>
                        <a:pt x="14" y="12"/>
                        <a:pt x="14" y="14"/>
                      </a:cubicBezTo>
                      <a:cubicBezTo>
                        <a:pt x="14" y="15"/>
                        <a:pt x="15" y="15"/>
                        <a:pt x="15" y="16"/>
                      </a:cubicBezTo>
                      <a:cubicBezTo>
                        <a:pt x="16" y="17"/>
                        <a:pt x="16" y="19"/>
                        <a:pt x="17" y="21"/>
                      </a:cubicBezTo>
                      <a:cubicBezTo>
                        <a:pt x="17" y="22"/>
                        <a:pt x="18" y="23"/>
                        <a:pt x="18" y="24"/>
                      </a:cubicBezTo>
                      <a:cubicBezTo>
                        <a:pt x="19" y="26"/>
                        <a:pt x="19" y="27"/>
                        <a:pt x="19" y="29"/>
                      </a:cubicBezTo>
                      <a:cubicBezTo>
                        <a:pt x="19" y="30"/>
                        <a:pt x="20" y="31"/>
                        <a:pt x="20" y="33"/>
                      </a:cubicBezTo>
                      <a:cubicBezTo>
                        <a:pt x="20" y="33"/>
                        <a:pt x="20" y="34"/>
                        <a:pt x="20" y="35"/>
                      </a:cubicBezTo>
                      <a:cubicBezTo>
                        <a:pt x="21" y="36"/>
                        <a:pt x="22" y="37"/>
                        <a:pt x="22" y="39"/>
                      </a:cubicBezTo>
                      <a:cubicBezTo>
                        <a:pt x="23" y="42"/>
                        <a:pt x="24" y="44"/>
                        <a:pt x="24" y="47"/>
                      </a:cubicBezTo>
                      <a:cubicBezTo>
                        <a:pt x="25" y="49"/>
                        <a:pt x="29" y="56"/>
                        <a:pt x="27" y="59"/>
                      </a:cubicBezTo>
                      <a:cubicBezTo>
                        <a:pt x="26" y="62"/>
                        <a:pt x="22" y="64"/>
                        <a:pt x="19" y="61"/>
                      </a:cubicBezTo>
                      <a:cubicBezTo>
                        <a:pt x="18" y="57"/>
                        <a:pt x="15" y="52"/>
                        <a:pt x="14" y="48"/>
                      </a:cubicBezTo>
                      <a:cubicBezTo>
                        <a:pt x="14" y="47"/>
                        <a:pt x="15" y="47"/>
                        <a:pt x="14" y="46"/>
                      </a:cubicBezTo>
                      <a:cubicBezTo>
                        <a:pt x="14" y="45"/>
                        <a:pt x="13" y="44"/>
                        <a:pt x="13" y="43"/>
                      </a:cubicBezTo>
                      <a:cubicBezTo>
                        <a:pt x="12" y="42"/>
                        <a:pt x="13" y="41"/>
                        <a:pt x="12" y="40"/>
                      </a:cubicBezTo>
                      <a:cubicBezTo>
                        <a:pt x="12" y="39"/>
                        <a:pt x="11" y="39"/>
                        <a:pt x="11" y="38"/>
                      </a:cubicBezTo>
                      <a:cubicBezTo>
                        <a:pt x="11" y="37"/>
                        <a:pt x="11" y="36"/>
                        <a:pt x="11" y="35"/>
                      </a:cubicBezTo>
                      <a:cubicBezTo>
                        <a:pt x="9" y="31"/>
                        <a:pt x="8" y="27"/>
                        <a:pt x="6" y="22"/>
                      </a:cubicBezTo>
                      <a:cubicBezTo>
                        <a:pt x="6" y="21"/>
                        <a:pt x="6" y="19"/>
                        <a:pt x="5" y="18"/>
                      </a:cubicBezTo>
                      <a:cubicBezTo>
                        <a:pt x="5" y="17"/>
                        <a:pt x="4" y="16"/>
                        <a:pt x="4" y="16"/>
                      </a:cubicBezTo>
                      <a:cubicBezTo>
                        <a:pt x="4" y="15"/>
                        <a:pt x="4" y="14"/>
                        <a:pt x="4" y="13"/>
                      </a:cubicBezTo>
                      <a:cubicBezTo>
                        <a:pt x="3" y="11"/>
                        <a:pt x="2" y="10"/>
                        <a:pt x="1" y="8"/>
                      </a:cubicBezTo>
                      <a:cubicBezTo>
                        <a:pt x="1" y="7"/>
                        <a:pt x="0" y="5"/>
                        <a:pt x="0" y="4"/>
                      </a:cubicBezTo>
                      <a:cubicBezTo>
                        <a:pt x="1" y="1"/>
                        <a:pt x="5"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3" name="Freeform 36">
                  <a:extLst>
                    <a:ext uri="{FF2B5EF4-FFF2-40B4-BE49-F238E27FC236}">
                      <a16:creationId xmlns="" xmlns:a16="http://schemas.microsoft.com/office/drawing/2014/main" id="{20543E68-54A7-4CAF-82FA-511E340BDBD9}"/>
                    </a:ext>
                  </a:extLst>
                </p:cNvPr>
                <p:cNvSpPr>
                  <a:spLocks/>
                </p:cNvSpPr>
                <p:nvPr/>
              </p:nvSpPr>
              <p:spPr bwMode="auto">
                <a:xfrm>
                  <a:off x="2814" y="2360"/>
                  <a:ext cx="100" cy="141"/>
                </a:xfrm>
                <a:custGeom>
                  <a:avLst/>
                  <a:gdLst>
                    <a:gd name="T0" fmla="*/ 41 w 48"/>
                    <a:gd name="T1" fmla="*/ 5 h 68"/>
                    <a:gd name="T2" fmla="*/ 40 w 48"/>
                    <a:gd name="T3" fmla="*/ 7 h 68"/>
                    <a:gd name="T4" fmla="*/ 44 w 48"/>
                    <a:gd name="T5" fmla="*/ 10 h 68"/>
                    <a:gd name="T6" fmla="*/ 46 w 48"/>
                    <a:gd name="T7" fmla="*/ 21 h 68"/>
                    <a:gd name="T8" fmla="*/ 38 w 48"/>
                    <a:gd name="T9" fmla="*/ 22 h 68"/>
                    <a:gd name="T10" fmla="*/ 36 w 48"/>
                    <a:gd name="T11" fmla="*/ 16 h 68"/>
                    <a:gd name="T12" fmla="*/ 34 w 48"/>
                    <a:gd name="T13" fmla="*/ 13 h 68"/>
                    <a:gd name="T14" fmla="*/ 30 w 48"/>
                    <a:gd name="T15" fmla="*/ 9 h 68"/>
                    <a:gd name="T16" fmla="*/ 17 w 48"/>
                    <a:gd name="T17" fmla="*/ 17 h 68"/>
                    <a:gd name="T18" fmla="*/ 15 w 48"/>
                    <a:gd name="T19" fmla="*/ 22 h 68"/>
                    <a:gd name="T20" fmla="*/ 11 w 48"/>
                    <a:gd name="T21" fmla="*/ 46 h 68"/>
                    <a:gd name="T22" fmla="*/ 12 w 48"/>
                    <a:gd name="T23" fmla="*/ 48 h 68"/>
                    <a:gd name="T24" fmla="*/ 13 w 48"/>
                    <a:gd name="T25" fmla="*/ 50 h 68"/>
                    <a:gd name="T26" fmla="*/ 21 w 48"/>
                    <a:gd name="T27" fmla="*/ 52 h 68"/>
                    <a:gd name="T28" fmla="*/ 23 w 48"/>
                    <a:gd name="T29" fmla="*/ 53 h 68"/>
                    <a:gd name="T30" fmla="*/ 26 w 48"/>
                    <a:gd name="T31" fmla="*/ 50 h 68"/>
                    <a:gd name="T32" fmla="*/ 28 w 48"/>
                    <a:gd name="T33" fmla="*/ 46 h 68"/>
                    <a:gd name="T34" fmla="*/ 23 w 48"/>
                    <a:gd name="T35" fmla="*/ 39 h 68"/>
                    <a:gd name="T36" fmla="*/ 20 w 48"/>
                    <a:gd name="T37" fmla="*/ 35 h 68"/>
                    <a:gd name="T38" fmla="*/ 33 w 48"/>
                    <a:gd name="T39" fmla="*/ 36 h 68"/>
                    <a:gd name="T40" fmla="*/ 34 w 48"/>
                    <a:gd name="T41" fmla="*/ 35 h 68"/>
                    <a:gd name="T42" fmla="*/ 40 w 48"/>
                    <a:gd name="T43" fmla="*/ 40 h 68"/>
                    <a:gd name="T44" fmla="*/ 39 w 48"/>
                    <a:gd name="T45" fmla="*/ 44 h 68"/>
                    <a:gd name="T46" fmla="*/ 37 w 48"/>
                    <a:gd name="T47" fmla="*/ 50 h 68"/>
                    <a:gd name="T48" fmla="*/ 33 w 48"/>
                    <a:gd name="T49" fmla="*/ 57 h 68"/>
                    <a:gd name="T50" fmla="*/ 33 w 48"/>
                    <a:gd name="T51" fmla="*/ 60 h 68"/>
                    <a:gd name="T52" fmla="*/ 32 w 48"/>
                    <a:gd name="T53" fmla="*/ 62 h 68"/>
                    <a:gd name="T54" fmla="*/ 26 w 48"/>
                    <a:gd name="T55" fmla="*/ 68 h 68"/>
                    <a:gd name="T56" fmla="*/ 22 w 48"/>
                    <a:gd name="T57" fmla="*/ 63 h 68"/>
                    <a:gd name="T58" fmla="*/ 13 w 48"/>
                    <a:gd name="T59" fmla="*/ 63 h 68"/>
                    <a:gd name="T60" fmla="*/ 4 w 48"/>
                    <a:gd name="T61" fmla="*/ 56 h 68"/>
                    <a:gd name="T62" fmla="*/ 2 w 48"/>
                    <a:gd name="T63" fmla="*/ 53 h 68"/>
                    <a:gd name="T64" fmla="*/ 0 w 48"/>
                    <a:gd name="T65" fmla="*/ 48 h 68"/>
                    <a:gd name="T66" fmla="*/ 2 w 48"/>
                    <a:gd name="T67" fmla="*/ 31 h 68"/>
                    <a:gd name="T68" fmla="*/ 5 w 48"/>
                    <a:gd name="T69" fmla="*/ 22 h 68"/>
                    <a:gd name="T70" fmla="*/ 8 w 48"/>
                    <a:gd name="T71" fmla="*/ 16 h 68"/>
                    <a:gd name="T72" fmla="*/ 12 w 48"/>
                    <a:gd name="T73" fmla="*/ 9 h 68"/>
                    <a:gd name="T74" fmla="*/ 14 w 48"/>
                    <a:gd name="T75" fmla="*/ 8 h 68"/>
                    <a:gd name="T76" fmla="*/ 14 w 48"/>
                    <a:gd name="T77" fmla="*/ 6 h 68"/>
                    <a:gd name="T78" fmla="*/ 18 w 48"/>
                    <a:gd name="T79" fmla="*/ 3 h 68"/>
                    <a:gd name="T80" fmla="*/ 36 w 48"/>
                    <a:gd name="T81" fmla="*/ 1 h 68"/>
                    <a:gd name="T82" fmla="*/ 41 w 48"/>
                    <a:gd name="T8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68">
                      <a:moveTo>
                        <a:pt x="41" y="5"/>
                      </a:moveTo>
                      <a:cubicBezTo>
                        <a:pt x="41" y="6"/>
                        <a:pt x="40" y="6"/>
                        <a:pt x="40" y="7"/>
                      </a:cubicBezTo>
                      <a:cubicBezTo>
                        <a:pt x="42" y="7"/>
                        <a:pt x="43" y="9"/>
                        <a:pt x="44" y="10"/>
                      </a:cubicBezTo>
                      <a:cubicBezTo>
                        <a:pt x="43" y="13"/>
                        <a:pt x="48" y="17"/>
                        <a:pt x="46" y="21"/>
                      </a:cubicBezTo>
                      <a:cubicBezTo>
                        <a:pt x="44" y="23"/>
                        <a:pt x="40" y="23"/>
                        <a:pt x="38" y="22"/>
                      </a:cubicBezTo>
                      <a:cubicBezTo>
                        <a:pt x="37" y="20"/>
                        <a:pt x="35" y="19"/>
                        <a:pt x="36" y="16"/>
                      </a:cubicBezTo>
                      <a:cubicBezTo>
                        <a:pt x="35" y="15"/>
                        <a:pt x="34" y="14"/>
                        <a:pt x="34" y="13"/>
                      </a:cubicBezTo>
                      <a:cubicBezTo>
                        <a:pt x="33" y="11"/>
                        <a:pt x="31" y="10"/>
                        <a:pt x="30" y="9"/>
                      </a:cubicBezTo>
                      <a:cubicBezTo>
                        <a:pt x="23" y="9"/>
                        <a:pt x="22" y="14"/>
                        <a:pt x="17" y="17"/>
                      </a:cubicBezTo>
                      <a:cubicBezTo>
                        <a:pt x="17" y="19"/>
                        <a:pt x="16" y="21"/>
                        <a:pt x="15" y="22"/>
                      </a:cubicBezTo>
                      <a:cubicBezTo>
                        <a:pt x="13" y="28"/>
                        <a:pt x="10" y="38"/>
                        <a:pt x="11" y="46"/>
                      </a:cubicBezTo>
                      <a:cubicBezTo>
                        <a:pt x="11" y="47"/>
                        <a:pt x="12" y="47"/>
                        <a:pt x="12" y="48"/>
                      </a:cubicBezTo>
                      <a:cubicBezTo>
                        <a:pt x="13" y="49"/>
                        <a:pt x="12" y="50"/>
                        <a:pt x="13" y="50"/>
                      </a:cubicBezTo>
                      <a:cubicBezTo>
                        <a:pt x="14" y="53"/>
                        <a:pt x="19" y="55"/>
                        <a:pt x="21" y="52"/>
                      </a:cubicBezTo>
                      <a:cubicBezTo>
                        <a:pt x="22" y="52"/>
                        <a:pt x="22" y="53"/>
                        <a:pt x="23" y="53"/>
                      </a:cubicBezTo>
                      <a:cubicBezTo>
                        <a:pt x="24" y="52"/>
                        <a:pt x="25" y="50"/>
                        <a:pt x="26" y="50"/>
                      </a:cubicBezTo>
                      <a:cubicBezTo>
                        <a:pt x="26" y="48"/>
                        <a:pt x="28" y="47"/>
                        <a:pt x="28" y="46"/>
                      </a:cubicBezTo>
                      <a:cubicBezTo>
                        <a:pt x="28" y="42"/>
                        <a:pt x="25" y="41"/>
                        <a:pt x="23" y="39"/>
                      </a:cubicBezTo>
                      <a:cubicBezTo>
                        <a:pt x="21" y="38"/>
                        <a:pt x="19" y="37"/>
                        <a:pt x="20" y="35"/>
                      </a:cubicBezTo>
                      <a:cubicBezTo>
                        <a:pt x="21" y="31"/>
                        <a:pt x="31" y="34"/>
                        <a:pt x="33" y="36"/>
                      </a:cubicBezTo>
                      <a:cubicBezTo>
                        <a:pt x="33" y="36"/>
                        <a:pt x="34" y="35"/>
                        <a:pt x="34" y="35"/>
                      </a:cubicBezTo>
                      <a:cubicBezTo>
                        <a:pt x="36" y="38"/>
                        <a:pt x="40" y="37"/>
                        <a:pt x="40" y="40"/>
                      </a:cubicBezTo>
                      <a:cubicBezTo>
                        <a:pt x="40" y="41"/>
                        <a:pt x="39" y="42"/>
                        <a:pt x="39" y="44"/>
                      </a:cubicBezTo>
                      <a:cubicBezTo>
                        <a:pt x="38" y="46"/>
                        <a:pt x="37" y="47"/>
                        <a:pt x="37" y="50"/>
                      </a:cubicBezTo>
                      <a:cubicBezTo>
                        <a:pt x="36" y="53"/>
                        <a:pt x="34" y="55"/>
                        <a:pt x="33" y="57"/>
                      </a:cubicBezTo>
                      <a:cubicBezTo>
                        <a:pt x="33" y="58"/>
                        <a:pt x="33" y="59"/>
                        <a:pt x="33" y="60"/>
                      </a:cubicBezTo>
                      <a:cubicBezTo>
                        <a:pt x="33" y="60"/>
                        <a:pt x="32" y="61"/>
                        <a:pt x="32" y="62"/>
                      </a:cubicBezTo>
                      <a:cubicBezTo>
                        <a:pt x="30" y="65"/>
                        <a:pt x="30" y="68"/>
                        <a:pt x="26" y="68"/>
                      </a:cubicBezTo>
                      <a:cubicBezTo>
                        <a:pt x="25" y="66"/>
                        <a:pt x="22" y="66"/>
                        <a:pt x="22" y="63"/>
                      </a:cubicBezTo>
                      <a:cubicBezTo>
                        <a:pt x="19" y="62"/>
                        <a:pt x="15" y="63"/>
                        <a:pt x="13" y="63"/>
                      </a:cubicBezTo>
                      <a:cubicBezTo>
                        <a:pt x="8" y="62"/>
                        <a:pt x="6" y="58"/>
                        <a:pt x="4" y="56"/>
                      </a:cubicBezTo>
                      <a:cubicBezTo>
                        <a:pt x="3" y="55"/>
                        <a:pt x="3" y="54"/>
                        <a:pt x="2" y="53"/>
                      </a:cubicBezTo>
                      <a:cubicBezTo>
                        <a:pt x="2" y="50"/>
                        <a:pt x="1" y="49"/>
                        <a:pt x="0" y="48"/>
                      </a:cubicBezTo>
                      <a:cubicBezTo>
                        <a:pt x="0" y="43"/>
                        <a:pt x="0" y="35"/>
                        <a:pt x="2" y="31"/>
                      </a:cubicBezTo>
                      <a:cubicBezTo>
                        <a:pt x="2" y="27"/>
                        <a:pt x="4" y="25"/>
                        <a:pt x="5" y="22"/>
                      </a:cubicBezTo>
                      <a:cubicBezTo>
                        <a:pt x="6" y="20"/>
                        <a:pt x="7" y="18"/>
                        <a:pt x="8" y="16"/>
                      </a:cubicBezTo>
                      <a:cubicBezTo>
                        <a:pt x="9" y="14"/>
                        <a:pt x="10" y="11"/>
                        <a:pt x="12" y="9"/>
                      </a:cubicBezTo>
                      <a:cubicBezTo>
                        <a:pt x="12" y="9"/>
                        <a:pt x="13" y="8"/>
                        <a:pt x="14" y="8"/>
                      </a:cubicBezTo>
                      <a:cubicBezTo>
                        <a:pt x="14" y="8"/>
                        <a:pt x="14" y="7"/>
                        <a:pt x="14" y="6"/>
                      </a:cubicBezTo>
                      <a:cubicBezTo>
                        <a:pt x="15" y="5"/>
                        <a:pt x="17" y="4"/>
                        <a:pt x="18" y="3"/>
                      </a:cubicBezTo>
                      <a:cubicBezTo>
                        <a:pt x="23" y="2"/>
                        <a:pt x="29" y="0"/>
                        <a:pt x="36" y="1"/>
                      </a:cubicBezTo>
                      <a:cubicBezTo>
                        <a:pt x="37" y="2"/>
                        <a:pt x="39" y="3"/>
                        <a:pt x="4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4" name="Freeform 37">
                  <a:extLst>
                    <a:ext uri="{FF2B5EF4-FFF2-40B4-BE49-F238E27FC236}">
                      <a16:creationId xmlns="" xmlns:a16="http://schemas.microsoft.com/office/drawing/2014/main" id="{6943B4BC-0358-4EB5-9ADE-FE2F2B1A3CB3}"/>
                    </a:ext>
                  </a:extLst>
                </p:cNvPr>
                <p:cNvSpPr>
                  <a:spLocks/>
                </p:cNvSpPr>
                <p:nvPr/>
              </p:nvSpPr>
              <p:spPr bwMode="auto">
                <a:xfrm>
                  <a:off x="3066" y="2364"/>
                  <a:ext cx="90" cy="146"/>
                </a:xfrm>
                <a:custGeom>
                  <a:avLst/>
                  <a:gdLst>
                    <a:gd name="T0" fmla="*/ 35 w 43"/>
                    <a:gd name="T1" fmla="*/ 2 h 70"/>
                    <a:gd name="T2" fmla="*/ 35 w 43"/>
                    <a:gd name="T3" fmla="*/ 6 h 70"/>
                    <a:gd name="T4" fmla="*/ 36 w 43"/>
                    <a:gd name="T5" fmla="*/ 8 h 70"/>
                    <a:gd name="T6" fmla="*/ 36 w 43"/>
                    <a:gd name="T7" fmla="*/ 12 h 70"/>
                    <a:gd name="T8" fmla="*/ 37 w 43"/>
                    <a:gd name="T9" fmla="*/ 15 h 70"/>
                    <a:gd name="T10" fmla="*/ 37 w 43"/>
                    <a:gd name="T11" fmla="*/ 17 h 70"/>
                    <a:gd name="T12" fmla="*/ 38 w 43"/>
                    <a:gd name="T13" fmla="*/ 20 h 70"/>
                    <a:gd name="T14" fmla="*/ 38 w 43"/>
                    <a:gd name="T15" fmla="*/ 22 h 70"/>
                    <a:gd name="T16" fmla="*/ 39 w 43"/>
                    <a:gd name="T17" fmla="*/ 32 h 70"/>
                    <a:gd name="T18" fmla="*/ 40 w 43"/>
                    <a:gd name="T19" fmla="*/ 36 h 70"/>
                    <a:gd name="T20" fmla="*/ 40 w 43"/>
                    <a:gd name="T21" fmla="*/ 40 h 70"/>
                    <a:gd name="T22" fmla="*/ 41 w 43"/>
                    <a:gd name="T23" fmla="*/ 43 h 70"/>
                    <a:gd name="T24" fmla="*/ 41 w 43"/>
                    <a:gd name="T25" fmla="*/ 45 h 70"/>
                    <a:gd name="T26" fmla="*/ 42 w 43"/>
                    <a:gd name="T27" fmla="*/ 53 h 70"/>
                    <a:gd name="T28" fmla="*/ 42 w 43"/>
                    <a:gd name="T29" fmla="*/ 55 h 70"/>
                    <a:gd name="T30" fmla="*/ 43 w 43"/>
                    <a:gd name="T31" fmla="*/ 59 h 70"/>
                    <a:gd name="T32" fmla="*/ 41 w 43"/>
                    <a:gd name="T33" fmla="*/ 63 h 70"/>
                    <a:gd name="T34" fmla="*/ 33 w 43"/>
                    <a:gd name="T35" fmla="*/ 62 h 70"/>
                    <a:gd name="T36" fmla="*/ 34 w 43"/>
                    <a:gd name="T37" fmla="*/ 60 h 70"/>
                    <a:gd name="T38" fmla="*/ 31 w 43"/>
                    <a:gd name="T39" fmla="*/ 59 h 70"/>
                    <a:gd name="T40" fmla="*/ 26 w 43"/>
                    <a:gd name="T41" fmla="*/ 51 h 70"/>
                    <a:gd name="T42" fmla="*/ 24 w 43"/>
                    <a:gd name="T43" fmla="*/ 46 h 70"/>
                    <a:gd name="T44" fmla="*/ 21 w 43"/>
                    <a:gd name="T45" fmla="*/ 39 h 70"/>
                    <a:gd name="T46" fmla="*/ 17 w 43"/>
                    <a:gd name="T47" fmla="*/ 35 h 70"/>
                    <a:gd name="T48" fmla="*/ 15 w 43"/>
                    <a:gd name="T49" fmla="*/ 45 h 70"/>
                    <a:gd name="T50" fmla="*/ 16 w 43"/>
                    <a:gd name="T51" fmla="*/ 49 h 70"/>
                    <a:gd name="T52" fmla="*/ 17 w 43"/>
                    <a:gd name="T53" fmla="*/ 56 h 70"/>
                    <a:gd name="T54" fmla="*/ 17 w 43"/>
                    <a:gd name="T55" fmla="*/ 59 h 70"/>
                    <a:gd name="T56" fmla="*/ 17 w 43"/>
                    <a:gd name="T57" fmla="*/ 61 h 70"/>
                    <a:gd name="T58" fmla="*/ 17 w 43"/>
                    <a:gd name="T59" fmla="*/ 64 h 70"/>
                    <a:gd name="T60" fmla="*/ 9 w 43"/>
                    <a:gd name="T61" fmla="*/ 68 h 70"/>
                    <a:gd name="T62" fmla="*/ 5 w 43"/>
                    <a:gd name="T63" fmla="*/ 49 h 70"/>
                    <a:gd name="T64" fmla="*/ 4 w 43"/>
                    <a:gd name="T65" fmla="*/ 46 h 70"/>
                    <a:gd name="T66" fmla="*/ 4 w 43"/>
                    <a:gd name="T67" fmla="*/ 32 h 70"/>
                    <a:gd name="T68" fmla="*/ 3 w 43"/>
                    <a:gd name="T69" fmla="*/ 30 h 70"/>
                    <a:gd name="T70" fmla="*/ 2 w 43"/>
                    <a:gd name="T71" fmla="*/ 21 h 70"/>
                    <a:gd name="T72" fmla="*/ 1 w 43"/>
                    <a:gd name="T73" fmla="*/ 18 h 70"/>
                    <a:gd name="T74" fmla="*/ 2 w 43"/>
                    <a:gd name="T75" fmla="*/ 6 h 70"/>
                    <a:gd name="T76" fmla="*/ 13 w 43"/>
                    <a:gd name="T77" fmla="*/ 5 h 70"/>
                    <a:gd name="T78" fmla="*/ 15 w 43"/>
                    <a:gd name="T79" fmla="*/ 9 h 70"/>
                    <a:gd name="T80" fmla="*/ 21 w 43"/>
                    <a:gd name="T81" fmla="*/ 17 h 70"/>
                    <a:gd name="T82" fmla="*/ 26 w 43"/>
                    <a:gd name="T83" fmla="*/ 19 h 70"/>
                    <a:gd name="T84" fmla="*/ 27 w 43"/>
                    <a:gd name="T85" fmla="*/ 2 h 70"/>
                    <a:gd name="T86" fmla="*/ 31 w 43"/>
                    <a:gd name="T87" fmla="*/ 0 h 70"/>
                    <a:gd name="T88" fmla="*/ 35 w 43"/>
                    <a:gd name="T8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 h="70">
                      <a:moveTo>
                        <a:pt x="35" y="2"/>
                      </a:moveTo>
                      <a:cubicBezTo>
                        <a:pt x="36" y="3"/>
                        <a:pt x="35" y="4"/>
                        <a:pt x="35" y="6"/>
                      </a:cubicBezTo>
                      <a:cubicBezTo>
                        <a:pt x="35" y="6"/>
                        <a:pt x="36" y="7"/>
                        <a:pt x="36" y="8"/>
                      </a:cubicBezTo>
                      <a:cubicBezTo>
                        <a:pt x="37" y="9"/>
                        <a:pt x="36" y="10"/>
                        <a:pt x="36" y="12"/>
                      </a:cubicBezTo>
                      <a:cubicBezTo>
                        <a:pt x="36" y="13"/>
                        <a:pt x="37" y="14"/>
                        <a:pt x="37" y="15"/>
                      </a:cubicBezTo>
                      <a:cubicBezTo>
                        <a:pt x="37" y="15"/>
                        <a:pt x="37" y="16"/>
                        <a:pt x="37" y="17"/>
                      </a:cubicBezTo>
                      <a:cubicBezTo>
                        <a:pt x="37" y="18"/>
                        <a:pt x="38" y="19"/>
                        <a:pt x="38" y="20"/>
                      </a:cubicBezTo>
                      <a:cubicBezTo>
                        <a:pt x="38" y="21"/>
                        <a:pt x="38" y="21"/>
                        <a:pt x="38" y="22"/>
                      </a:cubicBezTo>
                      <a:cubicBezTo>
                        <a:pt x="38" y="25"/>
                        <a:pt x="39" y="29"/>
                        <a:pt x="39" y="32"/>
                      </a:cubicBezTo>
                      <a:cubicBezTo>
                        <a:pt x="39" y="34"/>
                        <a:pt x="40" y="35"/>
                        <a:pt x="40" y="36"/>
                      </a:cubicBezTo>
                      <a:cubicBezTo>
                        <a:pt x="40" y="37"/>
                        <a:pt x="40" y="39"/>
                        <a:pt x="40" y="40"/>
                      </a:cubicBezTo>
                      <a:cubicBezTo>
                        <a:pt x="40" y="41"/>
                        <a:pt x="41" y="42"/>
                        <a:pt x="41" y="43"/>
                      </a:cubicBezTo>
                      <a:cubicBezTo>
                        <a:pt x="41" y="43"/>
                        <a:pt x="41" y="44"/>
                        <a:pt x="41" y="45"/>
                      </a:cubicBezTo>
                      <a:cubicBezTo>
                        <a:pt x="41" y="48"/>
                        <a:pt x="42" y="50"/>
                        <a:pt x="42" y="53"/>
                      </a:cubicBezTo>
                      <a:cubicBezTo>
                        <a:pt x="42" y="54"/>
                        <a:pt x="42" y="55"/>
                        <a:pt x="42" y="55"/>
                      </a:cubicBezTo>
                      <a:cubicBezTo>
                        <a:pt x="42" y="57"/>
                        <a:pt x="43" y="58"/>
                        <a:pt x="43" y="59"/>
                      </a:cubicBezTo>
                      <a:cubicBezTo>
                        <a:pt x="43" y="60"/>
                        <a:pt x="42" y="63"/>
                        <a:pt x="41" y="63"/>
                      </a:cubicBezTo>
                      <a:cubicBezTo>
                        <a:pt x="38" y="66"/>
                        <a:pt x="35" y="63"/>
                        <a:pt x="33" y="62"/>
                      </a:cubicBezTo>
                      <a:cubicBezTo>
                        <a:pt x="32" y="61"/>
                        <a:pt x="34" y="61"/>
                        <a:pt x="34" y="60"/>
                      </a:cubicBezTo>
                      <a:cubicBezTo>
                        <a:pt x="33" y="59"/>
                        <a:pt x="32" y="59"/>
                        <a:pt x="31" y="59"/>
                      </a:cubicBezTo>
                      <a:cubicBezTo>
                        <a:pt x="30" y="56"/>
                        <a:pt x="28" y="54"/>
                        <a:pt x="26" y="51"/>
                      </a:cubicBezTo>
                      <a:cubicBezTo>
                        <a:pt x="25" y="49"/>
                        <a:pt x="25" y="48"/>
                        <a:pt x="24" y="46"/>
                      </a:cubicBezTo>
                      <a:cubicBezTo>
                        <a:pt x="23" y="44"/>
                        <a:pt x="22" y="41"/>
                        <a:pt x="21" y="39"/>
                      </a:cubicBezTo>
                      <a:cubicBezTo>
                        <a:pt x="20" y="38"/>
                        <a:pt x="18" y="35"/>
                        <a:pt x="17" y="35"/>
                      </a:cubicBezTo>
                      <a:cubicBezTo>
                        <a:pt x="14" y="34"/>
                        <a:pt x="14" y="42"/>
                        <a:pt x="15" y="45"/>
                      </a:cubicBezTo>
                      <a:cubicBezTo>
                        <a:pt x="15" y="46"/>
                        <a:pt x="16" y="47"/>
                        <a:pt x="16" y="49"/>
                      </a:cubicBezTo>
                      <a:cubicBezTo>
                        <a:pt x="17" y="51"/>
                        <a:pt x="16" y="54"/>
                        <a:pt x="17" y="56"/>
                      </a:cubicBezTo>
                      <a:cubicBezTo>
                        <a:pt x="17" y="57"/>
                        <a:pt x="17" y="58"/>
                        <a:pt x="17" y="59"/>
                      </a:cubicBezTo>
                      <a:cubicBezTo>
                        <a:pt x="17" y="59"/>
                        <a:pt x="17" y="60"/>
                        <a:pt x="17" y="61"/>
                      </a:cubicBezTo>
                      <a:cubicBezTo>
                        <a:pt x="17" y="62"/>
                        <a:pt x="17" y="63"/>
                        <a:pt x="17" y="64"/>
                      </a:cubicBezTo>
                      <a:cubicBezTo>
                        <a:pt x="17" y="66"/>
                        <a:pt x="12" y="70"/>
                        <a:pt x="9" y="68"/>
                      </a:cubicBezTo>
                      <a:cubicBezTo>
                        <a:pt x="5" y="65"/>
                        <a:pt x="6" y="55"/>
                        <a:pt x="5" y="49"/>
                      </a:cubicBezTo>
                      <a:cubicBezTo>
                        <a:pt x="5" y="48"/>
                        <a:pt x="4" y="47"/>
                        <a:pt x="4" y="46"/>
                      </a:cubicBezTo>
                      <a:cubicBezTo>
                        <a:pt x="3" y="42"/>
                        <a:pt x="4" y="36"/>
                        <a:pt x="4" y="32"/>
                      </a:cubicBezTo>
                      <a:cubicBezTo>
                        <a:pt x="3" y="31"/>
                        <a:pt x="3" y="31"/>
                        <a:pt x="3" y="30"/>
                      </a:cubicBezTo>
                      <a:cubicBezTo>
                        <a:pt x="2" y="27"/>
                        <a:pt x="3" y="23"/>
                        <a:pt x="2" y="21"/>
                      </a:cubicBezTo>
                      <a:cubicBezTo>
                        <a:pt x="2" y="20"/>
                        <a:pt x="1" y="19"/>
                        <a:pt x="1" y="18"/>
                      </a:cubicBezTo>
                      <a:cubicBezTo>
                        <a:pt x="0" y="14"/>
                        <a:pt x="2" y="9"/>
                        <a:pt x="2" y="6"/>
                      </a:cubicBezTo>
                      <a:cubicBezTo>
                        <a:pt x="3" y="3"/>
                        <a:pt x="10" y="3"/>
                        <a:pt x="13" y="5"/>
                      </a:cubicBezTo>
                      <a:cubicBezTo>
                        <a:pt x="14" y="6"/>
                        <a:pt x="15" y="7"/>
                        <a:pt x="15" y="9"/>
                      </a:cubicBezTo>
                      <a:cubicBezTo>
                        <a:pt x="17" y="12"/>
                        <a:pt x="20" y="13"/>
                        <a:pt x="21" y="17"/>
                      </a:cubicBezTo>
                      <a:cubicBezTo>
                        <a:pt x="22" y="18"/>
                        <a:pt x="23" y="20"/>
                        <a:pt x="26" y="19"/>
                      </a:cubicBezTo>
                      <a:cubicBezTo>
                        <a:pt x="27" y="14"/>
                        <a:pt x="24" y="6"/>
                        <a:pt x="27" y="2"/>
                      </a:cubicBezTo>
                      <a:cubicBezTo>
                        <a:pt x="27" y="1"/>
                        <a:pt x="30" y="0"/>
                        <a:pt x="31" y="0"/>
                      </a:cubicBezTo>
                      <a:cubicBezTo>
                        <a:pt x="32" y="0"/>
                        <a:pt x="33" y="2"/>
                        <a:pt x="3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5" name="Freeform 38">
                  <a:extLst>
                    <a:ext uri="{FF2B5EF4-FFF2-40B4-BE49-F238E27FC236}">
                      <a16:creationId xmlns="" xmlns:a16="http://schemas.microsoft.com/office/drawing/2014/main" id="{E5E217D8-4B80-4A42-A0F1-ABDE87EEFDD9}"/>
                    </a:ext>
                  </a:extLst>
                </p:cNvPr>
                <p:cNvSpPr>
                  <a:spLocks/>
                </p:cNvSpPr>
                <p:nvPr/>
              </p:nvSpPr>
              <p:spPr bwMode="auto">
                <a:xfrm>
                  <a:off x="2979" y="2374"/>
                  <a:ext cx="83" cy="140"/>
                </a:xfrm>
                <a:custGeom>
                  <a:avLst/>
                  <a:gdLst>
                    <a:gd name="T0" fmla="*/ 37 w 40"/>
                    <a:gd name="T1" fmla="*/ 53 h 67"/>
                    <a:gd name="T2" fmla="*/ 38 w 40"/>
                    <a:gd name="T3" fmla="*/ 55 h 67"/>
                    <a:gd name="T4" fmla="*/ 32 w 40"/>
                    <a:gd name="T5" fmla="*/ 59 h 67"/>
                    <a:gd name="T6" fmla="*/ 29 w 40"/>
                    <a:gd name="T7" fmla="*/ 64 h 67"/>
                    <a:gd name="T8" fmla="*/ 25 w 40"/>
                    <a:gd name="T9" fmla="*/ 65 h 67"/>
                    <a:gd name="T10" fmla="*/ 22 w 40"/>
                    <a:gd name="T11" fmla="*/ 67 h 67"/>
                    <a:gd name="T12" fmla="*/ 13 w 40"/>
                    <a:gd name="T13" fmla="*/ 64 h 67"/>
                    <a:gd name="T14" fmla="*/ 11 w 40"/>
                    <a:gd name="T15" fmla="*/ 63 h 67"/>
                    <a:gd name="T16" fmla="*/ 7 w 40"/>
                    <a:gd name="T17" fmla="*/ 60 h 67"/>
                    <a:gd name="T18" fmla="*/ 5 w 40"/>
                    <a:gd name="T19" fmla="*/ 58 h 67"/>
                    <a:gd name="T20" fmla="*/ 4 w 40"/>
                    <a:gd name="T21" fmla="*/ 54 h 67"/>
                    <a:gd name="T22" fmla="*/ 2 w 40"/>
                    <a:gd name="T23" fmla="*/ 51 h 67"/>
                    <a:gd name="T24" fmla="*/ 2 w 40"/>
                    <a:gd name="T25" fmla="*/ 48 h 67"/>
                    <a:gd name="T26" fmla="*/ 2 w 40"/>
                    <a:gd name="T27" fmla="*/ 45 h 67"/>
                    <a:gd name="T28" fmla="*/ 3 w 40"/>
                    <a:gd name="T29" fmla="*/ 42 h 67"/>
                    <a:gd name="T30" fmla="*/ 2 w 40"/>
                    <a:gd name="T31" fmla="*/ 37 h 67"/>
                    <a:gd name="T32" fmla="*/ 2 w 40"/>
                    <a:gd name="T33" fmla="*/ 32 h 67"/>
                    <a:gd name="T34" fmla="*/ 2 w 40"/>
                    <a:gd name="T35" fmla="*/ 23 h 67"/>
                    <a:gd name="T36" fmla="*/ 2 w 40"/>
                    <a:gd name="T37" fmla="*/ 14 h 67"/>
                    <a:gd name="T38" fmla="*/ 3 w 40"/>
                    <a:gd name="T39" fmla="*/ 6 h 67"/>
                    <a:gd name="T40" fmla="*/ 2 w 40"/>
                    <a:gd name="T41" fmla="*/ 4 h 67"/>
                    <a:gd name="T42" fmla="*/ 11 w 40"/>
                    <a:gd name="T43" fmla="*/ 2 h 67"/>
                    <a:gd name="T44" fmla="*/ 12 w 40"/>
                    <a:gd name="T45" fmla="*/ 10 h 67"/>
                    <a:gd name="T46" fmla="*/ 12 w 40"/>
                    <a:gd name="T47" fmla="*/ 15 h 67"/>
                    <a:gd name="T48" fmla="*/ 11 w 40"/>
                    <a:gd name="T49" fmla="*/ 25 h 67"/>
                    <a:gd name="T50" fmla="*/ 12 w 40"/>
                    <a:gd name="T51" fmla="*/ 27 h 67"/>
                    <a:gd name="T52" fmla="*/ 12 w 40"/>
                    <a:gd name="T53" fmla="*/ 29 h 67"/>
                    <a:gd name="T54" fmla="*/ 12 w 40"/>
                    <a:gd name="T55" fmla="*/ 31 h 67"/>
                    <a:gd name="T56" fmla="*/ 11 w 40"/>
                    <a:gd name="T57" fmla="*/ 34 h 67"/>
                    <a:gd name="T58" fmla="*/ 12 w 40"/>
                    <a:gd name="T59" fmla="*/ 37 h 67"/>
                    <a:gd name="T60" fmla="*/ 12 w 40"/>
                    <a:gd name="T61" fmla="*/ 39 h 67"/>
                    <a:gd name="T62" fmla="*/ 12 w 40"/>
                    <a:gd name="T63" fmla="*/ 42 h 67"/>
                    <a:gd name="T64" fmla="*/ 12 w 40"/>
                    <a:gd name="T65" fmla="*/ 45 h 67"/>
                    <a:gd name="T66" fmla="*/ 13 w 40"/>
                    <a:gd name="T67" fmla="*/ 50 h 67"/>
                    <a:gd name="T68" fmla="*/ 15 w 40"/>
                    <a:gd name="T69" fmla="*/ 55 h 67"/>
                    <a:gd name="T70" fmla="*/ 24 w 40"/>
                    <a:gd name="T71" fmla="*/ 56 h 67"/>
                    <a:gd name="T72" fmla="*/ 26 w 40"/>
                    <a:gd name="T73" fmla="*/ 53 h 67"/>
                    <a:gd name="T74" fmla="*/ 28 w 40"/>
                    <a:gd name="T75" fmla="*/ 50 h 67"/>
                    <a:gd name="T76" fmla="*/ 29 w 40"/>
                    <a:gd name="T77" fmla="*/ 40 h 67"/>
                    <a:gd name="T78" fmla="*/ 29 w 40"/>
                    <a:gd name="T79" fmla="*/ 37 h 67"/>
                    <a:gd name="T80" fmla="*/ 29 w 40"/>
                    <a:gd name="T81" fmla="*/ 35 h 67"/>
                    <a:gd name="T82" fmla="*/ 29 w 40"/>
                    <a:gd name="T83" fmla="*/ 31 h 67"/>
                    <a:gd name="T84" fmla="*/ 29 w 40"/>
                    <a:gd name="T85" fmla="*/ 29 h 67"/>
                    <a:gd name="T86" fmla="*/ 28 w 40"/>
                    <a:gd name="T87" fmla="*/ 9 h 67"/>
                    <a:gd name="T88" fmla="*/ 29 w 40"/>
                    <a:gd name="T89" fmla="*/ 6 h 67"/>
                    <a:gd name="T90" fmla="*/ 29 w 40"/>
                    <a:gd name="T91" fmla="*/ 4 h 67"/>
                    <a:gd name="T92" fmla="*/ 33 w 40"/>
                    <a:gd name="T93" fmla="*/ 0 h 67"/>
                    <a:gd name="T94" fmla="*/ 38 w 40"/>
                    <a:gd name="T95" fmla="*/ 2 h 67"/>
                    <a:gd name="T96" fmla="*/ 38 w 40"/>
                    <a:gd name="T97" fmla="*/ 4 h 67"/>
                    <a:gd name="T98" fmla="*/ 39 w 40"/>
                    <a:gd name="T99" fmla="*/ 6 h 67"/>
                    <a:gd name="T100" fmla="*/ 38 w 40"/>
                    <a:gd name="T101" fmla="*/ 11 h 67"/>
                    <a:gd name="T102" fmla="*/ 39 w 40"/>
                    <a:gd name="T103" fmla="*/ 13 h 67"/>
                    <a:gd name="T104" fmla="*/ 39 w 40"/>
                    <a:gd name="T105" fmla="*/ 18 h 67"/>
                    <a:gd name="T106" fmla="*/ 39 w 40"/>
                    <a:gd name="T107" fmla="*/ 28 h 67"/>
                    <a:gd name="T108" fmla="*/ 39 w 40"/>
                    <a:gd name="T109" fmla="*/ 30 h 67"/>
                    <a:gd name="T110" fmla="*/ 39 w 40"/>
                    <a:gd name="T111" fmla="*/ 35 h 67"/>
                    <a:gd name="T112" fmla="*/ 39 w 40"/>
                    <a:gd name="T113" fmla="*/ 37 h 67"/>
                    <a:gd name="T114" fmla="*/ 39 w 40"/>
                    <a:gd name="T115" fmla="*/ 52 h 67"/>
                    <a:gd name="T116" fmla="*/ 37 w 40"/>
                    <a:gd name="T117"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 h="67">
                      <a:moveTo>
                        <a:pt x="37" y="53"/>
                      </a:moveTo>
                      <a:cubicBezTo>
                        <a:pt x="36" y="54"/>
                        <a:pt x="38" y="54"/>
                        <a:pt x="38" y="55"/>
                      </a:cubicBezTo>
                      <a:cubicBezTo>
                        <a:pt x="36" y="57"/>
                        <a:pt x="35" y="59"/>
                        <a:pt x="32" y="59"/>
                      </a:cubicBezTo>
                      <a:cubicBezTo>
                        <a:pt x="32" y="60"/>
                        <a:pt x="31" y="63"/>
                        <a:pt x="29" y="64"/>
                      </a:cubicBezTo>
                      <a:cubicBezTo>
                        <a:pt x="28" y="64"/>
                        <a:pt x="27" y="64"/>
                        <a:pt x="25" y="65"/>
                      </a:cubicBezTo>
                      <a:cubicBezTo>
                        <a:pt x="24" y="65"/>
                        <a:pt x="23" y="66"/>
                        <a:pt x="22" y="67"/>
                      </a:cubicBezTo>
                      <a:cubicBezTo>
                        <a:pt x="19" y="67"/>
                        <a:pt x="15" y="66"/>
                        <a:pt x="13" y="64"/>
                      </a:cubicBezTo>
                      <a:cubicBezTo>
                        <a:pt x="12" y="64"/>
                        <a:pt x="12" y="63"/>
                        <a:pt x="11" y="63"/>
                      </a:cubicBezTo>
                      <a:cubicBezTo>
                        <a:pt x="9" y="63"/>
                        <a:pt x="8" y="61"/>
                        <a:pt x="7" y="60"/>
                      </a:cubicBezTo>
                      <a:cubicBezTo>
                        <a:pt x="7" y="59"/>
                        <a:pt x="6" y="59"/>
                        <a:pt x="5" y="58"/>
                      </a:cubicBezTo>
                      <a:cubicBezTo>
                        <a:pt x="5" y="57"/>
                        <a:pt x="4" y="56"/>
                        <a:pt x="4" y="54"/>
                      </a:cubicBezTo>
                      <a:cubicBezTo>
                        <a:pt x="3" y="53"/>
                        <a:pt x="2" y="52"/>
                        <a:pt x="2" y="51"/>
                      </a:cubicBezTo>
                      <a:cubicBezTo>
                        <a:pt x="2" y="50"/>
                        <a:pt x="2" y="49"/>
                        <a:pt x="2" y="48"/>
                      </a:cubicBezTo>
                      <a:cubicBezTo>
                        <a:pt x="2" y="47"/>
                        <a:pt x="2" y="46"/>
                        <a:pt x="2" y="45"/>
                      </a:cubicBezTo>
                      <a:cubicBezTo>
                        <a:pt x="2" y="44"/>
                        <a:pt x="3" y="43"/>
                        <a:pt x="3" y="42"/>
                      </a:cubicBezTo>
                      <a:cubicBezTo>
                        <a:pt x="3" y="40"/>
                        <a:pt x="1" y="39"/>
                        <a:pt x="2" y="37"/>
                      </a:cubicBezTo>
                      <a:cubicBezTo>
                        <a:pt x="2" y="35"/>
                        <a:pt x="4" y="33"/>
                        <a:pt x="2" y="32"/>
                      </a:cubicBezTo>
                      <a:cubicBezTo>
                        <a:pt x="2" y="29"/>
                        <a:pt x="2" y="26"/>
                        <a:pt x="2" y="23"/>
                      </a:cubicBezTo>
                      <a:cubicBezTo>
                        <a:pt x="1" y="20"/>
                        <a:pt x="2" y="17"/>
                        <a:pt x="2" y="14"/>
                      </a:cubicBezTo>
                      <a:cubicBezTo>
                        <a:pt x="2" y="11"/>
                        <a:pt x="0" y="7"/>
                        <a:pt x="3" y="6"/>
                      </a:cubicBezTo>
                      <a:cubicBezTo>
                        <a:pt x="3" y="5"/>
                        <a:pt x="2" y="5"/>
                        <a:pt x="2" y="4"/>
                      </a:cubicBezTo>
                      <a:cubicBezTo>
                        <a:pt x="3" y="1"/>
                        <a:pt x="8" y="0"/>
                        <a:pt x="11" y="2"/>
                      </a:cubicBezTo>
                      <a:cubicBezTo>
                        <a:pt x="12" y="4"/>
                        <a:pt x="12" y="7"/>
                        <a:pt x="12" y="10"/>
                      </a:cubicBezTo>
                      <a:cubicBezTo>
                        <a:pt x="12" y="12"/>
                        <a:pt x="12" y="13"/>
                        <a:pt x="12" y="15"/>
                      </a:cubicBezTo>
                      <a:cubicBezTo>
                        <a:pt x="12" y="18"/>
                        <a:pt x="11" y="21"/>
                        <a:pt x="11" y="25"/>
                      </a:cubicBezTo>
                      <a:cubicBezTo>
                        <a:pt x="11" y="26"/>
                        <a:pt x="12" y="26"/>
                        <a:pt x="12" y="27"/>
                      </a:cubicBezTo>
                      <a:cubicBezTo>
                        <a:pt x="12" y="27"/>
                        <a:pt x="12" y="28"/>
                        <a:pt x="12" y="29"/>
                      </a:cubicBezTo>
                      <a:cubicBezTo>
                        <a:pt x="12" y="30"/>
                        <a:pt x="12" y="31"/>
                        <a:pt x="12" y="31"/>
                      </a:cubicBezTo>
                      <a:cubicBezTo>
                        <a:pt x="12" y="32"/>
                        <a:pt x="11" y="33"/>
                        <a:pt x="11" y="34"/>
                      </a:cubicBezTo>
                      <a:cubicBezTo>
                        <a:pt x="11" y="35"/>
                        <a:pt x="12" y="36"/>
                        <a:pt x="12" y="37"/>
                      </a:cubicBezTo>
                      <a:cubicBezTo>
                        <a:pt x="13" y="38"/>
                        <a:pt x="12" y="39"/>
                        <a:pt x="12" y="39"/>
                      </a:cubicBezTo>
                      <a:cubicBezTo>
                        <a:pt x="12" y="40"/>
                        <a:pt x="12" y="41"/>
                        <a:pt x="12" y="42"/>
                      </a:cubicBezTo>
                      <a:cubicBezTo>
                        <a:pt x="12" y="43"/>
                        <a:pt x="12" y="44"/>
                        <a:pt x="12" y="45"/>
                      </a:cubicBezTo>
                      <a:cubicBezTo>
                        <a:pt x="12" y="46"/>
                        <a:pt x="13" y="48"/>
                        <a:pt x="13" y="50"/>
                      </a:cubicBezTo>
                      <a:cubicBezTo>
                        <a:pt x="14" y="52"/>
                        <a:pt x="15" y="53"/>
                        <a:pt x="15" y="55"/>
                      </a:cubicBezTo>
                      <a:cubicBezTo>
                        <a:pt x="19" y="56"/>
                        <a:pt x="20" y="58"/>
                        <a:pt x="24" y="56"/>
                      </a:cubicBezTo>
                      <a:cubicBezTo>
                        <a:pt x="25" y="56"/>
                        <a:pt x="26" y="55"/>
                        <a:pt x="26" y="53"/>
                      </a:cubicBezTo>
                      <a:cubicBezTo>
                        <a:pt x="28" y="53"/>
                        <a:pt x="28" y="52"/>
                        <a:pt x="28" y="50"/>
                      </a:cubicBezTo>
                      <a:cubicBezTo>
                        <a:pt x="28" y="47"/>
                        <a:pt x="28" y="43"/>
                        <a:pt x="29" y="40"/>
                      </a:cubicBezTo>
                      <a:cubicBezTo>
                        <a:pt x="29" y="39"/>
                        <a:pt x="29" y="38"/>
                        <a:pt x="29" y="37"/>
                      </a:cubicBezTo>
                      <a:cubicBezTo>
                        <a:pt x="29" y="36"/>
                        <a:pt x="29" y="36"/>
                        <a:pt x="29" y="35"/>
                      </a:cubicBezTo>
                      <a:cubicBezTo>
                        <a:pt x="29" y="33"/>
                        <a:pt x="30" y="32"/>
                        <a:pt x="29" y="31"/>
                      </a:cubicBezTo>
                      <a:cubicBezTo>
                        <a:pt x="29" y="30"/>
                        <a:pt x="29" y="29"/>
                        <a:pt x="29" y="29"/>
                      </a:cubicBezTo>
                      <a:cubicBezTo>
                        <a:pt x="29" y="23"/>
                        <a:pt x="28" y="16"/>
                        <a:pt x="28" y="9"/>
                      </a:cubicBezTo>
                      <a:cubicBezTo>
                        <a:pt x="28" y="8"/>
                        <a:pt x="29" y="7"/>
                        <a:pt x="29" y="6"/>
                      </a:cubicBezTo>
                      <a:cubicBezTo>
                        <a:pt x="29" y="6"/>
                        <a:pt x="29" y="5"/>
                        <a:pt x="29" y="4"/>
                      </a:cubicBezTo>
                      <a:cubicBezTo>
                        <a:pt x="29" y="4"/>
                        <a:pt x="32" y="1"/>
                        <a:pt x="33" y="0"/>
                      </a:cubicBezTo>
                      <a:cubicBezTo>
                        <a:pt x="35" y="0"/>
                        <a:pt x="38" y="1"/>
                        <a:pt x="38" y="2"/>
                      </a:cubicBezTo>
                      <a:cubicBezTo>
                        <a:pt x="39" y="3"/>
                        <a:pt x="38" y="3"/>
                        <a:pt x="38" y="4"/>
                      </a:cubicBezTo>
                      <a:cubicBezTo>
                        <a:pt x="38" y="5"/>
                        <a:pt x="39" y="5"/>
                        <a:pt x="39" y="6"/>
                      </a:cubicBezTo>
                      <a:cubicBezTo>
                        <a:pt x="39" y="7"/>
                        <a:pt x="39" y="10"/>
                        <a:pt x="38" y="11"/>
                      </a:cubicBezTo>
                      <a:cubicBezTo>
                        <a:pt x="38" y="12"/>
                        <a:pt x="39" y="13"/>
                        <a:pt x="39" y="13"/>
                      </a:cubicBezTo>
                      <a:cubicBezTo>
                        <a:pt x="40" y="15"/>
                        <a:pt x="39" y="16"/>
                        <a:pt x="39" y="18"/>
                      </a:cubicBezTo>
                      <a:cubicBezTo>
                        <a:pt x="38" y="22"/>
                        <a:pt x="40" y="25"/>
                        <a:pt x="39" y="28"/>
                      </a:cubicBezTo>
                      <a:cubicBezTo>
                        <a:pt x="38" y="29"/>
                        <a:pt x="39" y="29"/>
                        <a:pt x="39" y="30"/>
                      </a:cubicBezTo>
                      <a:cubicBezTo>
                        <a:pt x="39" y="32"/>
                        <a:pt x="38" y="33"/>
                        <a:pt x="39" y="35"/>
                      </a:cubicBezTo>
                      <a:cubicBezTo>
                        <a:pt x="39" y="36"/>
                        <a:pt x="39" y="36"/>
                        <a:pt x="39" y="37"/>
                      </a:cubicBezTo>
                      <a:cubicBezTo>
                        <a:pt x="40" y="41"/>
                        <a:pt x="39" y="47"/>
                        <a:pt x="39" y="52"/>
                      </a:cubicBezTo>
                      <a:cubicBezTo>
                        <a:pt x="38" y="52"/>
                        <a:pt x="37" y="53"/>
                        <a:pt x="3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sp>
          <p:nvSpPr>
            <p:cNvPr id="56" name="文本框 55">
              <a:extLst>
                <a:ext uri="{FF2B5EF4-FFF2-40B4-BE49-F238E27FC236}">
                  <a16:creationId xmlns="" xmlns:a16="http://schemas.microsoft.com/office/drawing/2014/main" id="{1DB9BBDD-9833-4736-A42D-1C11FE34356C}"/>
                </a:ext>
              </a:extLst>
            </p:cNvPr>
            <p:cNvSpPr txBox="1"/>
            <p:nvPr/>
          </p:nvSpPr>
          <p:spPr>
            <a:xfrm>
              <a:off x="1063665" y="265481"/>
              <a:ext cx="9661667" cy="830997"/>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三维动画与交互技术读书</a:t>
              </a: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报告 </a:t>
              </a:r>
              <a:r>
                <a:rPr kumimoji="0" lang="en-US" altLang="zh-CN"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 Frank</a:t>
              </a: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模型构成</a:t>
              </a:r>
              <a:endParaRPr kumimoji="0" lang="zh-CN" altLang="en-US" sz="2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4" name="矩形 3"/>
          <p:cNvSpPr/>
          <p:nvPr/>
        </p:nvSpPr>
        <p:spPr>
          <a:xfrm>
            <a:off x="5469065" y="3244334"/>
            <a:ext cx="1253869" cy="369332"/>
          </a:xfrm>
          <a:prstGeom prst="rect">
            <a:avLst/>
          </a:prstGeom>
        </p:spPr>
        <p:txBody>
          <a:bodyPr wrap="none">
            <a:spAutoFit/>
          </a:bodyPr>
          <a:lstStyle/>
          <a:p>
            <a:r>
              <a:rPr lang="en-US" altLang="zh-CN" dirty="0">
                <a:solidFill>
                  <a:srgbClr val="FFFFFF"/>
                </a:solidFill>
                <a:latin typeface="微软雅黑" panose="020B0503020204020204" pitchFamily="34" charset="-122"/>
                <a:ea typeface="微软雅黑" panose="020B0503020204020204" pitchFamily="34" charset="-122"/>
              </a:rPr>
              <a:t>Frank</a:t>
            </a:r>
            <a:r>
              <a:rPr lang="zh-CN" altLang="en-US" dirty="0">
                <a:solidFill>
                  <a:srgbClr val="FFFFFF"/>
                </a:solidFill>
                <a:latin typeface="微软雅黑" panose="020B0503020204020204" pitchFamily="34" charset="-122"/>
                <a:ea typeface="微软雅黑" panose="020B0503020204020204" pitchFamily="34" charset="-122"/>
              </a:rPr>
              <a:t>模型</a:t>
            </a:r>
            <a:endParaRPr lang="zh-CN" altLang="en-US" dirty="0"/>
          </a:p>
        </p:txBody>
      </p:sp>
      <p:sp>
        <p:nvSpPr>
          <p:cNvPr id="6" name="矩形 5"/>
          <p:cNvSpPr/>
          <p:nvPr/>
        </p:nvSpPr>
        <p:spPr>
          <a:xfrm>
            <a:off x="843059" y="1214219"/>
            <a:ext cx="4626006" cy="3539430"/>
          </a:xfrm>
          <a:prstGeom prst="rect">
            <a:avLst/>
          </a:prstGeom>
        </p:spPr>
        <p:txBody>
          <a:bodyPr wrap="square">
            <a:spAutoFit/>
          </a:bodyPr>
          <a:lstStyle/>
          <a:p>
            <a:r>
              <a:rPr lang="en-US" altLang="zh-CN" sz="2800" dirty="0"/>
              <a:t>Frank</a:t>
            </a:r>
            <a:r>
              <a:rPr lang="zh-CN" altLang="en-US" sz="2800" dirty="0"/>
              <a:t>模型的构建是是平衡组合现有的几个部分模型</a:t>
            </a:r>
            <a:r>
              <a:rPr lang="zh-CN" altLang="en-US" sz="2800" dirty="0" smtClean="0"/>
              <a:t>。</a:t>
            </a:r>
            <a:endParaRPr lang="en-US" altLang="zh-CN" sz="2800" dirty="0" smtClean="0"/>
          </a:p>
          <a:p>
            <a:endParaRPr lang="en-US" altLang="zh-CN" sz="2800" dirty="0"/>
          </a:p>
          <a:p>
            <a:r>
              <a:rPr lang="zh-CN" altLang="en-US" sz="2800" dirty="0" smtClean="0"/>
              <a:t>本文</a:t>
            </a:r>
            <a:r>
              <a:rPr lang="zh-CN" altLang="en-US" sz="2800" dirty="0"/>
              <a:t>中选用的模型</a:t>
            </a:r>
            <a:r>
              <a:rPr lang="zh-CN" altLang="en-US" sz="2800" dirty="0" smtClean="0"/>
              <a:t>是：</a:t>
            </a:r>
            <a:endParaRPr lang="en-US" altLang="zh-CN" sz="2800" dirty="0" smtClean="0"/>
          </a:p>
          <a:p>
            <a:pPr marL="457200" indent="-457200">
              <a:buFont typeface="Arial" panose="020B0604020202020204" pitchFamily="34" charset="0"/>
              <a:buChar char="•"/>
            </a:pPr>
            <a:r>
              <a:rPr lang="zh-CN" altLang="en-US" sz="2800" dirty="0" smtClean="0"/>
              <a:t>人体</a:t>
            </a:r>
            <a:r>
              <a:rPr lang="zh-CN" altLang="en-US" sz="2800" dirty="0"/>
              <a:t>模型</a:t>
            </a:r>
            <a:r>
              <a:rPr lang="en-US" altLang="zh-CN" sz="2800" dirty="0"/>
              <a:t>SMPL[34</a:t>
            </a:r>
            <a:r>
              <a:rPr lang="en-US" altLang="zh-CN" sz="2800" dirty="0" smtClean="0"/>
              <a:t>]</a:t>
            </a:r>
          </a:p>
          <a:p>
            <a:pPr marL="457200" indent="-457200">
              <a:buFont typeface="Arial" panose="020B0604020202020204" pitchFamily="34" charset="0"/>
              <a:buChar char="•"/>
            </a:pPr>
            <a:r>
              <a:rPr lang="zh-CN" altLang="en-US" sz="2800" dirty="0" smtClean="0"/>
              <a:t>面部</a:t>
            </a:r>
            <a:r>
              <a:rPr lang="zh-CN" altLang="en-US" sz="2800" dirty="0"/>
              <a:t>模型</a:t>
            </a:r>
            <a:r>
              <a:rPr lang="en-US" altLang="zh-CN" sz="2800" dirty="0" err="1"/>
              <a:t>FaceWarehouse</a:t>
            </a:r>
            <a:r>
              <a:rPr lang="en-US" altLang="zh-CN" sz="2800" dirty="0"/>
              <a:t>[15</a:t>
            </a:r>
            <a:r>
              <a:rPr lang="en-US" altLang="zh-CN" sz="2800" dirty="0" smtClean="0"/>
              <a:t>]</a:t>
            </a:r>
          </a:p>
          <a:p>
            <a:pPr marL="457200" indent="-457200">
              <a:buFont typeface="Arial" panose="020B0604020202020204" pitchFamily="34" charset="0"/>
              <a:buChar char="•"/>
            </a:pPr>
            <a:r>
              <a:rPr lang="zh-CN" altLang="en-US" sz="2800" dirty="0" smtClean="0"/>
              <a:t>本文</a:t>
            </a:r>
            <a:r>
              <a:rPr lang="zh-CN" altLang="en-US" sz="2800" dirty="0"/>
              <a:t>自己设计的手部</a:t>
            </a:r>
            <a:r>
              <a:rPr lang="zh-CN" altLang="en-US" sz="2800" dirty="0" smtClean="0"/>
              <a:t>模型</a:t>
            </a:r>
            <a:endParaRPr lang="en-US" altLang="zh-CN" sz="2800" dirty="0"/>
          </a:p>
        </p:txBody>
      </p:sp>
      <p:pic>
        <p:nvPicPr>
          <p:cNvPr id="58" name="Drawing 0" descr="D871B2CBA928481495CBFF1B660C2531.jpg"/>
          <p:cNvPicPr/>
          <p:nvPr/>
        </p:nvPicPr>
        <p:blipFill>
          <a:blip r:embed="rId3"/>
          <a:stretch>
            <a:fillRect/>
          </a:stretch>
        </p:blipFill>
        <p:spPr>
          <a:xfrm>
            <a:off x="6065296" y="1214219"/>
            <a:ext cx="4934398" cy="5267314"/>
          </a:xfrm>
          <a:prstGeom prst="rect">
            <a:avLst/>
          </a:prstGeom>
        </p:spPr>
      </p:pic>
    </p:spTree>
    <p:extLst>
      <p:ext uri="{BB962C8B-B14F-4D97-AF65-F5344CB8AC3E}">
        <p14:creationId xmlns:p14="http://schemas.microsoft.com/office/powerpoint/2010/main" val="2810110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81040912-18DF-4E4C-96A5-5206406BB19A}"/>
              </a:ext>
            </a:extLst>
          </p:cNvPr>
          <p:cNvGrpSpPr/>
          <p:nvPr/>
        </p:nvGrpSpPr>
        <p:grpSpPr>
          <a:xfrm>
            <a:off x="360609" y="404447"/>
            <a:ext cx="7987523" cy="835866"/>
            <a:chOff x="334001" y="260612"/>
            <a:chExt cx="10787055" cy="835866"/>
          </a:xfrm>
        </p:grpSpPr>
        <p:sp>
          <p:nvSpPr>
            <p:cNvPr id="57" name="矩形: 圆角 56">
              <a:extLst>
                <a:ext uri="{FF2B5EF4-FFF2-40B4-BE49-F238E27FC236}">
                  <a16:creationId xmlns="" xmlns:a16="http://schemas.microsoft.com/office/drawing/2014/main" id="{B2738A0F-2CB2-40AB-AD15-00074C386109}"/>
                </a:ext>
              </a:extLst>
            </p:cNvPr>
            <p:cNvSpPr/>
            <p:nvPr/>
          </p:nvSpPr>
          <p:spPr>
            <a:xfrm>
              <a:off x="334001" y="260612"/>
              <a:ext cx="10787055" cy="520662"/>
            </a:xfrm>
            <a:prstGeom prst="roundRect">
              <a:avLst>
                <a:gd name="adj" fmla="val 50000"/>
              </a:avLst>
            </a:prstGeom>
            <a:solidFill>
              <a:srgbClr val="1A4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 name="组合 1">
              <a:extLst>
                <a:ext uri="{FF2B5EF4-FFF2-40B4-BE49-F238E27FC236}">
                  <a16:creationId xmlns="" xmlns:a16="http://schemas.microsoft.com/office/drawing/2014/main" id="{13C672A9-91E5-4FD6-80AE-B3205485100C}"/>
                </a:ext>
              </a:extLst>
            </p:cNvPr>
            <p:cNvGrpSpPr/>
            <p:nvPr/>
          </p:nvGrpSpPr>
          <p:grpSpPr>
            <a:xfrm>
              <a:off x="362504" y="283741"/>
              <a:ext cx="708003" cy="450242"/>
              <a:chOff x="362504" y="283741"/>
              <a:chExt cx="708003" cy="450242"/>
            </a:xfrm>
          </p:grpSpPr>
          <p:sp>
            <p:nvSpPr>
              <p:cNvPr id="17" name="椭圆 16">
                <a:extLst>
                  <a:ext uri="{FF2B5EF4-FFF2-40B4-BE49-F238E27FC236}">
                    <a16:creationId xmlns="" xmlns:a16="http://schemas.microsoft.com/office/drawing/2014/main" id="{C4F69BAF-1976-4CEF-A6E1-81BACCBAD6B1}"/>
                  </a:ext>
                </a:extLst>
              </p:cNvPr>
              <p:cNvSpPr/>
              <p:nvPr/>
            </p:nvSpPr>
            <p:spPr>
              <a:xfrm>
                <a:off x="539095" y="311421"/>
                <a:ext cx="531412" cy="422562"/>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3191"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9" name="Group 4">
                <a:extLst>
                  <a:ext uri="{FF2B5EF4-FFF2-40B4-BE49-F238E27FC236}">
                    <a16:creationId xmlns="" xmlns:a16="http://schemas.microsoft.com/office/drawing/2014/main" id="{39D04D76-1514-48F6-BE7C-7622D29922FD}"/>
                  </a:ext>
                </a:extLst>
              </p:cNvPr>
              <p:cNvGrpSpPr>
                <a:grpSpLocks noChangeAspect="1"/>
              </p:cNvGrpSpPr>
              <p:nvPr/>
            </p:nvGrpSpPr>
            <p:grpSpPr bwMode="auto">
              <a:xfrm>
                <a:off x="362504" y="283741"/>
                <a:ext cx="707814" cy="443684"/>
                <a:chOff x="2377" y="1255"/>
                <a:chExt cx="2235" cy="1401"/>
              </a:xfrm>
              <a:solidFill>
                <a:srgbClr val="014590"/>
              </a:solidFill>
            </p:grpSpPr>
            <p:sp>
              <p:nvSpPr>
                <p:cNvPr id="22" name="Freeform 5">
                  <a:extLst>
                    <a:ext uri="{FF2B5EF4-FFF2-40B4-BE49-F238E27FC236}">
                      <a16:creationId xmlns="" xmlns:a16="http://schemas.microsoft.com/office/drawing/2014/main" id="{1F3DEE1E-BBDC-4614-A7AF-EE1152D2602C}"/>
                    </a:ext>
                  </a:extLst>
                </p:cNvPr>
                <p:cNvSpPr>
                  <a:spLocks noEditPoints="1"/>
                </p:cNvSpPr>
                <p:nvPr/>
              </p:nvSpPr>
              <p:spPr bwMode="auto">
                <a:xfrm>
                  <a:off x="2934" y="1355"/>
                  <a:ext cx="1678" cy="1301"/>
                </a:xfrm>
                <a:custGeom>
                  <a:avLst/>
                  <a:gdLst>
                    <a:gd name="T0" fmla="*/ 624 w 693"/>
                    <a:gd name="T1" fmla="*/ 138 h 677"/>
                    <a:gd name="T2" fmla="*/ 676 w 693"/>
                    <a:gd name="T3" fmla="*/ 240 h 677"/>
                    <a:gd name="T4" fmla="*/ 686 w 693"/>
                    <a:gd name="T5" fmla="*/ 401 h 677"/>
                    <a:gd name="T6" fmla="*/ 646 w 693"/>
                    <a:gd name="T7" fmla="*/ 509 h 677"/>
                    <a:gd name="T8" fmla="*/ 551 w 693"/>
                    <a:gd name="T9" fmla="*/ 613 h 677"/>
                    <a:gd name="T10" fmla="*/ 451 w 693"/>
                    <a:gd name="T11" fmla="*/ 660 h 677"/>
                    <a:gd name="T12" fmla="*/ 269 w 693"/>
                    <a:gd name="T13" fmla="*/ 667 h 677"/>
                    <a:gd name="T14" fmla="*/ 189 w 693"/>
                    <a:gd name="T15" fmla="*/ 639 h 677"/>
                    <a:gd name="T16" fmla="*/ 53 w 693"/>
                    <a:gd name="T17" fmla="*/ 520 h 677"/>
                    <a:gd name="T18" fmla="*/ 10 w 693"/>
                    <a:gd name="T19" fmla="*/ 422 h 677"/>
                    <a:gd name="T20" fmla="*/ 8 w 693"/>
                    <a:gd name="T21" fmla="*/ 272 h 677"/>
                    <a:gd name="T22" fmla="*/ 47 w 693"/>
                    <a:gd name="T23" fmla="*/ 167 h 677"/>
                    <a:gd name="T24" fmla="*/ 154 w 693"/>
                    <a:gd name="T25" fmla="*/ 56 h 677"/>
                    <a:gd name="T26" fmla="*/ 264 w 693"/>
                    <a:gd name="T27" fmla="*/ 9 h 677"/>
                    <a:gd name="T28" fmla="*/ 391 w 693"/>
                    <a:gd name="T29" fmla="*/ 4 h 677"/>
                    <a:gd name="T30" fmla="*/ 514 w 693"/>
                    <a:gd name="T31" fmla="*/ 60 h 677"/>
                    <a:gd name="T32" fmla="*/ 431 w 693"/>
                    <a:gd name="T33" fmla="*/ 25 h 677"/>
                    <a:gd name="T34" fmla="*/ 273 w 693"/>
                    <a:gd name="T35" fmla="*/ 23 h 677"/>
                    <a:gd name="T36" fmla="*/ 174 w 693"/>
                    <a:gd name="T37" fmla="*/ 61 h 677"/>
                    <a:gd name="T38" fmla="*/ 53 w 693"/>
                    <a:gd name="T39" fmla="*/ 189 h 677"/>
                    <a:gd name="T40" fmla="*/ 17 w 693"/>
                    <a:gd name="T41" fmla="*/ 352 h 677"/>
                    <a:gd name="T42" fmla="*/ 41 w 693"/>
                    <a:gd name="T43" fmla="*/ 462 h 677"/>
                    <a:gd name="T44" fmla="*/ 102 w 693"/>
                    <a:gd name="T45" fmla="*/ 557 h 677"/>
                    <a:gd name="T46" fmla="*/ 196 w 693"/>
                    <a:gd name="T47" fmla="*/ 627 h 677"/>
                    <a:gd name="T48" fmla="*/ 302 w 693"/>
                    <a:gd name="T49" fmla="*/ 658 h 677"/>
                    <a:gd name="T50" fmla="*/ 430 w 693"/>
                    <a:gd name="T51" fmla="*/ 651 h 677"/>
                    <a:gd name="T52" fmla="*/ 552 w 693"/>
                    <a:gd name="T53" fmla="*/ 593 h 677"/>
                    <a:gd name="T54" fmla="*/ 637 w 693"/>
                    <a:gd name="T55" fmla="*/ 495 h 677"/>
                    <a:gd name="T56" fmla="*/ 672 w 693"/>
                    <a:gd name="T57" fmla="*/ 397 h 677"/>
                    <a:gd name="T58" fmla="*/ 673 w 693"/>
                    <a:gd name="T59" fmla="*/ 292 h 677"/>
                    <a:gd name="T60" fmla="*/ 638 w 693"/>
                    <a:gd name="T61" fmla="*/ 250 h 677"/>
                    <a:gd name="T62" fmla="*/ 541 w 693"/>
                    <a:gd name="T63" fmla="*/ 289 h 677"/>
                    <a:gd name="T64" fmla="*/ 525 w 693"/>
                    <a:gd name="T65" fmla="*/ 401 h 677"/>
                    <a:gd name="T66" fmla="*/ 468 w 693"/>
                    <a:gd name="T67" fmla="*/ 473 h 677"/>
                    <a:gd name="T68" fmla="*/ 517 w 693"/>
                    <a:gd name="T69" fmla="*/ 399 h 677"/>
                    <a:gd name="T70" fmla="*/ 517 w 693"/>
                    <a:gd name="T71" fmla="*/ 278 h 677"/>
                    <a:gd name="T72" fmla="*/ 482 w 693"/>
                    <a:gd name="T73" fmla="*/ 292 h 677"/>
                    <a:gd name="T74" fmla="*/ 458 w 693"/>
                    <a:gd name="T75" fmla="*/ 332 h 677"/>
                    <a:gd name="T76" fmla="*/ 407 w 693"/>
                    <a:gd name="T77" fmla="*/ 404 h 677"/>
                    <a:gd name="T78" fmla="*/ 370 w 693"/>
                    <a:gd name="T79" fmla="*/ 483 h 677"/>
                    <a:gd name="T80" fmla="*/ 320 w 693"/>
                    <a:gd name="T81" fmla="*/ 466 h 677"/>
                    <a:gd name="T82" fmla="*/ 268 w 693"/>
                    <a:gd name="T83" fmla="*/ 385 h 677"/>
                    <a:gd name="T84" fmla="*/ 263 w 693"/>
                    <a:gd name="T85" fmla="*/ 328 h 677"/>
                    <a:gd name="T86" fmla="*/ 207 w 693"/>
                    <a:gd name="T87" fmla="*/ 282 h 677"/>
                    <a:gd name="T88" fmla="*/ 164 w 693"/>
                    <a:gd name="T89" fmla="*/ 338 h 677"/>
                    <a:gd name="T90" fmla="*/ 208 w 693"/>
                    <a:gd name="T91" fmla="*/ 457 h 677"/>
                    <a:gd name="T92" fmla="*/ 179 w 693"/>
                    <a:gd name="T93" fmla="*/ 430 h 677"/>
                    <a:gd name="T94" fmla="*/ 155 w 693"/>
                    <a:gd name="T95" fmla="*/ 323 h 677"/>
                    <a:gd name="T96" fmla="*/ 201 w 693"/>
                    <a:gd name="T97" fmla="*/ 219 h 677"/>
                    <a:gd name="T98" fmla="*/ 285 w 693"/>
                    <a:gd name="T99" fmla="*/ 162 h 677"/>
                    <a:gd name="T100" fmla="*/ 415 w 693"/>
                    <a:gd name="T101" fmla="*/ 164 h 677"/>
                    <a:gd name="T102" fmla="*/ 497 w 693"/>
                    <a:gd name="T103" fmla="*/ 226 h 677"/>
                    <a:gd name="T104" fmla="*/ 563 w 693"/>
                    <a:gd name="T105" fmla="*/ 236 h 677"/>
                    <a:gd name="T106" fmla="*/ 594 w 693"/>
                    <a:gd name="T107" fmla="*/ 219 h 677"/>
                    <a:gd name="T108" fmla="*/ 617 w 693"/>
                    <a:gd name="T109" fmla="*/ 153 h 677"/>
                    <a:gd name="T110" fmla="*/ 483 w 693"/>
                    <a:gd name="T111" fmla="*/ 223 h 677"/>
                    <a:gd name="T112" fmla="*/ 421 w 693"/>
                    <a:gd name="T113" fmla="*/ 176 h 677"/>
                    <a:gd name="T114" fmla="*/ 319 w 693"/>
                    <a:gd name="T115" fmla="*/ 162 h 677"/>
                    <a:gd name="T116" fmla="*/ 219 w 693"/>
                    <a:gd name="T117" fmla="*/ 212 h 677"/>
                    <a:gd name="T118" fmla="*/ 299 w 693"/>
                    <a:gd name="T119" fmla="*/ 268 h 677"/>
                    <a:gd name="T120" fmla="*/ 367 w 693"/>
                    <a:gd name="T121" fmla="*/ 251 h 677"/>
                    <a:gd name="T122" fmla="*/ 452 w 693"/>
                    <a:gd name="T123" fmla="*/ 253 h 677"/>
                    <a:gd name="T124" fmla="*/ 532 w 693"/>
                    <a:gd name="T125" fmla="*/ 272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3" h="677">
                      <a:moveTo>
                        <a:pt x="528" y="51"/>
                      </a:moveTo>
                      <a:cubicBezTo>
                        <a:pt x="529" y="52"/>
                        <a:pt x="529" y="51"/>
                        <a:pt x="530" y="51"/>
                      </a:cubicBezTo>
                      <a:cubicBezTo>
                        <a:pt x="532" y="54"/>
                        <a:pt x="537" y="54"/>
                        <a:pt x="538" y="57"/>
                      </a:cubicBezTo>
                      <a:cubicBezTo>
                        <a:pt x="541" y="57"/>
                        <a:pt x="542" y="60"/>
                        <a:pt x="544" y="60"/>
                      </a:cubicBezTo>
                      <a:cubicBezTo>
                        <a:pt x="546" y="61"/>
                        <a:pt x="547" y="63"/>
                        <a:pt x="549" y="63"/>
                      </a:cubicBezTo>
                      <a:cubicBezTo>
                        <a:pt x="551" y="66"/>
                        <a:pt x="554" y="67"/>
                        <a:pt x="555" y="70"/>
                      </a:cubicBezTo>
                      <a:cubicBezTo>
                        <a:pt x="558" y="70"/>
                        <a:pt x="560" y="72"/>
                        <a:pt x="562" y="75"/>
                      </a:cubicBezTo>
                      <a:cubicBezTo>
                        <a:pt x="565" y="76"/>
                        <a:pt x="568" y="79"/>
                        <a:pt x="571" y="81"/>
                      </a:cubicBezTo>
                      <a:cubicBezTo>
                        <a:pt x="572" y="82"/>
                        <a:pt x="572" y="83"/>
                        <a:pt x="572" y="84"/>
                      </a:cubicBezTo>
                      <a:cubicBezTo>
                        <a:pt x="573" y="84"/>
                        <a:pt x="574" y="84"/>
                        <a:pt x="574" y="84"/>
                      </a:cubicBezTo>
                      <a:cubicBezTo>
                        <a:pt x="577" y="88"/>
                        <a:pt x="582" y="89"/>
                        <a:pt x="584" y="93"/>
                      </a:cubicBezTo>
                      <a:cubicBezTo>
                        <a:pt x="587" y="94"/>
                        <a:pt x="589" y="97"/>
                        <a:pt x="591" y="100"/>
                      </a:cubicBezTo>
                      <a:cubicBezTo>
                        <a:pt x="594" y="102"/>
                        <a:pt x="597" y="104"/>
                        <a:pt x="598" y="108"/>
                      </a:cubicBezTo>
                      <a:cubicBezTo>
                        <a:pt x="602" y="112"/>
                        <a:pt x="606" y="116"/>
                        <a:pt x="609" y="119"/>
                      </a:cubicBezTo>
                      <a:cubicBezTo>
                        <a:pt x="609" y="120"/>
                        <a:pt x="608" y="120"/>
                        <a:pt x="608" y="121"/>
                      </a:cubicBezTo>
                      <a:cubicBezTo>
                        <a:pt x="609" y="122"/>
                        <a:pt x="610" y="121"/>
                        <a:pt x="611" y="122"/>
                      </a:cubicBezTo>
                      <a:cubicBezTo>
                        <a:pt x="612" y="124"/>
                        <a:pt x="614" y="125"/>
                        <a:pt x="615" y="126"/>
                      </a:cubicBezTo>
                      <a:cubicBezTo>
                        <a:pt x="616" y="127"/>
                        <a:pt x="617" y="128"/>
                        <a:pt x="617" y="129"/>
                      </a:cubicBezTo>
                      <a:cubicBezTo>
                        <a:pt x="618" y="130"/>
                        <a:pt x="618" y="130"/>
                        <a:pt x="618" y="131"/>
                      </a:cubicBezTo>
                      <a:cubicBezTo>
                        <a:pt x="619" y="132"/>
                        <a:pt x="619" y="132"/>
                        <a:pt x="620" y="132"/>
                      </a:cubicBezTo>
                      <a:cubicBezTo>
                        <a:pt x="621" y="133"/>
                        <a:pt x="622" y="136"/>
                        <a:pt x="624" y="138"/>
                      </a:cubicBezTo>
                      <a:cubicBezTo>
                        <a:pt x="624" y="138"/>
                        <a:pt x="625" y="139"/>
                        <a:pt x="626" y="140"/>
                      </a:cubicBezTo>
                      <a:cubicBezTo>
                        <a:pt x="626" y="140"/>
                        <a:pt x="626" y="141"/>
                        <a:pt x="626" y="141"/>
                      </a:cubicBezTo>
                      <a:cubicBezTo>
                        <a:pt x="627" y="142"/>
                        <a:pt x="628" y="142"/>
                        <a:pt x="628" y="142"/>
                      </a:cubicBezTo>
                      <a:cubicBezTo>
                        <a:pt x="629" y="143"/>
                        <a:pt x="629" y="144"/>
                        <a:pt x="630" y="144"/>
                      </a:cubicBezTo>
                      <a:cubicBezTo>
                        <a:pt x="630" y="145"/>
                        <a:pt x="630" y="145"/>
                        <a:pt x="630" y="146"/>
                      </a:cubicBezTo>
                      <a:cubicBezTo>
                        <a:pt x="634" y="151"/>
                        <a:pt x="638" y="156"/>
                        <a:pt x="641" y="162"/>
                      </a:cubicBezTo>
                      <a:cubicBezTo>
                        <a:pt x="642" y="163"/>
                        <a:pt x="642" y="164"/>
                        <a:pt x="643" y="164"/>
                      </a:cubicBezTo>
                      <a:cubicBezTo>
                        <a:pt x="643" y="166"/>
                        <a:pt x="644" y="168"/>
                        <a:pt x="645" y="169"/>
                      </a:cubicBezTo>
                      <a:cubicBezTo>
                        <a:pt x="646" y="172"/>
                        <a:pt x="649" y="174"/>
                        <a:pt x="650" y="177"/>
                      </a:cubicBezTo>
                      <a:cubicBezTo>
                        <a:pt x="650" y="177"/>
                        <a:pt x="650" y="178"/>
                        <a:pt x="650" y="179"/>
                      </a:cubicBezTo>
                      <a:cubicBezTo>
                        <a:pt x="651" y="180"/>
                        <a:pt x="652" y="180"/>
                        <a:pt x="652" y="181"/>
                      </a:cubicBezTo>
                      <a:cubicBezTo>
                        <a:pt x="652" y="182"/>
                        <a:pt x="652" y="182"/>
                        <a:pt x="652" y="183"/>
                      </a:cubicBezTo>
                      <a:cubicBezTo>
                        <a:pt x="654" y="187"/>
                        <a:pt x="656" y="190"/>
                        <a:pt x="658" y="193"/>
                      </a:cubicBezTo>
                      <a:cubicBezTo>
                        <a:pt x="659" y="195"/>
                        <a:pt x="660" y="198"/>
                        <a:pt x="661" y="200"/>
                      </a:cubicBezTo>
                      <a:cubicBezTo>
                        <a:pt x="660" y="202"/>
                        <a:pt x="662" y="202"/>
                        <a:pt x="663" y="204"/>
                      </a:cubicBezTo>
                      <a:cubicBezTo>
                        <a:pt x="663" y="204"/>
                        <a:pt x="663" y="205"/>
                        <a:pt x="664" y="206"/>
                      </a:cubicBezTo>
                      <a:cubicBezTo>
                        <a:pt x="665" y="209"/>
                        <a:pt x="667" y="214"/>
                        <a:pt x="669" y="218"/>
                      </a:cubicBezTo>
                      <a:cubicBezTo>
                        <a:pt x="669" y="218"/>
                        <a:pt x="670" y="219"/>
                        <a:pt x="670" y="220"/>
                      </a:cubicBezTo>
                      <a:cubicBezTo>
                        <a:pt x="671" y="222"/>
                        <a:pt x="671" y="225"/>
                        <a:pt x="673" y="226"/>
                      </a:cubicBezTo>
                      <a:cubicBezTo>
                        <a:pt x="672" y="229"/>
                        <a:pt x="674" y="230"/>
                        <a:pt x="674" y="231"/>
                      </a:cubicBezTo>
                      <a:cubicBezTo>
                        <a:pt x="675" y="234"/>
                        <a:pt x="676" y="237"/>
                        <a:pt x="676" y="240"/>
                      </a:cubicBezTo>
                      <a:cubicBezTo>
                        <a:pt x="677" y="241"/>
                        <a:pt x="678" y="242"/>
                        <a:pt x="678" y="244"/>
                      </a:cubicBezTo>
                      <a:cubicBezTo>
                        <a:pt x="678" y="245"/>
                        <a:pt x="678" y="246"/>
                        <a:pt x="678" y="247"/>
                      </a:cubicBezTo>
                      <a:cubicBezTo>
                        <a:pt x="679" y="248"/>
                        <a:pt x="679" y="248"/>
                        <a:pt x="680" y="249"/>
                      </a:cubicBezTo>
                      <a:cubicBezTo>
                        <a:pt x="680" y="250"/>
                        <a:pt x="680" y="252"/>
                        <a:pt x="680" y="253"/>
                      </a:cubicBezTo>
                      <a:cubicBezTo>
                        <a:pt x="681" y="254"/>
                        <a:pt x="682" y="256"/>
                        <a:pt x="682" y="257"/>
                      </a:cubicBezTo>
                      <a:cubicBezTo>
                        <a:pt x="682" y="258"/>
                        <a:pt x="682" y="259"/>
                        <a:pt x="682" y="260"/>
                      </a:cubicBezTo>
                      <a:cubicBezTo>
                        <a:pt x="683" y="266"/>
                        <a:pt x="685" y="273"/>
                        <a:pt x="686" y="278"/>
                      </a:cubicBezTo>
                      <a:cubicBezTo>
                        <a:pt x="686" y="280"/>
                        <a:pt x="687" y="281"/>
                        <a:pt x="687" y="282"/>
                      </a:cubicBezTo>
                      <a:cubicBezTo>
                        <a:pt x="687" y="283"/>
                        <a:pt x="687" y="284"/>
                        <a:pt x="687" y="286"/>
                      </a:cubicBezTo>
                      <a:cubicBezTo>
                        <a:pt x="687" y="286"/>
                        <a:pt x="688" y="287"/>
                        <a:pt x="688" y="288"/>
                      </a:cubicBezTo>
                      <a:cubicBezTo>
                        <a:pt x="688" y="289"/>
                        <a:pt x="688" y="291"/>
                        <a:pt x="688" y="292"/>
                      </a:cubicBezTo>
                      <a:cubicBezTo>
                        <a:pt x="688" y="294"/>
                        <a:pt x="690" y="296"/>
                        <a:pt x="689" y="298"/>
                      </a:cubicBezTo>
                      <a:cubicBezTo>
                        <a:pt x="691" y="302"/>
                        <a:pt x="689" y="310"/>
                        <a:pt x="691" y="313"/>
                      </a:cubicBezTo>
                      <a:cubicBezTo>
                        <a:pt x="692" y="330"/>
                        <a:pt x="693" y="347"/>
                        <a:pt x="692" y="364"/>
                      </a:cubicBezTo>
                      <a:cubicBezTo>
                        <a:pt x="691" y="366"/>
                        <a:pt x="691" y="368"/>
                        <a:pt x="690" y="370"/>
                      </a:cubicBezTo>
                      <a:cubicBezTo>
                        <a:pt x="690" y="371"/>
                        <a:pt x="690" y="372"/>
                        <a:pt x="690" y="373"/>
                      </a:cubicBezTo>
                      <a:cubicBezTo>
                        <a:pt x="690" y="376"/>
                        <a:pt x="689" y="378"/>
                        <a:pt x="689" y="381"/>
                      </a:cubicBezTo>
                      <a:cubicBezTo>
                        <a:pt x="688" y="385"/>
                        <a:pt x="689" y="389"/>
                        <a:pt x="688" y="392"/>
                      </a:cubicBezTo>
                      <a:cubicBezTo>
                        <a:pt x="688" y="393"/>
                        <a:pt x="687" y="394"/>
                        <a:pt x="687" y="395"/>
                      </a:cubicBezTo>
                      <a:cubicBezTo>
                        <a:pt x="687" y="396"/>
                        <a:pt x="687" y="397"/>
                        <a:pt x="687" y="398"/>
                      </a:cubicBezTo>
                      <a:cubicBezTo>
                        <a:pt x="687" y="399"/>
                        <a:pt x="686" y="400"/>
                        <a:pt x="686" y="401"/>
                      </a:cubicBezTo>
                      <a:cubicBezTo>
                        <a:pt x="685" y="402"/>
                        <a:pt x="686" y="402"/>
                        <a:pt x="686" y="403"/>
                      </a:cubicBezTo>
                      <a:cubicBezTo>
                        <a:pt x="685" y="406"/>
                        <a:pt x="684" y="408"/>
                        <a:pt x="683" y="410"/>
                      </a:cubicBezTo>
                      <a:cubicBezTo>
                        <a:pt x="684" y="412"/>
                        <a:pt x="683" y="413"/>
                        <a:pt x="683" y="415"/>
                      </a:cubicBezTo>
                      <a:cubicBezTo>
                        <a:pt x="682" y="416"/>
                        <a:pt x="683" y="417"/>
                        <a:pt x="683" y="418"/>
                      </a:cubicBezTo>
                      <a:cubicBezTo>
                        <a:pt x="682" y="420"/>
                        <a:pt x="681" y="422"/>
                        <a:pt x="680" y="425"/>
                      </a:cubicBezTo>
                      <a:cubicBezTo>
                        <a:pt x="679" y="428"/>
                        <a:pt x="679" y="431"/>
                        <a:pt x="678" y="434"/>
                      </a:cubicBezTo>
                      <a:cubicBezTo>
                        <a:pt x="678" y="435"/>
                        <a:pt x="677" y="437"/>
                        <a:pt x="676" y="439"/>
                      </a:cubicBezTo>
                      <a:cubicBezTo>
                        <a:pt x="676" y="440"/>
                        <a:pt x="676" y="441"/>
                        <a:pt x="676" y="442"/>
                      </a:cubicBezTo>
                      <a:cubicBezTo>
                        <a:pt x="676" y="443"/>
                        <a:pt x="674" y="446"/>
                        <a:pt x="674" y="448"/>
                      </a:cubicBezTo>
                      <a:cubicBezTo>
                        <a:pt x="672" y="452"/>
                        <a:pt x="671" y="457"/>
                        <a:pt x="669" y="461"/>
                      </a:cubicBezTo>
                      <a:cubicBezTo>
                        <a:pt x="670" y="463"/>
                        <a:pt x="668" y="464"/>
                        <a:pt x="667" y="465"/>
                      </a:cubicBezTo>
                      <a:cubicBezTo>
                        <a:pt x="668" y="468"/>
                        <a:pt x="665" y="470"/>
                        <a:pt x="664" y="472"/>
                      </a:cubicBezTo>
                      <a:cubicBezTo>
                        <a:pt x="663" y="474"/>
                        <a:pt x="663" y="476"/>
                        <a:pt x="663" y="478"/>
                      </a:cubicBezTo>
                      <a:cubicBezTo>
                        <a:pt x="662" y="479"/>
                        <a:pt x="660" y="481"/>
                        <a:pt x="660" y="482"/>
                      </a:cubicBezTo>
                      <a:cubicBezTo>
                        <a:pt x="659" y="485"/>
                        <a:pt x="659" y="487"/>
                        <a:pt x="657" y="488"/>
                      </a:cubicBezTo>
                      <a:cubicBezTo>
                        <a:pt x="657" y="489"/>
                        <a:pt x="657" y="490"/>
                        <a:pt x="657" y="490"/>
                      </a:cubicBezTo>
                      <a:cubicBezTo>
                        <a:pt x="656" y="491"/>
                        <a:pt x="655" y="492"/>
                        <a:pt x="655" y="494"/>
                      </a:cubicBezTo>
                      <a:cubicBezTo>
                        <a:pt x="654" y="494"/>
                        <a:pt x="653" y="494"/>
                        <a:pt x="653" y="495"/>
                      </a:cubicBezTo>
                      <a:cubicBezTo>
                        <a:pt x="653" y="496"/>
                        <a:pt x="653" y="496"/>
                        <a:pt x="652" y="497"/>
                      </a:cubicBezTo>
                      <a:cubicBezTo>
                        <a:pt x="651" y="499"/>
                        <a:pt x="650" y="501"/>
                        <a:pt x="649" y="503"/>
                      </a:cubicBezTo>
                      <a:cubicBezTo>
                        <a:pt x="648" y="505"/>
                        <a:pt x="647" y="507"/>
                        <a:pt x="646" y="509"/>
                      </a:cubicBezTo>
                      <a:cubicBezTo>
                        <a:pt x="644" y="514"/>
                        <a:pt x="639" y="517"/>
                        <a:pt x="638" y="523"/>
                      </a:cubicBezTo>
                      <a:cubicBezTo>
                        <a:pt x="634" y="526"/>
                        <a:pt x="632" y="532"/>
                        <a:pt x="628" y="535"/>
                      </a:cubicBezTo>
                      <a:cubicBezTo>
                        <a:pt x="628" y="537"/>
                        <a:pt x="626" y="539"/>
                        <a:pt x="625" y="540"/>
                      </a:cubicBezTo>
                      <a:cubicBezTo>
                        <a:pt x="622" y="545"/>
                        <a:pt x="617" y="547"/>
                        <a:pt x="615" y="553"/>
                      </a:cubicBezTo>
                      <a:cubicBezTo>
                        <a:pt x="613" y="553"/>
                        <a:pt x="613" y="555"/>
                        <a:pt x="612" y="555"/>
                      </a:cubicBezTo>
                      <a:cubicBezTo>
                        <a:pt x="612" y="557"/>
                        <a:pt x="611" y="557"/>
                        <a:pt x="611" y="558"/>
                      </a:cubicBezTo>
                      <a:cubicBezTo>
                        <a:pt x="610" y="558"/>
                        <a:pt x="610" y="558"/>
                        <a:pt x="609" y="559"/>
                      </a:cubicBezTo>
                      <a:cubicBezTo>
                        <a:pt x="608" y="562"/>
                        <a:pt x="605" y="562"/>
                        <a:pt x="605" y="566"/>
                      </a:cubicBezTo>
                      <a:cubicBezTo>
                        <a:pt x="604" y="566"/>
                        <a:pt x="603" y="567"/>
                        <a:pt x="603" y="568"/>
                      </a:cubicBezTo>
                      <a:cubicBezTo>
                        <a:pt x="601" y="568"/>
                        <a:pt x="599" y="570"/>
                        <a:pt x="598" y="572"/>
                      </a:cubicBezTo>
                      <a:cubicBezTo>
                        <a:pt x="595" y="574"/>
                        <a:pt x="593" y="577"/>
                        <a:pt x="590" y="580"/>
                      </a:cubicBezTo>
                      <a:cubicBezTo>
                        <a:pt x="589" y="581"/>
                        <a:pt x="588" y="581"/>
                        <a:pt x="587" y="583"/>
                      </a:cubicBezTo>
                      <a:cubicBezTo>
                        <a:pt x="586" y="583"/>
                        <a:pt x="586" y="584"/>
                        <a:pt x="585" y="585"/>
                      </a:cubicBezTo>
                      <a:cubicBezTo>
                        <a:pt x="584" y="585"/>
                        <a:pt x="583" y="585"/>
                        <a:pt x="583" y="586"/>
                      </a:cubicBezTo>
                      <a:cubicBezTo>
                        <a:pt x="582" y="586"/>
                        <a:pt x="582" y="587"/>
                        <a:pt x="581" y="588"/>
                      </a:cubicBezTo>
                      <a:cubicBezTo>
                        <a:pt x="580" y="588"/>
                        <a:pt x="579" y="588"/>
                        <a:pt x="579" y="589"/>
                      </a:cubicBezTo>
                      <a:cubicBezTo>
                        <a:pt x="578" y="590"/>
                        <a:pt x="578" y="592"/>
                        <a:pt x="576" y="592"/>
                      </a:cubicBezTo>
                      <a:cubicBezTo>
                        <a:pt x="574" y="595"/>
                        <a:pt x="571" y="596"/>
                        <a:pt x="568" y="598"/>
                      </a:cubicBezTo>
                      <a:cubicBezTo>
                        <a:pt x="566" y="600"/>
                        <a:pt x="565" y="602"/>
                        <a:pt x="563" y="603"/>
                      </a:cubicBezTo>
                      <a:cubicBezTo>
                        <a:pt x="560" y="605"/>
                        <a:pt x="557" y="607"/>
                        <a:pt x="555" y="610"/>
                      </a:cubicBezTo>
                      <a:cubicBezTo>
                        <a:pt x="553" y="610"/>
                        <a:pt x="552" y="611"/>
                        <a:pt x="551" y="613"/>
                      </a:cubicBezTo>
                      <a:cubicBezTo>
                        <a:pt x="550" y="613"/>
                        <a:pt x="550" y="612"/>
                        <a:pt x="549" y="612"/>
                      </a:cubicBezTo>
                      <a:cubicBezTo>
                        <a:pt x="547" y="614"/>
                        <a:pt x="546" y="615"/>
                        <a:pt x="544" y="617"/>
                      </a:cubicBezTo>
                      <a:cubicBezTo>
                        <a:pt x="542" y="617"/>
                        <a:pt x="540" y="618"/>
                        <a:pt x="539" y="619"/>
                      </a:cubicBezTo>
                      <a:cubicBezTo>
                        <a:pt x="538" y="620"/>
                        <a:pt x="537" y="621"/>
                        <a:pt x="536" y="622"/>
                      </a:cubicBezTo>
                      <a:cubicBezTo>
                        <a:pt x="535" y="623"/>
                        <a:pt x="533" y="623"/>
                        <a:pt x="532" y="625"/>
                      </a:cubicBezTo>
                      <a:cubicBezTo>
                        <a:pt x="531" y="625"/>
                        <a:pt x="531" y="625"/>
                        <a:pt x="530" y="625"/>
                      </a:cubicBezTo>
                      <a:cubicBezTo>
                        <a:pt x="528" y="627"/>
                        <a:pt x="525" y="628"/>
                        <a:pt x="523" y="629"/>
                      </a:cubicBezTo>
                      <a:cubicBezTo>
                        <a:pt x="520" y="631"/>
                        <a:pt x="518" y="633"/>
                        <a:pt x="516" y="634"/>
                      </a:cubicBezTo>
                      <a:cubicBezTo>
                        <a:pt x="513" y="635"/>
                        <a:pt x="510" y="636"/>
                        <a:pt x="508" y="637"/>
                      </a:cubicBezTo>
                      <a:cubicBezTo>
                        <a:pt x="507" y="638"/>
                        <a:pt x="507" y="637"/>
                        <a:pt x="506" y="637"/>
                      </a:cubicBezTo>
                      <a:cubicBezTo>
                        <a:pt x="505" y="638"/>
                        <a:pt x="504" y="639"/>
                        <a:pt x="503" y="640"/>
                      </a:cubicBezTo>
                      <a:cubicBezTo>
                        <a:pt x="503" y="640"/>
                        <a:pt x="503" y="640"/>
                        <a:pt x="502" y="640"/>
                      </a:cubicBezTo>
                      <a:cubicBezTo>
                        <a:pt x="500" y="641"/>
                        <a:pt x="498" y="642"/>
                        <a:pt x="497" y="644"/>
                      </a:cubicBezTo>
                      <a:cubicBezTo>
                        <a:pt x="493" y="644"/>
                        <a:pt x="491" y="646"/>
                        <a:pt x="489" y="647"/>
                      </a:cubicBezTo>
                      <a:cubicBezTo>
                        <a:pt x="483" y="647"/>
                        <a:pt x="482" y="651"/>
                        <a:pt x="476" y="650"/>
                      </a:cubicBezTo>
                      <a:cubicBezTo>
                        <a:pt x="475" y="651"/>
                        <a:pt x="474" y="654"/>
                        <a:pt x="472" y="653"/>
                      </a:cubicBezTo>
                      <a:cubicBezTo>
                        <a:pt x="469" y="655"/>
                        <a:pt x="466" y="655"/>
                        <a:pt x="463" y="656"/>
                      </a:cubicBezTo>
                      <a:cubicBezTo>
                        <a:pt x="462" y="656"/>
                        <a:pt x="461" y="657"/>
                        <a:pt x="460" y="657"/>
                      </a:cubicBezTo>
                      <a:cubicBezTo>
                        <a:pt x="460" y="658"/>
                        <a:pt x="458" y="658"/>
                        <a:pt x="457" y="658"/>
                      </a:cubicBezTo>
                      <a:cubicBezTo>
                        <a:pt x="456" y="658"/>
                        <a:pt x="455" y="659"/>
                        <a:pt x="454" y="659"/>
                      </a:cubicBezTo>
                      <a:cubicBezTo>
                        <a:pt x="453" y="660"/>
                        <a:pt x="452" y="659"/>
                        <a:pt x="451" y="660"/>
                      </a:cubicBezTo>
                      <a:cubicBezTo>
                        <a:pt x="449" y="660"/>
                        <a:pt x="447" y="662"/>
                        <a:pt x="445" y="662"/>
                      </a:cubicBezTo>
                      <a:cubicBezTo>
                        <a:pt x="444" y="663"/>
                        <a:pt x="442" y="662"/>
                        <a:pt x="441" y="663"/>
                      </a:cubicBezTo>
                      <a:cubicBezTo>
                        <a:pt x="440" y="663"/>
                        <a:pt x="439" y="664"/>
                        <a:pt x="439" y="664"/>
                      </a:cubicBezTo>
                      <a:cubicBezTo>
                        <a:pt x="437" y="665"/>
                        <a:pt x="436" y="664"/>
                        <a:pt x="435" y="665"/>
                      </a:cubicBezTo>
                      <a:cubicBezTo>
                        <a:pt x="427" y="666"/>
                        <a:pt x="419" y="668"/>
                        <a:pt x="412" y="670"/>
                      </a:cubicBezTo>
                      <a:cubicBezTo>
                        <a:pt x="408" y="671"/>
                        <a:pt x="405" y="671"/>
                        <a:pt x="401" y="672"/>
                      </a:cubicBezTo>
                      <a:cubicBezTo>
                        <a:pt x="398" y="672"/>
                        <a:pt x="396" y="673"/>
                        <a:pt x="393" y="673"/>
                      </a:cubicBezTo>
                      <a:cubicBezTo>
                        <a:pt x="388" y="674"/>
                        <a:pt x="383" y="674"/>
                        <a:pt x="378" y="674"/>
                      </a:cubicBezTo>
                      <a:cubicBezTo>
                        <a:pt x="376" y="674"/>
                        <a:pt x="375" y="675"/>
                        <a:pt x="374" y="675"/>
                      </a:cubicBezTo>
                      <a:cubicBezTo>
                        <a:pt x="369" y="675"/>
                        <a:pt x="365" y="675"/>
                        <a:pt x="360" y="675"/>
                      </a:cubicBezTo>
                      <a:cubicBezTo>
                        <a:pt x="358" y="676"/>
                        <a:pt x="356" y="676"/>
                        <a:pt x="353" y="676"/>
                      </a:cubicBezTo>
                      <a:cubicBezTo>
                        <a:pt x="348" y="676"/>
                        <a:pt x="341" y="677"/>
                        <a:pt x="336" y="675"/>
                      </a:cubicBezTo>
                      <a:cubicBezTo>
                        <a:pt x="333" y="676"/>
                        <a:pt x="330" y="675"/>
                        <a:pt x="326" y="675"/>
                      </a:cubicBezTo>
                      <a:cubicBezTo>
                        <a:pt x="321" y="675"/>
                        <a:pt x="316" y="675"/>
                        <a:pt x="313" y="674"/>
                      </a:cubicBezTo>
                      <a:cubicBezTo>
                        <a:pt x="309" y="675"/>
                        <a:pt x="302" y="673"/>
                        <a:pt x="298" y="672"/>
                      </a:cubicBezTo>
                      <a:cubicBezTo>
                        <a:pt x="296" y="672"/>
                        <a:pt x="293" y="672"/>
                        <a:pt x="290" y="672"/>
                      </a:cubicBezTo>
                      <a:cubicBezTo>
                        <a:pt x="290" y="672"/>
                        <a:pt x="289" y="671"/>
                        <a:pt x="289" y="671"/>
                      </a:cubicBezTo>
                      <a:cubicBezTo>
                        <a:pt x="286" y="670"/>
                        <a:pt x="283" y="671"/>
                        <a:pt x="280" y="670"/>
                      </a:cubicBezTo>
                      <a:cubicBezTo>
                        <a:pt x="279" y="670"/>
                        <a:pt x="278" y="669"/>
                        <a:pt x="278" y="669"/>
                      </a:cubicBezTo>
                      <a:cubicBezTo>
                        <a:pt x="276" y="669"/>
                        <a:pt x="275" y="669"/>
                        <a:pt x="274" y="669"/>
                      </a:cubicBezTo>
                      <a:cubicBezTo>
                        <a:pt x="273" y="669"/>
                        <a:pt x="271" y="668"/>
                        <a:pt x="269" y="667"/>
                      </a:cubicBezTo>
                      <a:cubicBezTo>
                        <a:pt x="268" y="667"/>
                        <a:pt x="267" y="667"/>
                        <a:pt x="266" y="667"/>
                      </a:cubicBezTo>
                      <a:cubicBezTo>
                        <a:pt x="265" y="667"/>
                        <a:pt x="264" y="666"/>
                        <a:pt x="263" y="666"/>
                      </a:cubicBezTo>
                      <a:cubicBezTo>
                        <a:pt x="261" y="665"/>
                        <a:pt x="259" y="665"/>
                        <a:pt x="257" y="665"/>
                      </a:cubicBezTo>
                      <a:cubicBezTo>
                        <a:pt x="256" y="665"/>
                        <a:pt x="255" y="663"/>
                        <a:pt x="253" y="663"/>
                      </a:cubicBezTo>
                      <a:cubicBezTo>
                        <a:pt x="253" y="663"/>
                        <a:pt x="252" y="663"/>
                        <a:pt x="251" y="663"/>
                      </a:cubicBezTo>
                      <a:cubicBezTo>
                        <a:pt x="250" y="663"/>
                        <a:pt x="250" y="662"/>
                        <a:pt x="249" y="662"/>
                      </a:cubicBezTo>
                      <a:cubicBezTo>
                        <a:pt x="247" y="661"/>
                        <a:pt x="244" y="661"/>
                        <a:pt x="241" y="660"/>
                      </a:cubicBezTo>
                      <a:cubicBezTo>
                        <a:pt x="241" y="660"/>
                        <a:pt x="240" y="659"/>
                        <a:pt x="240" y="659"/>
                      </a:cubicBezTo>
                      <a:cubicBezTo>
                        <a:pt x="239" y="659"/>
                        <a:pt x="238" y="659"/>
                        <a:pt x="237" y="659"/>
                      </a:cubicBezTo>
                      <a:cubicBezTo>
                        <a:pt x="236" y="658"/>
                        <a:pt x="235" y="658"/>
                        <a:pt x="234" y="657"/>
                      </a:cubicBezTo>
                      <a:cubicBezTo>
                        <a:pt x="234" y="657"/>
                        <a:pt x="233" y="658"/>
                        <a:pt x="232" y="657"/>
                      </a:cubicBezTo>
                      <a:cubicBezTo>
                        <a:pt x="230" y="657"/>
                        <a:pt x="230" y="654"/>
                        <a:pt x="227" y="656"/>
                      </a:cubicBezTo>
                      <a:cubicBezTo>
                        <a:pt x="227" y="655"/>
                        <a:pt x="226" y="654"/>
                        <a:pt x="226" y="654"/>
                      </a:cubicBezTo>
                      <a:cubicBezTo>
                        <a:pt x="225" y="654"/>
                        <a:pt x="225" y="655"/>
                        <a:pt x="224" y="654"/>
                      </a:cubicBezTo>
                      <a:cubicBezTo>
                        <a:pt x="222" y="652"/>
                        <a:pt x="217" y="652"/>
                        <a:pt x="214" y="651"/>
                      </a:cubicBezTo>
                      <a:cubicBezTo>
                        <a:pt x="213" y="650"/>
                        <a:pt x="213" y="650"/>
                        <a:pt x="212" y="649"/>
                      </a:cubicBezTo>
                      <a:cubicBezTo>
                        <a:pt x="211" y="649"/>
                        <a:pt x="210" y="649"/>
                        <a:pt x="208" y="649"/>
                      </a:cubicBezTo>
                      <a:cubicBezTo>
                        <a:pt x="207" y="648"/>
                        <a:pt x="205" y="647"/>
                        <a:pt x="204" y="646"/>
                      </a:cubicBezTo>
                      <a:cubicBezTo>
                        <a:pt x="202" y="645"/>
                        <a:pt x="201" y="645"/>
                        <a:pt x="199" y="644"/>
                      </a:cubicBezTo>
                      <a:cubicBezTo>
                        <a:pt x="198" y="644"/>
                        <a:pt x="197" y="643"/>
                        <a:pt x="196" y="642"/>
                      </a:cubicBezTo>
                      <a:cubicBezTo>
                        <a:pt x="193" y="642"/>
                        <a:pt x="190" y="641"/>
                        <a:pt x="189" y="639"/>
                      </a:cubicBezTo>
                      <a:cubicBezTo>
                        <a:pt x="185" y="639"/>
                        <a:pt x="182" y="635"/>
                        <a:pt x="179" y="634"/>
                      </a:cubicBezTo>
                      <a:cubicBezTo>
                        <a:pt x="176" y="632"/>
                        <a:pt x="173" y="631"/>
                        <a:pt x="170" y="630"/>
                      </a:cubicBezTo>
                      <a:cubicBezTo>
                        <a:pt x="170" y="629"/>
                        <a:pt x="169" y="629"/>
                        <a:pt x="169" y="628"/>
                      </a:cubicBezTo>
                      <a:cubicBezTo>
                        <a:pt x="163" y="626"/>
                        <a:pt x="159" y="623"/>
                        <a:pt x="154" y="620"/>
                      </a:cubicBezTo>
                      <a:cubicBezTo>
                        <a:pt x="154" y="620"/>
                        <a:pt x="153" y="619"/>
                        <a:pt x="153" y="618"/>
                      </a:cubicBezTo>
                      <a:cubicBezTo>
                        <a:pt x="149" y="618"/>
                        <a:pt x="146" y="615"/>
                        <a:pt x="144" y="612"/>
                      </a:cubicBezTo>
                      <a:cubicBezTo>
                        <a:pt x="141" y="610"/>
                        <a:pt x="137" y="609"/>
                        <a:pt x="135" y="607"/>
                      </a:cubicBezTo>
                      <a:cubicBezTo>
                        <a:pt x="133" y="605"/>
                        <a:pt x="131" y="603"/>
                        <a:pt x="128" y="602"/>
                      </a:cubicBezTo>
                      <a:cubicBezTo>
                        <a:pt x="127" y="600"/>
                        <a:pt x="124" y="597"/>
                        <a:pt x="122" y="596"/>
                      </a:cubicBezTo>
                      <a:cubicBezTo>
                        <a:pt x="120" y="594"/>
                        <a:pt x="119" y="594"/>
                        <a:pt x="118" y="592"/>
                      </a:cubicBezTo>
                      <a:cubicBezTo>
                        <a:pt x="117" y="592"/>
                        <a:pt x="116" y="592"/>
                        <a:pt x="115" y="591"/>
                      </a:cubicBezTo>
                      <a:cubicBezTo>
                        <a:pt x="114" y="590"/>
                        <a:pt x="114" y="589"/>
                        <a:pt x="113" y="588"/>
                      </a:cubicBezTo>
                      <a:cubicBezTo>
                        <a:pt x="112" y="587"/>
                        <a:pt x="110" y="586"/>
                        <a:pt x="109" y="585"/>
                      </a:cubicBezTo>
                      <a:cubicBezTo>
                        <a:pt x="108" y="584"/>
                        <a:pt x="108" y="583"/>
                        <a:pt x="107" y="583"/>
                      </a:cubicBezTo>
                      <a:cubicBezTo>
                        <a:pt x="104" y="580"/>
                        <a:pt x="100" y="577"/>
                        <a:pt x="98" y="574"/>
                      </a:cubicBezTo>
                      <a:cubicBezTo>
                        <a:pt x="94" y="571"/>
                        <a:pt x="91" y="567"/>
                        <a:pt x="87" y="563"/>
                      </a:cubicBezTo>
                      <a:cubicBezTo>
                        <a:pt x="84" y="560"/>
                        <a:pt x="82" y="557"/>
                        <a:pt x="79" y="554"/>
                      </a:cubicBezTo>
                      <a:cubicBezTo>
                        <a:pt x="75" y="547"/>
                        <a:pt x="68" y="543"/>
                        <a:pt x="65" y="535"/>
                      </a:cubicBezTo>
                      <a:cubicBezTo>
                        <a:pt x="65" y="534"/>
                        <a:pt x="64" y="534"/>
                        <a:pt x="63" y="534"/>
                      </a:cubicBezTo>
                      <a:cubicBezTo>
                        <a:pt x="63" y="532"/>
                        <a:pt x="61" y="531"/>
                        <a:pt x="60" y="529"/>
                      </a:cubicBezTo>
                      <a:cubicBezTo>
                        <a:pt x="58" y="526"/>
                        <a:pt x="56" y="522"/>
                        <a:pt x="53" y="520"/>
                      </a:cubicBezTo>
                      <a:cubicBezTo>
                        <a:pt x="54" y="517"/>
                        <a:pt x="51" y="518"/>
                        <a:pt x="51" y="515"/>
                      </a:cubicBezTo>
                      <a:cubicBezTo>
                        <a:pt x="49" y="513"/>
                        <a:pt x="48" y="511"/>
                        <a:pt x="46" y="508"/>
                      </a:cubicBezTo>
                      <a:cubicBezTo>
                        <a:pt x="43" y="504"/>
                        <a:pt x="42" y="500"/>
                        <a:pt x="39" y="496"/>
                      </a:cubicBezTo>
                      <a:cubicBezTo>
                        <a:pt x="39" y="493"/>
                        <a:pt x="37" y="492"/>
                        <a:pt x="36" y="490"/>
                      </a:cubicBezTo>
                      <a:cubicBezTo>
                        <a:pt x="34" y="486"/>
                        <a:pt x="33" y="481"/>
                        <a:pt x="30" y="478"/>
                      </a:cubicBezTo>
                      <a:cubicBezTo>
                        <a:pt x="30" y="477"/>
                        <a:pt x="30" y="477"/>
                        <a:pt x="30" y="476"/>
                      </a:cubicBezTo>
                      <a:cubicBezTo>
                        <a:pt x="30" y="475"/>
                        <a:pt x="29" y="475"/>
                        <a:pt x="28" y="473"/>
                      </a:cubicBezTo>
                      <a:cubicBezTo>
                        <a:pt x="28" y="473"/>
                        <a:pt x="29" y="472"/>
                        <a:pt x="29" y="472"/>
                      </a:cubicBezTo>
                      <a:cubicBezTo>
                        <a:pt x="28" y="471"/>
                        <a:pt x="27" y="470"/>
                        <a:pt x="26" y="470"/>
                      </a:cubicBezTo>
                      <a:cubicBezTo>
                        <a:pt x="26" y="468"/>
                        <a:pt x="26" y="466"/>
                        <a:pt x="25" y="464"/>
                      </a:cubicBezTo>
                      <a:cubicBezTo>
                        <a:pt x="24" y="463"/>
                        <a:pt x="23" y="462"/>
                        <a:pt x="23" y="461"/>
                      </a:cubicBezTo>
                      <a:cubicBezTo>
                        <a:pt x="23" y="460"/>
                        <a:pt x="23" y="459"/>
                        <a:pt x="23" y="458"/>
                      </a:cubicBezTo>
                      <a:cubicBezTo>
                        <a:pt x="22" y="455"/>
                        <a:pt x="19" y="451"/>
                        <a:pt x="18" y="449"/>
                      </a:cubicBezTo>
                      <a:cubicBezTo>
                        <a:pt x="18" y="448"/>
                        <a:pt x="18" y="447"/>
                        <a:pt x="18" y="446"/>
                      </a:cubicBezTo>
                      <a:cubicBezTo>
                        <a:pt x="18" y="445"/>
                        <a:pt x="17" y="444"/>
                        <a:pt x="17" y="443"/>
                      </a:cubicBezTo>
                      <a:cubicBezTo>
                        <a:pt x="17" y="442"/>
                        <a:pt x="17" y="441"/>
                        <a:pt x="16" y="440"/>
                      </a:cubicBezTo>
                      <a:cubicBezTo>
                        <a:pt x="16" y="439"/>
                        <a:pt x="15" y="438"/>
                        <a:pt x="15" y="437"/>
                      </a:cubicBezTo>
                      <a:cubicBezTo>
                        <a:pt x="14" y="435"/>
                        <a:pt x="14" y="433"/>
                        <a:pt x="14" y="431"/>
                      </a:cubicBezTo>
                      <a:cubicBezTo>
                        <a:pt x="13" y="430"/>
                        <a:pt x="12" y="429"/>
                        <a:pt x="12" y="428"/>
                      </a:cubicBezTo>
                      <a:cubicBezTo>
                        <a:pt x="12" y="427"/>
                        <a:pt x="12" y="426"/>
                        <a:pt x="11" y="424"/>
                      </a:cubicBezTo>
                      <a:cubicBezTo>
                        <a:pt x="11" y="424"/>
                        <a:pt x="10" y="423"/>
                        <a:pt x="10" y="422"/>
                      </a:cubicBezTo>
                      <a:cubicBezTo>
                        <a:pt x="10" y="420"/>
                        <a:pt x="10" y="419"/>
                        <a:pt x="10" y="418"/>
                      </a:cubicBezTo>
                      <a:cubicBezTo>
                        <a:pt x="10" y="416"/>
                        <a:pt x="9" y="415"/>
                        <a:pt x="9" y="414"/>
                      </a:cubicBezTo>
                      <a:cubicBezTo>
                        <a:pt x="9" y="413"/>
                        <a:pt x="9" y="412"/>
                        <a:pt x="9" y="411"/>
                      </a:cubicBezTo>
                      <a:cubicBezTo>
                        <a:pt x="8" y="411"/>
                        <a:pt x="8" y="410"/>
                        <a:pt x="7" y="409"/>
                      </a:cubicBezTo>
                      <a:cubicBezTo>
                        <a:pt x="7" y="407"/>
                        <a:pt x="7" y="405"/>
                        <a:pt x="7" y="403"/>
                      </a:cubicBezTo>
                      <a:cubicBezTo>
                        <a:pt x="7" y="402"/>
                        <a:pt x="6" y="401"/>
                        <a:pt x="6" y="401"/>
                      </a:cubicBezTo>
                      <a:cubicBezTo>
                        <a:pt x="5" y="399"/>
                        <a:pt x="6" y="397"/>
                        <a:pt x="5" y="396"/>
                      </a:cubicBezTo>
                      <a:cubicBezTo>
                        <a:pt x="5" y="394"/>
                        <a:pt x="4" y="393"/>
                        <a:pt x="5" y="391"/>
                      </a:cubicBezTo>
                      <a:cubicBezTo>
                        <a:pt x="4" y="389"/>
                        <a:pt x="4" y="386"/>
                        <a:pt x="3" y="385"/>
                      </a:cubicBezTo>
                      <a:cubicBezTo>
                        <a:pt x="3" y="380"/>
                        <a:pt x="3" y="375"/>
                        <a:pt x="2" y="369"/>
                      </a:cubicBezTo>
                      <a:cubicBezTo>
                        <a:pt x="2" y="368"/>
                        <a:pt x="1" y="367"/>
                        <a:pt x="1" y="367"/>
                      </a:cubicBezTo>
                      <a:cubicBezTo>
                        <a:pt x="1" y="366"/>
                        <a:pt x="1" y="364"/>
                        <a:pt x="1" y="363"/>
                      </a:cubicBezTo>
                      <a:cubicBezTo>
                        <a:pt x="1" y="354"/>
                        <a:pt x="0" y="344"/>
                        <a:pt x="1" y="335"/>
                      </a:cubicBezTo>
                      <a:cubicBezTo>
                        <a:pt x="1" y="331"/>
                        <a:pt x="0" y="327"/>
                        <a:pt x="0" y="323"/>
                      </a:cubicBezTo>
                      <a:cubicBezTo>
                        <a:pt x="0" y="322"/>
                        <a:pt x="1" y="321"/>
                        <a:pt x="1" y="320"/>
                      </a:cubicBezTo>
                      <a:cubicBezTo>
                        <a:pt x="2" y="318"/>
                        <a:pt x="1" y="315"/>
                        <a:pt x="1" y="313"/>
                      </a:cubicBezTo>
                      <a:cubicBezTo>
                        <a:pt x="2" y="311"/>
                        <a:pt x="2" y="309"/>
                        <a:pt x="2" y="307"/>
                      </a:cubicBezTo>
                      <a:cubicBezTo>
                        <a:pt x="3" y="304"/>
                        <a:pt x="3" y="301"/>
                        <a:pt x="3" y="298"/>
                      </a:cubicBezTo>
                      <a:cubicBezTo>
                        <a:pt x="4" y="294"/>
                        <a:pt x="4" y="289"/>
                        <a:pt x="5" y="285"/>
                      </a:cubicBezTo>
                      <a:cubicBezTo>
                        <a:pt x="5" y="284"/>
                        <a:pt x="5" y="284"/>
                        <a:pt x="5" y="283"/>
                      </a:cubicBezTo>
                      <a:cubicBezTo>
                        <a:pt x="7" y="279"/>
                        <a:pt x="6" y="275"/>
                        <a:pt x="8" y="272"/>
                      </a:cubicBezTo>
                      <a:cubicBezTo>
                        <a:pt x="8" y="271"/>
                        <a:pt x="7" y="270"/>
                        <a:pt x="7" y="268"/>
                      </a:cubicBezTo>
                      <a:cubicBezTo>
                        <a:pt x="7" y="268"/>
                        <a:pt x="8" y="267"/>
                        <a:pt x="9" y="266"/>
                      </a:cubicBezTo>
                      <a:cubicBezTo>
                        <a:pt x="9" y="265"/>
                        <a:pt x="9" y="264"/>
                        <a:pt x="9" y="263"/>
                      </a:cubicBezTo>
                      <a:cubicBezTo>
                        <a:pt x="9" y="262"/>
                        <a:pt x="10" y="261"/>
                        <a:pt x="10" y="260"/>
                      </a:cubicBezTo>
                      <a:cubicBezTo>
                        <a:pt x="10" y="259"/>
                        <a:pt x="10" y="258"/>
                        <a:pt x="10" y="257"/>
                      </a:cubicBezTo>
                      <a:cubicBezTo>
                        <a:pt x="10" y="256"/>
                        <a:pt x="11" y="255"/>
                        <a:pt x="11" y="255"/>
                      </a:cubicBezTo>
                      <a:cubicBezTo>
                        <a:pt x="13" y="251"/>
                        <a:pt x="13" y="247"/>
                        <a:pt x="14" y="243"/>
                      </a:cubicBezTo>
                      <a:cubicBezTo>
                        <a:pt x="14" y="242"/>
                        <a:pt x="15" y="240"/>
                        <a:pt x="15" y="239"/>
                      </a:cubicBezTo>
                      <a:cubicBezTo>
                        <a:pt x="16" y="237"/>
                        <a:pt x="17" y="235"/>
                        <a:pt x="18" y="234"/>
                      </a:cubicBezTo>
                      <a:cubicBezTo>
                        <a:pt x="19" y="231"/>
                        <a:pt x="19" y="228"/>
                        <a:pt x="20" y="226"/>
                      </a:cubicBezTo>
                      <a:cubicBezTo>
                        <a:pt x="20" y="225"/>
                        <a:pt x="21" y="224"/>
                        <a:pt x="21" y="223"/>
                      </a:cubicBezTo>
                      <a:cubicBezTo>
                        <a:pt x="22" y="222"/>
                        <a:pt x="21" y="221"/>
                        <a:pt x="22" y="220"/>
                      </a:cubicBezTo>
                      <a:cubicBezTo>
                        <a:pt x="22" y="218"/>
                        <a:pt x="24" y="217"/>
                        <a:pt x="25" y="215"/>
                      </a:cubicBezTo>
                      <a:cubicBezTo>
                        <a:pt x="24" y="210"/>
                        <a:pt x="28" y="209"/>
                        <a:pt x="28" y="205"/>
                      </a:cubicBezTo>
                      <a:cubicBezTo>
                        <a:pt x="30" y="204"/>
                        <a:pt x="30" y="201"/>
                        <a:pt x="32" y="200"/>
                      </a:cubicBezTo>
                      <a:cubicBezTo>
                        <a:pt x="31" y="197"/>
                        <a:pt x="33" y="196"/>
                        <a:pt x="34" y="193"/>
                      </a:cubicBezTo>
                      <a:cubicBezTo>
                        <a:pt x="34" y="192"/>
                        <a:pt x="34" y="191"/>
                        <a:pt x="34" y="190"/>
                      </a:cubicBezTo>
                      <a:cubicBezTo>
                        <a:pt x="35" y="190"/>
                        <a:pt x="36" y="189"/>
                        <a:pt x="36" y="188"/>
                      </a:cubicBezTo>
                      <a:cubicBezTo>
                        <a:pt x="37" y="188"/>
                        <a:pt x="37" y="186"/>
                        <a:pt x="37" y="186"/>
                      </a:cubicBezTo>
                      <a:cubicBezTo>
                        <a:pt x="39" y="182"/>
                        <a:pt x="42" y="180"/>
                        <a:pt x="42" y="175"/>
                      </a:cubicBezTo>
                      <a:cubicBezTo>
                        <a:pt x="44" y="173"/>
                        <a:pt x="47" y="171"/>
                        <a:pt x="47" y="167"/>
                      </a:cubicBezTo>
                      <a:cubicBezTo>
                        <a:pt x="48" y="167"/>
                        <a:pt x="49" y="166"/>
                        <a:pt x="49" y="166"/>
                      </a:cubicBezTo>
                      <a:cubicBezTo>
                        <a:pt x="50" y="163"/>
                        <a:pt x="52" y="161"/>
                        <a:pt x="53" y="159"/>
                      </a:cubicBezTo>
                      <a:cubicBezTo>
                        <a:pt x="54" y="156"/>
                        <a:pt x="56" y="153"/>
                        <a:pt x="59" y="152"/>
                      </a:cubicBezTo>
                      <a:cubicBezTo>
                        <a:pt x="59" y="149"/>
                        <a:pt x="60" y="148"/>
                        <a:pt x="62" y="147"/>
                      </a:cubicBezTo>
                      <a:cubicBezTo>
                        <a:pt x="62" y="147"/>
                        <a:pt x="61" y="146"/>
                        <a:pt x="61" y="146"/>
                      </a:cubicBezTo>
                      <a:cubicBezTo>
                        <a:pt x="62" y="145"/>
                        <a:pt x="63" y="144"/>
                        <a:pt x="63" y="142"/>
                      </a:cubicBezTo>
                      <a:cubicBezTo>
                        <a:pt x="64" y="142"/>
                        <a:pt x="65" y="140"/>
                        <a:pt x="66" y="139"/>
                      </a:cubicBezTo>
                      <a:cubicBezTo>
                        <a:pt x="67" y="136"/>
                        <a:pt x="68" y="134"/>
                        <a:pt x="71" y="133"/>
                      </a:cubicBezTo>
                      <a:cubicBezTo>
                        <a:pt x="71" y="133"/>
                        <a:pt x="71" y="133"/>
                        <a:pt x="71" y="132"/>
                      </a:cubicBezTo>
                      <a:cubicBezTo>
                        <a:pt x="73" y="131"/>
                        <a:pt x="74" y="128"/>
                        <a:pt x="76" y="127"/>
                      </a:cubicBezTo>
                      <a:cubicBezTo>
                        <a:pt x="78" y="122"/>
                        <a:pt x="83" y="120"/>
                        <a:pt x="85" y="115"/>
                      </a:cubicBezTo>
                      <a:cubicBezTo>
                        <a:pt x="88" y="112"/>
                        <a:pt x="92" y="108"/>
                        <a:pt x="95" y="104"/>
                      </a:cubicBezTo>
                      <a:cubicBezTo>
                        <a:pt x="95" y="104"/>
                        <a:pt x="96" y="104"/>
                        <a:pt x="96" y="104"/>
                      </a:cubicBezTo>
                      <a:cubicBezTo>
                        <a:pt x="98" y="100"/>
                        <a:pt x="101" y="99"/>
                        <a:pt x="104" y="96"/>
                      </a:cubicBezTo>
                      <a:cubicBezTo>
                        <a:pt x="104" y="95"/>
                        <a:pt x="105" y="95"/>
                        <a:pt x="106" y="95"/>
                      </a:cubicBezTo>
                      <a:cubicBezTo>
                        <a:pt x="107" y="93"/>
                        <a:pt x="108" y="91"/>
                        <a:pt x="110" y="90"/>
                      </a:cubicBezTo>
                      <a:cubicBezTo>
                        <a:pt x="111" y="90"/>
                        <a:pt x="111" y="89"/>
                        <a:pt x="111" y="88"/>
                      </a:cubicBezTo>
                      <a:cubicBezTo>
                        <a:pt x="115" y="86"/>
                        <a:pt x="118" y="82"/>
                        <a:pt x="122" y="79"/>
                      </a:cubicBezTo>
                      <a:cubicBezTo>
                        <a:pt x="129" y="75"/>
                        <a:pt x="133" y="68"/>
                        <a:pt x="141" y="65"/>
                      </a:cubicBezTo>
                      <a:cubicBezTo>
                        <a:pt x="142" y="65"/>
                        <a:pt x="142" y="64"/>
                        <a:pt x="142" y="63"/>
                      </a:cubicBezTo>
                      <a:cubicBezTo>
                        <a:pt x="146" y="61"/>
                        <a:pt x="150" y="59"/>
                        <a:pt x="154" y="56"/>
                      </a:cubicBezTo>
                      <a:cubicBezTo>
                        <a:pt x="155" y="56"/>
                        <a:pt x="155" y="55"/>
                        <a:pt x="156" y="55"/>
                      </a:cubicBezTo>
                      <a:cubicBezTo>
                        <a:pt x="157" y="54"/>
                        <a:pt x="158" y="54"/>
                        <a:pt x="158" y="54"/>
                      </a:cubicBezTo>
                      <a:cubicBezTo>
                        <a:pt x="159" y="53"/>
                        <a:pt x="160" y="52"/>
                        <a:pt x="161" y="51"/>
                      </a:cubicBezTo>
                      <a:cubicBezTo>
                        <a:pt x="162" y="50"/>
                        <a:pt x="164" y="50"/>
                        <a:pt x="166" y="49"/>
                      </a:cubicBezTo>
                      <a:cubicBezTo>
                        <a:pt x="167" y="48"/>
                        <a:pt x="167" y="48"/>
                        <a:pt x="168" y="47"/>
                      </a:cubicBezTo>
                      <a:cubicBezTo>
                        <a:pt x="170" y="46"/>
                        <a:pt x="173" y="45"/>
                        <a:pt x="175" y="44"/>
                      </a:cubicBezTo>
                      <a:cubicBezTo>
                        <a:pt x="176" y="44"/>
                        <a:pt x="176" y="43"/>
                        <a:pt x="177" y="42"/>
                      </a:cubicBezTo>
                      <a:cubicBezTo>
                        <a:pt x="179" y="41"/>
                        <a:pt x="182" y="41"/>
                        <a:pt x="183" y="39"/>
                      </a:cubicBezTo>
                      <a:cubicBezTo>
                        <a:pt x="185" y="38"/>
                        <a:pt x="187" y="37"/>
                        <a:pt x="189" y="36"/>
                      </a:cubicBezTo>
                      <a:cubicBezTo>
                        <a:pt x="190" y="36"/>
                        <a:pt x="191" y="35"/>
                        <a:pt x="192" y="34"/>
                      </a:cubicBezTo>
                      <a:cubicBezTo>
                        <a:pt x="192" y="34"/>
                        <a:pt x="193" y="34"/>
                        <a:pt x="194" y="34"/>
                      </a:cubicBezTo>
                      <a:cubicBezTo>
                        <a:pt x="196" y="33"/>
                        <a:pt x="197" y="32"/>
                        <a:pt x="199" y="31"/>
                      </a:cubicBezTo>
                      <a:cubicBezTo>
                        <a:pt x="201" y="30"/>
                        <a:pt x="202" y="30"/>
                        <a:pt x="204" y="29"/>
                      </a:cubicBezTo>
                      <a:cubicBezTo>
                        <a:pt x="206" y="29"/>
                        <a:pt x="207" y="28"/>
                        <a:pt x="210" y="27"/>
                      </a:cubicBezTo>
                      <a:cubicBezTo>
                        <a:pt x="214" y="26"/>
                        <a:pt x="217" y="24"/>
                        <a:pt x="221" y="23"/>
                      </a:cubicBezTo>
                      <a:cubicBezTo>
                        <a:pt x="225" y="22"/>
                        <a:pt x="228" y="19"/>
                        <a:pt x="231" y="19"/>
                      </a:cubicBezTo>
                      <a:cubicBezTo>
                        <a:pt x="231" y="19"/>
                        <a:pt x="233" y="19"/>
                        <a:pt x="234" y="19"/>
                      </a:cubicBezTo>
                      <a:cubicBezTo>
                        <a:pt x="235" y="18"/>
                        <a:pt x="236" y="17"/>
                        <a:pt x="237" y="17"/>
                      </a:cubicBezTo>
                      <a:cubicBezTo>
                        <a:pt x="238" y="16"/>
                        <a:pt x="240" y="17"/>
                        <a:pt x="241" y="16"/>
                      </a:cubicBezTo>
                      <a:cubicBezTo>
                        <a:pt x="245" y="15"/>
                        <a:pt x="250" y="13"/>
                        <a:pt x="254" y="13"/>
                      </a:cubicBezTo>
                      <a:cubicBezTo>
                        <a:pt x="258" y="12"/>
                        <a:pt x="261" y="11"/>
                        <a:pt x="264" y="9"/>
                      </a:cubicBezTo>
                      <a:cubicBezTo>
                        <a:pt x="265" y="9"/>
                        <a:pt x="268" y="10"/>
                        <a:pt x="270" y="8"/>
                      </a:cubicBezTo>
                      <a:cubicBezTo>
                        <a:pt x="272" y="8"/>
                        <a:pt x="273" y="8"/>
                        <a:pt x="274" y="7"/>
                      </a:cubicBezTo>
                      <a:cubicBezTo>
                        <a:pt x="281" y="6"/>
                        <a:pt x="288" y="5"/>
                        <a:pt x="295" y="4"/>
                      </a:cubicBezTo>
                      <a:cubicBezTo>
                        <a:pt x="297" y="4"/>
                        <a:pt x="299" y="3"/>
                        <a:pt x="300" y="3"/>
                      </a:cubicBezTo>
                      <a:cubicBezTo>
                        <a:pt x="303" y="3"/>
                        <a:pt x="305" y="3"/>
                        <a:pt x="307" y="3"/>
                      </a:cubicBezTo>
                      <a:cubicBezTo>
                        <a:pt x="309" y="2"/>
                        <a:pt x="312" y="1"/>
                        <a:pt x="314" y="1"/>
                      </a:cubicBezTo>
                      <a:cubicBezTo>
                        <a:pt x="317" y="1"/>
                        <a:pt x="320" y="2"/>
                        <a:pt x="323" y="1"/>
                      </a:cubicBezTo>
                      <a:cubicBezTo>
                        <a:pt x="323" y="1"/>
                        <a:pt x="324" y="1"/>
                        <a:pt x="325" y="0"/>
                      </a:cubicBezTo>
                      <a:cubicBezTo>
                        <a:pt x="327" y="0"/>
                        <a:pt x="328" y="1"/>
                        <a:pt x="330" y="1"/>
                      </a:cubicBezTo>
                      <a:cubicBezTo>
                        <a:pt x="330" y="1"/>
                        <a:pt x="331" y="0"/>
                        <a:pt x="332" y="0"/>
                      </a:cubicBezTo>
                      <a:cubicBezTo>
                        <a:pt x="334" y="0"/>
                        <a:pt x="336" y="1"/>
                        <a:pt x="337" y="1"/>
                      </a:cubicBezTo>
                      <a:cubicBezTo>
                        <a:pt x="339" y="1"/>
                        <a:pt x="340" y="0"/>
                        <a:pt x="341" y="0"/>
                      </a:cubicBezTo>
                      <a:cubicBezTo>
                        <a:pt x="343" y="0"/>
                        <a:pt x="344" y="0"/>
                        <a:pt x="345" y="0"/>
                      </a:cubicBezTo>
                      <a:cubicBezTo>
                        <a:pt x="346" y="0"/>
                        <a:pt x="346" y="0"/>
                        <a:pt x="347" y="0"/>
                      </a:cubicBezTo>
                      <a:cubicBezTo>
                        <a:pt x="350" y="0"/>
                        <a:pt x="353" y="1"/>
                        <a:pt x="355" y="1"/>
                      </a:cubicBezTo>
                      <a:cubicBezTo>
                        <a:pt x="356" y="1"/>
                        <a:pt x="357" y="0"/>
                        <a:pt x="358" y="0"/>
                      </a:cubicBezTo>
                      <a:cubicBezTo>
                        <a:pt x="359" y="0"/>
                        <a:pt x="359" y="1"/>
                        <a:pt x="360" y="1"/>
                      </a:cubicBezTo>
                      <a:cubicBezTo>
                        <a:pt x="365" y="2"/>
                        <a:pt x="372" y="1"/>
                        <a:pt x="378" y="1"/>
                      </a:cubicBezTo>
                      <a:cubicBezTo>
                        <a:pt x="380" y="1"/>
                        <a:pt x="383" y="2"/>
                        <a:pt x="385" y="3"/>
                      </a:cubicBezTo>
                      <a:cubicBezTo>
                        <a:pt x="386" y="3"/>
                        <a:pt x="387" y="3"/>
                        <a:pt x="388" y="3"/>
                      </a:cubicBezTo>
                      <a:cubicBezTo>
                        <a:pt x="389" y="3"/>
                        <a:pt x="390" y="3"/>
                        <a:pt x="391" y="4"/>
                      </a:cubicBezTo>
                      <a:cubicBezTo>
                        <a:pt x="393" y="4"/>
                        <a:pt x="395" y="3"/>
                        <a:pt x="396" y="4"/>
                      </a:cubicBezTo>
                      <a:cubicBezTo>
                        <a:pt x="407" y="4"/>
                        <a:pt x="414" y="7"/>
                        <a:pt x="422" y="9"/>
                      </a:cubicBezTo>
                      <a:cubicBezTo>
                        <a:pt x="423" y="9"/>
                        <a:pt x="424" y="10"/>
                        <a:pt x="425" y="10"/>
                      </a:cubicBezTo>
                      <a:cubicBezTo>
                        <a:pt x="429" y="9"/>
                        <a:pt x="435" y="11"/>
                        <a:pt x="439" y="13"/>
                      </a:cubicBezTo>
                      <a:cubicBezTo>
                        <a:pt x="443" y="14"/>
                        <a:pt x="447" y="14"/>
                        <a:pt x="450" y="16"/>
                      </a:cubicBezTo>
                      <a:cubicBezTo>
                        <a:pt x="455" y="16"/>
                        <a:pt x="460" y="18"/>
                        <a:pt x="463" y="20"/>
                      </a:cubicBezTo>
                      <a:cubicBezTo>
                        <a:pt x="472" y="22"/>
                        <a:pt x="477" y="26"/>
                        <a:pt x="486" y="28"/>
                      </a:cubicBezTo>
                      <a:cubicBezTo>
                        <a:pt x="486" y="29"/>
                        <a:pt x="487" y="30"/>
                        <a:pt x="488" y="30"/>
                      </a:cubicBezTo>
                      <a:cubicBezTo>
                        <a:pt x="495" y="31"/>
                        <a:pt x="499" y="35"/>
                        <a:pt x="505" y="37"/>
                      </a:cubicBezTo>
                      <a:cubicBezTo>
                        <a:pt x="509" y="41"/>
                        <a:pt x="515" y="43"/>
                        <a:pt x="520" y="45"/>
                      </a:cubicBezTo>
                      <a:cubicBezTo>
                        <a:pt x="522" y="46"/>
                        <a:pt x="523" y="46"/>
                        <a:pt x="524" y="48"/>
                      </a:cubicBezTo>
                      <a:cubicBezTo>
                        <a:pt x="526" y="48"/>
                        <a:pt x="526" y="49"/>
                        <a:pt x="528" y="50"/>
                      </a:cubicBezTo>
                      <a:cubicBezTo>
                        <a:pt x="528" y="50"/>
                        <a:pt x="528" y="51"/>
                        <a:pt x="528" y="51"/>
                      </a:cubicBezTo>
                      <a:close/>
                      <a:moveTo>
                        <a:pt x="543" y="78"/>
                      </a:moveTo>
                      <a:cubicBezTo>
                        <a:pt x="538" y="76"/>
                        <a:pt x="536" y="73"/>
                        <a:pt x="532" y="70"/>
                      </a:cubicBezTo>
                      <a:cubicBezTo>
                        <a:pt x="529" y="71"/>
                        <a:pt x="529" y="68"/>
                        <a:pt x="527" y="67"/>
                      </a:cubicBezTo>
                      <a:cubicBezTo>
                        <a:pt x="526" y="67"/>
                        <a:pt x="525" y="67"/>
                        <a:pt x="524" y="66"/>
                      </a:cubicBezTo>
                      <a:cubicBezTo>
                        <a:pt x="523" y="65"/>
                        <a:pt x="523" y="64"/>
                        <a:pt x="522" y="63"/>
                      </a:cubicBezTo>
                      <a:cubicBezTo>
                        <a:pt x="521" y="63"/>
                        <a:pt x="520" y="63"/>
                        <a:pt x="519" y="63"/>
                      </a:cubicBezTo>
                      <a:cubicBezTo>
                        <a:pt x="519" y="63"/>
                        <a:pt x="518" y="62"/>
                        <a:pt x="517" y="61"/>
                      </a:cubicBezTo>
                      <a:cubicBezTo>
                        <a:pt x="517" y="61"/>
                        <a:pt x="515" y="60"/>
                        <a:pt x="514" y="60"/>
                      </a:cubicBezTo>
                      <a:cubicBezTo>
                        <a:pt x="514" y="59"/>
                        <a:pt x="513" y="58"/>
                        <a:pt x="512" y="58"/>
                      </a:cubicBezTo>
                      <a:cubicBezTo>
                        <a:pt x="510" y="57"/>
                        <a:pt x="508" y="56"/>
                        <a:pt x="506" y="55"/>
                      </a:cubicBezTo>
                      <a:cubicBezTo>
                        <a:pt x="505" y="54"/>
                        <a:pt x="504" y="53"/>
                        <a:pt x="503" y="53"/>
                      </a:cubicBezTo>
                      <a:cubicBezTo>
                        <a:pt x="502" y="52"/>
                        <a:pt x="501" y="52"/>
                        <a:pt x="500" y="52"/>
                      </a:cubicBezTo>
                      <a:cubicBezTo>
                        <a:pt x="500" y="52"/>
                        <a:pt x="499" y="50"/>
                        <a:pt x="499" y="50"/>
                      </a:cubicBezTo>
                      <a:cubicBezTo>
                        <a:pt x="498" y="50"/>
                        <a:pt x="497" y="50"/>
                        <a:pt x="496" y="50"/>
                      </a:cubicBezTo>
                      <a:cubicBezTo>
                        <a:pt x="494" y="49"/>
                        <a:pt x="492" y="47"/>
                        <a:pt x="491" y="46"/>
                      </a:cubicBezTo>
                      <a:cubicBezTo>
                        <a:pt x="490" y="46"/>
                        <a:pt x="489" y="46"/>
                        <a:pt x="488" y="46"/>
                      </a:cubicBezTo>
                      <a:cubicBezTo>
                        <a:pt x="487" y="45"/>
                        <a:pt x="486" y="44"/>
                        <a:pt x="484" y="43"/>
                      </a:cubicBezTo>
                      <a:cubicBezTo>
                        <a:pt x="483" y="43"/>
                        <a:pt x="483" y="43"/>
                        <a:pt x="482" y="43"/>
                      </a:cubicBezTo>
                      <a:cubicBezTo>
                        <a:pt x="480" y="42"/>
                        <a:pt x="478" y="41"/>
                        <a:pt x="476" y="40"/>
                      </a:cubicBezTo>
                      <a:cubicBezTo>
                        <a:pt x="476" y="40"/>
                        <a:pt x="475" y="40"/>
                        <a:pt x="474" y="40"/>
                      </a:cubicBezTo>
                      <a:cubicBezTo>
                        <a:pt x="473" y="39"/>
                        <a:pt x="473" y="39"/>
                        <a:pt x="472" y="38"/>
                      </a:cubicBezTo>
                      <a:cubicBezTo>
                        <a:pt x="471" y="38"/>
                        <a:pt x="470" y="38"/>
                        <a:pt x="469" y="38"/>
                      </a:cubicBezTo>
                      <a:cubicBezTo>
                        <a:pt x="467" y="37"/>
                        <a:pt x="465" y="35"/>
                        <a:pt x="463" y="35"/>
                      </a:cubicBezTo>
                      <a:cubicBezTo>
                        <a:pt x="463" y="35"/>
                        <a:pt x="462" y="35"/>
                        <a:pt x="461" y="35"/>
                      </a:cubicBezTo>
                      <a:cubicBezTo>
                        <a:pt x="460" y="35"/>
                        <a:pt x="459" y="34"/>
                        <a:pt x="459" y="34"/>
                      </a:cubicBezTo>
                      <a:cubicBezTo>
                        <a:pt x="457" y="33"/>
                        <a:pt x="455" y="33"/>
                        <a:pt x="453" y="32"/>
                      </a:cubicBezTo>
                      <a:cubicBezTo>
                        <a:pt x="452" y="31"/>
                        <a:pt x="450" y="30"/>
                        <a:pt x="448" y="30"/>
                      </a:cubicBezTo>
                      <a:cubicBezTo>
                        <a:pt x="447" y="29"/>
                        <a:pt x="445" y="30"/>
                        <a:pt x="444" y="29"/>
                      </a:cubicBezTo>
                      <a:cubicBezTo>
                        <a:pt x="440" y="28"/>
                        <a:pt x="435" y="26"/>
                        <a:pt x="431" y="25"/>
                      </a:cubicBezTo>
                      <a:cubicBezTo>
                        <a:pt x="429" y="24"/>
                        <a:pt x="426" y="23"/>
                        <a:pt x="424" y="23"/>
                      </a:cubicBezTo>
                      <a:cubicBezTo>
                        <a:pt x="423" y="23"/>
                        <a:pt x="422" y="23"/>
                        <a:pt x="422" y="23"/>
                      </a:cubicBezTo>
                      <a:cubicBezTo>
                        <a:pt x="421" y="23"/>
                        <a:pt x="419" y="22"/>
                        <a:pt x="419" y="22"/>
                      </a:cubicBezTo>
                      <a:cubicBezTo>
                        <a:pt x="416" y="22"/>
                        <a:pt x="413" y="21"/>
                        <a:pt x="410" y="20"/>
                      </a:cubicBezTo>
                      <a:cubicBezTo>
                        <a:pt x="408" y="20"/>
                        <a:pt x="406" y="20"/>
                        <a:pt x="404" y="20"/>
                      </a:cubicBezTo>
                      <a:cubicBezTo>
                        <a:pt x="401" y="19"/>
                        <a:pt x="399" y="18"/>
                        <a:pt x="396" y="18"/>
                      </a:cubicBezTo>
                      <a:cubicBezTo>
                        <a:pt x="395" y="18"/>
                        <a:pt x="394" y="17"/>
                        <a:pt x="392" y="17"/>
                      </a:cubicBezTo>
                      <a:cubicBezTo>
                        <a:pt x="388" y="17"/>
                        <a:pt x="383" y="17"/>
                        <a:pt x="378" y="16"/>
                      </a:cubicBezTo>
                      <a:cubicBezTo>
                        <a:pt x="377" y="16"/>
                        <a:pt x="376" y="16"/>
                        <a:pt x="375" y="15"/>
                      </a:cubicBezTo>
                      <a:cubicBezTo>
                        <a:pt x="365" y="14"/>
                        <a:pt x="353" y="15"/>
                        <a:pt x="345" y="14"/>
                      </a:cubicBezTo>
                      <a:cubicBezTo>
                        <a:pt x="344" y="15"/>
                        <a:pt x="341" y="15"/>
                        <a:pt x="339" y="14"/>
                      </a:cubicBezTo>
                      <a:cubicBezTo>
                        <a:pt x="338" y="15"/>
                        <a:pt x="336" y="14"/>
                        <a:pt x="335" y="14"/>
                      </a:cubicBezTo>
                      <a:cubicBezTo>
                        <a:pt x="334" y="14"/>
                        <a:pt x="333" y="15"/>
                        <a:pt x="333" y="15"/>
                      </a:cubicBezTo>
                      <a:cubicBezTo>
                        <a:pt x="330" y="16"/>
                        <a:pt x="327" y="15"/>
                        <a:pt x="324" y="15"/>
                      </a:cubicBezTo>
                      <a:cubicBezTo>
                        <a:pt x="319" y="16"/>
                        <a:pt x="315" y="16"/>
                        <a:pt x="311" y="16"/>
                      </a:cubicBezTo>
                      <a:cubicBezTo>
                        <a:pt x="307" y="17"/>
                        <a:pt x="302" y="17"/>
                        <a:pt x="297" y="18"/>
                      </a:cubicBezTo>
                      <a:cubicBezTo>
                        <a:pt x="292" y="18"/>
                        <a:pt x="288" y="21"/>
                        <a:pt x="284" y="21"/>
                      </a:cubicBezTo>
                      <a:cubicBezTo>
                        <a:pt x="283" y="21"/>
                        <a:pt x="282" y="20"/>
                        <a:pt x="281" y="20"/>
                      </a:cubicBezTo>
                      <a:cubicBezTo>
                        <a:pt x="281" y="20"/>
                        <a:pt x="280" y="21"/>
                        <a:pt x="279" y="21"/>
                      </a:cubicBezTo>
                      <a:cubicBezTo>
                        <a:pt x="278" y="21"/>
                        <a:pt x="277" y="21"/>
                        <a:pt x="276" y="22"/>
                      </a:cubicBezTo>
                      <a:cubicBezTo>
                        <a:pt x="275" y="22"/>
                        <a:pt x="274" y="23"/>
                        <a:pt x="273" y="23"/>
                      </a:cubicBezTo>
                      <a:cubicBezTo>
                        <a:pt x="271" y="23"/>
                        <a:pt x="270" y="23"/>
                        <a:pt x="268" y="23"/>
                      </a:cubicBezTo>
                      <a:cubicBezTo>
                        <a:pt x="268" y="23"/>
                        <a:pt x="267" y="24"/>
                        <a:pt x="267" y="24"/>
                      </a:cubicBezTo>
                      <a:cubicBezTo>
                        <a:pt x="265" y="24"/>
                        <a:pt x="263" y="24"/>
                        <a:pt x="262" y="25"/>
                      </a:cubicBezTo>
                      <a:cubicBezTo>
                        <a:pt x="260" y="25"/>
                        <a:pt x="259" y="26"/>
                        <a:pt x="257" y="26"/>
                      </a:cubicBezTo>
                      <a:cubicBezTo>
                        <a:pt x="255" y="27"/>
                        <a:pt x="254" y="27"/>
                        <a:pt x="252" y="28"/>
                      </a:cubicBezTo>
                      <a:cubicBezTo>
                        <a:pt x="251" y="28"/>
                        <a:pt x="250" y="28"/>
                        <a:pt x="249" y="28"/>
                      </a:cubicBezTo>
                      <a:cubicBezTo>
                        <a:pt x="247" y="29"/>
                        <a:pt x="245" y="31"/>
                        <a:pt x="242" y="30"/>
                      </a:cubicBezTo>
                      <a:cubicBezTo>
                        <a:pt x="241" y="31"/>
                        <a:pt x="241" y="32"/>
                        <a:pt x="240" y="32"/>
                      </a:cubicBezTo>
                      <a:cubicBezTo>
                        <a:pt x="239" y="32"/>
                        <a:pt x="239" y="31"/>
                        <a:pt x="238" y="31"/>
                      </a:cubicBezTo>
                      <a:cubicBezTo>
                        <a:pt x="237" y="31"/>
                        <a:pt x="237" y="32"/>
                        <a:pt x="237" y="32"/>
                      </a:cubicBezTo>
                      <a:cubicBezTo>
                        <a:pt x="232" y="34"/>
                        <a:pt x="228" y="35"/>
                        <a:pt x="224" y="36"/>
                      </a:cubicBezTo>
                      <a:cubicBezTo>
                        <a:pt x="222" y="38"/>
                        <a:pt x="220" y="39"/>
                        <a:pt x="217" y="40"/>
                      </a:cubicBezTo>
                      <a:cubicBezTo>
                        <a:pt x="216" y="40"/>
                        <a:pt x="215" y="41"/>
                        <a:pt x="214" y="41"/>
                      </a:cubicBezTo>
                      <a:cubicBezTo>
                        <a:pt x="205" y="44"/>
                        <a:pt x="197" y="49"/>
                        <a:pt x="189" y="53"/>
                      </a:cubicBezTo>
                      <a:cubicBezTo>
                        <a:pt x="189" y="53"/>
                        <a:pt x="188" y="53"/>
                        <a:pt x="188" y="53"/>
                      </a:cubicBezTo>
                      <a:cubicBezTo>
                        <a:pt x="187" y="54"/>
                        <a:pt x="187" y="55"/>
                        <a:pt x="186" y="55"/>
                      </a:cubicBezTo>
                      <a:cubicBezTo>
                        <a:pt x="185" y="56"/>
                        <a:pt x="184" y="56"/>
                        <a:pt x="183" y="56"/>
                      </a:cubicBezTo>
                      <a:cubicBezTo>
                        <a:pt x="182" y="56"/>
                        <a:pt x="182" y="57"/>
                        <a:pt x="181" y="57"/>
                      </a:cubicBezTo>
                      <a:cubicBezTo>
                        <a:pt x="181" y="58"/>
                        <a:pt x="180" y="57"/>
                        <a:pt x="180" y="58"/>
                      </a:cubicBezTo>
                      <a:cubicBezTo>
                        <a:pt x="178" y="58"/>
                        <a:pt x="178" y="59"/>
                        <a:pt x="176" y="60"/>
                      </a:cubicBezTo>
                      <a:cubicBezTo>
                        <a:pt x="176" y="60"/>
                        <a:pt x="175" y="60"/>
                        <a:pt x="174" y="61"/>
                      </a:cubicBezTo>
                      <a:cubicBezTo>
                        <a:pt x="173" y="61"/>
                        <a:pt x="172" y="62"/>
                        <a:pt x="171" y="63"/>
                      </a:cubicBezTo>
                      <a:cubicBezTo>
                        <a:pt x="170" y="64"/>
                        <a:pt x="167" y="65"/>
                        <a:pt x="165" y="66"/>
                      </a:cubicBezTo>
                      <a:cubicBezTo>
                        <a:pt x="163" y="67"/>
                        <a:pt x="161" y="70"/>
                        <a:pt x="158" y="70"/>
                      </a:cubicBezTo>
                      <a:cubicBezTo>
                        <a:pt x="155" y="75"/>
                        <a:pt x="147" y="76"/>
                        <a:pt x="143" y="82"/>
                      </a:cubicBezTo>
                      <a:cubicBezTo>
                        <a:pt x="138" y="85"/>
                        <a:pt x="133" y="89"/>
                        <a:pt x="129" y="93"/>
                      </a:cubicBezTo>
                      <a:cubicBezTo>
                        <a:pt x="127" y="94"/>
                        <a:pt x="125" y="95"/>
                        <a:pt x="124" y="97"/>
                      </a:cubicBezTo>
                      <a:cubicBezTo>
                        <a:pt x="124" y="98"/>
                        <a:pt x="123" y="99"/>
                        <a:pt x="123" y="99"/>
                      </a:cubicBezTo>
                      <a:cubicBezTo>
                        <a:pt x="122" y="99"/>
                        <a:pt x="122" y="100"/>
                        <a:pt x="121" y="100"/>
                      </a:cubicBezTo>
                      <a:cubicBezTo>
                        <a:pt x="120" y="101"/>
                        <a:pt x="119" y="103"/>
                        <a:pt x="118" y="104"/>
                      </a:cubicBezTo>
                      <a:cubicBezTo>
                        <a:pt x="117" y="104"/>
                        <a:pt x="116" y="105"/>
                        <a:pt x="115" y="106"/>
                      </a:cubicBezTo>
                      <a:cubicBezTo>
                        <a:pt x="112" y="108"/>
                        <a:pt x="110" y="111"/>
                        <a:pt x="107" y="114"/>
                      </a:cubicBezTo>
                      <a:cubicBezTo>
                        <a:pt x="107" y="114"/>
                        <a:pt x="106" y="114"/>
                        <a:pt x="105" y="115"/>
                      </a:cubicBezTo>
                      <a:cubicBezTo>
                        <a:pt x="105" y="117"/>
                        <a:pt x="102" y="119"/>
                        <a:pt x="101" y="121"/>
                      </a:cubicBezTo>
                      <a:cubicBezTo>
                        <a:pt x="99" y="121"/>
                        <a:pt x="99" y="122"/>
                        <a:pt x="97" y="122"/>
                      </a:cubicBezTo>
                      <a:cubicBezTo>
                        <a:pt x="96" y="125"/>
                        <a:pt x="94" y="128"/>
                        <a:pt x="92" y="129"/>
                      </a:cubicBezTo>
                      <a:cubicBezTo>
                        <a:pt x="88" y="135"/>
                        <a:pt x="84" y="140"/>
                        <a:pt x="80" y="145"/>
                      </a:cubicBezTo>
                      <a:cubicBezTo>
                        <a:pt x="79" y="146"/>
                        <a:pt x="78" y="148"/>
                        <a:pt x="77" y="149"/>
                      </a:cubicBezTo>
                      <a:cubicBezTo>
                        <a:pt x="75" y="155"/>
                        <a:pt x="70" y="157"/>
                        <a:pt x="69" y="163"/>
                      </a:cubicBezTo>
                      <a:cubicBezTo>
                        <a:pt x="68" y="163"/>
                        <a:pt x="67" y="164"/>
                        <a:pt x="67" y="164"/>
                      </a:cubicBezTo>
                      <a:cubicBezTo>
                        <a:pt x="66" y="168"/>
                        <a:pt x="64" y="169"/>
                        <a:pt x="62" y="172"/>
                      </a:cubicBezTo>
                      <a:cubicBezTo>
                        <a:pt x="60" y="179"/>
                        <a:pt x="56" y="183"/>
                        <a:pt x="53" y="189"/>
                      </a:cubicBezTo>
                      <a:cubicBezTo>
                        <a:pt x="53" y="195"/>
                        <a:pt x="48" y="196"/>
                        <a:pt x="47" y="201"/>
                      </a:cubicBezTo>
                      <a:cubicBezTo>
                        <a:pt x="47" y="202"/>
                        <a:pt x="46" y="203"/>
                        <a:pt x="45" y="203"/>
                      </a:cubicBezTo>
                      <a:cubicBezTo>
                        <a:pt x="45" y="207"/>
                        <a:pt x="43" y="209"/>
                        <a:pt x="42" y="213"/>
                      </a:cubicBezTo>
                      <a:cubicBezTo>
                        <a:pt x="41" y="217"/>
                        <a:pt x="39" y="221"/>
                        <a:pt x="38" y="224"/>
                      </a:cubicBezTo>
                      <a:cubicBezTo>
                        <a:pt x="37" y="227"/>
                        <a:pt x="37" y="229"/>
                        <a:pt x="35" y="231"/>
                      </a:cubicBezTo>
                      <a:cubicBezTo>
                        <a:pt x="36" y="234"/>
                        <a:pt x="32" y="234"/>
                        <a:pt x="33" y="237"/>
                      </a:cubicBezTo>
                      <a:cubicBezTo>
                        <a:pt x="31" y="241"/>
                        <a:pt x="31" y="245"/>
                        <a:pt x="30" y="249"/>
                      </a:cubicBezTo>
                      <a:cubicBezTo>
                        <a:pt x="29" y="252"/>
                        <a:pt x="27" y="254"/>
                        <a:pt x="26" y="257"/>
                      </a:cubicBezTo>
                      <a:cubicBezTo>
                        <a:pt x="26" y="258"/>
                        <a:pt x="26" y="259"/>
                        <a:pt x="26" y="260"/>
                      </a:cubicBezTo>
                      <a:cubicBezTo>
                        <a:pt x="26" y="260"/>
                        <a:pt x="25" y="261"/>
                        <a:pt x="25" y="262"/>
                      </a:cubicBezTo>
                      <a:cubicBezTo>
                        <a:pt x="24" y="264"/>
                        <a:pt x="25" y="267"/>
                        <a:pt x="24" y="270"/>
                      </a:cubicBezTo>
                      <a:cubicBezTo>
                        <a:pt x="23" y="274"/>
                        <a:pt x="22" y="278"/>
                        <a:pt x="21" y="282"/>
                      </a:cubicBezTo>
                      <a:cubicBezTo>
                        <a:pt x="21" y="283"/>
                        <a:pt x="22" y="285"/>
                        <a:pt x="21" y="287"/>
                      </a:cubicBezTo>
                      <a:cubicBezTo>
                        <a:pt x="21" y="289"/>
                        <a:pt x="20" y="293"/>
                        <a:pt x="20" y="296"/>
                      </a:cubicBezTo>
                      <a:cubicBezTo>
                        <a:pt x="19" y="299"/>
                        <a:pt x="19" y="301"/>
                        <a:pt x="18" y="304"/>
                      </a:cubicBezTo>
                      <a:cubicBezTo>
                        <a:pt x="18" y="305"/>
                        <a:pt x="18" y="306"/>
                        <a:pt x="18" y="308"/>
                      </a:cubicBezTo>
                      <a:cubicBezTo>
                        <a:pt x="18" y="310"/>
                        <a:pt x="17" y="312"/>
                        <a:pt x="17" y="314"/>
                      </a:cubicBezTo>
                      <a:cubicBezTo>
                        <a:pt x="16" y="318"/>
                        <a:pt x="17" y="321"/>
                        <a:pt x="17" y="324"/>
                      </a:cubicBezTo>
                      <a:cubicBezTo>
                        <a:pt x="16" y="327"/>
                        <a:pt x="17" y="330"/>
                        <a:pt x="17" y="333"/>
                      </a:cubicBezTo>
                      <a:cubicBezTo>
                        <a:pt x="16" y="338"/>
                        <a:pt x="17" y="341"/>
                        <a:pt x="17" y="345"/>
                      </a:cubicBezTo>
                      <a:cubicBezTo>
                        <a:pt x="16" y="347"/>
                        <a:pt x="17" y="350"/>
                        <a:pt x="17" y="352"/>
                      </a:cubicBezTo>
                      <a:cubicBezTo>
                        <a:pt x="17" y="355"/>
                        <a:pt x="17" y="358"/>
                        <a:pt x="17" y="360"/>
                      </a:cubicBezTo>
                      <a:cubicBezTo>
                        <a:pt x="17" y="361"/>
                        <a:pt x="18" y="362"/>
                        <a:pt x="18" y="362"/>
                      </a:cubicBezTo>
                      <a:cubicBezTo>
                        <a:pt x="17" y="367"/>
                        <a:pt x="18" y="370"/>
                        <a:pt x="18" y="374"/>
                      </a:cubicBezTo>
                      <a:cubicBezTo>
                        <a:pt x="18" y="376"/>
                        <a:pt x="19" y="378"/>
                        <a:pt x="19" y="379"/>
                      </a:cubicBezTo>
                      <a:cubicBezTo>
                        <a:pt x="19" y="382"/>
                        <a:pt x="20" y="383"/>
                        <a:pt x="20" y="384"/>
                      </a:cubicBezTo>
                      <a:cubicBezTo>
                        <a:pt x="20" y="385"/>
                        <a:pt x="20" y="387"/>
                        <a:pt x="20" y="388"/>
                      </a:cubicBezTo>
                      <a:cubicBezTo>
                        <a:pt x="20" y="389"/>
                        <a:pt x="21" y="391"/>
                        <a:pt x="21" y="392"/>
                      </a:cubicBezTo>
                      <a:cubicBezTo>
                        <a:pt x="22" y="395"/>
                        <a:pt x="22" y="398"/>
                        <a:pt x="22" y="400"/>
                      </a:cubicBezTo>
                      <a:cubicBezTo>
                        <a:pt x="23" y="401"/>
                        <a:pt x="23" y="402"/>
                        <a:pt x="23" y="402"/>
                      </a:cubicBezTo>
                      <a:cubicBezTo>
                        <a:pt x="24" y="405"/>
                        <a:pt x="23" y="408"/>
                        <a:pt x="24" y="410"/>
                      </a:cubicBezTo>
                      <a:cubicBezTo>
                        <a:pt x="24" y="411"/>
                        <a:pt x="25" y="412"/>
                        <a:pt x="25" y="413"/>
                      </a:cubicBezTo>
                      <a:cubicBezTo>
                        <a:pt x="26" y="416"/>
                        <a:pt x="27" y="418"/>
                        <a:pt x="27" y="421"/>
                      </a:cubicBezTo>
                      <a:cubicBezTo>
                        <a:pt x="28" y="422"/>
                        <a:pt x="27" y="423"/>
                        <a:pt x="28" y="424"/>
                      </a:cubicBezTo>
                      <a:cubicBezTo>
                        <a:pt x="28" y="424"/>
                        <a:pt x="29" y="425"/>
                        <a:pt x="29" y="426"/>
                      </a:cubicBezTo>
                      <a:cubicBezTo>
                        <a:pt x="30" y="429"/>
                        <a:pt x="31" y="434"/>
                        <a:pt x="32" y="437"/>
                      </a:cubicBezTo>
                      <a:cubicBezTo>
                        <a:pt x="33" y="438"/>
                        <a:pt x="34" y="439"/>
                        <a:pt x="34" y="440"/>
                      </a:cubicBezTo>
                      <a:cubicBezTo>
                        <a:pt x="34" y="443"/>
                        <a:pt x="35" y="444"/>
                        <a:pt x="35" y="446"/>
                      </a:cubicBezTo>
                      <a:cubicBezTo>
                        <a:pt x="35" y="447"/>
                        <a:pt x="35" y="447"/>
                        <a:pt x="35" y="448"/>
                      </a:cubicBezTo>
                      <a:cubicBezTo>
                        <a:pt x="36" y="449"/>
                        <a:pt x="37" y="450"/>
                        <a:pt x="37" y="451"/>
                      </a:cubicBezTo>
                      <a:cubicBezTo>
                        <a:pt x="37" y="452"/>
                        <a:pt x="37" y="453"/>
                        <a:pt x="37" y="454"/>
                      </a:cubicBezTo>
                      <a:cubicBezTo>
                        <a:pt x="38" y="456"/>
                        <a:pt x="41" y="459"/>
                        <a:pt x="41" y="462"/>
                      </a:cubicBezTo>
                      <a:cubicBezTo>
                        <a:pt x="43" y="464"/>
                        <a:pt x="42" y="466"/>
                        <a:pt x="43" y="468"/>
                      </a:cubicBezTo>
                      <a:cubicBezTo>
                        <a:pt x="43" y="470"/>
                        <a:pt x="46" y="471"/>
                        <a:pt x="46" y="473"/>
                      </a:cubicBezTo>
                      <a:cubicBezTo>
                        <a:pt x="46" y="474"/>
                        <a:pt x="45" y="474"/>
                        <a:pt x="45" y="475"/>
                      </a:cubicBezTo>
                      <a:cubicBezTo>
                        <a:pt x="47" y="477"/>
                        <a:pt x="51" y="479"/>
                        <a:pt x="51" y="483"/>
                      </a:cubicBezTo>
                      <a:cubicBezTo>
                        <a:pt x="52" y="484"/>
                        <a:pt x="51" y="485"/>
                        <a:pt x="51" y="486"/>
                      </a:cubicBezTo>
                      <a:cubicBezTo>
                        <a:pt x="52" y="489"/>
                        <a:pt x="55" y="492"/>
                        <a:pt x="57" y="495"/>
                      </a:cubicBezTo>
                      <a:cubicBezTo>
                        <a:pt x="58" y="497"/>
                        <a:pt x="60" y="499"/>
                        <a:pt x="61" y="501"/>
                      </a:cubicBezTo>
                      <a:cubicBezTo>
                        <a:pt x="61" y="503"/>
                        <a:pt x="62" y="504"/>
                        <a:pt x="63" y="505"/>
                      </a:cubicBezTo>
                      <a:cubicBezTo>
                        <a:pt x="63" y="506"/>
                        <a:pt x="63" y="506"/>
                        <a:pt x="63" y="507"/>
                      </a:cubicBezTo>
                      <a:cubicBezTo>
                        <a:pt x="64" y="508"/>
                        <a:pt x="66" y="509"/>
                        <a:pt x="66" y="511"/>
                      </a:cubicBezTo>
                      <a:cubicBezTo>
                        <a:pt x="68" y="513"/>
                        <a:pt x="68" y="516"/>
                        <a:pt x="70" y="517"/>
                      </a:cubicBezTo>
                      <a:cubicBezTo>
                        <a:pt x="71" y="518"/>
                        <a:pt x="71" y="518"/>
                        <a:pt x="71" y="519"/>
                      </a:cubicBezTo>
                      <a:cubicBezTo>
                        <a:pt x="74" y="522"/>
                        <a:pt x="77" y="526"/>
                        <a:pt x="79" y="529"/>
                      </a:cubicBezTo>
                      <a:cubicBezTo>
                        <a:pt x="80" y="530"/>
                        <a:pt x="81" y="532"/>
                        <a:pt x="82" y="533"/>
                      </a:cubicBezTo>
                      <a:cubicBezTo>
                        <a:pt x="83" y="535"/>
                        <a:pt x="85" y="536"/>
                        <a:pt x="85" y="538"/>
                      </a:cubicBezTo>
                      <a:cubicBezTo>
                        <a:pt x="86" y="539"/>
                        <a:pt x="87" y="539"/>
                        <a:pt x="88" y="540"/>
                      </a:cubicBezTo>
                      <a:cubicBezTo>
                        <a:pt x="88" y="541"/>
                        <a:pt x="88" y="541"/>
                        <a:pt x="88" y="542"/>
                      </a:cubicBezTo>
                      <a:cubicBezTo>
                        <a:pt x="91" y="543"/>
                        <a:pt x="92" y="546"/>
                        <a:pt x="93" y="548"/>
                      </a:cubicBezTo>
                      <a:cubicBezTo>
                        <a:pt x="94" y="548"/>
                        <a:pt x="95" y="548"/>
                        <a:pt x="95" y="549"/>
                      </a:cubicBezTo>
                      <a:cubicBezTo>
                        <a:pt x="96" y="549"/>
                        <a:pt x="96" y="550"/>
                        <a:pt x="97" y="551"/>
                      </a:cubicBezTo>
                      <a:cubicBezTo>
                        <a:pt x="99" y="553"/>
                        <a:pt x="101" y="554"/>
                        <a:pt x="102" y="557"/>
                      </a:cubicBezTo>
                      <a:cubicBezTo>
                        <a:pt x="102" y="557"/>
                        <a:pt x="102" y="558"/>
                        <a:pt x="102" y="558"/>
                      </a:cubicBezTo>
                      <a:cubicBezTo>
                        <a:pt x="107" y="562"/>
                        <a:pt x="114" y="565"/>
                        <a:pt x="117" y="572"/>
                      </a:cubicBezTo>
                      <a:cubicBezTo>
                        <a:pt x="122" y="575"/>
                        <a:pt x="126" y="580"/>
                        <a:pt x="130" y="584"/>
                      </a:cubicBezTo>
                      <a:cubicBezTo>
                        <a:pt x="132" y="586"/>
                        <a:pt x="135" y="586"/>
                        <a:pt x="136" y="589"/>
                      </a:cubicBezTo>
                      <a:cubicBezTo>
                        <a:pt x="139" y="589"/>
                        <a:pt x="139" y="591"/>
                        <a:pt x="140" y="593"/>
                      </a:cubicBezTo>
                      <a:cubicBezTo>
                        <a:pt x="145" y="593"/>
                        <a:pt x="146" y="597"/>
                        <a:pt x="150" y="598"/>
                      </a:cubicBezTo>
                      <a:cubicBezTo>
                        <a:pt x="150" y="599"/>
                        <a:pt x="150" y="599"/>
                        <a:pt x="150" y="600"/>
                      </a:cubicBezTo>
                      <a:cubicBezTo>
                        <a:pt x="153" y="599"/>
                        <a:pt x="152" y="602"/>
                        <a:pt x="155" y="601"/>
                      </a:cubicBezTo>
                      <a:cubicBezTo>
                        <a:pt x="155" y="602"/>
                        <a:pt x="156" y="603"/>
                        <a:pt x="156" y="604"/>
                      </a:cubicBezTo>
                      <a:cubicBezTo>
                        <a:pt x="158" y="604"/>
                        <a:pt x="158" y="604"/>
                        <a:pt x="159" y="604"/>
                      </a:cubicBezTo>
                      <a:cubicBezTo>
                        <a:pt x="160" y="608"/>
                        <a:pt x="165" y="608"/>
                        <a:pt x="167" y="610"/>
                      </a:cubicBezTo>
                      <a:cubicBezTo>
                        <a:pt x="168" y="611"/>
                        <a:pt x="169" y="610"/>
                        <a:pt x="169" y="611"/>
                      </a:cubicBezTo>
                      <a:cubicBezTo>
                        <a:pt x="170" y="612"/>
                        <a:pt x="171" y="614"/>
                        <a:pt x="174" y="614"/>
                      </a:cubicBezTo>
                      <a:cubicBezTo>
                        <a:pt x="175" y="615"/>
                        <a:pt x="176" y="616"/>
                        <a:pt x="177" y="617"/>
                      </a:cubicBezTo>
                      <a:cubicBezTo>
                        <a:pt x="179" y="617"/>
                        <a:pt x="180" y="618"/>
                        <a:pt x="181" y="619"/>
                      </a:cubicBezTo>
                      <a:cubicBezTo>
                        <a:pt x="182" y="619"/>
                        <a:pt x="183" y="619"/>
                        <a:pt x="184" y="620"/>
                      </a:cubicBezTo>
                      <a:cubicBezTo>
                        <a:pt x="185" y="620"/>
                        <a:pt x="186" y="622"/>
                        <a:pt x="187" y="622"/>
                      </a:cubicBezTo>
                      <a:cubicBezTo>
                        <a:pt x="188" y="623"/>
                        <a:pt x="189" y="623"/>
                        <a:pt x="190" y="623"/>
                      </a:cubicBezTo>
                      <a:cubicBezTo>
                        <a:pt x="190" y="623"/>
                        <a:pt x="191" y="625"/>
                        <a:pt x="192" y="625"/>
                      </a:cubicBezTo>
                      <a:cubicBezTo>
                        <a:pt x="192" y="625"/>
                        <a:pt x="193" y="625"/>
                        <a:pt x="194" y="625"/>
                      </a:cubicBezTo>
                      <a:cubicBezTo>
                        <a:pt x="195" y="626"/>
                        <a:pt x="195" y="627"/>
                        <a:pt x="196" y="627"/>
                      </a:cubicBezTo>
                      <a:cubicBezTo>
                        <a:pt x="197" y="627"/>
                        <a:pt x="198" y="627"/>
                        <a:pt x="198" y="627"/>
                      </a:cubicBezTo>
                      <a:cubicBezTo>
                        <a:pt x="202" y="628"/>
                        <a:pt x="206" y="630"/>
                        <a:pt x="209" y="632"/>
                      </a:cubicBezTo>
                      <a:cubicBezTo>
                        <a:pt x="210" y="632"/>
                        <a:pt x="212" y="633"/>
                        <a:pt x="213" y="633"/>
                      </a:cubicBezTo>
                      <a:cubicBezTo>
                        <a:pt x="214" y="634"/>
                        <a:pt x="214" y="635"/>
                        <a:pt x="215" y="635"/>
                      </a:cubicBezTo>
                      <a:cubicBezTo>
                        <a:pt x="216" y="636"/>
                        <a:pt x="218" y="636"/>
                        <a:pt x="219" y="636"/>
                      </a:cubicBezTo>
                      <a:cubicBezTo>
                        <a:pt x="222" y="637"/>
                        <a:pt x="224" y="639"/>
                        <a:pt x="227" y="640"/>
                      </a:cubicBezTo>
                      <a:cubicBezTo>
                        <a:pt x="227" y="641"/>
                        <a:pt x="228" y="640"/>
                        <a:pt x="229" y="641"/>
                      </a:cubicBezTo>
                      <a:cubicBezTo>
                        <a:pt x="230" y="641"/>
                        <a:pt x="230" y="642"/>
                        <a:pt x="231" y="642"/>
                      </a:cubicBezTo>
                      <a:cubicBezTo>
                        <a:pt x="232" y="642"/>
                        <a:pt x="233" y="642"/>
                        <a:pt x="234" y="643"/>
                      </a:cubicBezTo>
                      <a:cubicBezTo>
                        <a:pt x="235" y="643"/>
                        <a:pt x="236" y="644"/>
                        <a:pt x="237" y="644"/>
                      </a:cubicBezTo>
                      <a:cubicBezTo>
                        <a:pt x="238" y="644"/>
                        <a:pt x="239" y="644"/>
                        <a:pt x="240" y="644"/>
                      </a:cubicBezTo>
                      <a:cubicBezTo>
                        <a:pt x="240" y="644"/>
                        <a:pt x="241" y="645"/>
                        <a:pt x="242" y="645"/>
                      </a:cubicBezTo>
                      <a:cubicBezTo>
                        <a:pt x="243" y="646"/>
                        <a:pt x="244" y="645"/>
                        <a:pt x="245" y="646"/>
                      </a:cubicBezTo>
                      <a:cubicBezTo>
                        <a:pt x="246" y="646"/>
                        <a:pt x="248" y="647"/>
                        <a:pt x="249" y="648"/>
                      </a:cubicBezTo>
                      <a:cubicBezTo>
                        <a:pt x="251" y="648"/>
                        <a:pt x="253" y="648"/>
                        <a:pt x="255" y="649"/>
                      </a:cubicBezTo>
                      <a:cubicBezTo>
                        <a:pt x="260" y="650"/>
                        <a:pt x="266" y="653"/>
                        <a:pt x="271" y="653"/>
                      </a:cubicBezTo>
                      <a:cubicBezTo>
                        <a:pt x="275" y="654"/>
                        <a:pt x="279" y="653"/>
                        <a:pt x="282" y="655"/>
                      </a:cubicBezTo>
                      <a:cubicBezTo>
                        <a:pt x="283" y="655"/>
                        <a:pt x="283" y="656"/>
                        <a:pt x="284" y="656"/>
                      </a:cubicBezTo>
                      <a:cubicBezTo>
                        <a:pt x="286" y="656"/>
                        <a:pt x="288" y="656"/>
                        <a:pt x="289" y="656"/>
                      </a:cubicBezTo>
                      <a:cubicBezTo>
                        <a:pt x="291" y="656"/>
                        <a:pt x="292" y="657"/>
                        <a:pt x="293" y="657"/>
                      </a:cubicBezTo>
                      <a:cubicBezTo>
                        <a:pt x="296" y="658"/>
                        <a:pt x="299" y="658"/>
                        <a:pt x="302" y="658"/>
                      </a:cubicBezTo>
                      <a:cubicBezTo>
                        <a:pt x="304" y="658"/>
                        <a:pt x="307" y="659"/>
                        <a:pt x="309" y="659"/>
                      </a:cubicBezTo>
                      <a:cubicBezTo>
                        <a:pt x="313" y="660"/>
                        <a:pt x="317" y="660"/>
                        <a:pt x="320" y="660"/>
                      </a:cubicBezTo>
                      <a:cubicBezTo>
                        <a:pt x="326" y="661"/>
                        <a:pt x="334" y="661"/>
                        <a:pt x="340" y="661"/>
                      </a:cubicBezTo>
                      <a:cubicBezTo>
                        <a:pt x="341" y="661"/>
                        <a:pt x="342" y="662"/>
                        <a:pt x="343" y="662"/>
                      </a:cubicBezTo>
                      <a:cubicBezTo>
                        <a:pt x="345" y="662"/>
                        <a:pt x="348" y="661"/>
                        <a:pt x="351" y="661"/>
                      </a:cubicBezTo>
                      <a:cubicBezTo>
                        <a:pt x="351" y="661"/>
                        <a:pt x="352" y="662"/>
                        <a:pt x="353" y="662"/>
                      </a:cubicBezTo>
                      <a:cubicBezTo>
                        <a:pt x="355" y="662"/>
                        <a:pt x="357" y="661"/>
                        <a:pt x="359" y="661"/>
                      </a:cubicBezTo>
                      <a:cubicBezTo>
                        <a:pt x="363" y="661"/>
                        <a:pt x="369" y="661"/>
                        <a:pt x="372" y="661"/>
                      </a:cubicBezTo>
                      <a:cubicBezTo>
                        <a:pt x="373" y="661"/>
                        <a:pt x="374" y="660"/>
                        <a:pt x="375" y="660"/>
                      </a:cubicBezTo>
                      <a:cubicBezTo>
                        <a:pt x="376" y="660"/>
                        <a:pt x="377" y="660"/>
                        <a:pt x="377" y="660"/>
                      </a:cubicBezTo>
                      <a:cubicBezTo>
                        <a:pt x="378" y="660"/>
                        <a:pt x="379" y="660"/>
                        <a:pt x="380" y="659"/>
                      </a:cubicBezTo>
                      <a:cubicBezTo>
                        <a:pt x="382" y="659"/>
                        <a:pt x="384" y="660"/>
                        <a:pt x="386" y="659"/>
                      </a:cubicBezTo>
                      <a:cubicBezTo>
                        <a:pt x="387" y="659"/>
                        <a:pt x="388" y="658"/>
                        <a:pt x="389" y="658"/>
                      </a:cubicBezTo>
                      <a:cubicBezTo>
                        <a:pt x="391" y="658"/>
                        <a:pt x="392" y="659"/>
                        <a:pt x="393" y="659"/>
                      </a:cubicBezTo>
                      <a:cubicBezTo>
                        <a:pt x="394" y="659"/>
                        <a:pt x="395" y="658"/>
                        <a:pt x="396" y="658"/>
                      </a:cubicBezTo>
                      <a:cubicBezTo>
                        <a:pt x="397" y="658"/>
                        <a:pt x="399" y="658"/>
                        <a:pt x="401" y="657"/>
                      </a:cubicBezTo>
                      <a:cubicBezTo>
                        <a:pt x="402" y="657"/>
                        <a:pt x="402" y="657"/>
                        <a:pt x="402" y="657"/>
                      </a:cubicBezTo>
                      <a:cubicBezTo>
                        <a:pt x="409" y="655"/>
                        <a:pt x="416" y="655"/>
                        <a:pt x="423" y="653"/>
                      </a:cubicBezTo>
                      <a:cubicBezTo>
                        <a:pt x="423" y="653"/>
                        <a:pt x="424" y="652"/>
                        <a:pt x="425" y="652"/>
                      </a:cubicBezTo>
                      <a:cubicBezTo>
                        <a:pt x="426" y="652"/>
                        <a:pt x="426" y="652"/>
                        <a:pt x="427" y="652"/>
                      </a:cubicBezTo>
                      <a:cubicBezTo>
                        <a:pt x="428" y="652"/>
                        <a:pt x="429" y="651"/>
                        <a:pt x="430" y="651"/>
                      </a:cubicBezTo>
                      <a:cubicBezTo>
                        <a:pt x="431" y="650"/>
                        <a:pt x="432" y="651"/>
                        <a:pt x="433" y="650"/>
                      </a:cubicBezTo>
                      <a:cubicBezTo>
                        <a:pt x="434" y="650"/>
                        <a:pt x="435" y="649"/>
                        <a:pt x="436" y="649"/>
                      </a:cubicBezTo>
                      <a:cubicBezTo>
                        <a:pt x="436" y="649"/>
                        <a:pt x="437" y="649"/>
                        <a:pt x="438" y="649"/>
                      </a:cubicBezTo>
                      <a:cubicBezTo>
                        <a:pt x="442" y="648"/>
                        <a:pt x="445" y="645"/>
                        <a:pt x="448" y="647"/>
                      </a:cubicBezTo>
                      <a:cubicBezTo>
                        <a:pt x="450" y="646"/>
                        <a:pt x="452" y="645"/>
                        <a:pt x="453" y="644"/>
                      </a:cubicBezTo>
                      <a:cubicBezTo>
                        <a:pt x="460" y="643"/>
                        <a:pt x="465" y="639"/>
                        <a:pt x="471" y="639"/>
                      </a:cubicBezTo>
                      <a:cubicBezTo>
                        <a:pt x="476" y="636"/>
                        <a:pt x="482" y="635"/>
                        <a:pt x="486" y="632"/>
                      </a:cubicBezTo>
                      <a:cubicBezTo>
                        <a:pt x="492" y="630"/>
                        <a:pt x="496" y="627"/>
                        <a:pt x="502" y="625"/>
                      </a:cubicBezTo>
                      <a:cubicBezTo>
                        <a:pt x="502" y="624"/>
                        <a:pt x="503" y="623"/>
                        <a:pt x="503" y="623"/>
                      </a:cubicBezTo>
                      <a:cubicBezTo>
                        <a:pt x="504" y="623"/>
                        <a:pt x="505" y="623"/>
                        <a:pt x="505" y="623"/>
                      </a:cubicBezTo>
                      <a:cubicBezTo>
                        <a:pt x="507" y="621"/>
                        <a:pt x="509" y="621"/>
                        <a:pt x="511" y="620"/>
                      </a:cubicBezTo>
                      <a:cubicBezTo>
                        <a:pt x="514" y="619"/>
                        <a:pt x="515" y="615"/>
                        <a:pt x="519" y="616"/>
                      </a:cubicBezTo>
                      <a:cubicBezTo>
                        <a:pt x="520" y="616"/>
                        <a:pt x="520" y="614"/>
                        <a:pt x="521" y="614"/>
                      </a:cubicBezTo>
                      <a:cubicBezTo>
                        <a:pt x="523" y="614"/>
                        <a:pt x="523" y="612"/>
                        <a:pt x="525" y="612"/>
                      </a:cubicBezTo>
                      <a:cubicBezTo>
                        <a:pt x="529" y="608"/>
                        <a:pt x="536" y="605"/>
                        <a:pt x="541" y="602"/>
                      </a:cubicBezTo>
                      <a:cubicBezTo>
                        <a:pt x="541" y="601"/>
                        <a:pt x="542" y="601"/>
                        <a:pt x="542" y="601"/>
                      </a:cubicBezTo>
                      <a:cubicBezTo>
                        <a:pt x="543" y="600"/>
                        <a:pt x="543" y="600"/>
                        <a:pt x="543" y="599"/>
                      </a:cubicBezTo>
                      <a:cubicBezTo>
                        <a:pt x="544" y="598"/>
                        <a:pt x="546" y="598"/>
                        <a:pt x="547" y="597"/>
                      </a:cubicBezTo>
                      <a:cubicBezTo>
                        <a:pt x="548" y="597"/>
                        <a:pt x="548" y="596"/>
                        <a:pt x="549" y="595"/>
                      </a:cubicBezTo>
                      <a:cubicBezTo>
                        <a:pt x="549" y="595"/>
                        <a:pt x="550" y="595"/>
                        <a:pt x="550" y="595"/>
                      </a:cubicBezTo>
                      <a:cubicBezTo>
                        <a:pt x="551" y="595"/>
                        <a:pt x="552" y="593"/>
                        <a:pt x="552" y="593"/>
                      </a:cubicBezTo>
                      <a:cubicBezTo>
                        <a:pt x="553" y="592"/>
                        <a:pt x="553" y="592"/>
                        <a:pt x="554" y="591"/>
                      </a:cubicBezTo>
                      <a:cubicBezTo>
                        <a:pt x="556" y="590"/>
                        <a:pt x="559" y="589"/>
                        <a:pt x="560" y="588"/>
                      </a:cubicBezTo>
                      <a:cubicBezTo>
                        <a:pt x="562" y="586"/>
                        <a:pt x="563" y="583"/>
                        <a:pt x="566" y="583"/>
                      </a:cubicBezTo>
                      <a:cubicBezTo>
                        <a:pt x="567" y="583"/>
                        <a:pt x="566" y="582"/>
                        <a:pt x="566" y="581"/>
                      </a:cubicBezTo>
                      <a:cubicBezTo>
                        <a:pt x="567" y="581"/>
                        <a:pt x="568" y="580"/>
                        <a:pt x="569" y="580"/>
                      </a:cubicBezTo>
                      <a:cubicBezTo>
                        <a:pt x="570" y="580"/>
                        <a:pt x="570" y="579"/>
                        <a:pt x="570" y="578"/>
                      </a:cubicBezTo>
                      <a:cubicBezTo>
                        <a:pt x="575" y="574"/>
                        <a:pt x="581" y="569"/>
                        <a:pt x="585" y="564"/>
                      </a:cubicBezTo>
                      <a:cubicBezTo>
                        <a:pt x="589" y="563"/>
                        <a:pt x="588" y="559"/>
                        <a:pt x="592" y="558"/>
                      </a:cubicBezTo>
                      <a:cubicBezTo>
                        <a:pt x="594" y="553"/>
                        <a:pt x="597" y="550"/>
                        <a:pt x="601" y="548"/>
                      </a:cubicBezTo>
                      <a:cubicBezTo>
                        <a:pt x="601" y="547"/>
                        <a:pt x="601" y="546"/>
                        <a:pt x="601" y="546"/>
                      </a:cubicBezTo>
                      <a:cubicBezTo>
                        <a:pt x="603" y="543"/>
                        <a:pt x="606" y="542"/>
                        <a:pt x="607" y="539"/>
                      </a:cubicBezTo>
                      <a:cubicBezTo>
                        <a:pt x="609" y="537"/>
                        <a:pt x="609" y="534"/>
                        <a:pt x="612" y="533"/>
                      </a:cubicBezTo>
                      <a:cubicBezTo>
                        <a:pt x="612" y="531"/>
                        <a:pt x="615" y="530"/>
                        <a:pt x="615" y="527"/>
                      </a:cubicBezTo>
                      <a:cubicBezTo>
                        <a:pt x="615" y="527"/>
                        <a:pt x="616" y="526"/>
                        <a:pt x="617" y="526"/>
                      </a:cubicBezTo>
                      <a:cubicBezTo>
                        <a:pt x="617" y="523"/>
                        <a:pt x="620" y="523"/>
                        <a:pt x="620" y="520"/>
                      </a:cubicBezTo>
                      <a:cubicBezTo>
                        <a:pt x="622" y="518"/>
                        <a:pt x="623" y="516"/>
                        <a:pt x="625" y="515"/>
                      </a:cubicBezTo>
                      <a:cubicBezTo>
                        <a:pt x="625" y="513"/>
                        <a:pt x="627" y="512"/>
                        <a:pt x="627" y="511"/>
                      </a:cubicBezTo>
                      <a:cubicBezTo>
                        <a:pt x="628" y="510"/>
                        <a:pt x="627" y="509"/>
                        <a:pt x="628" y="509"/>
                      </a:cubicBezTo>
                      <a:cubicBezTo>
                        <a:pt x="628" y="507"/>
                        <a:pt x="631" y="506"/>
                        <a:pt x="632" y="504"/>
                      </a:cubicBezTo>
                      <a:cubicBezTo>
                        <a:pt x="632" y="503"/>
                        <a:pt x="632" y="502"/>
                        <a:pt x="632" y="501"/>
                      </a:cubicBezTo>
                      <a:cubicBezTo>
                        <a:pt x="633" y="499"/>
                        <a:pt x="636" y="497"/>
                        <a:pt x="637" y="495"/>
                      </a:cubicBezTo>
                      <a:cubicBezTo>
                        <a:pt x="638" y="493"/>
                        <a:pt x="638" y="491"/>
                        <a:pt x="638" y="489"/>
                      </a:cubicBezTo>
                      <a:cubicBezTo>
                        <a:pt x="639" y="488"/>
                        <a:pt x="640" y="487"/>
                        <a:pt x="641" y="487"/>
                      </a:cubicBezTo>
                      <a:cubicBezTo>
                        <a:pt x="641" y="486"/>
                        <a:pt x="641" y="485"/>
                        <a:pt x="642" y="484"/>
                      </a:cubicBezTo>
                      <a:cubicBezTo>
                        <a:pt x="645" y="480"/>
                        <a:pt x="647" y="474"/>
                        <a:pt x="650" y="469"/>
                      </a:cubicBezTo>
                      <a:cubicBezTo>
                        <a:pt x="650" y="468"/>
                        <a:pt x="650" y="468"/>
                        <a:pt x="650" y="467"/>
                      </a:cubicBezTo>
                      <a:cubicBezTo>
                        <a:pt x="650" y="466"/>
                        <a:pt x="652" y="466"/>
                        <a:pt x="652" y="465"/>
                      </a:cubicBezTo>
                      <a:cubicBezTo>
                        <a:pt x="652" y="465"/>
                        <a:pt x="651" y="464"/>
                        <a:pt x="652" y="464"/>
                      </a:cubicBezTo>
                      <a:cubicBezTo>
                        <a:pt x="653" y="462"/>
                        <a:pt x="653" y="461"/>
                        <a:pt x="654" y="458"/>
                      </a:cubicBezTo>
                      <a:cubicBezTo>
                        <a:pt x="655" y="455"/>
                        <a:pt x="658" y="453"/>
                        <a:pt x="658" y="449"/>
                      </a:cubicBezTo>
                      <a:cubicBezTo>
                        <a:pt x="659" y="446"/>
                        <a:pt x="660" y="443"/>
                        <a:pt x="661" y="439"/>
                      </a:cubicBezTo>
                      <a:cubicBezTo>
                        <a:pt x="662" y="439"/>
                        <a:pt x="663" y="438"/>
                        <a:pt x="663" y="438"/>
                      </a:cubicBezTo>
                      <a:cubicBezTo>
                        <a:pt x="663" y="437"/>
                        <a:pt x="662" y="436"/>
                        <a:pt x="662" y="435"/>
                      </a:cubicBezTo>
                      <a:cubicBezTo>
                        <a:pt x="663" y="434"/>
                        <a:pt x="664" y="433"/>
                        <a:pt x="664" y="431"/>
                      </a:cubicBezTo>
                      <a:cubicBezTo>
                        <a:pt x="665" y="429"/>
                        <a:pt x="665" y="425"/>
                        <a:pt x="666" y="423"/>
                      </a:cubicBezTo>
                      <a:cubicBezTo>
                        <a:pt x="667" y="422"/>
                        <a:pt x="667" y="421"/>
                        <a:pt x="667" y="421"/>
                      </a:cubicBezTo>
                      <a:cubicBezTo>
                        <a:pt x="668" y="419"/>
                        <a:pt x="668" y="418"/>
                        <a:pt x="668" y="416"/>
                      </a:cubicBezTo>
                      <a:cubicBezTo>
                        <a:pt x="668" y="415"/>
                        <a:pt x="669" y="414"/>
                        <a:pt x="669" y="412"/>
                      </a:cubicBezTo>
                      <a:cubicBezTo>
                        <a:pt x="669" y="411"/>
                        <a:pt x="669" y="410"/>
                        <a:pt x="669" y="409"/>
                      </a:cubicBezTo>
                      <a:cubicBezTo>
                        <a:pt x="669" y="408"/>
                        <a:pt x="670" y="407"/>
                        <a:pt x="670" y="406"/>
                      </a:cubicBezTo>
                      <a:cubicBezTo>
                        <a:pt x="671" y="404"/>
                        <a:pt x="671" y="402"/>
                        <a:pt x="671" y="399"/>
                      </a:cubicBezTo>
                      <a:cubicBezTo>
                        <a:pt x="671" y="398"/>
                        <a:pt x="672" y="398"/>
                        <a:pt x="672" y="397"/>
                      </a:cubicBezTo>
                      <a:cubicBezTo>
                        <a:pt x="673" y="394"/>
                        <a:pt x="672" y="390"/>
                        <a:pt x="673" y="387"/>
                      </a:cubicBezTo>
                      <a:cubicBezTo>
                        <a:pt x="673" y="386"/>
                        <a:pt x="674" y="386"/>
                        <a:pt x="674" y="385"/>
                      </a:cubicBezTo>
                      <a:cubicBezTo>
                        <a:pt x="674" y="384"/>
                        <a:pt x="674" y="383"/>
                        <a:pt x="674" y="383"/>
                      </a:cubicBezTo>
                      <a:cubicBezTo>
                        <a:pt x="674" y="380"/>
                        <a:pt x="675" y="377"/>
                        <a:pt x="675" y="374"/>
                      </a:cubicBezTo>
                      <a:cubicBezTo>
                        <a:pt x="675" y="373"/>
                        <a:pt x="675" y="372"/>
                        <a:pt x="675" y="371"/>
                      </a:cubicBezTo>
                      <a:cubicBezTo>
                        <a:pt x="675" y="370"/>
                        <a:pt x="675" y="369"/>
                        <a:pt x="676" y="368"/>
                      </a:cubicBezTo>
                      <a:cubicBezTo>
                        <a:pt x="676" y="366"/>
                        <a:pt x="675" y="364"/>
                        <a:pt x="675" y="363"/>
                      </a:cubicBezTo>
                      <a:cubicBezTo>
                        <a:pt x="675" y="362"/>
                        <a:pt x="676" y="361"/>
                        <a:pt x="676" y="361"/>
                      </a:cubicBezTo>
                      <a:cubicBezTo>
                        <a:pt x="676" y="359"/>
                        <a:pt x="676" y="357"/>
                        <a:pt x="676" y="355"/>
                      </a:cubicBezTo>
                      <a:cubicBezTo>
                        <a:pt x="676" y="352"/>
                        <a:pt x="678" y="351"/>
                        <a:pt x="676" y="350"/>
                      </a:cubicBezTo>
                      <a:cubicBezTo>
                        <a:pt x="678" y="347"/>
                        <a:pt x="676" y="342"/>
                        <a:pt x="676" y="338"/>
                      </a:cubicBezTo>
                      <a:cubicBezTo>
                        <a:pt x="676" y="337"/>
                        <a:pt x="677" y="336"/>
                        <a:pt x="677" y="336"/>
                      </a:cubicBezTo>
                      <a:cubicBezTo>
                        <a:pt x="677" y="335"/>
                        <a:pt x="676" y="334"/>
                        <a:pt x="676" y="333"/>
                      </a:cubicBezTo>
                      <a:cubicBezTo>
                        <a:pt x="676" y="331"/>
                        <a:pt x="677" y="330"/>
                        <a:pt x="677" y="329"/>
                      </a:cubicBezTo>
                      <a:cubicBezTo>
                        <a:pt x="677" y="327"/>
                        <a:pt x="676" y="326"/>
                        <a:pt x="676" y="325"/>
                      </a:cubicBezTo>
                      <a:cubicBezTo>
                        <a:pt x="676" y="324"/>
                        <a:pt x="677" y="323"/>
                        <a:pt x="677" y="322"/>
                      </a:cubicBezTo>
                      <a:cubicBezTo>
                        <a:pt x="677" y="320"/>
                        <a:pt x="676" y="318"/>
                        <a:pt x="676" y="315"/>
                      </a:cubicBezTo>
                      <a:cubicBezTo>
                        <a:pt x="676" y="313"/>
                        <a:pt x="676" y="311"/>
                        <a:pt x="676" y="309"/>
                      </a:cubicBezTo>
                      <a:cubicBezTo>
                        <a:pt x="676" y="308"/>
                        <a:pt x="675" y="307"/>
                        <a:pt x="675" y="306"/>
                      </a:cubicBezTo>
                      <a:cubicBezTo>
                        <a:pt x="675" y="305"/>
                        <a:pt x="675" y="304"/>
                        <a:pt x="675" y="302"/>
                      </a:cubicBezTo>
                      <a:cubicBezTo>
                        <a:pt x="675" y="299"/>
                        <a:pt x="673" y="295"/>
                        <a:pt x="673" y="292"/>
                      </a:cubicBezTo>
                      <a:cubicBezTo>
                        <a:pt x="672" y="289"/>
                        <a:pt x="673" y="286"/>
                        <a:pt x="672" y="283"/>
                      </a:cubicBezTo>
                      <a:cubicBezTo>
                        <a:pt x="672" y="281"/>
                        <a:pt x="671" y="279"/>
                        <a:pt x="670" y="277"/>
                      </a:cubicBezTo>
                      <a:cubicBezTo>
                        <a:pt x="670" y="275"/>
                        <a:pt x="669" y="275"/>
                        <a:pt x="669" y="274"/>
                      </a:cubicBezTo>
                      <a:cubicBezTo>
                        <a:pt x="668" y="269"/>
                        <a:pt x="668" y="264"/>
                        <a:pt x="666" y="260"/>
                      </a:cubicBezTo>
                      <a:cubicBezTo>
                        <a:pt x="666" y="259"/>
                        <a:pt x="665" y="259"/>
                        <a:pt x="665" y="258"/>
                      </a:cubicBezTo>
                      <a:cubicBezTo>
                        <a:pt x="665" y="256"/>
                        <a:pt x="665" y="255"/>
                        <a:pt x="665" y="254"/>
                      </a:cubicBezTo>
                      <a:cubicBezTo>
                        <a:pt x="665" y="253"/>
                        <a:pt x="664" y="252"/>
                        <a:pt x="664" y="252"/>
                      </a:cubicBezTo>
                      <a:cubicBezTo>
                        <a:pt x="662" y="247"/>
                        <a:pt x="661" y="242"/>
                        <a:pt x="659" y="238"/>
                      </a:cubicBezTo>
                      <a:cubicBezTo>
                        <a:pt x="659" y="238"/>
                        <a:pt x="660" y="237"/>
                        <a:pt x="659" y="237"/>
                      </a:cubicBezTo>
                      <a:cubicBezTo>
                        <a:pt x="657" y="236"/>
                        <a:pt x="658" y="233"/>
                        <a:pt x="657" y="231"/>
                      </a:cubicBezTo>
                      <a:cubicBezTo>
                        <a:pt x="656" y="230"/>
                        <a:pt x="655" y="228"/>
                        <a:pt x="655" y="226"/>
                      </a:cubicBezTo>
                      <a:cubicBezTo>
                        <a:pt x="653" y="224"/>
                        <a:pt x="652" y="216"/>
                        <a:pt x="649" y="216"/>
                      </a:cubicBezTo>
                      <a:cubicBezTo>
                        <a:pt x="646" y="216"/>
                        <a:pt x="645" y="219"/>
                        <a:pt x="644" y="221"/>
                      </a:cubicBezTo>
                      <a:cubicBezTo>
                        <a:pt x="643" y="222"/>
                        <a:pt x="641" y="223"/>
                        <a:pt x="641" y="225"/>
                      </a:cubicBezTo>
                      <a:cubicBezTo>
                        <a:pt x="640" y="227"/>
                        <a:pt x="644" y="229"/>
                        <a:pt x="645" y="232"/>
                      </a:cubicBezTo>
                      <a:cubicBezTo>
                        <a:pt x="645" y="234"/>
                        <a:pt x="645" y="236"/>
                        <a:pt x="646" y="238"/>
                      </a:cubicBezTo>
                      <a:cubicBezTo>
                        <a:pt x="646" y="239"/>
                        <a:pt x="645" y="239"/>
                        <a:pt x="645" y="240"/>
                      </a:cubicBezTo>
                      <a:cubicBezTo>
                        <a:pt x="645" y="241"/>
                        <a:pt x="646" y="241"/>
                        <a:pt x="646" y="242"/>
                      </a:cubicBezTo>
                      <a:cubicBezTo>
                        <a:pt x="645" y="243"/>
                        <a:pt x="645" y="245"/>
                        <a:pt x="644" y="246"/>
                      </a:cubicBezTo>
                      <a:cubicBezTo>
                        <a:pt x="642" y="247"/>
                        <a:pt x="640" y="249"/>
                        <a:pt x="639" y="248"/>
                      </a:cubicBezTo>
                      <a:cubicBezTo>
                        <a:pt x="638" y="248"/>
                        <a:pt x="638" y="249"/>
                        <a:pt x="638" y="250"/>
                      </a:cubicBezTo>
                      <a:cubicBezTo>
                        <a:pt x="637" y="250"/>
                        <a:pt x="636" y="249"/>
                        <a:pt x="635" y="250"/>
                      </a:cubicBezTo>
                      <a:cubicBezTo>
                        <a:pt x="631" y="252"/>
                        <a:pt x="626" y="254"/>
                        <a:pt x="620" y="255"/>
                      </a:cubicBezTo>
                      <a:cubicBezTo>
                        <a:pt x="620" y="256"/>
                        <a:pt x="619" y="257"/>
                        <a:pt x="619" y="257"/>
                      </a:cubicBezTo>
                      <a:cubicBezTo>
                        <a:pt x="618" y="261"/>
                        <a:pt x="616" y="263"/>
                        <a:pt x="614" y="265"/>
                      </a:cubicBezTo>
                      <a:cubicBezTo>
                        <a:pt x="613" y="267"/>
                        <a:pt x="611" y="268"/>
                        <a:pt x="610" y="268"/>
                      </a:cubicBezTo>
                      <a:cubicBezTo>
                        <a:pt x="604" y="270"/>
                        <a:pt x="600" y="265"/>
                        <a:pt x="594" y="264"/>
                      </a:cubicBezTo>
                      <a:cubicBezTo>
                        <a:pt x="593" y="264"/>
                        <a:pt x="593" y="264"/>
                        <a:pt x="592" y="264"/>
                      </a:cubicBezTo>
                      <a:cubicBezTo>
                        <a:pt x="590" y="264"/>
                        <a:pt x="589" y="263"/>
                        <a:pt x="587" y="262"/>
                      </a:cubicBezTo>
                      <a:cubicBezTo>
                        <a:pt x="585" y="262"/>
                        <a:pt x="584" y="263"/>
                        <a:pt x="582" y="262"/>
                      </a:cubicBezTo>
                      <a:cubicBezTo>
                        <a:pt x="581" y="263"/>
                        <a:pt x="580" y="265"/>
                        <a:pt x="581" y="266"/>
                      </a:cubicBezTo>
                      <a:cubicBezTo>
                        <a:pt x="581" y="267"/>
                        <a:pt x="582" y="268"/>
                        <a:pt x="583" y="269"/>
                      </a:cubicBezTo>
                      <a:cubicBezTo>
                        <a:pt x="583" y="270"/>
                        <a:pt x="583" y="271"/>
                        <a:pt x="582" y="272"/>
                      </a:cubicBezTo>
                      <a:cubicBezTo>
                        <a:pt x="582" y="273"/>
                        <a:pt x="581" y="273"/>
                        <a:pt x="581" y="274"/>
                      </a:cubicBezTo>
                      <a:cubicBezTo>
                        <a:pt x="580" y="274"/>
                        <a:pt x="580" y="275"/>
                        <a:pt x="580" y="275"/>
                      </a:cubicBezTo>
                      <a:cubicBezTo>
                        <a:pt x="579" y="277"/>
                        <a:pt x="576" y="278"/>
                        <a:pt x="573" y="278"/>
                      </a:cubicBezTo>
                      <a:cubicBezTo>
                        <a:pt x="572" y="277"/>
                        <a:pt x="571" y="276"/>
                        <a:pt x="570" y="276"/>
                      </a:cubicBezTo>
                      <a:cubicBezTo>
                        <a:pt x="567" y="276"/>
                        <a:pt x="563" y="278"/>
                        <a:pt x="562" y="280"/>
                      </a:cubicBezTo>
                      <a:cubicBezTo>
                        <a:pt x="562" y="281"/>
                        <a:pt x="561" y="282"/>
                        <a:pt x="561" y="282"/>
                      </a:cubicBezTo>
                      <a:cubicBezTo>
                        <a:pt x="559" y="285"/>
                        <a:pt x="558" y="286"/>
                        <a:pt x="555" y="287"/>
                      </a:cubicBezTo>
                      <a:cubicBezTo>
                        <a:pt x="555" y="288"/>
                        <a:pt x="554" y="287"/>
                        <a:pt x="554" y="287"/>
                      </a:cubicBezTo>
                      <a:cubicBezTo>
                        <a:pt x="553" y="292"/>
                        <a:pt x="543" y="294"/>
                        <a:pt x="541" y="289"/>
                      </a:cubicBezTo>
                      <a:cubicBezTo>
                        <a:pt x="537" y="288"/>
                        <a:pt x="536" y="285"/>
                        <a:pt x="531" y="285"/>
                      </a:cubicBezTo>
                      <a:cubicBezTo>
                        <a:pt x="531" y="286"/>
                        <a:pt x="531" y="288"/>
                        <a:pt x="530" y="290"/>
                      </a:cubicBezTo>
                      <a:cubicBezTo>
                        <a:pt x="531" y="293"/>
                        <a:pt x="532" y="295"/>
                        <a:pt x="533" y="299"/>
                      </a:cubicBezTo>
                      <a:cubicBezTo>
                        <a:pt x="535" y="302"/>
                        <a:pt x="534" y="305"/>
                        <a:pt x="534" y="309"/>
                      </a:cubicBezTo>
                      <a:cubicBezTo>
                        <a:pt x="534" y="310"/>
                        <a:pt x="535" y="311"/>
                        <a:pt x="535" y="312"/>
                      </a:cubicBezTo>
                      <a:cubicBezTo>
                        <a:pt x="536" y="314"/>
                        <a:pt x="536" y="316"/>
                        <a:pt x="537" y="318"/>
                      </a:cubicBezTo>
                      <a:cubicBezTo>
                        <a:pt x="537" y="320"/>
                        <a:pt x="536" y="323"/>
                        <a:pt x="536" y="326"/>
                      </a:cubicBezTo>
                      <a:cubicBezTo>
                        <a:pt x="536" y="327"/>
                        <a:pt x="537" y="328"/>
                        <a:pt x="537" y="329"/>
                      </a:cubicBezTo>
                      <a:cubicBezTo>
                        <a:pt x="538" y="336"/>
                        <a:pt x="536" y="345"/>
                        <a:pt x="537" y="350"/>
                      </a:cubicBezTo>
                      <a:cubicBezTo>
                        <a:pt x="536" y="351"/>
                        <a:pt x="537" y="353"/>
                        <a:pt x="537" y="355"/>
                      </a:cubicBezTo>
                      <a:cubicBezTo>
                        <a:pt x="537" y="356"/>
                        <a:pt x="536" y="357"/>
                        <a:pt x="536" y="358"/>
                      </a:cubicBezTo>
                      <a:cubicBezTo>
                        <a:pt x="535" y="359"/>
                        <a:pt x="535" y="362"/>
                        <a:pt x="534" y="364"/>
                      </a:cubicBezTo>
                      <a:cubicBezTo>
                        <a:pt x="534" y="366"/>
                        <a:pt x="535" y="367"/>
                        <a:pt x="535" y="369"/>
                      </a:cubicBezTo>
                      <a:cubicBezTo>
                        <a:pt x="535" y="369"/>
                        <a:pt x="534" y="370"/>
                        <a:pt x="534" y="371"/>
                      </a:cubicBezTo>
                      <a:cubicBezTo>
                        <a:pt x="534" y="372"/>
                        <a:pt x="534" y="373"/>
                        <a:pt x="534" y="374"/>
                      </a:cubicBezTo>
                      <a:cubicBezTo>
                        <a:pt x="533" y="377"/>
                        <a:pt x="531" y="379"/>
                        <a:pt x="532" y="382"/>
                      </a:cubicBezTo>
                      <a:cubicBezTo>
                        <a:pt x="532" y="384"/>
                        <a:pt x="530" y="386"/>
                        <a:pt x="530" y="387"/>
                      </a:cubicBezTo>
                      <a:cubicBezTo>
                        <a:pt x="530" y="388"/>
                        <a:pt x="530" y="388"/>
                        <a:pt x="530" y="389"/>
                      </a:cubicBezTo>
                      <a:cubicBezTo>
                        <a:pt x="530" y="391"/>
                        <a:pt x="528" y="392"/>
                        <a:pt x="528" y="394"/>
                      </a:cubicBezTo>
                      <a:cubicBezTo>
                        <a:pt x="527" y="396"/>
                        <a:pt x="526" y="398"/>
                        <a:pt x="525" y="399"/>
                      </a:cubicBezTo>
                      <a:cubicBezTo>
                        <a:pt x="525" y="400"/>
                        <a:pt x="525" y="401"/>
                        <a:pt x="525" y="401"/>
                      </a:cubicBezTo>
                      <a:cubicBezTo>
                        <a:pt x="525" y="403"/>
                        <a:pt x="523" y="405"/>
                        <a:pt x="523" y="407"/>
                      </a:cubicBezTo>
                      <a:cubicBezTo>
                        <a:pt x="522" y="407"/>
                        <a:pt x="523" y="408"/>
                        <a:pt x="523" y="408"/>
                      </a:cubicBezTo>
                      <a:cubicBezTo>
                        <a:pt x="522" y="410"/>
                        <a:pt x="521" y="411"/>
                        <a:pt x="520" y="412"/>
                      </a:cubicBezTo>
                      <a:cubicBezTo>
                        <a:pt x="520" y="413"/>
                        <a:pt x="520" y="414"/>
                        <a:pt x="520" y="415"/>
                      </a:cubicBezTo>
                      <a:cubicBezTo>
                        <a:pt x="519" y="416"/>
                        <a:pt x="517" y="417"/>
                        <a:pt x="518" y="419"/>
                      </a:cubicBezTo>
                      <a:cubicBezTo>
                        <a:pt x="515" y="421"/>
                        <a:pt x="516" y="426"/>
                        <a:pt x="513" y="427"/>
                      </a:cubicBezTo>
                      <a:cubicBezTo>
                        <a:pt x="513" y="431"/>
                        <a:pt x="511" y="432"/>
                        <a:pt x="509" y="435"/>
                      </a:cubicBezTo>
                      <a:cubicBezTo>
                        <a:pt x="508" y="437"/>
                        <a:pt x="507" y="438"/>
                        <a:pt x="506" y="439"/>
                      </a:cubicBezTo>
                      <a:cubicBezTo>
                        <a:pt x="505" y="441"/>
                        <a:pt x="504" y="444"/>
                        <a:pt x="503" y="445"/>
                      </a:cubicBezTo>
                      <a:cubicBezTo>
                        <a:pt x="501" y="447"/>
                        <a:pt x="499" y="449"/>
                        <a:pt x="499" y="451"/>
                      </a:cubicBezTo>
                      <a:cubicBezTo>
                        <a:pt x="498" y="451"/>
                        <a:pt x="497" y="451"/>
                        <a:pt x="497" y="451"/>
                      </a:cubicBezTo>
                      <a:cubicBezTo>
                        <a:pt x="497" y="452"/>
                        <a:pt x="496" y="453"/>
                        <a:pt x="496" y="454"/>
                      </a:cubicBezTo>
                      <a:cubicBezTo>
                        <a:pt x="495" y="455"/>
                        <a:pt x="495" y="456"/>
                        <a:pt x="493" y="456"/>
                      </a:cubicBezTo>
                      <a:cubicBezTo>
                        <a:pt x="492" y="461"/>
                        <a:pt x="488" y="463"/>
                        <a:pt x="485" y="466"/>
                      </a:cubicBezTo>
                      <a:cubicBezTo>
                        <a:pt x="484" y="467"/>
                        <a:pt x="484" y="468"/>
                        <a:pt x="483" y="469"/>
                      </a:cubicBezTo>
                      <a:cubicBezTo>
                        <a:pt x="483" y="469"/>
                        <a:pt x="482" y="469"/>
                        <a:pt x="482" y="470"/>
                      </a:cubicBezTo>
                      <a:cubicBezTo>
                        <a:pt x="480" y="471"/>
                        <a:pt x="480" y="472"/>
                        <a:pt x="479" y="473"/>
                      </a:cubicBezTo>
                      <a:cubicBezTo>
                        <a:pt x="476" y="474"/>
                        <a:pt x="476" y="477"/>
                        <a:pt x="473" y="478"/>
                      </a:cubicBezTo>
                      <a:cubicBezTo>
                        <a:pt x="471" y="478"/>
                        <a:pt x="471" y="479"/>
                        <a:pt x="470" y="479"/>
                      </a:cubicBezTo>
                      <a:cubicBezTo>
                        <a:pt x="469" y="478"/>
                        <a:pt x="467" y="478"/>
                        <a:pt x="467" y="477"/>
                      </a:cubicBezTo>
                      <a:cubicBezTo>
                        <a:pt x="467" y="476"/>
                        <a:pt x="467" y="474"/>
                        <a:pt x="468" y="473"/>
                      </a:cubicBezTo>
                      <a:cubicBezTo>
                        <a:pt x="468" y="472"/>
                        <a:pt x="469" y="472"/>
                        <a:pt x="470" y="472"/>
                      </a:cubicBezTo>
                      <a:cubicBezTo>
                        <a:pt x="471" y="471"/>
                        <a:pt x="471" y="470"/>
                        <a:pt x="472" y="469"/>
                      </a:cubicBezTo>
                      <a:cubicBezTo>
                        <a:pt x="473" y="468"/>
                        <a:pt x="475" y="466"/>
                        <a:pt x="477" y="465"/>
                      </a:cubicBezTo>
                      <a:cubicBezTo>
                        <a:pt x="477" y="463"/>
                        <a:pt x="479" y="463"/>
                        <a:pt x="480" y="462"/>
                      </a:cubicBezTo>
                      <a:cubicBezTo>
                        <a:pt x="480" y="461"/>
                        <a:pt x="480" y="461"/>
                        <a:pt x="480" y="460"/>
                      </a:cubicBezTo>
                      <a:cubicBezTo>
                        <a:pt x="486" y="456"/>
                        <a:pt x="487" y="450"/>
                        <a:pt x="493" y="447"/>
                      </a:cubicBezTo>
                      <a:cubicBezTo>
                        <a:pt x="493" y="445"/>
                        <a:pt x="494" y="443"/>
                        <a:pt x="496" y="442"/>
                      </a:cubicBezTo>
                      <a:cubicBezTo>
                        <a:pt x="496" y="441"/>
                        <a:pt x="496" y="440"/>
                        <a:pt x="496" y="439"/>
                      </a:cubicBezTo>
                      <a:cubicBezTo>
                        <a:pt x="497" y="439"/>
                        <a:pt x="498" y="438"/>
                        <a:pt x="499" y="437"/>
                      </a:cubicBezTo>
                      <a:cubicBezTo>
                        <a:pt x="500" y="436"/>
                        <a:pt x="500" y="434"/>
                        <a:pt x="501" y="432"/>
                      </a:cubicBezTo>
                      <a:cubicBezTo>
                        <a:pt x="502" y="431"/>
                        <a:pt x="503" y="430"/>
                        <a:pt x="504" y="428"/>
                      </a:cubicBezTo>
                      <a:cubicBezTo>
                        <a:pt x="505" y="427"/>
                        <a:pt x="506" y="425"/>
                        <a:pt x="507" y="423"/>
                      </a:cubicBezTo>
                      <a:cubicBezTo>
                        <a:pt x="507" y="423"/>
                        <a:pt x="507" y="422"/>
                        <a:pt x="507" y="421"/>
                      </a:cubicBezTo>
                      <a:cubicBezTo>
                        <a:pt x="508" y="420"/>
                        <a:pt x="508" y="419"/>
                        <a:pt x="509" y="419"/>
                      </a:cubicBezTo>
                      <a:cubicBezTo>
                        <a:pt x="509" y="418"/>
                        <a:pt x="509" y="417"/>
                        <a:pt x="510" y="416"/>
                      </a:cubicBezTo>
                      <a:cubicBezTo>
                        <a:pt x="510" y="415"/>
                        <a:pt x="511" y="414"/>
                        <a:pt x="512" y="413"/>
                      </a:cubicBezTo>
                      <a:cubicBezTo>
                        <a:pt x="512" y="413"/>
                        <a:pt x="512" y="412"/>
                        <a:pt x="512" y="411"/>
                      </a:cubicBezTo>
                      <a:cubicBezTo>
                        <a:pt x="513" y="409"/>
                        <a:pt x="515" y="407"/>
                        <a:pt x="515" y="405"/>
                      </a:cubicBezTo>
                      <a:cubicBezTo>
                        <a:pt x="515" y="404"/>
                        <a:pt x="515" y="404"/>
                        <a:pt x="515" y="403"/>
                      </a:cubicBezTo>
                      <a:cubicBezTo>
                        <a:pt x="516" y="402"/>
                        <a:pt x="516" y="401"/>
                        <a:pt x="517" y="401"/>
                      </a:cubicBezTo>
                      <a:cubicBezTo>
                        <a:pt x="517" y="400"/>
                        <a:pt x="517" y="399"/>
                        <a:pt x="517" y="399"/>
                      </a:cubicBezTo>
                      <a:cubicBezTo>
                        <a:pt x="517" y="398"/>
                        <a:pt x="518" y="398"/>
                        <a:pt x="518" y="397"/>
                      </a:cubicBezTo>
                      <a:cubicBezTo>
                        <a:pt x="519" y="396"/>
                        <a:pt x="518" y="394"/>
                        <a:pt x="519" y="392"/>
                      </a:cubicBezTo>
                      <a:cubicBezTo>
                        <a:pt x="519" y="391"/>
                        <a:pt x="520" y="390"/>
                        <a:pt x="520" y="389"/>
                      </a:cubicBezTo>
                      <a:cubicBezTo>
                        <a:pt x="520" y="389"/>
                        <a:pt x="520" y="388"/>
                        <a:pt x="520" y="387"/>
                      </a:cubicBezTo>
                      <a:cubicBezTo>
                        <a:pt x="520" y="385"/>
                        <a:pt x="522" y="384"/>
                        <a:pt x="523" y="382"/>
                      </a:cubicBezTo>
                      <a:cubicBezTo>
                        <a:pt x="523" y="380"/>
                        <a:pt x="523" y="377"/>
                        <a:pt x="523" y="374"/>
                      </a:cubicBezTo>
                      <a:cubicBezTo>
                        <a:pt x="524" y="373"/>
                        <a:pt x="524" y="372"/>
                        <a:pt x="524" y="370"/>
                      </a:cubicBezTo>
                      <a:cubicBezTo>
                        <a:pt x="525" y="368"/>
                        <a:pt x="526" y="364"/>
                        <a:pt x="526" y="362"/>
                      </a:cubicBezTo>
                      <a:cubicBezTo>
                        <a:pt x="526" y="360"/>
                        <a:pt x="525" y="357"/>
                        <a:pt x="527" y="356"/>
                      </a:cubicBezTo>
                      <a:cubicBezTo>
                        <a:pt x="527" y="355"/>
                        <a:pt x="526" y="355"/>
                        <a:pt x="526" y="354"/>
                      </a:cubicBezTo>
                      <a:cubicBezTo>
                        <a:pt x="526" y="353"/>
                        <a:pt x="527" y="353"/>
                        <a:pt x="527" y="352"/>
                      </a:cubicBezTo>
                      <a:cubicBezTo>
                        <a:pt x="526" y="347"/>
                        <a:pt x="527" y="341"/>
                        <a:pt x="528" y="335"/>
                      </a:cubicBezTo>
                      <a:cubicBezTo>
                        <a:pt x="528" y="331"/>
                        <a:pt x="526" y="327"/>
                        <a:pt x="526" y="322"/>
                      </a:cubicBezTo>
                      <a:cubicBezTo>
                        <a:pt x="526" y="319"/>
                        <a:pt x="526" y="316"/>
                        <a:pt x="526" y="313"/>
                      </a:cubicBezTo>
                      <a:cubicBezTo>
                        <a:pt x="526" y="310"/>
                        <a:pt x="523" y="307"/>
                        <a:pt x="524" y="303"/>
                      </a:cubicBezTo>
                      <a:cubicBezTo>
                        <a:pt x="524" y="302"/>
                        <a:pt x="523" y="300"/>
                        <a:pt x="522" y="298"/>
                      </a:cubicBezTo>
                      <a:cubicBezTo>
                        <a:pt x="522" y="297"/>
                        <a:pt x="522" y="296"/>
                        <a:pt x="522" y="295"/>
                      </a:cubicBezTo>
                      <a:cubicBezTo>
                        <a:pt x="522" y="294"/>
                        <a:pt x="521" y="293"/>
                        <a:pt x="520" y="292"/>
                      </a:cubicBezTo>
                      <a:cubicBezTo>
                        <a:pt x="520" y="291"/>
                        <a:pt x="521" y="290"/>
                        <a:pt x="520" y="290"/>
                      </a:cubicBezTo>
                      <a:cubicBezTo>
                        <a:pt x="520" y="286"/>
                        <a:pt x="518" y="284"/>
                        <a:pt x="517" y="281"/>
                      </a:cubicBezTo>
                      <a:cubicBezTo>
                        <a:pt x="517" y="280"/>
                        <a:pt x="517" y="279"/>
                        <a:pt x="517" y="278"/>
                      </a:cubicBezTo>
                      <a:cubicBezTo>
                        <a:pt x="516" y="275"/>
                        <a:pt x="513" y="273"/>
                        <a:pt x="513" y="270"/>
                      </a:cubicBezTo>
                      <a:cubicBezTo>
                        <a:pt x="511" y="268"/>
                        <a:pt x="511" y="267"/>
                        <a:pt x="510" y="265"/>
                      </a:cubicBezTo>
                      <a:cubicBezTo>
                        <a:pt x="509" y="263"/>
                        <a:pt x="507" y="262"/>
                        <a:pt x="506" y="260"/>
                      </a:cubicBezTo>
                      <a:cubicBezTo>
                        <a:pt x="502" y="260"/>
                        <a:pt x="502" y="264"/>
                        <a:pt x="499" y="265"/>
                      </a:cubicBezTo>
                      <a:cubicBezTo>
                        <a:pt x="497" y="267"/>
                        <a:pt x="496" y="270"/>
                        <a:pt x="494" y="271"/>
                      </a:cubicBezTo>
                      <a:cubicBezTo>
                        <a:pt x="493" y="271"/>
                        <a:pt x="493" y="271"/>
                        <a:pt x="492" y="271"/>
                      </a:cubicBezTo>
                      <a:cubicBezTo>
                        <a:pt x="492" y="272"/>
                        <a:pt x="491" y="273"/>
                        <a:pt x="491" y="273"/>
                      </a:cubicBezTo>
                      <a:cubicBezTo>
                        <a:pt x="488" y="274"/>
                        <a:pt x="487" y="275"/>
                        <a:pt x="484" y="276"/>
                      </a:cubicBezTo>
                      <a:cubicBezTo>
                        <a:pt x="483" y="276"/>
                        <a:pt x="481" y="276"/>
                        <a:pt x="480" y="276"/>
                      </a:cubicBezTo>
                      <a:cubicBezTo>
                        <a:pt x="478" y="277"/>
                        <a:pt x="477" y="278"/>
                        <a:pt x="476" y="278"/>
                      </a:cubicBezTo>
                      <a:cubicBezTo>
                        <a:pt x="474" y="278"/>
                        <a:pt x="472" y="278"/>
                        <a:pt x="469" y="278"/>
                      </a:cubicBezTo>
                      <a:cubicBezTo>
                        <a:pt x="466" y="278"/>
                        <a:pt x="463" y="280"/>
                        <a:pt x="461" y="278"/>
                      </a:cubicBezTo>
                      <a:cubicBezTo>
                        <a:pt x="460" y="278"/>
                        <a:pt x="460" y="279"/>
                        <a:pt x="459" y="279"/>
                      </a:cubicBezTo>
                      <a:cubicBezTo>
                        <a:pt x="458" y="279"/>
                        <a:pt x="457" y="278"/>
                        <a:pt x="456" y="278"/>
                      </a:cubicBezTo>
                      <a:cubicBezTo>
                        <a:pt x="455" y="278"/>
                        <a:pt x="454" y="279"/>
                        <a:pt x="453" y="278"/>
                      </a:cubicBezTo>
                      <a:cubicBezTo>
                        <a:pt x="452" y="278"/>
                        <a:pt x="452" y="279"/>
                        <a:pt x="451" y="279"/>
                      </a:cubicBezTo>
                      <a:cubicBezTo>
                        <a:pt x="446" y="278"/>
                        <a:pt x="445" y="282"/>
                        <a:pt x="443" y="285"/>
                      </a:cubicBezTo>
                      <a:cubicBezTo>
                        <a:pt x="443" y="286"/>
                        <a:pt x="442" y="287"/>
                        <a:pt x="443" y="288"/>
                      </a:cubicBezTo>
                      <a:cubicBezTo>
                        <a:pt x="446" y="292"/>
                        <a:pt x="457" y="289"/>
                        <a:pt x="462" y="291"/>
                      </a:cubicBezTo>
                      <a:cubicBezTo>
                        <a:pt x="465" y="289"/>
                        <a:pt x="472" y="291"/>
                        <a:pt x="475" y="291"/>
                      </a:cubicBezTo>
                      <a:cubicBezTo>
                        <a:pt x="478" y="292"/>
                        <a:pt x="481" y="292"/>
                        <a:pt x="482" y="292"/>
                      </a:cubicBezTo>
                      <a:cubicBezTo>
                        <a:pt x="484" y="295"/>
                        <a:pt x="481" y="297"/>
                        <a:pt x="480" y="299"/>
                      </a:cubicBezTo>
                      <a:cubicBezTo>
                        <a:pt x="480" y="299"/>
                        <a:pt x="480" y="300"/>
                        <a:pt x="480" y="300"/>
                      </a:cubicBezTo>
                      <a:cubicBezTo>
                        <a:pt x="479" y="302"/>
                        <a:pt x="476" y="304"/>
                        <a:pt x="474" y="306"/>
                      </a:cubicBezTo>
                      <a:cubicBezTo>
                        <a:pt x="474" y="307"/>
                        <a:pt x="474" y="308"/>
                        <a:pt x="473" y="308"/>
                      </a:cubicBezTo>
                      <a:cubicBezTo>
                        <a:pt x="472" y="309"/>
                        <a:pt x="471" y="309"/>
                        <a:pt x="470" y="309"/>
                      </a:cubicBezTo>
                      <a:cubicBezTo>
                        <a:pt x="469" y="310"/>
                        <a:pt x="469" y="311"/>
                        <a:pt x="469" y="312"/>
                      </a:cubicBezTo>
                      <a:cubicBezTo>
                        <a:pt x="467" y="312"/>
                        <a:pt x="466" y="313"/>
                        <a:pt x="465" y="313"/>
                      </a:cubicBezTo>
                      <a:cubicBezTo>
                        <a:pt x="464" y="314"/>
                        <a:pt x="462" y="314"/>
                        <a:pt x="461" y="315"/>
                      </a:cubicBezTo>
                      <a:cubicBezTo>
                        <a:pt x="460" y="315"/>
                        <a:pt x="459" y="316"/>
                        <a:pt x="459" y="316"/>
                      </a:cubicBezTo>
                      <a:cubicBezTo>
                        <a:pt x="457" y="316"/>
                        <a:pt x="456" y="315"/>
                        <a:pt x="454" y="315"/>
                      </a:cubicBezTo>
                      <a:cubicBezTo>
                        <a:pt x="453" y="315"/>
                        <a:pt x="451" y="316"/>
                        <a:pt x="449" y="316"/>
                      </a:cubicBezTo>
                      <a:cubicBezTo>
                        <a:pt x="448" y="316"/>
                        <a:pt x="447" y="316"/>
                        <a:pt x="446" y="316"/>
                      </a:cubicBezTo>
                      <a:cubicBezTo>
                        <a:pt x="445" y="316"/>
                        <a:pt x="444" y="316"/>
                        <a:pt x="443" y="316"/>
                      </a:cubicBezTo>
                      <a:cubicBezTo>
                        <a:pt x="440" y="317"/>
                        <a:pt x="437" y="316"/>
                        <a:pt x="435" y="317"/>
                      </a:cubicBezTo>
                      <a:cubicBezTo>
                        <a:pt x="432" y="317"/>
                        <a:pt x="431" y="320"/>
                        <a:pt x="429" y="320"/>
                      </a:cubicBezTo>
                      <a:cubicBezTo>
                        <a:pt x="429" y="323"/>
                        <a:pt x="428" y="324"/>
                        <a:pt x="427" y="326"/>
                      </a:cubicBezTo>
                      <a:cubicBezTo>
                        <a:pt x="427" y="327"/>
                        <a:pt x="428" y="328"/>
                        <a:pt x="429" y="329"/>
                      </a:cubicBezTo>
                      <a:cubicBezTo>
                        <a:pt x="430" y="329"/>
                        <a:pt x="432" y="330"/>
                        <a:pt x="433" y="330"/>
                      </a:cubicBezTo>
                      <a:cubicBezTo>
                        <a:pt x="438" y="330"/>
                        <a:pt x="444" y="329"/>
                        <a:pt x="448" y="329"/>
                      </a:cubicBezTo>
                      <a:cubicBezTo>
                        <a:pt x="449" y="330"/>
                        <a:pt x="450" y="330"/>
                        <a:pt x="451" y="330"/>
                      </a:cubicBezTo>
                      <a:cubicBezTo>
                        <a:pt x="454" y="331"/>
                        <a:pt x="456" y="330"/>
                        <a:pt x="458" y="332"/>
                      </a:cubicBezTo>
                      <a:cubicBezTo>
                        <a:pt x="458" y="333"/>
                        <a:pt x="458" y="335"/>
                        <a:pt x="458" y="336"/>
                      </a:cubicBezTo>
                      <a:cubicBezTo>
                        <a:pt x="455" y="337"/>
                        <a:pt x="454" y="340"/>
                        <a:pt x="452" y="343"/>
                      </a:cubicBezTo>
                      <a:cubicBezTo>
                        <a:pt x="451" y="345"/>
                        <a:pt x="448" y="346"/>
                        <a:pt x="447" y="348"/>
                      </a:cubicBezTo>
                      <a:cubicBezTo>
                        <a:pt x="446" y="349"/>
                        <a:pt x="446" y="348"/>
                        <a:pt x="445" y="348"/>
                      </a:cubicBezTo>
                      <a:cubicBezTo>
                        <a:pt x="445" y="352"/>
                        <a:pt x="441" y="351"/>
                        <a:pt x="439" y="352"/>
                      </a:cubicBezTo>
                      <a:cubicBezTo>
                        <a:pt x="437" y="353"/>
                        <a:pt x="436" y="354"/>
                        <a:pt x="434" y="355"/>
                      </a:cubicBezTo>
                      <a:cubicBezTo>
                        <a:pt x="432" y="354"/>
                        <a:pt x="429" y="356"/>
                        <a:pt x="426" y="356"/>
                      </a:cubicBezTo>
                      <a:cubicBezTo>
                        <a:pt x="425" y="356"/>
                        <a:pt x="425" y="355"/>
                        <a:pt x="424" y="355"/>
                      </a:cubicBezTo>
                      <a:cubicBezTo>
                        <a:pt x="421" y="355"/>
                        <a:pt x="419" y="356"/>
                        <a:pt x="416" y="356"/>
                      </a:cubicBezTo>
                      <a:cubicBezTo>
                        <a:pt x="415" y="358"/>
                        <a:pt x="414" y="360"/>
                        <a:pt x="414" y="364"/>
                      </a:cubicBezTo>
                      <a:cubicBezTo>
                        <a:pt x="417" y="369"/>
                        <a:pt x="427" y="366"/>
                        <a:pt x="434" y="368"/>
                      </a:cubicBezTo>
                      <a:cubicBezTo>
                        <a:pt x="435" y="369"/>
                        <a:pt x="435" y="371"/>
                        <a:pt x="436" y="373"/>
                      </a:cubicBezTo>
                      <a:cubicBezTo>
                        <a:pt x="434" y="375"/>
                        <a:pt x="433" y="378"/>
                        <a:pt x="432" y="380"/>
                      </a:cubicBezTo>
                      <a:cubicBezTo>
                        <a:pt x="431" y="381"/>
                        <a:pt x="430" y="381"/>
                        <a:pt x="429" y="382"/>
                      </a:cubicBezTo>
                      <a:cubicBezTo>
                        <a:pt x="426" y="384"/>
                        <a:pt x="424" y="389"/>
                        <a:pt x="421" y="390"/>
                      </a:cubicBezTo>
                      <a:cubicBezTo>
                        <a:pt x="420" y="391"/>
                        <a:pt x="419" y="390"/>
                        <a:pt x="419" y="391"/>
                      </a:cubicBezTo>
                      <a:cubicBezTo>
                        <a:pt x="417" y="391"/>
                        <a:pt x="416" y="392"/>
                        <a:pt x="414" y="392"/>
                      </a:cubicBezTo>
                      <a:cubicBezTo>
                        <a:pt x="411" y="392"/>
                        <a:pt x="407" y="392"/>
                        <a:pt x="404" y="392"/>
                      </a:cubicBezTo>
                      <a:cubicBezTo>
                        <a:pt x="400" y="393"/>
                        <a:pt x="397" y="398"/>
                        <a:pt x="399" y="403"/>
                      </a:cubicBezTo>
                      <a:cubicBezTo>
                        <a:pt x="400" y="403"/>
                        <a:pt x="401" y="404"/>
                        <a:pt x="403" y="404"/>
                      </a:cubicBezTo>
                      <a:cubicBezTo>
                        <a:pt x="404" y="404"/>
                        <a:pt x="405" y="404"/>
                        <a:pt x="407" y="404"/>
                      </a:cubicBezTo>
                      <a:cubicBezTo>
                        <a:pt x="408" y="404"/>
                        <a:pt x="409" y="405"/>
                        <a:pt x="410" y="405"/>
                      </a:cubicBezTo>
                      <a:cubicBezTo>
                        <a:pt x="414" y="406"/>
                        <a:pt x="413" y="407"/>
                        <a:pt x="413" y="410"/>
                      </a:cubicBezTo>
                      <a:cubicBezTo>
                        <a:pt x="413" y="411"/>
                        <a:pt x="412" y="411"/>
                        <a:pt x="411" y="412"/>
                      </a:cubicBezTo>
                      <a:cubicBezTo>
                        <a:pt x="412" y="415"/>
                        <a:pt x="409" y="415"/>
                        <a:pt x="409" y="418"/>
                      </a:cubicBezTo>
                      <a:cubicBezTo>
                        <a:pt x="405" y="421"/>
                        <a:pt x="402" y="426"/>
                        <a:pt x="396" y="427"/>
                      </a:cubicBezTo>
                      <a:cubicBezTo>
                        <a:pt x="395" y="427"/>
                        <a:pt x="393" y="427"/>
                        <a:pt x="392" y="427"/>
                      </a:cubicBezTo>
                      <a:cubicBezTo>
                        <a:pt x="391" y="427"/>
                        <a:pt x="390" y="428"/>
                        <a:pt x="389" y="428"/>
                      </a:cubicBezTo>
                      <a:cubicBezTo>
                        <a:pt x="386" y="429"/>
                        <a:pt x="384" y="429"/>
                        <a:pt x="382" y="430"/>
                      </a:cubicBezTo>
                      <a:cubicBezTo>
                        <a:pt x="380" y="434"/>
                        <a:pt x="378" y="437"/>
                        <a:pt x="380" y="441"/>
                      </a:cubicBezTo>
                      <a:cubicBezTo>
                        <a:pt x="381" y="442"/>
                        <a:pt x="383" y="443"/>
                        <a:pt x="384" y="444"/>
                      </a:cubicBezTo>
                      <a:cubicBezTo>
                        <a:pt x="384" y="445"/>
                        <a:pt x="385" y="447"/>
                        <a:pt x="386" y="448"/>
                      </a:cubicBezTo>
                      <a:cubicBezTo>
                        <a:pt x="387" y="450"/>
                        <a:pt x="389" y="451"/>
                        <a:pt x="387" y="455"/>
                      </a:cubicBezTo>
                      <a:cubicBezTo>
                        <a:pt x="387" y="457"/>
                        <a:pt x="384" y="459"/>
                        <a:pt x="383" y="461"/>
                      </a:cubicBezTo>
                      <a:cubicBezTo>
                        <a:pt x="383" y="462"/>
                        <a:pt x="383" y="463"/>
                        <a:pt x="382" y="464"/>
                      </a:cubicBezTo>
                      <a:cubicBezTo>
                        <a:pt x="382" y="464"/>
                        <a:pt x="381" y="465"/>
                        <a:pt x="380" y="466"/>
                      </a:cubicBezTo>
                      <a:cubicBezTo>
                        <a:pt x="379" y="468"/>
                        <a:pt x="378" y="470"/>
                        <a:pt x="376" y="472"/>
                      </a:cubicBezTo>
                      <a:cubicBezTo>
                        <a:pt x="376" y="472"/>
                        <a:pt x="376" y="473"/>
                        <a:pt x="376" y="473"/>
                      </a:cubicBezTo>
                      <a:cubicBezTo>
                        <a:pt x="375" y="474"/>
                        <a:pt x="374" y="475"/>
                        <a:pt x="374" y="476"/>
                      </a:cubicBezTo>
                      <a:cubicBezTo>
                        <a:pt x="373" y="477"/>
                        <a:pt x="372" y="478"/>
                        <a:pt x="372" y="480"/>
                      </a:cubicBezTo>
                      <a:cubicBezTo>
                        <a:pt x="372" y="480"/>
                        <a:pt x="371" y="480"/>
                        <a:pt x="370" y="481"/>
                      </a:cubicBezTo>
                      <a:cubicBezTo>
                        <a:pt x="370" y="482"/>
                        <a:pt x="370" y="483"/>
                        <a:pt x="370" y="483"/>
                      </a:cubicBezTo>
                      <a:cubicBezTo>
                        <a:pt x="369" y="484"/>
                        <a:pt x="368" y="484"/>
                        <a:pt x="368" y="484"/>
                      </a:cubicBezTo>
                      <a:cubicBezTo>
                        <a:pt x="366" y="487"/>
                        <a:pt x="365" y="489"/>
                        <a:pt x="364" y="491"/>
                      </a:cubicBezTo>
                      <a:cubicBezTo>
                        <a:pt x="363" y="492"/>
                        <a:pt x="362" y="494"/>
                        <a:pt x="362" y="495"/>
                      </a:cubicBezTo>
                      <a:cubicBezTo>
                        <a:pt x="361" y="496"/>
                        <a:pt x="360" y="496"/>
                        <a:pt x="359" y="498"/>
                      </a:cubicBezTo>
                      <a:cubicBezTo>
                        <a:pt x="359" y="498"/>
                        <a:pt x="359" y="499"/>
                        <a:pt x="358" y="499"/>
                      </a:cubicBezTo>
                      <a:cubicBezTo>
                        <a:pt x="358" y="500"/>
                        <a:pt x="358" y="500"/>
                        <a:pt x="357" y="501"/>
                      </a:cubicBezTo>
                      <a:cubicBezTo>
                        <a:pt x="357" y="501"/>
                        <a:pt x="356" y="502"/>
                        <a:pt x="356" y="503"/>
                      </a:cubicBezTo>
                      <a:cubicBezTo>
                        <a:pt x="356" y="503"/>
                        <a:pt x="354" y="503"/>
                        <a:pt x="354" y="504"/>
                      </a:cubicBezTo>
                      <a:cubicBezTo>
                        <a:pt x="353" y="505"/>
                        <a:pt x="353" y="506"/>
                        <a:pt x="353" y="506"/>
                      </a:cubicBezTo>
                      <a:cubicBezTo>
                        <a:pt x="350" y="508"/>
                        <a:pt x="349" y="505"/>
                        <a:pt x="347" y="504"/>
                      </a:cubicBezTo>
                      <a:cubicBezTo>
                        <a:pt x="346" y="503"/>
                        <a:pt x="344" y="502"/>
                        <a:pt x="344" y="501"/>
                      </a:cubicBezTo>
                      <a:cubicBezTo>
                        <a:pt x="343" y="500"/>
                        <a:pt x="343" y="499"/>
                        <a:pt x="342" y="498"/>
                      </a:cubicBezTo>
                      <a:cubicBezTo>
                        <a:pt x="341" y="496"/>
                        <a:pt x="339" y="494"/>
                        <a:pt x="338" y="492"/>
                      </a:cubicBezTo>
                      <a:cubicBezTo>
                        <a:pt x="336" y="490"/>
                        <a:pt x="334" y="488"/>
                        <a:pt x="333" y="486"/>
                      </a:cubicBezTo>
                      <a:cubicBezTo>
                        <a:pt x="333" y="485"/>
                        <a:pt x="333" y="485"/>
                        <a:pt x="333" y="484"/>
                      </a:cubicBezTo>
                      <a:cubicBezTo>
                        <a:pt x="331" y="483"/>
                        <a:pt x="330" y="482"/>
                        <a:pt x="330" y="480"/>
                      </a:cubicBezTo>
                      <a:cubicBezTo>
                        <a:pt x="329" y="479"/>
                        <a:pt x="328" y="479"/>
                        <a:pt x="327" y="478"/>
                      </a:cubicBezTo>
                      <a:cubicBezTo>
                        <a:pt x="328" y="476"/>
                        <a:pt x="326" y="475"/>
                        <a:pt x="326" y="473"/>
                      </a:cubicBezTo>
                      <a:cubicBezTo>
                        <a:pt x="325" y="473"/>
                        <a:pt x="326" y="472"/>
                        <a:pt x="326" y="471"/>
                      </a:cubicBezTo>
                      <a:cubicBezTo>
                        <a:pt x="325" y="470"/>
                        <a:pt x="324" y="471"/>
                        <a:pt x="323" y="471"/>
                      </a:cubicBezTo>
                      <a:cubicBezTo>
                        <a:pt x="322" y="470"/>
                        <a:pt x="321" y="468"/>
                        <a:pt x="320" y="466"/>
                      </a:cubicBezTo>
                      <a:cubicBezTo>
                        <a:pt x="319" y="465"/>
                        <a:pt x="317" y="463"/>
                        <a:pt x="317" y="462"/>
                      </a:cubicBezTo>
                      <a:cubicBezTo>
                        <a:pt x="316" y="462"/>
                        <a:pt x="317" y="461"/>
                        <a:pt x="316" y="461"/>
                      </a:cubicBezTo>
                      <a:cubicBezTo>
                        <a:pt x="316" y="459"/>
                        <a:pt x="314" y="457"/>
                        <a:pt x="313" y="456"/>
                      </a:cubicBezTo>
                      <a:cubicBezTo>
                        <a:pt x="312" y="453"/>
                        <a:pt x="311" y="449"/>
                        <a:pt x="314" y="449"/>
                      </a:cubicBezTo>
                      <a:cubicBezTo>
                        <a:pt x="314" y="447"/>
                        <a:pt x="316" y="446"/>
                        <a:pt x="317" y="445"/>
                      </a:cubicBezTo>
                      <a:cubicBezTo>
                        <a:pt x="319" y="443"/>
                        <a:pt x="317" y="439"/>
                        <a:pt x="319" y="436"/>
                      </a:cubicBezTo>
                      <a:cubicBezTo>
                        <a:pt x="318" y="434"/>
                        <a:pt x="316" y="433"/>
                        <a:pt x="316" y="431"/>
                      </a:cubicBezTo>
                      <a:cubicBezTo>
                        <a:pt x="314" y="431"/>
                        <a:pt x="313" y="429"/>
                        <a:pt x="311" y="428"/>
                      </a:cubicBezTo>
                      <a:cubicBezTo>
                        <a:pt x="309" y="429"/>
                        <a:pt x="307" y="429"/>
                        <a:pt x="305" y="428"/>
                      </a:cubicBezTo>
                      <a:cubicBezTo>
                        <a:pt x="301" y="427"/>
                        <a:pt x="299" y="427"/>
                        <a:pt x="296" y="426"/>
                      </a:cubicBezTo>
                      <a:cubicBezTo>
                        <a:pt x="296" y="425"/>
                        <a:pt x="295" y="424"/>
                        <a:pt x="295" y="424"/>
                      </a:cubicBezTo>
                      <a:cubicBezTo>
                        <a:pt x="292" y="423"/>
                        <a:pt x="290" y="420"/>
                        <a:pt x="287" y="418"/>
                      </a:cubicBezTo>
                      <a:cubicBezTo>
                        <a:pt x="287" y="417"/>
                        <a:pt x="287" y="416"/>
                        <a:pt x="287" y="416"/>
                      </a:cubicBezTo>
                      <a:cubicBezTo>
                        <a:pt x="284" y="416"/>
                        <a:pt x="285" y="412"/>
                        <a:pt x="284" y="410"/>
                      </a:cubicBezTo>
                      <a:cubicBezTo>
                        <a:pt x="286" y="405"/>
                        <a:pt x="294" y="407"/>
                        <a:pt x="299" y="405"/>
                      </a:cubicBezTo>
                      <a:cubicBezTo>
                        <a:pt x="299" y="402"/>
                        <a:pt x="297" y="397"/>
                        <a:pt x="295" y="396"/>
                      </a:cubicBezTo>
                      <a:cubicBezTo>
                        <a:pt x="294" y="395"/>
                        <a:pt x="293" y="395"/>
                        <a:pt x="291" y="395"/>
                      </a:cubicBezTo>
                      <a:cubicBezTo>
                        <a:pt x="290" y="394"/>
                        <a:pt x="289" y="394"/>
                        <a:pt x="288" y="394"/>
                      </a:cubicBezTo>
                      <a:cubicBezTo>
                        <a:pt x="287" y="393"/>
                        <a:pt x="285" y="394"/>
                        <a:pt x="284" y="394"/>
                      </a:cubicBezTo>
                      <a:cubicBezTo>
                        <a:pt x="277" y="393"/>
                        <a:pt x="274" y="390"/>
                        <a:pt x="269" y="387"/>
                      </a:cubicBezTo>
                      <a:cubicBezTo>
                        <a:pt x="269" y="386"/>
                        <a:pt x="268" y="386"/>
                        <a:pt x="268" y="385"/>
                      </a:cubicBezTo>
                      <a:cubicBezTo>
                        <a:pt x="268" y="385"/>
                        <a:pt x="267" y="385"/>
                        <a:pt x="266" y="384"/>
                      </a:cubicBezTo>
                      <a:cubicBezTo>
                        <a:pt x="264" y="382"/>
                        <a:pt x="257" y="373"/>
                        <a:pt x="264" y="372"/>
                      </a:cubicBezTo>
                      <a:cubicBezTo>
                        <a:pt x="265" y="371"/>
                        <a:pt x="268" y="372"/>
                        <a:pt x="269" y="372"/>
                      </a:cubicBezTo>
                      <a:cubicBezTo>
                        <a:pt x="270" y="372"/>
                        <a:pt x="271" y="371"/>
                        <a:pt x="272" y="370"/>
                      </a:cubicBezTo>
                      <a:cubicBezTo>
                        <a:pt x="275" y="370"/>
                        <a:pt x="277" y="371"/>
                        <a:pt x="279" y="370"/>
                      </a:cubicBezTo>
                      <a:cubicBezTo>
                        <a:pt x="282" y="369"/>
                        <a:pt x="281" y="366"/>
                        <a:pt x="280" y="364"/>
                      </a:cubicBezTo>
                      <a:cubicBezTo>
                        <a:pt x="279" y="362"/>
                        <a:pt x="279" y="360"/>
                        <a:pt x="277" y="359"/>
                      </a:cubicBezTo>
                      <a:cubicBezTo>
                        <a:pt x="275" y="357"/>
                        <a:pt x="270" y="359"/>
                        <a:pt x="267" y="359"/>
                      </a:cubicBezTo>
                      <a:cubicBezTo>
                        <a:pt x="266" y="359"/>
                        <a:pt x="265" y="358"/>
                        <a:pt x="264" y="358"/>
                      </a:cubicBezTo>
                      <a:cubicBezTo>
                        <a:pt x="263" y="358"/>
                        <a:pt x="262" y="358"/>
                        <a:pt x="261" y="358"/>
                      </a:cubicBezTo>
                      <a:cubicBezTo>
                        <a:pt x="258" y="358"/>
                        <a:pt x="256" y="356"/>
                        <a:pt x="252" y="357"/>
                      </a:cubicBezTo>
                      <a:cubicBezTo>
                        <a:pt x="251" y="356"/>
                        <a:pt x="251" y="355"/>
                        <a:pt x="249" y="355"/>
                      </a:cubicBezTo>
                      <a:cubicBezTo>
                        <a:pt x="245" y="351"/>
                        <a:pt x="242" y="348"/>
                        <a:pt x="239" y="344"/>
                      </a:cubicBezTo>
                      <a:cubicBezTo>
                        <a:pt x="237" y="343"/>
                        <a:pt x="235" y="340"/>
                        <a:pt x="235" y="339"/>
                      </a:cubicBezTo>
                      <a:cubicBezTo>
                        <a:pt x="235" y="338"/>
                        <a:pt x="236" y="336"/>
                        <a:pt x="237" y="336"/>
                      </a:cubicBezTo>
                      <a:cubicBezTo>
                        <a:pt x="237" y="336"/>
                        <a:pt x="238" y="336"/>
                        <a:pt x="239" y="336"/>
                      </a:cubicBezTo>
                      <a:cubicBezTo>
                        <a:pt x="239" y="335"/>
                        <a:pt x="239" y="335"/>
                        <a:pt x="240" y="335"/>
                      </a:cubicBezTo>
                      <a:cubicBezTo>
                        <a:pt x="240" y="335"/>
                        <a:pt x="241" y="335"/>
                        <a:pt x="242" y="335"/>
                      </a:cubicBezTo>
                      <a:cubicBezTo>
                        <a:pt x="243" y="335"/>
                        <a:pt x="245" y="335"/>
                        <a:pt x="246" y="335"/>
                      </a:cubicBezTo>
                      <a:cubicBezTo>
                        <a:pt x="247" y="335"/>
                        <a:pt x="249" y="334"/>
                        <a:pt x="250" y="334"/>
                      </a:cubicBezTo>
                      <a:cubicBezTo>
                        <a:pt x="256" y="332"/>
                        <a:pt x="264" y="336"/>
                        <a:pt x="263" y="328"/>
                      </a:cubicBezTo>
                      <a:cubicBezTo>
                        <a:pt x="263" y="327"/>
                        <a:pt x="262" y="327"/>
                        <a:pt x="261" y="326"/>
                      </a:cubicBezTo>
                      <a:cubicBezTo>
                        <a:pt x="261" y="325"/>
                        <a:pt x="261" y="324"/>
                        <a:pt x="261" y="323"/>
                      </a:cubicBezTo>
                      <a:cubicBezTo>
                        <a:pt x="259" y="320"/>
                        <a:pt x="254" y="321"/>
                        <a:pt x="250" y="320"/>
                      </a:cubicBezTo>
                      <a:cubicBezTo>
                        <a:pt x="247" y="320"/>
                        <a:pt x="246" y="321"/>
                        <a:pt x="244" y="321"/>
                      </a:cubicBezTo>
                      <a:cubicBezTo>
                        <a:pt x="242" y="321"/>
                        <a:pt x="240" y="320"/>
                        <a:pt x="238" y="320"/>
                      </a:cubicBezTo>
                      <a:cubicBezTo>
                        <a:pt x="236" y="319"/>
                        <a:pt x="233" y="320"/>
                        <a:pt x="231" y="319"/>
                      </a:cubicBezTo>
                      <a:cubicBezTo>
                        <a:pt x="230" y="319"/>
                        <a:pt x="229" y="318"/>
                        <a:pt x="228" y="318"/>
                      </a:cubicBezTo>
                      <a:cubicBezTo>
                        <a:pt x="228" y="318"/>
                        <a:pt x="227" y="318"/>
                        <a:pt x="226" y="318"/>
                      </a:cubicBezTo>
                      <a:cubicBezTo>
                        <a:pt x="225" y="317"/>
                        <a:pt x="225" y="317"/>
                        <a:pt x="224" y="316"/>
                      </a:cubicBezTo>
                      <a:cubicBezTo>
                        <a:pt x="223" y="315"/>
                        <a:pt x="221" y="315"/>
                        <a:pt x="219" y="314"/>
                      </a:cubicBezTo>
                      <a:cubicBezTo>
                        <a:pt x="218" y="311"/>
                        <a:pt x="215" y="310"/>
                        <a:pt x="213" y="307"/>
                      </a:cubicBezTo>
                      <a:cubicBezTo>
                        <a:pt x="212" y="306"/>
                        <a:pt x="212" y="305"/>
                        <a:pt x="211" y="304"/>
                      </a:cubicBezTo>
                      <a:cubicBezTo>
                        <a:pt x="209" y="301"/>
                        <a:pt x="208" y="299"/>
                        <a:pt x="212" y="298"/>
                      </a:cubicBezTo>
                      <a:cubicBezTo>
                        <a:pt x="217" y="296"/>
                        <a:pt x="227" y="297"/>
                        <a:pt x="233" y="296"/>
                      </a:cubicBezTo>
                      <a:cubicBezTo>
                        <a:pt x="235" y="296"/>
                        <a:pt x="236" y="295"/>
                        <a:pt x="237" y="295"/>
                      </a:cubicBezTo>
                      <a:cubicBezTo>
                        <a:pt x="240" y="295"/>
                        <a:pt x="244" y="296"/>
                        <a:pt x="245" y="293"/>
                      </a:cubicBezTo>
                      <a:cubicBezTo>
                        <a:pt x="245" y="290"/>
                        <a:pt x="244" y="288"/>
                        <a:pt x="242" y="285"/>
                      </a:cubicBezTo>
                      <a:cubicBezTo>
                        <a:pt x="240" y="284"/>
                        <a:pt x="238" y="283"/>
                        <a:pt x="236" y="283"/>
                      </a:cubicBezTo>
                      <a:cubicBezTo>
                        <a:pt x="233" y="282"/>
                        <a:pt x="231" y="283"/>
                        <a:pt x="229" y="283"/>
                      </a:cubicBezTo>
                      <a:cubicBezTo>
                        <a:pt x="226" y="283"/>
                        <a:pt x="222" y="282"/>
                        <a:pt x="219" y="282"/>
                      </a:cubicBezTo>
                      <a:cubicBezTo>
                        <a:pt x="215" y="282"/>
                        <a:pt x="210" y="283"/>
                        <a:pt x="207" y="282"/>
                      </a:cubicBezTo>
                      <a:cubicBezTo>
                        <a:pt x="205" y="281"/>
                        <a:pt x="203" y="280"/>
                        <a:pt x="201" y="279"/>
                      </a:cubicBezTo>
                      <a:cubicBezTo>
                        <a:pt x="200" y="279"/>
                        <a:pt x="199" y="278"/>
                        <a:pt x="198" y="277"/>
                      </a:cubicBezTo>
                      <a:cubicBezTo>
                        <a:pt x="195" y="276"/>
                        <a:pt x="193" y="274"/>
                        <a:pt x="191" y="272"/>
                      </a:cubicBezTo>
                      <a:cubicBezTo>
                        <a:pt x="190" y="271"/>
                        <a:pt x="184" y="266"/>
                        <a:pt x="182" y="266"/>
                      </a:cubicBezTo>
                      <a:cubicBezTo>
                        <a:pt x="179" y="266"/>
                        <a:pt x="179" y="273"/>
                        <a:pt x="177" y="274"/>
                      </a:cubicBezTo>
                      <a:cubicBezTo>
                        <a:pt x="176" y="275"/>
                        <a:pt x="177" y="275"/>
                        <a:pt x="177" y="276"/>
                      </a:cubicBezTo>
                      <a:cubicBezTo>
                        <a:pt x="177" y="276"/>
                        <a:pt x="176" y="276"/>
                        <a:pt x="175" y="277"/>
                      </a:cubicBezTo>
                      <a:cubicBezTo>
                        <a:pt x="176" y="281"/>
                        <a:pt x="174" y="282"/>
                        <a:pt x="173" y="285"/>
                      </a:cubicBezTo>
                      <a:cubicBezTo>
                        <a:pt x="172" y="286"/>
                        <a:pt x="173" y="287"/>
                        <a:pt x="172" y="288"/>
                      </a:cubicBezTo>
                      <a:cubicBezTo>
                        <a:pt x="172" y="290"/>
                        <a:pt x="170" y="294"/>
                        <a:pt x="169" y="296"/>
                      </a:cubicBezTo>
                      <a:cubicBezTo>
                        <a:pt x="169" y="297"/>
                        <a:pt x="169" y="297"/>
                        <a:pt x="169" y="298"/>
                      </a:cubicBezTo>
                      <a:cubicBezTo>
                        <a:pt x="169" y="299"/>
                        <a:pt x="169" y="299"/>
                        <a:pt x="168" y="300"/>
                      </a:cubicBezTo>
                      <a:cubicBezTo>
                        <a:pt x="168" y="301"/>
                        <a:pt x="168" y="301"/>
                        <a:pt x="168" y="302"/>
                      </a:cubicBezTo>
                      <a:cubicBezTo>
                        <a:pt x="168" y="303"/>
                        <a:pt x="167" y="303"/>
                        <a:pt x="167" y="304"/>
                      </a:cubicBezTo>
                      <a:cubicBezTo>
                        <a:pt x="167" y="307"/>
                        <a:pt x="167" y="309"/>
                        <a:pt x="167" y="311"/>
                      </a:cubicBezTo>
                      <a:cubicBezTo>
                        <a:pt x="166" y="312"/>
                        <a:pt x="165" y="312"/>
                        <a:pt x="165" y="313"/>
                      </a:cubicBezTo>
                      <a:cubicBezTo>
                        <a:pt x="165" y="314"/>
                        <a:pt x="166" y="315"/>
                        <a:pt x="166" y="316"/>
                      </a:cubicBezTo>
                      <a:cubicBezTo>
                        <a:pt x="166" y="317"/>
                        <a:pt x="165" y="318"/>
                        <a:pt x="165" y="319"/>
                      </a:cubicBezTo>
                      <a:cubicBezTo>
                        <a:pt x="165" y="323"/>
                        <a:pt x="165" y="326"/>
                        <a:pt x="165" y="330"/>
                      </a:cubicBezTo>
                      <a:cubicBezTo>
                        <a:pt x="165" y="331"/>
                        <a:pt x="164" y="331"/>
                        <a:pt x="164" y="332"/>
                      </a:cubicBezTo>
                      <a:cubicBezTo>
                        <a:pt x="164" y="334"/>
                        <a:pt x="164" y="336"/>
                        <a:pt x="164" y="338"/>
                      </a:cubicBezTo>
                      <a:cubicBezTo>
                        <a:pt x="165" y="341"/>
                        <a:pt x="164" y="344"/>
                        <a:pt x="164" y="347"/>
                      </a:cubicBezTo>
                      <a:cubicBezTo>
                        <a:pt x="164" y="349"/>
                        <a:pt x="165" y="351"/>
                        <a:pt x="165" y="354"/>
                      </a:cubicBezTo>
                      <a:cubicBezTo>
                        <a:pt x="165" y="355"/>
                        <a:pt x="165" y="357"/>
                        <a:pt x="165" y="358"/>
                      </a:cubicBezTo>
                      <a:cubicBezTo>
                        <a:pt x="165" y="359"/>
                        <a:pt x="166" y="360"/>
                        <a:pt x="166" y="361"/>
                      </a:cubicBezTo>
                      <a:cubicBezTo>
                        <a:pt x="166" y="365"/>
                        <a:pt x="166" y="369"/>
                        <a:pt x="167" y="372"/>
                      </a:cubicBezTo>
                      <a:cubicBezTo>
                        <a:pt x="168" y="373"/>
                        <a:pt x="168" y="375"/>
                        <a:pt x="168" y="377"/>
                      </a:cubicBezTo>
                      <a:cubicBezTo>
                        <a:pt x="169" y="381"/>
                        <a:pt x="171" y="384"/>
                        <a:pt x="171" y="387"/>
                      </a:cubicBezTo>
                      <a:cubicBezTo>
                        <a:pt x="172" y="389"/>
                        <a:pt x="172" y="391"/>
                        <a:pt x="173" y="394"/>
                      </a:cubicBezTo>
                      <a:cubicBezTo>
                        <a:pt x="173" y="395"/>
                        <a:pt x="174" y="397"/>
                        <a:pt x="174" y="398"/>
                      </a:cubicBezTo>
                      <a:cubicBezTo>
                        <a:pt x="175" y="400"/>
                        <a:pt x="175" y="402"/>
                        <a:pt x="175" y="403"/>
                      </a:cubicBezTo>
                      <a:cubicBezTo>
                        <a:pt x="176" y="404"/>
                        <a:pt x="177" y="405"/>
                        <a:pt x="177" y="406"/>
                      </a:cubicBezTo>
                      <a:cubicBezTo>
                        <a:pt x="179" y="409"/>
                        <a:pt x="180" y="413"/>
                        <a:pt x="181" y="415"/>
                      </a:cubicBezTo>
                      <a:cubicBezTo>
                        <a:pt x="182" y="416"/>
                        <a:pt x="182" y="417"/>
                        <a:pt x="182" y="417"/>
                      </a:cubicBezTo>
                      <a:cubicBezTo>
                        <a:pt x="183" y="419"/>
                        <a:pt x="184" y="419"/>
                        <a:pt x="185" y="421"/>
                      </a:cubicBezTo>
                      <a:cubicBezTo>
                        <a:pt x="185" y="422"/>
                        <a:pt x="185" y="424"/>
                        <a:pt x="186" y="425"/>
                      </a:cubicBezTo>
                      <a:cubicBezTo>
                        <a:pt x="187" y="428"/>
                        <a:pt x="189" y="430"/>
                        <a:pt x="190" y="432"/>
                      </a:cubicBezTo>
                      <a:cubicBezTo>
                        <a:pt x="190" y="433"/>
                        <a:pt x="190" y="434"/>
                        <a:pt x="191" y="434"/>
                      </a:cubicBezTo>
                      <a:cubicBezTo>
                        <a:pt x="192" y="437"/>
                        <a:pt x="194" y="439"/>
                        <a:pt x="196" y="441"/>
                      </a:cubicBezTo>
                      <a:cubicBezTo>
                        <a:pt x="198" y="443"/>
                        <a:pt x="199" y="445"/>
                        <a:pt x="201" y="447"/>
                      </a:cubicBezTo>
                      <a:cubicBezTo>
                        <a:pt x="201" y="448"/>
                        <a:pt x="200" y="448"/>
                        <a:pt x="200" y="449"/>
                      </a:cubicBezTo>
                      <a:cubicBezTo>
                        <a:pt x="203" y="451"/>
                        <a:pt x="207" y="453"/>
                        <a:pt x="208" y="457"/>
                      </a:cubicBezTo>
                      <a:cubicBezTo>
                        <a:pt x="209" y="458"/>
                        <a:pt x="210" y="459"/>
                        <a:pt x="211" y="461"/>
                      </a:cubicBezTo>
                      <a:cubicBezTo>
                        <a:pt x="212" y="462"/>
                        <a:pt x="213" y="463"/>
                        <a:pt x="215" y="463"/>
                      </a:cubicBezTo>
                      <a:cubicBezTo>
                        <a:pt x="218" y="468"/>
                        <a:pt x="223" y="471"/>
                        <a:pt x="227" y="475"/>
                      </a:cubicBezTo>
                      <a:cubicBezTo>
                        <a:pt x="227" y="476"/>
                        <a:pt x="227" y="476"/>
                        <a:pt x="227" y="476"/>
                      </a:cubicBezTo>
                      <a:cubicBezTo>
                        <a:pt x="228" y="477"/>
                        <a:pt x="230" y="478"/>
                        <a:pt x="231" y="480"/>
                      </a:cubicBezTo>
                      <a:cubicBezTo>
                        <a:pt x="231" y="482"/>
                        <a:pt x="227" y="485"/>
                        <a:pt x="224" y="483"/>
                      </a:cubicBezTo>
                      <a:cubicBezTo>
                        <a:pt x="220" y="480"/>
                        <a:pt x="216" y="477"/>
                        <a:pt x="213" y="473"/>
                      </a:cubicBezTo>
                      <a:cubicBezTo>
                        <a:pt x="212" y="473"/>
                        <a:pt x="211" y="472"/>
                        <a:pt x="211" y="472"/>
                      </a:cubicBezTo>
                      <a:cubicBezTo>
                        <a:pt x="210" y="472"/>
                        <a:pt x="210" y="471"/>
                        <a:pt x="210" y="471"/>
                      </a:cubicBezTo>
                      <a:cubicBezTo>
                        <a:pt x="210" y="470"/>
                        <a:pt x="208" y="471"/>
                        <a:pt x="208" y="470"/>
                      </a:cubicBezTo>
                      <a:cubicBezTo>
                        <a:pt x="207" y="468"/>
                        <a:pt x="205" y="467"/>
                        <a:pt x="204" y="465"/>
                      </a:cubicBezTo>
                      <a:cubicBezTo>
                        <a:pt x="202" y="463"/>
                        <a:pt x="201" y="461"/>
                        <a:pt x="199" y="459"/>
                      </a:cubicBezTo>
                      <a:cubicBezTo>
                        <a:pt x="199" y="458"/>
                        <a:pt x="199" y="458"/>
                        <a:pt x="199" y="458"/>
                      </a:cubicBezTo>
                      <a:cubicBezTo>
                        <a:pt x="198" y="456"/>
                        <a:pt x="195" y="455"/>
                        <a:pt x="194" y="453"/>
                      </a:cubicBezTo>
                      <a:cubicBezTo>
                        <a:pt x="193" y="452"/>
                        <a:pt x="193" y="451"/>
                        <a:pt x="193" y="450"/>
                      </a:cubicBezTo>
                      <a:cubicBezTo>
                        <a:pt x="192" y="450"/>
                        <a:pt x="192" y="449"/>
                        <a:pt x="191" y="449"/>
                      </a:cubicBezTo>
                      <a:cubicBezTo>
                        <a:pt x="190" y="447"/>
                        <a:pt x="189" y="445"/>
                        <a:pt x="188" y="443"/>
                      </a:cubicBezTo>
                      <a:cubicBezTo>
                        <a:pt x="187" y="442"/>
                        <a:pt x="186" y="441"/>
                        <a:pt x="185" y="440"/>
                      </a:cubicBezTo>
                      <a:cubicBezTo>
                        <a:pt x="184" y="439"/>
                        <a:pt x="184" y="437"/>
                        <a:pt x="183" y="436"/>
                      </a:cubicBezTo>
                      <a:cubicBezTo>
                        <a:pt x="183" y="436"/>
                        <a:pt x="183" y="435"/>
                        <a:pt x="183" y="435"/>
                      </a:cubicBezTo>
                      <a:cubicBezTo>
                        <a:pt x="181" y="434"/>
                        <a:pt x="180" y="432"/>
                        <a:pt x="179" y="430"/>
                      </a:cubicBezTo>
                      <a:cubicBezTo>
                        <a:pt x="178" y="429"/>
                        <a:pt x="177" y="427"/>
                        <a:pt x="177" y="425"/>
                      </a:cubicBezTo>
                      <a:cubicBezTo>
                        <a:pt x="176" y="425"/>
                        <a:pt x="177" y="425"/>
                        <a:pt x="177" y="424"/>
                      </a:cubicBezTo>
                      <a:cubicBezTo>
                        <a:pt x="174" y="421"/>
                        <a:pt x="173" y="416"/>
                        <a:pt x="170" y="413"/>
                      </a:cubicBezTo>
                      <a:cubicBezTo>
                        <a:pt x="170" y="412"/>
                        <a:pt x="170" y="412"/>
                        <a:pt x="170" y="411"/>
                      </a:cubicBezTo>
                      <a:cubicBezTo>
                        <a:pt x="168" y="411"/>
                        <a:pt x="169" y="408"/>
                        <a:pt x="168" y="406"/>
                      </a:cubicBezTo>
                      <a:cubicBezTo>
                        <a:pt x="168" y="405"/>
                        <a:pt x="167" y="404"/>
                        <a:pt x="167" y="403"/>
                      </a:cubicBezTo>
                      <a:cubicBezTo>
                        <a:pt x="166" y="401"/>
                        <a:pt x="166" y="399"/>
                        <a:pt x="165" y="397"/>
                      </a:cubicBezTo>
                      <a:cubicBezTo>
                        <a:pt x="164" y="395"/>
                        <a:pt x="163" y="393"/>
                        <a:pt x="162" y="391"/>
                      </a:cubicBezTo>
                      <a:cubicBezTo>
                        <a:pt x="162" y="390"/>
                        <a:pt x="162" y="389"/>
                        <a:pt x="161" y="387"/>
                      </a:cubicBezTo>
                      <a:cubicBezTo>
                        <a:pt x="161" y="387"/>
                        <a:pt x="160" y="386"/>
                        <a:pt x="160" y="385"/>
                      </a:cubicBezTo>
                      <a:cubicBezTo>
                        <a:pt x="160" y="384"/>
                        <a:pt x="160" y="382"/>
                        <a:pt x="160" y="380"/>
                      </a:cubicBezTo>
                      <a:cubicBezTo>
                        <a:pt x="160" y="379"/>
                        <a:pt x="159" y="379"/>
                        <a:pt x="158" y="378"/>
                      </a:cubicBezTo>
                      <a:cubicBezTo>
                        <a:pt x="158" y="375"/>
                        <a:pt x="159" y="373"/>
                        <a:pt x="158" y="370"/>
                      </a:cubicBezTo>
                      <a:cubicBezTo>
                        <a:pt x="158" y="369"/>
                        <a:pt x="157" y="369"/>
                        <a:pt x="157" y="368"/>
                      </a:cubicBezTo>
                      <a:cubicBezTo>
                        <a:pt x="156" y="365"/>
                        <a:pt x="157" y="363"/>
                        <a:pt x="156" y="360"/>
                      </a:cubicBezTo>
                      <a:cubicBezTo>
                        <a:pt x="156" y="358"/>
                        <a:pt x="154" y="356"/>
                        <a:pt x="154" y="354"/>
                      </a:cubicBezTo>
                      <a:cubicBezTo>
                        <a:pt x="154" y="352"/>
                        <a:pt x="155" y="351"/>
                        <a:pt x="155" y="349"/>
                      </a:cubicBezTo>
                      <a:cubicBezTo>
                        <a:pt x="155" y="348"/>
                        <a:pt x="155" y="347"/>
                        <a:pt x="155" y="347"/>
                      </a:cubicBezTo>
                      <a:cubicBezTo>
                        <a:pt x="154" y="342"/>
                        <a:pt x="154" y="335"/>
                        <a:pt x="154" y="331"/>
                      </a:cubicBezTo>
                      <a:cubicBezTo>
                        <a:pt x="154" y="330"/>
                        <a:pt x="155" y="329"/>
                        <a:pt x="155" y="328"/>
                      </a:cubicBezTo>
                      <a:cubicBezTo>
                        <a:pt x="156" y="326"/>
                        <a:pt x="155" y="325"/>
                        <a:pt x="155" y="323"/>
                      </a:cubicBezTo>
                      <a:cubicBezTo>
                        <a:pt x="155" y="321"/>
                        <a:pt x="156" y="319"/>
                        <a:pt x="156" y="317"/>
                      </a:cubicBezTo>
                      <a:cubicBezTo>
                        <a:pt x="156" y="315"/>
                        <a:pt x="155" y="314"/>
                        <a:pt x="156" y="313"/>
                      </a:cubicBezTo>
                      <a:cubicBezTo>
                        <a:pt x="156" y="312"/>
                        <a:pt x="157" y="312"/>
                        <a:pt x="157" y="311"/>
                      </a:cubicBezTo>
                      <a:cubicBezTo>
                        <a:pt x="157" y="309"/>
                        <a:pt x="157" y="307"/>
                        <a:pt x="157" y="305"/>
                      </a:cubicBezTo>
                      <a:cubicBezTo>
                        <a:pt x="157" y="304"/>
                        <a:pt x="158" y="304"/>
                        <a:pt x="158" y="303"/>
                      </a:cubicBezTo>
                      <a:cubicBezTo>
                        <a:pt x="159" y="301"/>
                        <a:pt x="158" y="299"/>
                        <a:pt x="159" y="298"/>
                      </a:cubicBezTo>
                      <a:cubicBezTo>
                        <a:pt x="159" y="297"/>
                        <a:pt x="160" y="296"/>
                        <a:pt x="160" y="295"/>
                      </a:cubicBezTo>
                      <a:cubicBezTo>
                        <a:pt x="160" y="294"/>
                        <a:pt x="160" y="293"/>
                        <a:pt x="160" y="292"/>
                      </a:cubicBezTo>
                      <a:cubicBezTo>
                        <a:pt x="161" y="289"/>
                        <a:pt x="163" y="286"/>
                        <a:pt x="163" y="283"/>
                      </a:cubicBezTo>
                      <a:cubicBezTo>
                        <a:pt x="164" y="282"/>
                        <a:pt x="163" y="281"/>
                        <a:pt x="164" y="280"/>
                      </a:cubicBezTo>
                      <a:cubicBezTo>
                        <a:pt x="164" y="280"/>
                        <a:pt x="165" y="279"/>
                        <a:pt x="165" y="278"/>
                      </a:cubicBezTo>
                      <a:cubicBezTo>
                        <a:pt x="167" y="274"/>
                        <a:pt x="169" y="269"/>
                        <a:pt x="170" y="265"/>
                      </a:cubicBezTo>
                      <a:cubicBezTo>
                        <a:pt x="171" y="263"/>
                        <a:pt x="172" y="261"/>
                        <a:pt x="173" y="260"/>
                      </a:cubicBezTo>
                      <a:cubicBezTo>
                        <a:pt x="173" y="255"/>
                        <a:pt x="177" y="253"/>
                        <a:pt x="178" y="249"/>
                      </a:cubicBezTo>
                      <a:cubicBezTo>
                        <a:pt x="179" y="249"/>
                        <a:pt x="180" y="248"/>
                        <a:pt x="180" y="248"/>
                      </a:cubicBezTo>
                      <a:cubicBezTo>
                        <a:pt x="179" y="245"/>
                        <a:pt x="182" y="246"/>
                        <a:pt x="181" y="243"/>
                      </a:cubicBezTo>
                      <a:cubicBezTo>
                        <a:pt x="183" y="242"/>
                        <a:pt x="185" y="239"/>
                        <a:pt x="185" y="237"/>
                      </a:cubicBezTo>
                      <a:cubicBezTo>
                        <a:pt x="186" y="236"/>
                        <a:pt x="187" y="236"/>
                        <a:pt x="188" y="235"/>
                      </a:cubicBezTo>
                      <a:cubicBezTo>
                        <a:pt x="190" y="231"/>
                        <a:pt x="193" y="226"/>
                        <a:pt x="197" y="223"/>
                      </a:cubicBezTo>
                      <a:cubicBezTo>
                        <a:pt x="197" y="222"/>
                        <a:pt x="198" y="221"/>
                        <a:pt x="199" y="220"/>
                      </a:cubicBezTo>
                      <a:cubicBezTo>
                        <a:pt x="200" y="219"/>
                        <a:pt x="200" y="220"/>
                        <a:pt x="201" y="219"/>
                      </a:cubicBezTo>
                      <a:cubicBezTo>
                        <a:pt x="202" y="218"/>
                        <a:pt x="201" y="218"/>
                        <a:pt x="202" y="217"/>
                      </a:cubicBezTo>
                      <a:cubicBezTo>
                        <a:pt x="203" y="215"/>
                        <a:pt x="205" y="213"/>
                        <a:pt x="207" y="211"/>
                      </a:cubicBezTo>
                      <a:cubicBezTo>
                        <a:pt x="209" y="209"/>
                        <a:pt x="211" y="208"/>
                        <a:pt x="213" y="206"/>
                      </a:cubicBezTo>
                      <a:cubicBezTo>
                        <a:pt x="214" y="204"/>
                        <a:pt x="217" y="202"/>
                        <a:pt x="219" y="200"/>
                      </a:cubicBezTo>
                      <a:cubicBezTo>
                        <a:pt x="220" y="198"/>
                        <a:pt x="221" y="197"/>
                        <a:pt x="222" y="196"/>
                      </a:cubicBezTo>
                      <a:cubicBezTo>
                        <a:pt x="223" y="196"/>
                        <a:pt x="223" y="197"/>
                        <a:pt x="224" y="197"/>
                      </a:cubicBezTo>
                      <a:cubicBezTo>
                        <a:pt x="226" y="195"/>
                        <a:pt x="228" y="190"/>
                        <a:pt x="232" y="191"/>
                      </a:cubicBezTo>
                      <a:cubicBezTo>
                        <a:pt x="233" y="188"/>
                        <a:pt x="235" y="187"/>
                        <a:pt x="238" y="186"/>
                      </a:cubicBezTo>
                      <a:cubicBezTo>
                        <a:pt x="240" y="185"/>
                        <a:pt x="240" y="183"/>
                        <a:pt x="243" y="182"/>
                      </a:cubicBezTo>
                      <a:cubicBezTo>
                        <a:pt x="245" y="179"/>
                        <a:pt x="249" y="178"/>
                        <a:pt x="252" y="177"/>
                      </a:cubicBezTo>
                      <a:cubicBezTo>
                        <a:pt x="253" y="175"/>
                        <a:pt x="254" y="175"/>
                        <a:pt x="256" y="174"/>
                      </a:cubicBezTo>
                      <a:cubicBezTo>
                        <a:pt x="257" y="174"/>
                        <a:pt x="257" y="173"/>
                        <a:pt x="258" y="173"/>
                      </a:cubicBezTo>
                      <a:cubicBezTo>
                        <a:pt x="259" y="172"/>
                        <a:pt x="261" y="172"/>
                        <a:pt x="262" y="172"/>
                      </a:cubicBezTo>
                      <a:cubicBezTo>
                        <a:pt x="263" y="171"/>
                        <a:pt x="263" y="170"/>
                        <a:pt x="264" y="170"/>
                      </a:cubicBezTo>
                      <a:cubicBezTo>
                        <a:pt x="264" y="170"/>
                        <a:pt x="265" y="170"/>
                        <a:pt x="265" y="170"/>
                      </a:cubicBezTo>
                      <a:cubicBezTo>
                        <a:pt x="267" y="169"/>
                        <a:pt x="269" y="168"/>
                        <a:pt x="271" y="167"/>
                      </a:cubicBezTo>
                      <a:cubicBezTo>
                        <a:pt x="272" y="167"/>
                        <a:pt x="273" y="168"/>
                        <a:pt x="273" y="167"/>
                      </a:cubicBezTo>
                      <a:cubicBezTo>
                        <a:pt x="274" y="167"/>
                        <a:pt x="274" y="166"/>
                        <a:pt x="274" y="165"/>
                      </a:cubicBezTo>
                      <a:cubicBezTo>
                        <a:pt x="275" y="165"/>
                        <a:pt x="275" y="166"/>
                        <a:pt x="276" y="166"/>
                      </a:cubicBezTo>
                      <a:cubicBezTo>
                        <a:pt x="277" y="165"/>
                        <a:pt x="277" y="164"/>
                        <a:pt x="278" y="164"/>
                      </a:cubicBezTo>
                      <a:cubicBezTo>
                        <a:pt x="281" y="165"/>
                        <a:pt x="282" y="163"/>
                        <a:pt x="285" y="162"/>
                      </a:cubicBezTo>
                      <a:cubicBezTo>
                        <a:pt x="286" y="162"/>
                        <a:pt x="289" y="162"/>
                        <a:pt x="290" y="161"/>
                      </a:cubicBezTo>
                      <a:cubicBezTo>
                        <a:pt x="292" y="161"/>
                        <a:pt x="293" y="159"/>
                        <a:pt x="295" y="160"/>
                      </a:cubicBezTo>
                      <a:cubicBezTo>
                        <a:pt x="296" y="160"/>
                        <a:pt x="296" y="158"/>
                        <a:pt x="297" y="158"/>
                      </a:cubicBezTo>
                      <a:cubicBezTo>
                        <a:pt x="300" y="158"/>
                        <a:pt x="302" y="157"/>
                        <a:pt x="305" y="156"/>
                      </a:cubicBezTo>
                      <a:cubicBezTo>
                        <a:pt x="307" y="156"/>
                        <a:pt x="309" y="156"/>
                        <a:pt x="310" y="155"/>
                      </a:cubicBezTo>
                      <a:cubicBezTo>
                        <a:pt x="312" y="155"/>
                        <a:pt x="314" y="154"/>
                        <a:pt x="315" y="154"/>
                      </a:cubicBezTo>
                      <a:cubicBezTo>
                        <a:pt x="317" y="154"/>
                        <a:pt x="318" y="154"/>
                        <a:pt x="320" y="154"/>
                      </a:cubicBezTo>
                      <a:cubicBezTo>
                        <a:pt x="322" y="154"/>
                        <a:pt x="323" y="153"/>
                        <a:pt x="325" y="153"/>
                      </a:cubicBezTo>
                      <a:cubicBezTo>
                        <a:pt x="327" y="152"/>
                        <a:pt x="328" y="153"/>
                        <a:pt x="329" y="153"/>
                      </a:cubicBezTo>
                      <a:cubicBezTo>
                        <a:pt x="333" y="152"/>
                        <a:pt x="337" y="151"/>
                        <a:pt x="341" y="152"/>
                      </a:cubicBezTo>
                      <a:cubicBezTo>
                        <a:pt x="343" y="152"/>
                        <a:pt x="344" y="152"/>
                        <a:pt x="346" y="151"/>
                      </a:cubicBezTo>
                      <a:cubicBezTo>
                        <a:pt x="350" y="151"/>
                        <a:pt x="355" y="152"/>
                        <a:pt x="359" y="151"/>
                      </a:cubicBezTo>
                      <a:cubicBezTo>
                        <a:pt x="360" y="152"/>
                        <a:pt x="361" y="152"/>
                        <a:pt x="362" y="152"/>
                      </a:cubicBezTo>
                      <a:cubicBezTo>
                        <a:pt x="363" y="152"/>
                        <a:pt x="365" y="152"/>
                        <a:pt x="366" y="152"/>
                      </a:cubicBezTo>
                      <a:cubicBezTo>
                        <a:pt x="367" y="153"/>
                        <a:pt x="371" y="152"/>
                        <a:pt x="374" y="153"/>
                      </a:cubicBezTo>
                      <a:cubicBezTo>
                        <a:pt x="376" y="153"/>
                        <a:pt x="379" y="155"/>
                        <a:pt x="383" y="154"/>
                      </a:cubicBezTo>
                      <a:cubicBezTo>
                        <a:pt x="386" y="157"/>
                        <a:pt x="392" y="156"/>
                        <a:pt x="396" y="158"/>
                      </a:cubicBezTo>
                      <a:cubicBezTo>
                        <a:pt x="396" y="158"/>
                        <a:pt x="397" y="158"/>
                        <a:pt x="398" y="159"/>
                      </a:cubicBezTo>
                      <a:cubicBezTo>
                        <a:pt x="400" y="160"/>
                        <a:pt x="403" y="160"/>
                        <a:pt x="406" y="160"/>
                      </a:cubicBezTo>
                      <a:cubicBezTo>
                        <a:pt x="407" y="161"/>
                        <a:pt x="409" y="162"/>
                        <a:pt x="410" y="162"/>
                      </a:cubicBezTo>
                      <a:cubicBezTo>
                        <a:pt x="412" y="163"/>
                        <a:pt x="413" y="163"/>
                        <a:pt x="415" y="164"/>
                      </a:cubicBezTo>
                      <a:cubicBezTo>
                        <a:pt x="416" y="164"/>
                        <a:pt x="416" y="165"/>
                        <a:pt x="417" y="165"/>
                      </a:cubicBezTo>
                      <a:cubicBezTo>
                        <a:pt x="418" y="165"/>
                        <a:pt x="419" y="165"/>
                        <a:pt x="419" y="165"/>
                      </a:cubicBezTo>
                      <a:cubicBezTo>
                        <a:pt x="422" y="166"/>
                        <a:pt x="424" y="168"/>
                        <a:pt x="426" y="169"/>
                      </a:cubicBezTo>
                      <a:cubicBezTo>
                        <a:pt x="430" y="171"/>
                        <a:pt x="435" y="172"/>
                        <a:pt x="438" y="175"/>
                      </a:cubicBezTo>
                      <a:cubicBezTo>
                        <a:pt x="438" y="175"/>
                        <a:pt x="439" y="175"/>
                        <a:pt x="439" y="175"/>
                      </a:cubicBezTo>
                      <a:cubicBezTo>
                        <a:pt x="440" y="176"/>
                        <a:pt x="440" y="176"/>
                        <a:pt x="440" y="177"/>
                      </a:cubicBezTo>
                      <a:cubicBezTo>
                        <a:pt x="443" y="177"/>
                        <a:pt x="444" y="178"/>
                        <a:pt x="445" y="179"/>
                      </a:cubicBezTo>
                      <a:cubicBezTo>
                        <a:pt x="445" y="179"/>
                        <a:pt x="446" y="179"/>
                        <a:pt x="447" y="179"/>
                      </a:cubicBezTo>
                      <a:cubicBezTo>
                        <a:pt x="448" y="180"/>
                        <a:pt x="450" y="182"/>
                        <a:pt x="451" y="183"/>
                      </a:cubicBezTo>
                      <a:cubicBezTo>
                        <a:pt x="452" y="183"/>
                        <a:pt x="453" y="183"/>
                        <a:pt x="454" y="184"/>
                      </a:cubicBezTo>
                      <a:cubicBezTo>
                        <a:pt x="454" y="185"/>
                        <a:pt x="454" y="186"/>
                        <a:pt x="455" y="186"/>
                      </a:cubicBezTo>
                      <a:cubicBezTo>
                        <a:pt x="456" y="187"/>
                        <a:pt x="457" y="187"/>
                        <a:pt x="458" y="187"/>
                      </a:cubicBezTo>
                      <a:cubicBezTo>
                        <a:pt x="459" y="188"/>
                        <a:pt x="459" y="190"/>
                        <a:pt x="461" y="190"/>
                      </a:cubicBezTo>
                      <a:cubicBezTo>
                        <a:pt x="461" y="190"/>
                        <a:pt x="462" y="190"/>
                        <a:pt x="462" y="190"/>
                      </a:cubicBezTo>
                      <a:cubicBezTo>
                        <a:pt x="464" y="191"/>
                        <a:pt x="465" y="193"/>
                        <a:pt x="467" y="194"/>
                      </a:cubicBezTo>
                      <a:cubicBezTo>
                        <a:pt x="468" y="195"/>
                        <a:pt x="470" y="197"/>
                        <a:pt x="471" y="199"/>
                      </a:cubicBezTo>
                      <a:cubicBezTo>
                        <a:pt x="474" y="200"/>
                        <a:pt x="476" y="202"/>
                        <a:pt x="478" y="205"/>
                      </a:cubicBezTo>
                      <a:cubicBezTo>
                        <a:pt x="481" y="206"/>
                        <a:pt x="482" y="209"/>
                        <a:pt x="485" y="211"/>
                      </a:cubicBezTo>
                      <a:cubicBezTo>
                        <a:pt x="487" y="213"/>
                        <a:pt x="489" y="214"/>
                        <a:pt x="489" y="216"/>
                      </a:cubicBezTo>
                      <a:cubicBezTo>
                        <a:pt x="491" y="218"/>
                        <a:pt x="493" y="220"/>
                        <a:pt x="494" y="222"/>
                      </a:cubicBezTo>
                      <a:cubicBezTo>
                        <a:pt x="496" y="223"/>
                        <a:pt x="496" y="224"/>
                        <a:pt x="497" y="226"/>
                      </a:cubicBezTo>
                      <a:cubicBezTo>
                        <a:pt x="499" y="227"/>
                        <a:pt x="501" y="229"/>
                        <a:pt x="502" y="232"/>
                      </a:cubicBezTo>
                      <a:cubicBezTo>
                        <a:pt x="504" y="235"/>
                        <a:pt x="507" y="237"/>
                        <a:pt x="508" y="241"/>
                      </a:cubicBezTo>
                      <a:cubicBezTo>
                        <a:pt x="510" y="242"/>
                        <a:pt x="511" y="244"/>
                        <a:pt x="512" y="245"/>
                      </a:cubicBezTo>
                      <a:cubicBezTo>
                        <a:pt x="513" y="247"/>
                        <a:pt x="515" y="249"/>
                        <a:pt x="515" y="252"/>
                      </a:cubicBezTo>
                      <a:cubicBezTo>
                        <a:pt x="516" y="253"/>
                        <a:pt x="518" y="255"/>
                        <a:pt x="520" y="254"/>
                      </a:cubicBezTo>
                      <a:cubicBezTo>
                        <a:pt x="521" y="249"/>
                        <a:pt x="517" y="245"/>
                        <a:pt x="519" y="240"/>
                      </a:cubicBezTo>
                      <a:cubicBezTo>
                        <a:pt x="520" y="240"/>
                        <a:pt x="521" y="238"/>
                        <a:pt x="522" y="238"/>
                      </a:cubicBezTo>
                      <a:cubicBezTo>
                        <a:pt x="526" y="237"/>
                        <a:pt x="528" y="241"/>
                        <a:pt x="531" y="243"/>
                      </a:cubicBezTo>
                      <a:cubicBezTo>
                        <a:pt x="531" y="243"/>
                        <a:pt x="532" y="243"/>
                        <a:pt x="533" y="244"/>
                      </a:cubicBezTo>
                      <a:cubicBezTo>
                        <a:pt x="535" y="245"/>
                        <a:pt x="537" y="246"/>
                        <a:pt x="538" y="247"/>
                      </a:cubicBezTo>
                      <a:cubicBezTo>
                        <a:pt x="539" y="247"/>
                        <a:pt x="541" y="247"/>
                        <a:pt x="542" y="247"/>
                      </a:cubicBezTo>
                      <a:cubicBezTo>
                        <a:pt x="543" y="248"/>
                        <a:pt x="543" y="248"/>
                        <a:pt x="544" y="249"/>
                      </a:cubicBezTo>
                      <a:cubicBezTo>
                        <a:pt x="545" y="249"/>
                        <a:pt x="546" y="248"/>
                        <a:pt x="547" y="249"/>
                      </a:cubicBezTo>
                      <a:cubicBezTo>
                        <a:pt x="548" y="249"/>
                        <a:pt x="549" y="250"/>
                        <a:pt x="549" y="250"/>
                      </a:cubicBezTo>
                      <a:cubicBezTo>
                        <a:pt x="550" y="250"/>
                        <a:pt x="551" y="250"/>
                        <a:pt x="552" y="250"/>
                      </a:cubicBezTo>
                      <a:cubicBezTo>
                        <a:pt x="556" y="252"/>
                        <a:pt x="559" y="254"/>
                        <a:pt x="563" y="253"/>
                      </a:cubicBezTo>
                      <a:cubicBezTo>
                        <a:pt x="566" y="249"/>
                        <a:pt x="560" y="249"/>
                        <a:pt x="557" y="248"/>
                      </a:cubicBezTo>
                      <a:cubicBezTo>
                        <a:pt x="556" y="246"/>
                        <a:pt x="555" y="244"/>
                        <a:pt x="552" y="244"/>
                      </a:cubicBezTo>
                      <a:cubicBezTo>
                        <a:pt x="552" y="241"/>
                        <a:pt x="544" y="237"/>
                        <a:pt x="547" y="234"/>
                      </a:cubicBezTo>
                      <a:cubicBezTo>
                        <a:pt x="551" y="234"/>
                        <a:pt x="554" y="234"/>
                        <a:pt x="558" y="235"/>
                      </a:cubicBezTo>
                      <a:cubicBezTo>
                        <a:pt x="560" y="235"/>
                        <a:pt x="561" y="236"/>
                        <a:pt x="563" y="236"/>
                      </a:cubicBezTo>
                      <a:cubicBezTo>
                        <a:pt x="567" y="236"/>
                        <a:pt x="569" y="238"/>
                        <a:pt x="572" y="238"/>
                      </a:cubicBezTo>
                      <a:cubicBezTo>
                        <a:pt x="573" y="238"/>
                        <a:pt x="574" y="238"/>
                        <a:pt x="575" y="238"/>
                      </a:cubicBezTo>
                      <a:cubicBezTo>
                        <a:pt x="578" y="239"/>
                        <a:pt x="585" y="241"/>
                        <a:pt x="587" y="241"/>
                      </a:cubicBezTo>
                      <a:cubicBezTo>
                        <a:pt x="588" y="241"/>
                        <a:pt x="591" y="239"/>
                        <a:pt x="591" y="238"/>
                      </a:cubicBezTo>
                      <a:cubicBezTo>
                        <a:pt x="591" y="236"/>
                        <a:pt x="590" y="236"/>
                        <a:pt x="588" y="236"/>
                      </a:cubicBezTo>
                      <a:cubicBezTo>
                        <a:pt x="587" y="235"/>
                        <a:pt x="585" y="235"/>
                        <a:pt x="583" y="234"/>
                      </a:cubicBezTo>
                      <a:cubicBezTo>
                        <a:pt x="582" y="234"/>
                        <a:pt x="580" y="232"/>
                        <a:pt x="579" y="231"/>
                      </a:cubicBezTo>
                      <a:cubicBezTo>
                        <a:pt x="577" y="231"/>
                        <a:pt x="575" y="232"/>
                        <a:pt x="573" y="231"/>
                      </a:cubicBezTo>
                      <a:cubicBezTo>
                        <a:pt x="572" y="231"/>
                        <a:pt x="569" y="230"/>
                        <a:pt x="568" y="230"/>
                      </a:cubicBezTo>
                      <a:cubicBezTo>
                        <a:pt x="567" y="229"/>
                        <a:pt x="565" y="225"/>
                        <a:pt x="565" y="223"/>
                      </a:cubicBezTo>
                      <a:cubicBezTo>
                        <a:pt x="566" y="222"/>
                        <a:pt x="568" y="220"/>
                        <a:pt x="570" y="220"/>
                      </a:cubicBezTo>
                      <a:cubicBezTo>
                        <a:pt x="570" y="219"/>
                        <a:pt x="569" y="219"/>
                        <a:pt x="569" y="218"/>
                      </a:cubicBezTo>
                      <a:cubicBezTo>
                        <a:pt x="569" y="217"/>
                        <a:pt x="571" y="217"/>
                        <a:pt x="571" y="217"/>
                      </a:cubicBezTo>
                      <a:cubicBezTo>
                        <a:pt x="572" y="216"/>
                        <a:pt x="571" y="216"/>
                        <a:pt x="571" y="215"/>
                      </a:cubicBezTo>
                      <a:cubicBezTo>
                        <a:pt x="574" y="212"/>
                        <a:pt x="576" y="206"/>
                        <a:pt x="577" y="201"/>
                      </a:cubicBezTo>
                      <a:cubicBezTo>
                        <a:pt x="579" y="198"/>
                        <a:pt x="579" y="194"/>
                        <a:pt x="584" y="194"/>
                      </a:cubicBezTo>
                      <a:cubicBezTo>
                        <a:pt x="588" y="194"/>
                        <a:pt x="587" y="198"/>
                        <a:pt x="589" y="201"/>
                      </a:cubicBezTo>
                      <a:cubicBezTo>
                        <a:pt x="586" y="204"/>
                        <a:pt x="591" y="208"/>
                        <a:pt x="588" y="211"/>
                      </a:cubicBezTo>
                      <a:cubicBezTo>
                        <a:pt x="589" y="213"/>
                        <a:pt x="589" y="217"/>
                        <a:pt x="589" y="219"/>
                      </a:cubicBezTo>
                      <a:cubicBezTo>
                        <a:pt x="588" y="220"/>
                        <a:pt x="587" y="221"/>
                        <a:pt x="588" y="222"/>
                      </a:cubicBezTo>
                      <a:cubicBezTo>
                        <a:pt x="591" y="224"/>
                        <a:pt x="591" y="220"/>
                        <a:pt x="594" y="219"/>
                      </a:cubicBezTo>
                      <a:cubicBezTo>
                        <a:pt x="596" y="219"/>
                        <a:pt x="599" y="220"/>
                        <a:pt x="601" y="219"/>
                      </a:cubicBezTo>
                      <a:cubicBezTo>
                        <a:pt x="602" y="217"/>
                        <a:pt x="604" y="214"/>
                        <a:pt x="602" y="212"/>
                      </a:cubicBezTo>
                      <a:cubicBezTo>
                        <a:pt x="604" y="211"/>
                        <a:pt x="604" y="208"/>
                        <a:pt x="606" y="208"/>
                      </a:cubicBezTo>
                      <a:cubicBezTo>
                        <a:pt x="607" y="207"/>
                        <a:pt x="608" y="208"/>
                        <a:pt x="609" y="207"/>
                      </a:cubicBezTo>
                      <a:cubicBezTo>
                        <a:pt x="611" y="208"/>
                        <a:pt x="612" y="208"/>
                        <a:pt x="614" y="209"/>
                      </a:cubicBezTo>
                      <a:cubicBezTo>
                        <a:pt x="618" y="210"/>
                        <a:pt x="621" y="214"/>
                        <a:pt x="628" y="213"/>
                      </a:cubicBezTo>
                      <a:cubicBezTo>
                        <a:pt x="629" y="211"/>
                        <a:pt x="634" y="212"/>
                        <a:pt x="636" y="210"/>
                      </a:cubicBezTo>
                      <a:cubicBezTo>
                        <a:pt x="637" y="210"/>
                        <a:pt x="637" y="211"/>
                        <a:pt x="638" y="211"/>
                      </a:cubicBezTo>
                      <a:cubicBezTo>
                        <a:pt x="639" y="208"/>
                        <a:pt x="643" y="211"/>
                        <a:pt x="645" y="209"/>
                      </a:cubicBezTo>
                      <a:cubicBezTo>
                        <a:pt x="647" y="208"/>
                        <a:pt x="645" y="205"/>
                        <a:pt x="645" y="204"/>
                      </a:cubicBezTo>
                      <a:cubicBezTo>
                        <a:pt x="644" y="201"/>
                        <a:pt x="644" y="199"/>
                        <a:pt x="642" y="198"/>
                      </a:cubicBezTo>
                      <a:cubicBezTo>
                        <a:pt x="643" y="196"/>
                        <a:pt x="641" y="195"/>
                        <a:pt x="641" y="194"/>
                      </a:cubicBezTo>
                      <a:cubicBezTo>
                        <a:pt x="640" y="193"/>
                        <a:pt x="641" y="192"/>
                        <a:pt x="640" y="191"/>
                      </a:cubicBezTo>
                      <a:cubicBezTo>
                        <a:pt x="640" y="190"/>
                        <a:pt x="638" y="189"/>
                        <a:pt x="637" y="187"/>
                      </a:cubicBezTo>
                      <a:cubicBezTo>
                        <a:pt x="637" y="186"/>
                        <a:pt x="637" y="186"/>
                        <a:pt x="637" y="185"/>
                      </a:cubicBezTo>
                      <a:cubicBezTo>
                        <a:pt x="635" y="182"/>
                        <a:pt x="632" y="179"/>
                        <a:pt x="631" y="176"/>
                      </a:cubicBezTo>
                      <a:cubicBezTo>
                        <a:pt x="629" y="173"/>
                        <a:pt x="628" y="171"/>
                        <a:pt x="627" y="168"/>
                      </a:cubicBezTo>
                      <a:cubicBezTo>
                        <a:pt x="626" y="167"/>
                        <a:pt x="625" y="165"/>
                        <a:pt x="624" y="163"/>
                      </a:cubicBezTo>
                      <a:cubicBezTo>
                        <a:pt x="622" y="161"/>
                        <a:pt x="620" y="159"/>
                        <a:pt x="620" y="157"/>
                      </a:cubicBezTo>
                      <a:cubicBezTo>
                        <a:pt x="619" y="156"/>
                        <a:pt x="618" y="156"/>
                        <a:pt x="618" y="155"/>
                      </a:cubicBezTo>
                      <a:cubicBezTo>
                        <a:pt x="617" y="154"/>
                        <a:pt x="617" y="154"/>
                        <a:pt x="617" y="153"/>
                      </a:cubicBezTo>
                      <a:cubicBezTo>
                        <a:pt x="615" y="152"/>
                        <a:pt x="614" y="150"/>
                        <a:pt x="612" y="148"/>
                      </a:cubicBezTo>
                      <a:cubicBezTo>
                        <a:pt x="612" y="147"/>
                        <a:pt x="611" y="145"/>
                        <a:pt x="610" y="144"/>
                      </a:cubicBezTo>
                      <a:cubicBezTo>
                        <a:pt x="610" y="143"/>
                        <a:pt x="608" y="143"/>
                        <a:pt x="608" y="142"/>
                      </a:cubicBezTo>
                      <a:cubicBezTo>
                        <a:pt x="607" y="140"/>
                        <a:pt x="606" y="138"/>
                        <a:pt x="605" y="137"/>
                      </a:cubicBezTo>
                      <a:cubicBezTo>
                        <a:pt x="604" y="136"/>
                        <a:pt x="602" y="134"/>
                        <a:pt x="601" y="133"/>
                      </a:cubicBezTo>
                      <a:cubicBezTo>
                        <a:pt x="600" y="132"/>
                        <a:pt x="600" y="131"/>
                        <a:pt x="599" y="130"/>
                      </a:cubicBezTo>
                      <a:cubicBezTo>
                        <a:pt x="598" y="128"/>
                        <a:pt x="596" y="127"/>
                        <a:pt x="595" y="125"/>
                      </a:cubicBezTo>
                      <a:cubicBezTo>
                        <a:pt x="591" y="122"/>
                        <a:pt x="588" y="118"/>
                        <a:pt x="586" y="115"/>
                      </a:cubicBezTo>
                      <a:cubicBezTo>
                        <a:pt x="581" y="111"/>
                        <a:pt x="577" y="107"/>
                        <a:pt x="573" y="102"/>
                      </a:cubicBezTo>
                      <a:cubicBezTo>
                        <a:pt x="570" y="101"/>
                        <a:pt x="568" y="99"/>
                        <a:pt x="567" y="96"/>
                      </a:cubicBezTo>
                      <a:cubicBezTo>
                        <a:pt x="566" y="96"/>
                        <a:pt x="565" y="96"/>
                        <a:pt x="565" y="96"/>
                      </a:cubicBezTo>
                      <a:cubicBezTo>
                        <a:pt x="562" y="93"/>
                        <a:pt x="560" y="90"/>
                        <a:pt x="556" y="88"/>
                      </a:cubicBezTo>
                      <a:cubicBezTo>
                        <a:pt x="553" y="85"/>
                        <a:pt x="550" y="83"/>
                        <a:pt x="547" y="81"/>
                      </a:cubicBezTo>
                      <a:cubicBezTo>
                        <a:pt x="546" y="80"/>
                        <a:pt x="546" y="80"/>
                        <a:pt x="546" y="79"/>
                      </a:cubicBezTo>
                      <a:cubicBezTo>
                        <a:pt x="545" y="79"/>
                        <a:pt x="545" y="80"/>
                        <a:pt x="544" y="80"/>
                      </a:cubicBezTo>
                      <a:cubicBezTo>
                        <a:pt x="543" y="79"/>
                        <a:pt x="543" y="78"/>
                        <a:pt x="543" y="78"/>
                      </a:cubicBezTo>
                      <a:close/>
                      <a:moveTo>
                        <a:pt x="492" y="233"/>
                      </a:moveTo>
                      <a:cubicBezTo>
                        <a:pt x="491" y="231"/>
                        <a:pt x="489" y="231"/>
                        <a:pt x="489" y="229"/>
                      </a:cubicBezTo>
                      <a:cubicBezTo>
                        <a:pt x="488" y="228"/>
                        <a:pt x="487" y="228"/>
                        <a:pt x="487" y="226"/>
                      </a:cubicBezTo>
                      <a:cubicBezTo>
                        <a:pt x="486" y="226"/>
                        <a:pt x="486" y="226"/>
                        <a:pt x="486" y="225"/>
                      </a:cubicBezTo>
                      <a:cubicBezTo>
                        <a:pt x="485" y="224"/>
                        <a:pt x="484" y="224"/>
                        <a:pt x="483" y="223"/>
                      </a:cubicBezTo>
                      <a:cubicBezTo>
                        <a:pt x="483" y="222"/>
                        <a:pt x="483" y="221"/>
                        <a:pt x="482" y="221"/>
                      </a:cubicBezTo>
                      <a:cubicBezTo>
                        <a:pt x="482" y="220"/>
                        <a:pt x="481" y="220"/>
                        <a:pt x="481" y="220"/>
                      </a:cubicBezTo>
                      <a:cubicBezTo>
                        <a:pt x="479" y="218"/>
                        <a:pt x="479" y="216"/>
                        <a:pt x="477" y="215"/>
                      </a:cubicBezTo>
                      <a:cubicBezTo>
                        <a:pt x="477" y="215"/>
                        <a:pt x="476" y="214"/>
                        <a:pt x="475" y="214"/>
                      </a:cubicBezTo>
                      <a:cubicBezTo>
                        <a:pt x="474" y="213"/>
                        <a:pt x="472" y="212"/>
                        <a:pt x="471" y="211"/>
                      </a:cubicBezTo>
                      <a:cubicBezTo>
                        <a:pt x="471" y="210"/>
                        <a:pt x="471" y="209"/>
                        <a:pt x="470" y="209"/>
                      </a:cubicBezTo>
                      <a:cubicBezTo>
                        <a:pt x="470" y="208"/>
                        <a:pt x="469" y="208"/>
                        <a:pt x="468" y="208"/>
                      </a:cubicBezTo>
                      <a:cubicBezTo>
                        <a:pt x="468" y="207"/>
                        <a:pt x="467" y="206"/>
                        <a:pt x="467" y="206"/>
                      </a:cubicBezTo>
                      <a:cubicBezTo>
                        <a:pt x="466" y="205"/>
                        <a:pt x="466" y="205"/>
                        <a:pt x="465" y="205"/>
                      </a:cubicBezTo>
                      <a:cubicBezTo>
                        <a:pt x="464" y="204"/>
                        <a:pt x="463" y="203"/>
                        <a:pt x="462" y="202"/>
                      </a:cubicBezTo>
                      <a:cubicBezTo>
                        <a:pt x="460" y="201"/>
                        <a:pt x="459" y="199"/>
                        <a:pt x="458" y="198"/>
                      </a:cubicBezTo>
                      <a:cubicBezTo>
                        <a:pt x="455" y="198"/>
                        <a:pt x="454" y="195"/>
                        <a:pt x="453" y="194"/>
                      </a:cubicBezTo>
                      <a:cubicBezTo>
                        <a:pt x="452" y="194"/>
                        <a:pt x="452" y="194"/>
                        <a:pt x="451" y="194"/>
                      </a:cubicBezTo>
                      <a:cubicBezTo>
                        <a:pt x="451" y="194"/>
                        <a:pt x="450" y="193"/>
                        <a:pt x="450" y="192"/>
                      </a:cubicBezTo>
                      <a:cubicBezTo>
                        <a:pt x="449" y="192"/>
                        <a:pt x="448" y="192"/>
                        <a:pt x="448" y="191"/>
                      </a:cubicBezTo>
                      <a:cubicBezTo>
                        <a:pt x="446" y="191"/>
                        <a:pt x="446" y="189"/>
                        <a:pt x="445" y="188"/>
                      </a:cubicBezTo>
                      <a:cubicBezTo>
                        <a:pt x="444" y="188"/>
                        <a:pt x="444" y="189"/>
                        <a:pt x="443" y="189"/>
                      </a:cubicBezTo>
                      <a:cubicBezTo>
                        <a:pt x="442" y="187"/>
                        <a:pt x="441" y="186"/>
                        <a:pt x="440" y="185"/>
                      </a:cubicBezTo>
                      <a:cubicBezTo>
                        <a:pt x="437" y="186"/>
                        <a:pt x="437" y="184"/>
                        <a:pt x="436" y="183"/>
                      </a:cubicBezTo>
                      <a:cubicBezTo>
                        <a:pt x="435" y="183"/>
                        <a:pt x="434" y="183"/>
                        <a:pt x="434" y="183"/>
                      </a:cubicBezTo>
                      <a:cubicBezTo>
                        <a:pt x="429" y="181"/>
                        <a:pt x="425" y="178"/>
                        <a:pt x="421" y="176"/>
                      </a:cubicBezTo>
                      <a:cubicBezTo>
                        <a:pt x="417" y="176"/>
                        <a:pt x="415" y="173"/>
                        <a:pt x="412" y="173"/>
                      </a:cubicBezTo>
                      <a:cubicBezTo>
                        <a:pt x="412" y="172"/>
                        <a:pt x="411" y="173"/>
                        <a:pt x="410" y="172"/>
                      </a:cubicBezTo>
                      <a:cubicBezTo>
                        <a:pt x="409" y="172"/>
                        <a:pt x="407" y="170"/>
                        <a:pt x="406" y="170"/>
                      </a:cubicBezTo>
                      <a:cubicBezTo>
                        <a:pt x="405" y="169"/>
                        <a:pt x="404" y="170"/>
                        <a:pt x="404" y="170"/>
                      </a:cubicBezTo>
                      <a:cubicBezTo>
                        <a:pt x="403" y="168"/>
                        <a:pt x="401" y="169"/>
                        <a:pt x="399" y="168"/>
                      </a:cubicBezTo>
                      <a:cubicBezTo>
                        <a:pt x="398" y="168"/>
                        <a:pt x="397" y="167"/>
                        <a:pt x="396" y="167"/>
                      </a:cubicBezTo>
                      <a:cubicBezTo>
                        <a:pt x="395" y="166"/>
                        <a:pt x="394" y="167"/>
                        <a:pt x="392" y="167"/>
                      </a:cubicBezTo>
                      <a:cubicBezTo>
                        <a:pt x="391" y="166"/>
                        <a:pt x="390" y="166"/>
                        <a:pt x="389" y="165"/>
                      </a:cubicBezTo>
                      <a:cubicBezTo>
                        <a:pt x="387" y="165"/>
                        <a:pt x="385" y="165"/>
                        <a:pt x="383" y="165"/>
                      </a:cubicBezTo>
                      <a:cubicBezTo>
                        <a:pt x="382" y="164"/>
                        <a:pt x="381" y="164"/>
                        <a:pt x="380" y="164"/>
                      </a:cubicBezTo>
                      <a:cubicBezTo>
                        <a:pt x="379" y="163"/>
                        <a:pt x="378" y="164"/>
                        <a:pt x="377" y="163"/>
                      </a:cubicBezTo>
                      <a:cubicBezTo>
                        <a:pt x="376" y="163"/>
                        <a:pt x="374" y="161"/>
                        <a:pt x="372" y="163"/>
                      </a:cubicBezTo>
                      <a:cubicBezTo>
                        <a:pt x="370" y="162"/>
                        <a:pt x="367" y="162"/>
                        <a:pt x="365" y="161"/>
                      </a:cubicBezTo>
                      <a:cubicBezTo>
                        <a:pt x="363" y="161"/>
                        <a:pt x="361" y="162"/>
                        <a:pt x="360" y="161"/>
                      </a:cubicBezTo>
                      <a:cubicBezTo>
                        <a:pt x="359" y="161"/>
                        <a:pt x="359" y="161"/>
                        <a:pt x="358" y="160"/>
                      </a:cubicBezTo>
                      <a:cubicBezTo>
                        <a:pt x="354" y="160"/>
                        <a:pt x="348" y="160"/>
                        <a:pt x="344" y="160"/>
                      </a:cubicBezTo>
                      <a:cubicBezTo>
                        <a:pt x="340" y="160"/>
                        <a:pt x="335" y="160"/>
                        <a:pt x="331" y="161"/>
                      </a:cubicBezTo>
                      <a:cubicBezTo>
                        <a:pt x="330" y="161"/>
                        <a:pt x="330" y="162"/>
                        <a:pt x="329" y="162"/>
                      </a:cubicBezTo>
                      <a:cubicBezTo>
                        <a:pt x="328" y="162"/>
                        <a:pt x="327" y="161"/>
                        <a:pt x="326" y="161"/>
                      </a:cubicBezTo>
                      <a:cubicBezTo>
                        <a:pt x="325" y="161"/>
                        <a:pt x="324" y="162"/>
                        <a:pt x="323" y="162"/>
                      </a:cubicBezTo>
                      <a:cubicBezTo>
                        <a:pt x="322" y="162"/>
                        <a:pt x="320" y="162"/>
                        <a:pt x="319" y="162"/>
                      </a:cubicBezTo>
                      <a:cubicBezTo>
                        <a:pt x="316" y="162"/>
                        <a:pt x="313" y="164"/>
                        <a:pt x="309" y="164"/>
                      </a:cubicBezTo>
                      <a:cubicBezTo>
                        <a:pt x="308" y="165"/>
                        <a:pt x="306" y="164"/>
                        <a:pt x="304" y="165"/>
                      </a:cubicBezTo>
                      <a:cubicBezTo>
                        <a:pt x="303" y="165"/>
                        <a:pt x="302" y="166"/>
                        <a:pt x="300" y="166"/>
                      </a:cubicBezTo>
                      <a:cubicBezTo>
                        <a:pt x="299" y="167"/>
                        <a:pt x="297" y="166"/>
                        <a:pt x="296" y="167"/>
                      </a:cubicBezTo>
                      <a:cubicBezTo>
                        <a:pt x="295" y="167"/>
                        <a:pt x="294" y="168"/>
                        <a:pt x="293" y="168"/>
                      </a:cubicBezTo>
                      <a:cubicBezTo>
                        <a:pt x="292" y="168"/>
                        <a:pt x="290" y="168"/>
                        <a:pt x="290" y="169"/>
                      </a:cubicBezTo>
                      <a:cubicBezTo>
                        <a:pt x="287" y="170"/>
                        <a:pt x="285" y="172"/>
                        <a:pt x="282" y="172"/>
                      </a:cubicBezTo>
                      <a:cubicBezTo>
                        <a:pt x="281" y="172"/>
                        <a:pt x="280" y="172"/>
                        <a:pt x="280" y="172"/>
                      </a:cubicBezTo>
                      <a:cubicBezTo>
                        <a:pt x="279" y="172"/>
                        <a:pt x="279" y="173"/>
                        <a:pt x="278" y="173"/>
                      </a:cubicBezTo>
                      <a:cubicBezTo>
                        <a:pt x="277" y="173"/>
                        <a:pt x="276" y="173"/>
                        <a:pt x="276" y="173"/>
                      </a:cubicBezTo>
                      <a:cubicBezTo>
                        <a:pt x="275" y="174"/>
                        <a:pt x="275" y="175"/>
                        <a:pt x="275" y="175"/>
                      </a:cubicBezTo>
                      <a:cubicBezTo>
                        <a:pt x="272" y="175"/>
                        <a:pt x="271" y="177"/>
                        <a:pt x="270" y="177"/>
                      </a:cubicBezTo>
                      <a:cubicBezTo>
                        <a:pt x="267" y="178"/>
                        <a:pt x="264" y="179"/>
                        <a:pt x="261" y="180"/>
                      </a:cubicBezTo>
                      <a:cubicBezTo>
                        <a:pt x="260" y="181"/>
                        <a:pt x="260" y="182"/>
                        <a:pt x="259" y="182"/>
                      </a:cubicBezTo>
                      <a:cubicBezTo>
                        <a:pt x="257" y="184"/>
                        <a:pt x="254" y="184"/>
                        <a:pt x="251" y="186"/>
                      </a:cubicBezTo>
                      <a:cubicBezTo>
                        <a:pt x="249" y="187"/>
                        <a:pt x="247" y="189"/>
                        <a:pt x="246" y="190"/>
                      </a:cubicBezTo>
                      <a:cubicBezTo>
                        <a:pt x="243" y="191"/>
                        <a:pt x="242" y="192"/>
                        <a:pt x="241" y="193"/>
                      </a:cubicBezTo>
                      <a:cubicBezTo>
                        <a:pt x="239" y="194"/>
                        <a:pt x="238" y="194"/>
                        <a:pt x="237" y="195"/>
                      </a:cubicBezTo>
                      <a:cubicBezTo>
                        <a:pt x="235" y="197"/>
                        <a:pt x="232" y="200"/>
                        <a:pt x="229" y="201"/>
                      </a:cubicBezTo>
                      <a:cubicBezTo>
                        <a:pt x="227" y="204"/>
                        <a:pt x="225" y="206"/>
                        <a:pt x="222" y="208"/>
                      </a:cubicBezTo>
                      <a:cubicBezTo>
                        <a:pt x="222" y="210"/>
                        <a:pt x="220" y="211"/>
                        <a:pt x="219" y="212"/>
                      </a:cubicBezTo>
                      <a:cubicBezTo>
                        <a:pt x="217" y="214"/>
                        <a:pt x="216" y="217"/>
                        <a:pt x="213" y="217"/>
                      </a:cubicBezTo>
                      <a:cubicBezTo>
                        <a:pt x="212" y="218"/>
                        <a:pt x="212" y="219"/>
                        <a:pt x="212" y="220"/>
                      </a:cubicBezTo>
                      <a:cubicBezTo>
                        <a:pt x="209" y="221"/>
                        <a:pt x="209" y="225"/>
                        <a:pt x="205" y="226"/>
                      </a:cubicBezTo>
                      <a:cubicBezTo>
                        <a:pt x="203" y="229"/>
                        <a:pt x="202" y="232"/>
                        <a:pt x="199" y="234"/>
                      </a:cubicBezTo>
                      <a:cubicBezTo>
                        <a:pt x="197" y="236"/>
                        <a:pt x="197" y="239"/>
                        <a:pt x="195" y="241"/>
                      </a:cubicBezTo>
                      <a:cubicBezTo>
                        <a:pt x="194" y="242"/>
                        <a:pt x="193" y="243"/>
                        <a:pt x="193" y="243"/>
                      </a:cubicBezTo>
                      <a:cubicBezTo>
                        <a:pt x="192" y="244"/>
                        <a:pt x="192" y="245"/>
                        <a:pt x="192" y="246"/>
                      </a:cubicBezTo>
                      <a:cubicBezTo>
                        <a:pt x="191" y="247"/>
                        <a:pt x="191" y="247"/>
                        <a:pt x="190" y="248"/>
                      </a:cubicBezTo>
                      <a:cubicBezTo>
                        <a:pt x="190" y="249"/>
                        <a:pt x="189" y="250"/>
                        <a:pt x="188" y="252"/>
                      </a:cubicBezTo>
                      <a:cubicBezTo>
                        <a:pt x="187" y="254"/>
                        <a:pt x="186" y="256"/>
                        <a:pt x="187" y="259"/>
                      </a:cubicBezTo>
                      <a:cubicBezTo>
                        <a:pt x="190" y="261"/>
                        <a:pt x="193" y="260"/>
                        <a:pt x="195" y="259"/>
                      </a:cubicBezTo>
                      <a:cubicBezTo>
                        <a:pt x="198" y="259"/>
                        <a:pt x="201" y="259"/>
                        <a:pt x="204" y="259"/>
                      </a:cubicBezTo>
                      <a:cubicBezTo>
                        <a:pt x="213" y="259"/>
                        <a:pt x="223" y="259"/>
                        <a:pt x="232" y="259"/>
                      </a:cubicBezTo>
                      <a:cubicBezTo>
                        <a:pt x="234" y="257"/>
                        <a:pt x="237" y="258"/>
                        <a:pt x="240" y="258"/>
                      </a:cubicBezTo>
                      <a:cubicBezTo>
                        <a:pt x="245" y="258"/>
                        <a:pt x="250" y="258"/>
                        <a:pt x="255" y="258"/>
                      </a:cubicBezTo>
                      <a:cubicBezTo>
                        <a:pt x="256" y="258"/>
                        <a:pt x="258" y="257"/>
                        <a:pt x="259" y="257"/>
                      </a:cubicBezTo>
                      <a:cubicBezTo>
                        <a:pt x="260" y="257"/>
                        <a:pt x="261" y="258"/>
                        <a:pt x="262" y="258"/>
                      </a:cubicBezTo>
                      <a:cubicBezTo>
                        <a:pt x="263" y="258"/>
                        <a:pt x="265" y="257"/>
                        <a:pt x="266" y="257"/>
                      </a:cubicBezTo>
                      <a:cubicBezTo>
                        <a:pt x="273" y="257"/>
                        <a:pt x="277" y="257"/>
                        <a:pt x="282" y="258"/>
                      </a:cubicBezTo>
                      <a:cubicBezTo>
                        <a:pt x="285" y="259"/>
                        <a:pt x="288" y="260"/>
                        <a:pt x="290" y="262"/>
                      </a:cubicBezTo>
                      <a:cubicBezTo>
                        <a:pt x="294" y="263"/>
                        <a:pt x="296" y="265"/>
                        <a:pt x="299" y="268"/>
                      </a:cubicBezTo>
                      <a:cubicBezTo>
                        <a:pt x="299" y="270"/>
                        <a:pt x="302" y="272"/>
                        <a:pt x="303" y="274"/>
                      </a:cubicBezTo>
                      <a:cubicBezTo>
                        <a:pt x="304" y="276"/>
                        <a:pt x="305" y="278"/>
                        <a:pt x="306" y="280"/>
                      </a:cubicBezTo>
                      <a:cubicBezTo>
                        <a:pt x="306" y="281"/>
                        <a:pt x="308" y="281"/>
                        <a:pt x="308" y="282"/>
                      </a:cubicBezTo>
                      <a:cubicBezTo>
                        <a:pt x="308" y="283"/>
                        <a:pt x="308" y="284"/>
                        <a:pt x="309" y="284"/>
                      </a:cubicBezTo>
                      <a:cubicBezTo>
                        <a:pt x="309" y="286"/>
                        <a:pt x="312" y="289"/>
                        <a:pt x="314" y="289"/>
                      </a:cubicBezTo>
                      <a:cubicBezTo>
                        <a:pt x="317" y="289"/>
                        <a:pt x="317" y="283"/>
                        <a:pt x="318" y="279"/>
                      </a:cubicBezTo>
                      <a:cubicBezTo>
                        <a:pt x="318" y="278"/>
                        <a:pt x="319" y="277"/>
                        <a:pt x="319" y="276"/>
                      </a:cubicBezTo>
                      <a:cubicBezTo>
                        <a:pt x="320" y="275"/>
                        <a:pt x="319" y="274"/>
                        <a:pt x="319" y="274"/>
                      </a:cubicBezTo>
                      <a:cubicBezTo>
                        <a:pt x="320" y="273"/>
                        <a:pt x="321" y="272"/>
                        <a:pt x="321" y="271"/>
                      </a:cubicBezTo>
                      <a:cubicBezTo>
                        <a:pt x="321" y="270"/>
                        <a:pt x="321" y="268"/>
                        <a:pt x="321" y="267"/>
                      </a:cubicBezTo>
                      <a:cubicBezTo>
                        <a:pt x="322" y="265"/>
                        <a:pt x="324" y="264"/>
                        <a:pt x="323" y="262"/>
                      </a:cubicBezTo>
                      <a:cubicBezTo>
                        <a:pt x="324" y="261"/>
                        <a:pt x="325" y="260"/>
                        <a:pt x="324" y="258"/>
                      </a:cubicBezTo>
                      <a:cubicBezTo>
                        <a:pt x="326" y="256"/>
                        <a:pt x="328" y="256"/>
                        <a:pt x="330" y="254"/>
                      </a:cubicBezTo>
                      <a:cubicBezTo>
                        <a:pt x="331" y="253"/>
                        <a:pt x="331" y="252"/>
                        <a:pt x="332" y="251"/>
                      </a:cubicBezTo>
                      <a:cubicBezTo>
                        <a:pt x="332" y="251"/>
                        <a:pt x="333" y="252"/>
                        <a:pt x="334" y="251"/>
                      </a:cubicBezTo>
                      <a:cubicBezTo>
                        <a:pt x="335" y="251"/>
                        <a:pt x="336" y="250"/>
                        <a:pt x="337" y="250"/>
                      </a:cubicBezTo>
                      <a:cubicBezTo>
                        <a:pt x="340" y="249"/>
                        <a:pt x="343" y="248"/>
                        <a:pt x="347" y="249"/>
                      </a:cubicBezTo>
                      <a:cubicBezTo>
                        <a:pt x="349" y="249"/>
                        <a:pt x="352" y="248"/>
                        <a:pt x="355" y="249"/>
                      </a:cubicBezTo>
                      <a:cubicBezTo>
                        <a:pt x="355" y="249"/>
                        <a:pt x="356" y="249"/>
                        <a:pt x="357" y="249"/>
                      </a:cubicBezTo>
                      <a:cubicBezTo>
                        <a:pt x="359" y="250"/>
                        <a:pt x="362" y="250"/>
                        <a:pt x="364" y="250"/>
                      </a:cubicBezTo>
                      <a:cubicBezTo>
                        <a:pt x="365" y="250"/>
                        <a:pt x="366" y="251"/>
                        <a:pt x="367" y="251"/>
                      </a:cubicBezTo>
                      <a:cubicBezTo>
                        <a:pt x="369" y="252"/>
                        <a:pt x="371" y="252"/>
                        <a:pt x="372" y="253"/>
                      </a:cubicBezTo>
                      <a:cubicBezTo>
                        <a:pt x="377" y="253"/>
                        <a:pt x="379" y="256"/>
                        <a:pt x="383" y="256"/>
                      </a:cubicBezTo>
                      <a:cubicBezTo>
                        <a:pt x="387" y="258"/>
                        <a:pt x="386" y="262"/>
                        <a:pt x="383" y="264"/>
                      </a:cubicBezTo>
                      <a:cubicBezTo>
                        <a:pt x="379" y="266"/>
                        <a:pt x="373" y="267"/>
                        <a:pt x="369" y="270"/>
                      </a:cubicBezTo>
                      <a:cubicBezTo>
                        <a:pt x="366" y="270"/>
                        <a:pt x="364" y="272"/>
                        <a:pt x="364" y="274"/>
                      </a:cubicBezTo>
                      <a:cubicBezTo>
                        <a:pt x="364" y="274"/>
                        <a:pt x="365" y="275"/>
                        <a:pt x="365" y="276"/>
                      </a:cubicBezTo>
                      <a:cubicBezTo>
                        <a:pt x="366" y="277"/>
                        <a:pt x="366" y="278"/>
                        <a:pt x="366" y="279"/>
                      </a:cubicBezTo>
                      <a:cubicBezTo>
                        <a:pt x="366" y="280"/>
                        <a:pt x="367" y="281"/>
                        <a:pt x="368" y="282"/>
                      </a:cubicBezTo>
                      <a:cubicBezTo>
                        <a:pt x="368" y="282"/>
                        <a:pt x="368" y="283"/>
                        <a:pt x="368" y="283"/>
                      </a:cubicBezTo>
                      <a:cubicBezTo>
                        <a:pt x="369" y="284"/>
                        <a:pt x="369" y="285"/>
                        <a:pt x="370" y="285"/>
                      </a:cubicBezTo>
                      <a:cubicBezTo>
                        <a:pt x="371" y="288"/>
                        <a:pt x="372" y="292"/>
                        <a:pt x="374" y="293"/>
                      </a:cubicBezTo>
                      <a:cubicBezTo>
                        <a:pt x="377" y="293"/>
                        <a:pt x="378" y="291"/>
                        <a:pt x="378" y="288"/>
                      </a:cubicBezTo>
                      <a:cubicBezTo>
                        <a:pt x="380" y="286"/>
                        <a:pt x="381" y="284"/>
                        <a:pt x="382" y="282"/>
                      </a:cubicBezTo>
                      <a:cubicBezTo>
                        <a:pt x="384" y="281"/>
                        <a:pt x="384" y="278"/>
                        <a:pt x="384" y="276"/>
                      </a:cubicBezTo>
                      <a:cubicBezTo>
                        <a:pt x="388" y="273"/>
                        <a:pt x="389" y="267"/>
                        <a:pt x="393" y="264"/>
                      </a:cubicBezTo>
                      <a:cubicBezTo>
                        <a:pt x="393" y="264"/>
                        <a:pt x="394" y="264"/>
                        <a:pt x="395" y="264"/>
                      </a:cubicBezTo>
                      <a:cubicBezTo>
                        <a:pt x="397" y="260"/>
                        <a:pt x="402" y="258"/>
                        <a:pt x="407" y="257"/>
                      </a:cubicBezTo>
                      <a:cubicBezTo>
                        <a:pt x="415" y="254"/>
                        <a:pt x="424" y="252"/>
                        <a:pt x="434" y="254"/>
                      </a:cubicBezTo>
                      <a:cubicBezTo>
                        <a:pt x="436" y="252"/>
                        <a:pt x="441" y="254"/>
                        <a:pt x="446" y="254"/>
                      </a:cubicBezTo>
                      <a:cubicBezTo>
                        <a:pt x="448" y="254"/>
                        <a:pt x="449" y="254"/>
                        <a:pt x="450" y="254"/>
                      </a:cubicBezTo>
                      <a:cubicBezTo>
                        <a:pt x="450" y="254"/>
                        <a:pt x="451" y="253"/>
                        <a:pt x="452" y="253"/>
                      </a:cubicBezTo>
                      <a:cubicBezTo>
                        <a:pt x="456" y="253"/>
                        <a:pt x="462" y="253"/>
                        <a:pt x="468" y="253"/>
                      </a:cubicBezTo>
                      <a:cubicBezTo>
                        <a:pt x="469" y="253"/>
                        <a:pt x="470" y="253"/>
                        <a:pt x="471" y="253"/>
                      </a:cubicBezTo>
                      <a:cubicBezTo>
                        <a:pt x="473" y="253"/>
                        <a:pt x="475" y="252"/>
                        <a:pt x="476" y="252"/>
                      </a:cubicBezTo>
                      <a:cubicBezTo>
                        <a:pt x="478" y="252"/>
                        <a:pt x="480" y="253"/>
                        <a:pt x="481" y="253"/>
                      </a:cubicBezTo>
                      <a:cubicBezTo>
                        <a:pt x="482" y="253"/>
                        <a:pt x="483" y="252"/>
                        <a:pt x="484" y="252"/>
                      </a:cubicBezTo>
                      <a:cubicBezTo>
                        <a:pt x="489" y="252"/>
                        <a:pt x="494" y="253"/>
                        <a:pt x="499" y="252"/>
                      </a:cubicBezTo>
                      <a:cubicBezTo>
                        <a:pt x="503" y="247"/>
                        <a:pt x="496" y="242"/>
                        <a:pt x="496" y="237"/>
                      </a:cubicBezTo>
                      <a:cubicBezTo>
                        <a:pt x="494" y="236"/>
                        <a:pt x="493" y="234"/>
                        <a:pt x="492" y="233"/>
                      </a:cubicBezTo>
                      <a:close/>
                      <a:moveTo>
                        <a:pt x="614" y="234"/>
                      </a:moveTo>
                      <a:cubicBezTo>
                        <a:pt x="614" y="237"/>
                        <a:pt x="616" y="237"/>
                        <a:pt x="615" y="240"/>
                      </a:cubicBezTo>
                      <a:cubicBezTo>
                        <a:pt x="616" y="243"/>
                        <a:pt x="620" y="242"/>
                        <a:pt x="621" y="240"/>
                      </a:cubicBezTo>
                      <a:cubicBezTo>
                        <a:pt x="621" y="237"/>
                        <a:pt x="620" y="235"/>
                        <a:pt x="619" y="233"/>
                      </a:cubicBezTo>
                      <a:cubicBezTo>
                        <a:pt x="617" y="233"/>
                        <a:pt x="615" y="232"/>
                        <a:pt x="614" y="234"/>
                      </a:cubicBezTo>
                      <a:close/>
                      <a:moveTo>
                        <a:pt x="536" y="262"/>
                      </a:moveTo>
                      <a:cubicBezTo>
                        <a:pt x="534" y="263"/>
                        <a:pt x="532" y="262"/>
                        <a:pt x="530" y="261"/>
                      </a:cubicBezTo>
                      <a:cubicBezTo>
                        <a:pt x="529" y="261"/>
                        <a:pt x="528" y="261"/>
                        <a:pt x="527" y="261"/>
                      </a:cubicBezTo>
                      <a:cubicBezTo>
                        <a:pt x="525" y="260"/>
                        <a:pt x="524" y="257"/>
                        <a:pt x="522" y="256"/>
                      </a:cubicBezTo>
                      <a:cubicBezTo>
                        <a:pt x="517" y="256"/>
                        <a:pt x="519" y="258"/>
                        <a:pt x="520" y="260"/>
                      </a:cubicBezTo>
                      <a:cubicBezTo>
                        <a:pt x="520" y="261"/>
                        <a:pt x="521" y="263"/>
                        <a:pt x="522" y="265"/>
                      </a:cubicBezTo>
                      <a:cubicBezTo>
                        <a:pt x="524" y="268"/>
                        <a:pt x="525" y="268"/>
                        <a:pt x="528" y="270"/>
                      </a:cubicBezTo>
                      <a:cubicBezTo>
                        <a:pt x="529" y="271"/>
                        <a:pt x="531" y="272"/>
                        <a:pt x="532" y="272"/>
                      </a:cubicBezTo>
                      <a:cubicBezTo>
                        <a:pt x="534" y="273"/>
                        <a:pt x="537" y="273"/>
                        <a:pt x="538" y="274"/>
                      </a:cubicBezTo>
                      <a:cubicBezTo>
                        <a:pt x="540" y="273"/>
                        <a:pt x="542" y="274"/>
                        <a:pt x="543" y="274"/>
                      </a:cubicBezTo>
                      <a:cubicBezTo>
                        <a:pt x="544" y="273"/>
                        <a:pt x="546" y="272"/>
                        <a:pt x="546" y="270"/>
                      </a:cubicBezTo>
                      <a:cubicBezTo>
                        <a:pt x="546" y="269"/>
                        <a:pt x="545" y="268"/>
                        <a:pt x="545" y="266"/>
                      </a:cubicBezTo>
                      <a:cubicBezTo>
                        <a:pt x="543" y="264"/>
                        <a:pt x="539" y="264"/>
                        <a:pt x="536" y="2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Freeform 6">
                  <a:extLst>
                    <a:ext uri="{FF2B5EF4-FFF2-40B4-BE49-F238E27FC236}">
                      <a16:creationId xmlns="" xmlns:a16="http://schemas.microsoft.com/office/drawing/2014/main" id="{79A8FAAE-197A-4747-969C-1EADF2EB2BF0}"/>
                    </a:ext>
                  </a:extLst>
                </p:cNvPr>
                <p:cNvSpPr>
                  <a:spLocks/>
                </p:cNvSpPr>
                <p:nvPr/>
              </p:nvSpPr>
              <p:spPr bwMode="auto">
                <a:xfrm>
                  <a:off x="2883" y="1255"/>
                  <a:ext cx="73" cy="75"/>
                </a:xfrm>
                <a:custGeom>
                  <a:avLst/>
                  <a:gdLst>
                    <a:gd name="T0" fmla="*/ 17 w 35"/>
                    <a:gd name="T1" fmla="*/ 35 h 36"/>
                    <a:gd name="T2" fmla="*/ 15 w 35"/>
                    <a:gd name="T3" fmla="*/ 26 h 36"/>
                    <a:gd name="T4" fmla="*/ 11 w 35"/>
                    <a:gd name="T5" fmla="*/ 25 h 36"/>
                    <a:gd name="T6" fmla="*/ 9 w 35"/>
                    <a:gd name="T7" fmla="*/ 26 h 36"/>
                    <a:gd name="T8" fmla="*/ 3 w 35"/>
                    <a:gd name="T9" fmla="*/ 23 h 36"/>
                    <a:gd name="T10" fmla="*/ 0 w 35"/>
                    <a:gd name="T11" fmla="*/ 20 h 36"/>
                    <a:gd name="T12" fmla="*/ 0 w 35"/>
                    <a:gd name="T13" fmla="*/ 15 h 36"/>
                    <a:gd name="T14" fmla="*/ 4 w 35"/>
                    <a:gd name="T15" fmla="*/ 12 h 36"/>
                    <a:gd name="T16" fmla="*/ 6 w 35"/>
                    <a:gd name="T17" fmla="*/ 10 h 36"/>
                    <a:gd name="T18" fmla="*/ 10 w 35"/>
                    <a:gd name="T19" fmla="*/ 8 h 36"/>
                    <a:gd name="T20" fmla="*/ 14 w 35"/>
                    <a:gd name="T21" fmla="*/ 4 h 36"/>
                    <a:gd name="T22" fmla="*/ 15 w 35"/>
                    <a:gd name="T23" fmla="*/ 4 h 36"/>
                    <a:gd name="T24" fmla="*/ 18 w 35"/>
                    <a:gd name="T25" fmla="*/ 1 h 36"/>
                    <a:gd name="T26" fmla="*/ 24 w 35"/>
                    <a:gd name="T27" fmla="*/ 0 h 36"/>
                    <a:gd name="T28" fmla="*/ 33 w 35"/>
                    <a:gd name="T29" fmla="*/ 4 h 36"/>
                    <a:gd name="T30" fmla="*/ 33 w 35"/>
                    <a:gd name="T31" fmla="*/ 6 h 36"/>
                    <a:gd name="T32" fmla="*/ 34 w 35"/>
                    <a:gd name="T33" fmla="*/ 14 h 36"/>
                    <a:gd name="T34" fmla="*/ 33 w 35"/>
                    <a:gd name="T35" fmla="*/ 17 h 36"/>
                    <a:gd name="T36" fmla="*/ 33 w 35"/>
                    <a:gd name="T37" fmla="*/ 18 h 36"/>
                    <a:gd name="T38" fmla="*/ 31 w 35"/>
                    <a:gd name="T39" fmla="*/ 20 h 36"/>
                    <a:gd name="T40" fmla="*/ 30 w 35"/>
                    <a:gd name="T41" fmla="*/ 24 h 36"/>
                    <a:gd name="T42" fmla="*/ 23 w 35"/>
                    <a:gd name="T43" fmla="*/ 31 h 36"/>
                    <a:gd name="T44" fmla="*/ 17 w 35"/>
                    <a:gd name="T45"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6">
                      <a:moveTo>
                        <a:pt x="17" y="35"/>
                      </a:moveTo>
                      <a:cubicBezTo>
                        <a:pt x="16" y="32"/>
                        <a:pt x="16" y="29"/>
                        <a:pt x="15" y="26"/>
                      </a:cubicBezTo>
                      <a:cubicBezTo>
                        <a:pt x="14" y="26"/>
                        <a:pt x="13" y="25"/>
                        <a:pt x="11" y="25"/>
                      </a:cubicBezTo>
                      <a:cubicBezTo>
                        <a:pt x="10" y="25"/>
                        <a:pt x="10" y="26"/>
                        <a:pt x="9" y="26"/>
                      </a:cubicBezTo>
                      <a:cubicBezTo>
                        <a:pt x="6" y="26"/>
                        <a:pt x="5" y="24"/>
                        <a:pt x="3" y="23"/>
                      </a:cubicBezTo>
                      <a:cubicBezTo>
                        <a:pt x="2" y="21"/>
                        <a:pt x="1" y="21"/>
                        <a:pt x="0" y="20"/>
                      </a:cubicBezTo>
                      <a:cubicBezTo>
                        <a:pt x="0" y="18"/>
                        <a:pt x="0" y="17"/>
                        <a:pt x="0" y="15"/>
                      </a:cubicBezTo>
                      <a:cubicBezTo>
                        <a:pt x="0" y="13"/>
                        <a:pt x="2" y="13"/>
                        <a:pt x="4" y="12"/>
                      </a:cubicBezTo>
                      <a:cubicBezTo>
                        <a:pt x="5" y="12"/>
                        <a:pt x="5" y="11"/>
                        <a:pt x="6" y="10"/>
                      </a:cubicBezTo>
                      <a:cubicBezTo>
                        <a:pt x="7" y="9"/>
                        <a:pt x="9" y="9"/>
                        <a:pt x="10" y="8"/>
                      </a:cubicBezTo>
                      <a:cubicBezTo>
                        <a:pt x="12" y="7"/>
                        <a:pt x="12" y="5"/>
                        <a:pt x="14" y="4"/>
                      </a:cubicBezTo>
                      <a:cubicBezTo>
                        <a:pt x="14" y="4"/>
                        <a:pt x="15" y="4"/>
                        <a:pt x="15" y="4"/>
                      </a:cubicBezTo>
                      <a:cubicBezTo>
                        <a:pt x="16" y="3"/>
                        <a:pt x="17" y="2"/>
                        <a:pt x="18" y="1"/>
                      </a:cubicBezTo>
                      <a:cubicBezTo>
                        <a:pt x="21" y="1"/>
                        <a:pt x="22" y="0"/>
                        <a:pt x="24" y="0"/>
                      </a:cubicBezTo>
                      <a:cubicBezTo>
                        <a:pt x="28" y="0"/>
                        <a:pt x="31" y="2"/>
                        <a:pt x="33" y="4"/>
                      </a:cubicBezTo>
                      <a:cubicBezTo>
                        <a:pt x="33" y="5"/>
                        <a:pt x="33" y="5"/>
                        <a:pt x="33" y="6"/>
                      </a:cubicBezTo>
                      <a:cubicBezTo>
                        <a:pt x="35" y="8"/>
                        <a:pt x="35" y="11"/>
                        <a:pt x="34" y="14"/>
                      </a:cubicBezTo>
                      <a:cubicBezTo>
                        <a:pt x="34" y="14"/>
                        <a:pt x="33" y="15"/>
                        <a:pt x="33" y="17"/>
                      </a:cubicBezTo>
                      <a:cubicBezTo>
                        <a:pt x="33" y="17"/>
                        <a:pt x="33" y="18"/>
                        <a:pt x="33" y="18"/>
                      </a:cubicBezTo>
                      <a:cubicBezTo>
                        <a:pt x="32" y="19"/>
                        <a:pt x="32" y="19"/>
                        <a:pt x="31" y="20"/>
                      </a:cubicBezTo>
                      <a:cubicBezTo>
                        <a:pt x="31" y="21"/>
                        <a:pt x="31" y="23"/>
                        <a:pt x="30" y="24"/>
                      </a:cubicBezTo>
                      <a:cubicBezTo>
                        <a:pt x="29" y="26"/>
                        <a:pt x="25" y="29"/>
                        <a:pt x="23" y="31"/>
                      </a:cubicBezTo>
                      <a:cubicBezTo>
                        <a:pt x="23" y="34"/>
                        <a:pt x="20" y="36"/>
                        <a:pt x="1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Freeform 7">
                  <a:extLst>
                    <a:ext uri="{FF2B5EF4-FFF2-40B4-BE49-F238E27FC236}">
                      <a16:creationId xmlns="" xmlns:a16="http://schemas.microsoft.com/office/drawing/2014/main" id="{6452BB79-258E-46C5-8957-69AB37CE5A54}"/>
                    </a:ext>
                  </a:extLst>
                </p:cNvPr>
                <p:cNvSpPr>
                  <a:spLocks/>
                </p:cNvSpPr>
                <p:nvPr/>
              </p:nvSpPr>
              <p:spPr bwMode="auto">
                <a:xfrm>
                  <a:off x="2787" y="1255"/>
                  <a:ext cx="44" cy="48"/>
                </a:xfrm>
                <a:custGeom>
                  <a:avLst/>
                  <a:gdLst>
                    <a:gd name="T0" fmla="*/ 17 w 21"/>
                    <a:gd name="T1" fmla="*/ 5 h 23"/>
                    <a:gd name="T2" fmla="*/ 20 w 21"/>
                    <a:gd name="T3" fmla="*/ 9 h 23"/>
                    <a:gd name="T4" fmla="*/ 19 w 21"/>
                    <a:gd name="T5" fmla="*/ 16 h 23"/>
                    <a:gd name="T6" fmla="*/ 18 w 21"/>
                    <a:gd name="T7" fmla="*/ 17 h 23"/>
                    <a:gd name="T8" fmla="*/ 16 w 21"/>
                    <a:gd name="T9" fmla="*/ 18 h 23"/>
                    <a:gd name="T10" fmla="*/ 11 w 21"/>
                    <a:gd name="T11" fmla="*/ 21 h 23"/>
                    <a:gd name="T12" fmla="*/ 7 w 21"/>
                    <a:gd name="T13" fmla="*/ 22 h 23"/>
                    <a:gd name="T14" fmla="*/ 6 w 21"/>
                    <a:gd name="T15" fmla="*/ 20 h 23"/>
                    <a:gd name="T16" fmla="*/ 4 w 21"/>
                    <a:gd name="T17" fmla="*/ 18 h 23"/>
                    <a:gd name="T18" fmla="*/ 3 w 21"/>
                    <a:gd name="T19" fmla="*/ 16 h 23"/>
                    <a:gd name="T20" fmla="*/ 2 w 21"/>
                    <a:gd name="T21" fmla="*/ 14 h 23"/>
                    <a:gd name="T22" fmla="*/ 1 w 21"/>
                    <a:gd name="T23" fmla="*/ 4 h 23"/>
                    <a:gd name="T24" fmla="*/ 11 w 21"/>
                    <a:gd name="T25" fmla="*/ 3 h 23"/>
                    <a:gd name="T26" fmla="*/ 12 w 21"/>
                    <a:gd name="T27" fmla="*/ 3 h 23"/>
                    <a:gd name="T28" fmla="*/ 14 w 21"/>
                    <a:gd name="T29" fmla="*/ 5 h 23"/>
                    <a:gd name="T30" fmla="*/ 17 w 21"/>
                    <a:gd name="T31"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23">
                      <a:moveTo>
                        <a:pt x="17" y="5"/>
                      </a:moveTo>
                      <a:cubicBezTo>
                        <a:pt x="19" y="6"/>
                        <a:pt x="20" y="7"/>
                        <a:pt x="20" y="9"/>
                      </a:cubicBezTo>
                      <a:cubicBezTo>
                        <a:pt x="21" y="11"/>
                        <a:pt x="20" y="15"/>
                        <a:pt x="19" y="16"/>
                      </a:cubicBezTo>
                      <a:cubicBezTo>
                        <a:pt x="19" y="16"/>
                        <a:pt x="18" y="16"/>
                        <a:pt x="18" y="17"/>
                      </a:cubicBezTo>
                      <a:cubicBezTo>
                        <a:pt x="17" y="17"/>
                        <a:pt x="17" y="18"/>
                        <a:pt x="16" y="18"/>
                      </a:cubicBezTo>
                      <a:cubicBezTo>
                        <a:pt x="15" y="20"/>
                        <a:pt x="13" y="20"/>
                        <a:pt x="11" y="21"/>
                      </a:cubicBezTo>
                      <a:cubicBezTo>
                        <a:pt x="10" y="22"/>
                        <a:pt x="9" y="23"/>
                        <a:pt x="7" y="22"/>
                      </a:cubicBezTo>
                      <a:cubicBezTo>
                        <a:pt x="6" y="22"/>
                        <a:pt x="6" y="21"/>
                        <a:pt x="6" y="20"/>
                      </a:cubicBezTo>
                      <a:cubicBezTo>
                        <a:pt x="5" y="19"/>
                        <a:pt x="4" y="19"/>
                        <a:pt x="4" y="18"/>
                      </a:cubicBezTo>
                      <a:cubicBezTo>
                        <a:pt x="4" y="17"/>
                        <a:pt x="3" y="16"/>
                        <a:pt x="3" y="16"/>
                      </a:cubicBezTo>
                      <a:cubicBezTo>
                        <a:pt x="3" y="15"/>
                        <a:pt x="2" y="14"/>
                        <a:pt x="2" y="14"/>
                      </a:cubicBezTo>
                      <a:cubicBezTo>
                        <a:pt x="0" y="11"/>
                        <a:pt x="1" y="7"/>
                        <a:pt x="1" y="4"/>
                      </a:cubicBezTo>
                      <a:cubicBezTo>
                        <a:pt x="2" y="1"/>
                        <a:pt x="8" y="0"/>
                        <a:pt x="11" y="3"/>
                      </a:cubicBezTo>
                      <a:cubicBezTo>
                        <a:pt x="12" y="3"/>
                        <a:pt x="12" y="2"/>
                        <a:pt x="12" y="3"/>
                      </a:cubicBezTo>
                      <a:cubicBezTo>
                        <a:pt x="13" y="3"/>
                        <a:pt x="13" y="4"/>
                        <a:pt x="14" y="5"/>
                      </a:cubicBezTo>
                      <a:cubicBezTo>
                        <a:pt x="15" y="5"/>
                        <a:pt x="16"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Freeform 8">
                  <a:extLst>
                    <a:ext uri="{FF2B5EF4-FFF2-40B4-BE49-F238E27FC236}">
                      <a16:creationId xmlns="" xmlns:a16="http://schemas.microsoft.com/office/drawing/2014/main" id="{D0A41CB3-B3A0-45F2-AE4C-057A40E39401}"/>
                    </a:ext>
                  </a:extLst>
                </p:cNvPr>
                <p:cNvSpPr>
                  <a:spLocks/>
                </p:cNvSpPr>
                <p:nvPr/>
              </p:nvSpPr>
              <p:spPr bwMode="auto">
                <a:xfrm>
                  <a:off x="3137" y="1312"/>
                  <a:ext cx="200" cy="153"/>
                </a:xfrm>
                <a:custGeom>
                  <a:avLst/>
                  <a:gdLst>
                    <a:gd name="T0" fmla="*/ 82 w 96"/>
                    <a:gd name="T1" fmla="*/ 2 h 74"/>
                    <a:gd name="T2" fmla="*/ 84 w 96"/>
                    <a:gd name="T3" fmla="*/ 5 h 74"/>
                    <a:gd name="T4" fmla="*/ 84 w 96"/>
                    <a:gd name="T5" fmla="*/ 7 h 74"/>
                    <a:gd name="T6" fmla="*/ 88 w 96"/>
                    <a:gd name="T7" fmla="*/ 11 h 74"/>
                    <a:gd name="T8" fmla="*/ 88 w 96"/>
                    <a:gd name="T9" fmla="*/ 13 h 74"/>
                    <a:gd name="T10" fmla="*/ 89 w 96"/>
                    <a:gd name="T11" fmla="*/ 15 h 74"/>
                    <a:gd name="T12" fmla="*/ 88 w 96"/>
                    <a:gd name="T13" fmla="*/ 22 h 74"/>
                    <a:gd name="T14" fmla="*/ 81 w 96"/>
                    <a:gd name="T15" fmla="*/ 28 h 74"/>
                    <a:gd name="T16" fmla="*/ 81 w 96"/>
                    <a:gd name="T17" fmla="*/ 30 h 74"/>
                    <a:gd name="T18" fmla="*/ 78 w 96"/>
                    <a:gd name="T19" fmla="*/ 33 h 74"/>
                    <a:gd name="T20" fmla="*/ 78 w 96"/>
                    <a:gd name="T21" fmla="*/ 36 h 74"/>
                    <a:gd name="T22" fmla="*/ 76 w 96"/>
                    <a:gd name="T23" fmla="*/ 42 h 74"/>
                    <a:gd name="T24" fmla="*/ 94 w 96"/>
                    <a:gd name="T25" fmla="*/ 43 h 74"/>
                    <a:gd name="T26" fmla="*/ 94 w 96"/>
                    <a:gd name="T27" fmla="*/ 49 h 74"/>
                    <a:gd name="T28" fmla="*/ 88 w 96"/>
                    <a:gd name="T29" fmla="*/ 51 h 74"/>
                    <a:gd name="T30" fmla="*/ 86 w 96"/>
                    <a:gd name="T31" fmla="*/ 52 h 74"/>
                    <a:gd name="T32" fmla="*/ 82 w 96"/>
                    <a:gd name="T33" fmla="*/ 52 h 74"/>
                    <a:gd name="T34" fmla="*/ 69 w 96"/>
                    <a:gd name="T35" fmla="*/ 53 h 74"/>
                    <a:gd name="T36" fmla="*/ 59 w 96"/>
                    <a:gd name="T37" fmla="*/ 64 h 74"/>
                    <a:gd name="T38" fmla="*/ 53 w 96"/>
                    <a:gd name="T39" fmla="*/ 69 h 74"/>
                    <a:gd name="T40" fmla="*/ 46 w 96"/>
                    <a:gd name="T41" fmla="*/ 72 h 74"/>
                    <a:gd name="T42" fmla="*/ 40 w 96"/>
                    <a:gd name="T43" fmla="*/ 74 h 74"/>
                    <a:gd name="T44" fmla="*/ 38 w 96"/>
                    <a:gd name="T45" fmla="*/ 74 h 74"/>
                    <a:gd name="T46" fmla="*/ 25 w 96"/>
                    <a:gd name="T47" fmla="*/ 74 h 74"/>
                    <a:gd name="T48" fmla="*/ 19 w 96"/>
                    <a:gd name="T49" fmla="*/ 71 h 74"/>
                    <a:gd name="T50" fmla="*/ 29 w 96"/>
                    <a:gd name="T51" fmla="*/ 67 h 74"/>
                    <a:gd name="T52" fmla="*/ 36 w 96"/>
                    <a:gd name="T53" fmla="*/ 65 h 74"/>
                    <a:gd name="T54" fmla="*/ 40 w 96"/>
                    <a:gd name="T55" fmla="*/ 62 h 74"/>
                    <a:gd name="T56" fmla="*/ 35 w 96"/>
                    <a:gd name="T57" fmla="*/ 58 h 74"/>
                    <a:gd name="T58" fmla="*/ 26 w 96"/>
                    <a:gd name="T59" fmla="*/ 58 h 74"/>
                    <a:gd name="T60" fmla="*/ 23 w 96"/>
                    <a:gd name="T61" fmla="*/ 58 h 74"/>
                    <a:gd name="T62" fmla="*/ 19 w 96"/>
                    <a:gd name="T63" fmla="*/ 58 h 74"/>
                    <a:gd name="T64" fmla="*/ 14 w 96"/>
                    <a:gd name="T65" fmla="*/ 57 h 74"/>
                    <a:gd name="T66" fmla="*/ 4 w 96"/>
                    <a:gd name="T67" fmla="*/ 50 h 74"/>
                    <a:gd name="T68" fmla="*/ 4 w 96"/>
                    <a:gd name="T69" fmla="*/ 49 h 74"/>
                    <a:gd name="T70" fmla="*/ 0 w 96"/>
                    <a:gd name="T71" fmla="*/ 45 h 74"/>
                    <a:gd name="T72" fmla="*/ 2 w 96"/>
                    <a:gd name="T73" fmla="*/ 40 h 74"/>
                    <a:gd name="T74" fmla="*/ 8 w 96"/>
                    <a:gd name="T75" fmla="*/ 41 h 74"/>
                    <a:gd name="T76" fmla="*/ 11 w 96"/>
                    <a:gd name="T77" fmla="*/ 42 h 74"/>
                    <a:gd name="T78" fmla="*/ 14 w 96"/>
                    <a:gd name="T79" fmla="*/ 43 h 74"/>
                    <a:gd name="T80" fmla="*/ 27 w 96"/>
                    <a:gd name="T81" fmla="*/ 43 h 74"/>
                    <a:gd name="T82" fmla="*/ 32 w 96"/>
                    <a:gd name="T83" fmla="*/ 43 h 74"/>
                    <a:gd name="T84" fmla="*/ 55 w 96"/>
                    <a:gd name="T85" fmla="*/ 42 h 74"/>
                    <a:gd name="T86" fmla="*/ 59 w 96"/>
                    <a:gd name="T87" fmla="*/ 38 h 74"/>
                    <a:gd name="T88" fmla="*/ 63 w 96"/>
                    <a:gd name="T89" fmla="*/ 30 h 74"/>
                    <a:gd name="T90" fmla="*/ 65 w 96"/>
                    <a:gd name="T91" fmla="*/ 24 h 74"/>
                    <a:gd name="T92" fmla="*/ 66 w 96"/>
                    <a:gd name="T93" fmla="*/ 19 h 74"/>
                    <a:gd name="T94" fmla="*/ 71 w 96"/>
                    <a:gd name="T95" fmla="*/ 12 h 74"/>
                    <a:gd name="T96" fmla="*/ 72 w 96"/>
                    <a:gd name="T97" fmla="*/ 7 h 74"/>
                    <a:gd name="T98" fmla="*/ 73 w 96"/>
                    <a:gd name="T99" fmla="*/ 5 h 74"/>
                    <a:gd name="T100" fmla="*/ 74 w 96"/>
                    <a:gd name="T101" fmla="*/ 3 h 74"/>
                    <a:gd name="T102" fmla="*/ 82 w 96"/>
                    <a:gd name="T103"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6" h="74">
                      <a:moveTo>
                        <a:pt x="82" y="2"/>
                      </a:moveTo>
                      <a:cubicBezTo>
                        <a:pt x="82" y="3"/>
                        <a:pt x="84" y="4"/>
                        <a:pt x="84" y="5"/>
                      </a:cubicBezTo>
                      <a:cubicBezTo>
                        <a:pt x="84" y="6"/>
                        <a:pt x="84" y="6"/>
                        <a:pt x="84" y="7"/>
                      </a:cubicBezTo>
                      <a:cubicBezTo>
                        <a:pt x="85" y="8"/>
                        <a:pt x="87" y="9"/>
                        <a:pt x="88" y="11"/>
                      </a:cubicBezTo>
                      <a:cubicBezTo>
                        <a:pt x="88" y="11"/>
                        <a:pt x="88" y="12"/>
                        <a:pt x="88" y="13"/>
                      </a:cubicBezTo>
                      <a:cubicBezTo>
                        <a:pt x="89" y="14"/>
                        <a:pt x="89" y="15"/>
                        <a:pt x="89" y="15"/>
                      </a:cubicBezTo>
                      <a:cubicBezTo>
                        <a:pt x="90" y="18"/>
                        <a:pt x="88" y="19"/>
                        <a:pt x="88" y="22"/>
                      </a:cubicBezTo>
                      <a:cubicBezTo>
                        <a:pt x="86" y="23"/>
                        <a:pt x="82" y="25"/>
                        <a:pt x="81" y="28"/>
                      </a:cubicBezTo>
                      <a:cubicBezTo>
                        <a:pt x="81" y="29"/>
                        <a:pt x="81" y="29"/>
                        <a:pt x="81" y="30"/>
                      </a:cubicBezTo>
                      <a:cubicBezTo>
                        <a:pt x="81" y="31"/>
                        <a:pt x="79" y="32"/>
                        <a:pt x="78" y="33"/>
                      </a:cubicBezTo>
                      <a:cubicBezTo>
                        <a:pt x="78" y="34"/>
                        <a:pt x="78" y="35"/>
                        <a:pt x="78" y="36"/>
                      </a:cubicBezTo>
                      <a:cubicBezTo>
                        <a:pt x="77" y="38"/>
                        <a:pt x="76" y="39"/>
                        <a:pt x="76" y="42"/>
                      </a:cubicBezTo>
                      <a:cubicBezTo>
                        <a:pt x="80" y="46"/>
                        <a:pt x="88" y="42"/>
                        <a:pt x="94" y="43"/>
                      </a:cubicBezTo>
                      <a:cubicBezTo>
                        <a:pt x="96" y="45"/>
                        <a:pt x="95" y="48"/>
                        <a:pt x="94" y="49"/>
                      </a:cubicBezTo>
                      <a:cubicBezTo>
                        <a:pt x="93" y="50"/>
                        <a:pt x="90" y="50"/>
                        <a:pt x="88" y="51"/>
                      </a:cubicBezTo>
                      <a:cubicBezTo>
                        <a:pt x="87" y="51"/>
                        <a:pt x="86" y="52"/>
                        <a:pt x="86" y="52"/>
                      </a:cubicBezTo>
                      <a:cubicBezTo>
                        <a:pt x="84" y="52"/>
                        <a:pt x="83" y="52"/>
                        <a:pt x="82" y="52"/>
                      </a:cubicBezTo>
                      <a:cubicBezTo>
                        <a:pt x="77" y="52"/>
                        <a:pt x="73" y="52"/>
                        <a:pt x="69" y="53"/>
                      </a:cubicBezTo>
                      <a:cubicBezTo>
                        <a:pt x="65" y="57"/>
                        <a:pt x="63" y="60"/>
                        <a:pt x="59" y="64"/>
                      </a:cubicBezTo>
                      <a:cubicBezTo>
                        <a:pt x="57" y="66"/>
                        <a:pt x="55" y="68"/>
                        <a:pt x="53" y="69"/>
                      </a:cubicBezTo>
                      <a:cubicBezTo>
                        <a:pt x="50" y="70"/>
                        <a:pt x="47" y="69"/>
                        <a:pt x="46" y="72"/>
                      </a:cubicBezTo>
                      <a:cubicBezTo>
                        <a:pt x="44" y="71"/>
                        <a:pt x="42" y="74"/>
                        <a:pt x="40" y="74"/>
                      </a:cubicBezTo>
                      <a:cubicBezTo>
                        <a:pt x="40" y="74"/>
                        <a:pt x="39" y="74"/>
                        <a:pt x="38" y="74"/>
                      </a:cubicBezTo>
                      <a:cubicBezTo>
                        <a:pt x="34" y="74"/>
                        <a:pt x="29" y="74"/>
                        <a:pt x="25" y="74"/>
                      </a:cubicBezTo>
                      <a:cubicBezTo>
                        <a:pt x="23" y="74"/>
                        <a:pt x="20" y="72"/>
                        <a:pt x="19" y="71"/>
                      </a:cubicBezTo>
                      <a:cubicBezTo>
                        <a:pt x="20" y="68"/>
                        <a:pt x="26" y="69"/>
                        <a:pt x="29" y="67"/>
                      </a:cubicBezTo>
                      <a:cubicBezTo>
                        <a:pt x="32" y="67"/>
                        <a:pt x="33" y="65"/>
                        <a:pt x="36" y="65"/>
                      </a:cubicBezTo>
                      <a:cubicBezTo>
                        <a:pt x="37" y="64"/>
                        <a:pt x="38" y="63"/>
                        <a:pt x="40" y="62"/>
                      </a:cubicBezTo>
                      <a:cubicBezTo>
                        <a:pt x="41" y="59"/>
                        <a:pt x="38" y="57"/>
                        <a:pt x="35" y="58"/>
                      </a:cubicBezTo>
                      <a:cubicBezTo>
                        <a:pt x="33" y="56"/>
                        <a:pt x="29" y="59"/>
                        <a:pt x="26" y="58"/>
                      </a:cubicBezTo>
                      <a:cubicBezTo>
                        <a:pt x="25" y="58"/>
                        <a:pt x="24" y="58"/>
                        <a:pt x="23" y="58"/>
                      </a:cubicBezTo>
                      <a:cubicBezTo>
                        <a:pt x="21" y="58"/>
                        <a:pt x="20" y="58"/>
                        <a:pt x="19" y="58"/>
                      </a:cubicBezTo>
                      <a:cubicBezTo>
                        <a:pt x="17" y="58"/>
                        <a:pt x="15" y="58"/>
                        <a:pt x="14" y="57"/>
                      </a:cubicBezTo>
                      <a:cubicBezTo>
                        <a:pt x="10" y="56"/>
                        <a:pt x="7" y="53"/>
                        <a:pt x="4" y="50"/>
                      </a:cubicBezTo>
                      <a:cubicBezTo>
                        <a:pt x="4" y="50"/>
                        <a:pt x="3" y="50"/>
                        <a:pt x="4" y="49"/>
                      </a:cubicBezTo>
                      <a:cubicBezTo>
                        <a:pt x="2" y="48"/>
                        <a:pt x="1" y="47"/>
                        <a:pt x="0" y="45"/>
                      </a:cubicBezTo>
                      <a:cubicBezTo>
                        <a:pt x="1" y="44"/>
                        <a:pt x="1" y="41"/>
                        <a:pt x="2" y="40"/>
                      </a:cubicBezTo>
                      <a:cubicBezTo>
                        <a:pt x="4" y="39"/>
                        <a:pt x="6" y="41"/>
                        <a:pt x="8" y="41"/>
                      </a:cubicBezTo>
                      <a:cubicBezTo>
                        <a:pt x="9" y="41"/>
                        <a:pt x="10" y="41"/>
                        <a:pt x="11" y="42"/>
                      </a:cubicBezTo>
                      <a:cubicBezTo>
                        <a:pt x="12" y="42"/>
                        <a:pt x="13" y="42"/>
                        <a:pt x="14" y="43"/>
                      </a:cubicBezTo>
                      <a:cubicBezTo>
                        <a:pt x="17" y="44"/>
                        <a:pt x="23" y="43"/>
                        <a:pt x="27" y="43"/>
                      </a:cubicBezTo>
                      <a:cubicBezTo>
                        <a:pt x="29" y="43"/>
                        <a:pt x="30" y="43"/>
                        <a:pt x="32" y="43"/>
                      </a:cubicBezTo>
                      <a:cubicBezTo>
                        <a:pt x="40" y="43"/>
                        <a:pt x="48" y="45"/>
                        <a:pt x="55" y="42"/>
                      </a:cubicBezTo>
                      <a:cubicBezTo>
                        <a:pt x="56" y="41"/>
                        <a:pt x="57" y="39"/>
                        <a:pt x="59" y="38"/>
                      </a:cubicBezTo>
                      <a:cubicBezTo>
                        <a:pt x="59" y="35"/>
                        <a:pt x="61" y="32"/>
                        <a:pt x="63" y="30"/>
                      </a:cubicBezTo>
                      <a:cubicBezTo>
                        <a:pt x="62" y="27"/>
                        <a:pt x="64" y="26"/>
                        <a:pt x="65" y="24"/>
                      </a:cubicBezTo>
                      <a:cubicBezTo>
                        <a:pt x="66" y="22"/>
                        <a:pt x="66" y="21"/>
                        <a:pt x="66" y="19"/>
                      </a:cubicBezTo>
                      <a:cubicBezTo>
                        <a:pt x="67" y="17"/>
                        <a:pt x="70" y="14"/>
                        <a:pt x="71" y="12"/>
                      </a:cubicBezTo>
                      <a:cubicBezTo>
                        <a:pt x="71" y="10"/>
                        <a:pt x="71" y="8"/>
                        <a:pt x="72" y="7"/>
                      </a:cubicBezTo>
                      <a:cubicBezTo>
                        <a:pt x="72" y="6"/>
                        <a:pt x="73" y="6"/>
                        <a:pt x="73" y="5"/>
                      </a:cubicBezTo>
                      <a:cubicBezTo>
                        <a:pt x="74" y="4"/>
                        <a:pt x="73" y="3"/>
                        <a:pt x="74" y="3"/>
                      </a:cubicBezTo>
                      <a:cubicBezTo>
                        <a:pt x="75" y="0"/>
                        <a:pt x="79" y="1"/>
                        <a:pt x="8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Freeform 9">
                  <a:extLst>
                    <a:ext uri="{FF2B5EF4-FFF2-40B4-BE49-F238E27FC236}">
                      <a16:creationId xmlns="" xmlns:a16="http://schemas.microsoft.com/office/drawing/2014/main" id="{48D07CC7-AD57-44D0-8E45-8B90CDABAEC6}"/>
                    </a:ext>
                  </a:extLst>
                </p:cNvPr>
                <p:cNvSpPr>
                  <a:spLocks/>
                </p:cNvSpPr>
                <p:nvPr/>
              </p:nvSpPr>
              <p:spPr bwMode="auto">
                <a:xfrm>
                  <a:off x="2897" y="1322"/>
                  <a:ext cx="61" cy="56"/>
                </a:xfrm>
                <a:custGeom>
                  <a:avLst/>
                  <a:gdLst>
                    <a:gd name="T0" fmla="*/ 14 w 29"/>
                    <a:gd name="T1" fmla="*/ 27 h 27"/>
                    <a:gd name="T2" fmla="*/ 4 w 29"/>
                    <a:gd name="T3" fmla="*/ 22 h 27"/>
                    <a:gd name="T4" fmla="*/ 2 w 29"/>
                    <a:gd name="T5" fmla="*/ 22 h 27"/>
                    <a:gd name="T6" fmla="*/ 2 w 29"/>
                    <a:gd name="T7" fmla="*/ 20 h 27"/>
                    <a:gd name="T8" fmla="*/ 0 w 29"/>
                    <a:gd name="T9" fmla="*/ 19 h 27"/>
                    <a:gd name="T10" fmla="*/ 2 w 29"/>
                    <a:gd name="T11" fmla="*/ 16 h 27"/>
                    <a:gd name="T12" fmla="*/ 15 w 29"/>
                    <a:gd name="T13" fmla="*/ 6 h 27"/>
                    <a:gd name="T14" fmla="*/ 17 w 29"/>
                    <a:gd name="T15" fmla="*/ 6 h 27"/>
                    <a:gd name="T16" fmla="*/ 28 w 29"/>
                    <a:gd name="T17" fmla="*/ 4 h 27"/>
                    <a:gd name="T18" fmla="*/ 29 w 29"/>
                    <a:gd name="T19" fmla="*/ 5 h 27"/>
                    <a:gd name="T20" fmla="*/ 28 w 29"/>
                    <a:gd name="T21" fmla="*/ 12 h 27"/>
                    <a:gd name="T22" fmla="*/ 26 w 29"/>
                    <a:gd name="T23" fmla="*/ 14 h 27"/>
                    <a:gd name="T24" fmla="*/ 24 w 29"/>
                    <a:gd name="T25" fmla="*/ 19 h 27"/>
                    <a:gd name="T26" fmla="*/ 23 w 29"/>
                    <a:gd name="T27" fmla="*/ 19 h 27"/>
                    <a:gd name="T28" fmla="*/ 21 w 29"/>
                    <a:gd name="T29" fmla="*/ 22 h 27"/>
                    <a:gd name="T30" fmla="*/ 18 w 29"/>
                    <a:gd name="T31" fmla="*/ 25 h 27"/>
                    <a:gd name="T32" fmla="*/ 14 w 29"/>
                    <a:gd name="T3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7">
                      <a:moveTo>
                        <a:pt x="14" y="27"/>
                      </a:moveTo>
                      <a:cubicBezTo>
                        <a:pt x="10" y="26"/>
                        <a:pt x="5" y="26"/>
                        <a:pt x="4" y="22"/>
                      </a:cubicBezTo>
                      <a:cubicBezTo>
                        <a:pt x="3" y="22"/>
                        <a:pt x="3" y="22"/>
                        <a:pt x="2" y="22"/>
                      </a:cubicBezTo>
                      <a:cubicBezTo>
                        <a:pt x="2" y="21"/>
                        <a:pt x="2" y="21"/>
                        <a:pt x="2" y="20"/>
                      </a:cubicBezTo>
                      <a:cubicBezTo>
                        <a:pt x="2" y="20"/>
                        <a:pt x="0" y="20"/>
                        <a:pt x="0" y="19"/>
                      </a:cubicBezTo>
                      <a:cubicBezTo>
                        <a:pt x="0" y="18"/>
                        <a:pt x="2" y="18"/>
                        <a:pt x="2" y="16"/>
                      </a:cubicBezTo>
                      <a:cubicBezTo>
                        <a:pt x="6" y="12"/>
                        <a:pt x="13" y="12"/>
                        <a:pt x="15" y="6"/>
                      </a:cubicBezTo>
                      <a:cubicBezTo>
                        <a:pt x="16" y="6"/>
                        <a:pt x="17" y="6"/>
                        <a:pt x="17" y="6"/>
                      </a:cubicBezTo>
                      <a:cubicBezTo>
                        <a:pt x="20" y="4"/>
                        <a:pt x="26" y="0"/>
                        <a:pt x="28" y="4"/>
                      </a:cubicBezTo>
                      <a:cubicBezTo>
                        <a:pt x="28" y="5"/>
                        <a:pt x="29" y="5"/>
                        <a:pt x="29" y="5"/>
                      </a:cubicBezTo>
                      <a:cubicBezTo>
                        <a:pt x="28" y="7"/>
                        <a:pt x="29" y="10"/>
                        <a:pt x="28" y="12"/>
                      </a:cubicBezTo>
                      <a:cubicBezTo>
                        <a:pt x="27" y="13"/>
                        <a:pt x="26" y="13"/>
                        <a:pt x="26" y="14"/>
                      </a:cubicBezTo>
                      <a:cubicBezTo>
                        <a:pt x="25" y="16"/>
                        <a:pt x="25" y="17"/>
                        <a:pt x="24" y="19"/>
                      </a:cubicBezTo>
                      <a:cubicBezTo>
                        <a:pt x="24" y="19"/>
                        <a:pt x="23" y="19"/>
                        <a:pt x="23" y="19"/>
                      </a:cubicBezTo>
                      <a:cubicBezTo>
                        <a:pt x="22" y="20"/>
                        <a:pt x="22" y="21"/>
                        <a:pt x="21" y="22"/>
                      </a:cubicBezTo>
                      <a:cubicBezTo>
                        <a:pt x="20" y="23"/>
                        <a:pt x="18" y="24"/>
                        <a:pt x="18" y="25"/>
                      </a:cubicBezTo>
                      <a:cubicBezTo>
                        <a:pt x="16" y="25"/>
                        <a:pt x="15" y="26"/>
                        <a:pt x="1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Freeform 10">
                  <a:extLst>
                    <a:ext uri="{FF2B5EF4-FFF2-40B4-BE49-F238E27FC236}">
                      <a16:creationId xmlns="" xmlns:a16="http://schemas.microsoft.com/office/drawing/2014/main" id="{E181439D-560D-4CB0-9B17-0EA03444A756}"/>
                    </a:ext>
                  </a:extLst>
                </p:cNvPr>
                <p:cNvSpPr>
                  <a:spLocks/>
                </p:cNvSpPr>
                <p:nvPr/>
              </p:nvSpPr>
              <p:spPr bwMode="auto">
                <a:xfrm>
                  <a:off x="2781" y="1326"/>
                  <a:ext cx="48" cy="48"/>
                </a:xfrm>
                <a:custGeom>
                  <a:avLst/>
                  <a:gdLst>
                    <a:gd name="T0" fmla="*/ 17 w 23"/>
                    <a:gd name="T1" fmla="*/ 4 h 23"/>
                    <a:gd name="T2" fmla="*/ 17 w 23"/>
                    <a:gd name="T3" fmla="*/ 6 h 23"/>
                    <a:gd name="T4" fmla="*/ 19 w 23"/>
                    <a:gd name="T5" fmla="*/ 6 h 23"/>
                    <a:gd name="T6" fmla="*/ 20 w 23"/>
                    <a:gd name="T7" fmla="*/ 14 h 23"/>
                    <a:gd name="T8" fmla="*/ 16 w 23"/>
                    <a:gd name="T9" fmla="*/ 20 h 23"/>
                    <a:gd name="T10" fmla="*/ 11 w 23"/>
                    <a:gd name="T11" fmla="*/ 23 h 23"/>
                    <a:gd name="T12" fmla="*/ 6 w 23"/>
                    <a:gd name="T13" fmla="*/ 21 h 23"/>
                    <a:gd name="T14" fmla="*/ 2 w 23"/>
                    <a:gd name="T15" fmla="*/ 15 h 23"/>
                    <a:gd name="T16" fmla="*/ 2 w 23"/>
                    <a:gd name="T17" fmla="*/ 11 h 23"/>
                    <a:gd name="T18" fmla="*/ 1 w 23"/>
                    <a:gd name="T19" fmla="*/ 5 h 23"/>
                    <a:gd name="T20" fmla="*/ 5 w 23"/>
                    <a:gd name="T21" fmla="*/ 2 h 23"/>
                    <a:gd name="T22" fmla="*/ 15 w 23"/>
                    <a:gd name="T23" fmla="*/ 4 h 23"/>
                    <a:gd name="T24" fmla="*/ 17 w 23"/>
                    <a:gd name="T25"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17" y="4"/>
                      </a:moveTo>
                      <a:cubicBezTo>
                        <a:pt x="17" y="5"/>
                        <a:pt x="17" y="5"/>
                        <a:pt x="17" y="6"/>
                      </a:cubicBezTo>
                      <a:cubicBezTo>
                        <a:pt x="17" y="7"/>
                        <a:pt x="18" y="5"/>
                        <a:pt x="19" y="6"/>
                      </a:cubicBezTo>
                      <a:cubicBezTo>
                        <a:pt x="18" y="9"/>
                        <a:pt x="23" y="11"/>
                        <a:pt x="20" y="14"/>
                      </a:cubicBezTo>
                      <a:cubicBezTo>
                        <a:pt x="22" y="18"/>
                        <a:pt x="18" y="18"/>
                        <a:pt x="16" y="20"/>
                      </a:cubicBezTo>
                      <a:cubicBezTo>
                        <a:pt x="14" y="21"/>
                        <a:pt x="12" y="23"/>
                        <a:pt x="11" y="23"/>
                      </a:cubicBezTo>
                      <a:cubicBezTo>
                        <a:pt x="9" y="23"/>
                        <a:pt x="8" y="22"/>
                        <a:pt x="6" y="21"/>
                      </a:cubicBezTo>
                      <a:cubicBezTo>
                        <a:pt x="6" y="19"/>
                        <a:pt x="3" y="17"/>
                        <a:pt x="2" y="15"/>
                      </a:cubicBezTo>
                      <a:cubicBezTo>
                        <a:pt x="2" y="14"/>
                        <a:pt x="2" y="12"/>
                        <a:pt x="2" y="11"/>
                      </a:cubicBezTo>
                      <a:cubicBezTo>
                        <a:pt x="1" y="10"/>
                        <a:pt x="0" y="6"/>
                        <a:pt x="1" y="5"/>
                      </a:cubicBezTo>
                      <a:cubicBezTo>
                        <a:pt x="3" y="4"/>
                        <a:pt x="4" y="3"/>
                        <a:pt x="5" y="2"/>
                      </a:cubicBezTo>
                      <a:cubicBezTo>
                        <a:pt x="9" y="0"/>
                        <a:pt x="13" y="1"/>
                        <a:pt x="15" y="4"/>
                      </a:cubicBezTo>
                      <a:cubicBezTo>
                        <a:pt x="16" y="4"/>
                        <a:pt x="17"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Freeform 11">
                  <a:extLst>
                    <a:ext uri="{FF2B5EF4-FFF2-40B4-BE49-F238E27FC236}">
                      <a16:creationId xmlns="" xmlns:a16="http://schemas.microsoft.com/office/drawing/2014/main" id="{2142FEEC-24E1-4EDD-8271-08031F310A1E}"/>
                    </a:ext>
                  </a:extLst>
                </p:cNvPr>
                <p:cNvSpPr>
                  <a:spLocks/>
                </p:cNvSpPr>
                <p:nvPr/>
              </p:nvSpPr>
              <p:spPr bwMode="auto">
                <a:xfrm>
                  <a:off x="2766" y="1355"/>
                  <a:ext cx="92" cy="154"/>
                </a:xfrm>
                <a:custGeom>
                  <a:avLst/>
                  <a:gdLst>
                    <a:gd name="T0" fmla="*/ 43 w 44"/>
                    <a:gd name="T1" fmla="*/ 1 h 74"/>
                    <a:gd name="T2" fmla="*/ 43 w 44"/>
                    <a:gd name="T3" fmla="*/ 6 h 74"/>
                    <a:gd name="T4" fmla="*/ 41 w 44"/>
                    <a:gd name="T5" fmla="*/ 8 h 74"/>
                    <a:gd name="T6" fmla="*/ 40 w 44"/>
                    <a:gd name="T7" fmla="*/ 10 h 74"/>
                    <a:gd name="T8" fmla="*/ 39 w 44"/>
                    <a:gd name="T9" fmla="*/ 13 h 74"/>
                    <a:gd name="T10" fmla="*/ 39 w 44"/>
                    <a:gd name="T11" fmla="*/ 15 h 74"/>
                    <a:gd name="T12" fmla="*/ 38 w 44"/>
                    <a:gd name="T13" fmla="*/ 18 h 74"/>
                    <a:gd name="T14" fmla="*/ 36 w 44"/>
                    <a:gd name="T15" fmla="*/ 25 h 74"/>
                    <a:gd name="T16" fmla="*/ 35 w 44"/>
                    <a:gd name="T17" fmla="*/ 32 h 74"/>
                    <a:gd name="T18" fmla="*/ 35 w 44"/>
                    <a:gd name="T19" fmla="*/ 34 h 74"/>
                    <a:gd name="T20" fmla="*/ 33 w 44"/>
                    <a:gd name="T21" fmla="*/ 41 h 74"/>
                    <a:gd name="T22" fmla="*/ 31 w 44"/>
                    <a:gd name="T23" fmla="*/ 46 h 74"/>
                    <a:gd name="T24" fmla="*/ 29 w 44"/>
                    <a:gd name="T25" fmla="*/ 49 h 74"/>
                    <a:gd name="T26" fmla="*/ 27 w 44"/>
                    <a:gd name="T27" fmla="*/ 54 h 74"/>
                    <a:gd name="T28" fmla="*/ 24 w 44"/>
                    <a:gd name="T29" fmla="*/ 64 h 74"/>
                    <a:gd name="T30" fmla="*/ 22 w 44"/>
                    <a:gd name="T31" fmla="*/ 66 h 74"/>
                    <a:gd name="T32" fmla="*/ 22 w 44"/>
                    <a:gd name="T33" fmla="*/ 69 h 74"/>
                    <a:gd name="T34" fmla="*/ 18 w 44"/>
                    <a:gd name="T35" fmla="*/ 73 h 74"/>
                    <a:gd name="T36" fmla="*/ 13 w 44"/>
                    <a:gd name="T37" fmla="*/ 73 h 74"/>
                    <a:gd name="T38" fmla="*/ 10 w 44"/>
                    <a:gd name="T39" fmla="*/ 71 h 74"/>
                    <a:gd name="T40" fmla="*/ 8 w 44"/>
                    <a:gd name="T41" fmla="*/ 71 h 74"/>
                    <a:gd name="T42" fmla="*/ 7 w 44"/>
                    <a:gd name="T43" fmla="*/ 69 h 74"/>
                    <a:gd name="T44" fmla="*/ 4 w 44"/>
                    <a:gd name="T45" fmla="*/ 68 h 74"/>
                    <a:gd name="T46" fmla="*/ 0 w 44"/>
                    <a:gd name="T47" fmla="*/ 63 h 74"/>
                    <a:gd name="T48" fmla="*/ 3 w 44"/>
                    <a:gd name="T49" fmla="*/ 56 h 74"/>
                    <a:gd name="T50" fmla="*/ 6 w 44"/>
                    <a:gd name="T51" fmla="*/ 55 h 74"/>
                    <a:gd name="T52" fmla="*/ 6 w 44"/>
                    <a:gd name="T53" fmla="*/ 53 h 74"/>
                    <a:gd name="T54" fmla="*/ 8 w 44"/>
                    <a:gd name="T55" fmla="*/ 52 h 74"/>
                    <a:gd name="T56" fmla="*/ 11 w 44"/>
                    <a:gd name="T57" fmla="*/ 46 h 74"/>
                    <a:gd name="T58" fmla="*/ 16 w 44"/>
                    <a:gd name="T59" fmla="*/ 40 h 74"/>
                    <a:gd name="T60" fmla="*/ 19 w 44"/>
                    <a:gd name="T61" fmla="*/ 39 h 74"/>
                    <a:gd name="T62" fmla="*/ 19 w 44"/>
                    <a:gd name="T63" fmla="*/ 37 h 74"/>
                    <a:gd name="T64" fmla="*/ 22 w 44"/>
                    <a:gd name="T65" fmla="*/ 34 h 74"/>
                    <a:gd name="T66" fmla="*/ 26 w 44"/>
                    <a:gd name="T67" fmla="*/ 29 h 74"/>
                    <a:gd name="T68" fmla="*/ 26 w 44"/>
                    <a:gd name="T69" fmla="*/ 27 h 74"/>
                    <a:gd name="T70" fmla="*/ 31 w 44"/>
                    <a:gd name="T71" fmla="*/ 18 h 74"/>
                    <a:gd name="T72" fmla="*/ 31 w 44"/>
                    <a:gd name="T73" fmla="*/ 16 h 74"/>
                    <a:gd name="T74" fmla="*/ 33 w 44"/>
                    <a:gd name="T75" fmla="*/ 12 h 74"/>
                    <a:gd name="T76" fmla="*/ 35 w 44"/>
                    <a:gd name="T77" fmla="*/ 6 h 74"/>
                    <a:gd name="T78" fmla="*/ 36 w 44"/>
                    <a:gd name="T79" fmla="*/ 4 h 74"/>
                    <a:gd name="T80" fmla="*/ 37 w 44"/>
                    <a:gd name="T81" fmla="*/ 3 h 74"/>
                    <a:gd name="T82" fmla="*/ 38 w 44"/>
                    <a:gd name="T83" fmla="*/ 3 h 74"/>
                    <a:gd name="T84" fmla="*/ 40 w 44"/>
                    <a:gd name="T85" fmla="*/ 0 h 74"/>
                    <a:gd name="T86" fmla="*/ 43 w 44"/>
                    <a:gd name="T8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 h="74">
                      <a:moveTo>
                        <a:pt x="43" y="1"/>
                      </a:moveTo>
                      <a:cubicBezTo>
                        <a:pt x="43" y="3"/>
                        <a:pt x="44" y="4"/>
                        <a:pt x="43" y="6"/>
                      </a:cubicBezTo>
                      <a:cubicBezTo>
                        <a:pt x="42" y="7"/>
                        <a:pt x="41" y="7"/>
                        <a:pt x="41" y="8"/>
                      </a:cubicBezTo>
                      <a:cubicBezTo>
                        <a:pt x="41" y="9"/>
                        <a:pt x="41" y="10"/>
                        <a:pt x="40" y="10"/>
                      </a:cubicBezTo>
                      <a:cubicBezTo>
                        <a:pt x="40" y="11"/>
                        <a:pt x="39" y="12"/>
                        <a:pt x="39" y="13"/>
                      </a:cubicBezTo>
                      <a:cubicBezTo>
                        <a:pt x="39" y="14"/>
                        <a:pt x="39" y="15"/>
                        <a:pt x="39" y="15"/>
                      </a:cubicBezTo>
                      <a:cubicBezTo>
                        <a:pt x="39" y="16"/>
                        <a:pt x="38" y="17"/>
                        <a:pt x="38" y="18"/>
                      </a:cubicBezTo>
                      <a:cubicBezTo>
                        <a:pt x="37" y="20"/>
                        <a:pt x="38" y="23"/>
                        <a:pt x="36" y="25"/>
                      </a:cubicBezTo>
                      <a:cubicBezTo>
                        <a:pt x="37" y="28"/>
                        <a:pt x="36" y="29"/>
                        <a:pt x="35" y="32"/>
                      </a:cubicBezTo>
                      <a:cubicBezTo>
                        <a:pt x="35" y="32"/>
                        <a:pt x="35" y="33"/>
                        <a:pt x="35" y="34"/>
                      </a:cubicBezTo>
                      <a:cubicBezTo>
                        <a:pt x="34" y="36"/>
                        <a:pt x="34" y="38"/>
                        <a:pt x="33" y="41"/>
                      </a:cubicBezTo>
                      <a:cubicBezTo>
                        <a:pt x="33" y="42"/>
                        <a:pt x="30" y="44"/>
                        <a:pt x="31" y="46"/>
                      </a:cubicBezTo>
                      <a:cubicBezTo>
                        <a:pt x="30" y="47"/>
                        <a:pt x="29" y="48"/>
                        <a:pt x="29" y="49"/>
                      </a:cubicBezTo>
                      <a:cubicBezTo>
                        <a:pt x="30" y="52"/>
                        <a:pt x="28" y="53"/>
                        <a:pt x="27" y="54"/>
                      </a:cubicBezTo>
                      <a:cubicBezTo>
                        <a:pt x="26" y="57"/>
                        <a:pt x="25" y="62"/>
                        <a:pt x="24" y="64"/>
                      </a:cubicBezTo>
                      <a:cubicBezTo>
                        <a:pt x="24" y="65"/>
                        <a:pt x="23" y="65"/>
                        <a:pt x="22" y="66"/>
                      </a:cubicBezTo>
                      <a:cubicBezTo>
                        <a:pt x="22" y="67"/>
                        <a:pt x="22" y="68"/>
                        <a:pt x="22" y="69"/>
                      </a:cubicBezTo>
                      <a:cubicBezTo>
                        <a:pt x="21" y="71"/>
                        <a:pt x="19" y="72"/>
                        <a:pt x="18" y="73"/>
                      </a:cubicBezTo>
                      <a:cubicBezTo>
                        <a:pt x="17" y="73"/>
                        <a:pt x="14" y="74"/>
                        <a:pt x="13" y="73"/>
                      </a:cubicBezTo>
                      <a:cubicBezTo>
                        <a:pt x="12" y="73"/>
                        <a:pt x="11" y="72"/>
                        <a:pt x="10" y="71"/>
                      </a:cubicBezTo>
                      <a:cubicBezTo>
                        <a:pt x="9" y="71"/>
                        <a:pt x="9" y="71"/>
                        <a:pt x="8" y="71"/>
                      </a:cubicBezTo>
                      <a:cubicBezTo>
                        <a:pt x="8" y="71"/>
                        <a:pt x="7" y="70"/>
                        <a:pt x="7" y="69"/>
                      </a:cubicBezTo>
                      <a:cubicBezTo>
                        <a:pt x="6" y="69"/>
                        <a:pt x="4" y="68"/>
                        <a:pt x="4" y="68"/>
                      </a:cubicBezTo>
                      <a:cubicBezTo>
                        <a:pt x="2" y="67"/>
                        <a:pt x="0" y="64"/>
                        <a:pt x="0" y="63"/>
                      </a:cubicBezTo>
                      <a:cubicBezTo>
                        <a:pt x="0" y="62"/>
                        <a:pt x="2" y="58"/>
                        <a:pt x="3" y="56"/>
                      </a:cubicBezTo>
                      <a:cubicBezTo>
                        <a:pt x="4" y="56"/>
                        <a:pt x="5" y="56"/>
                        <a:pt x="6" y="55"/>
                      </a:cubicBezTo>
                      <a:cubicBezTo>
                        <a:pt x="5" y="54"/>
                        <a:pt x="6" y="54"/>
                        <a:pt x="6" y="53"/>
                      </a:cubicBezTo>
                      <a:cubicBezTo>
                        <a:pt x="7" y="52"/>
                        <a:pt x="7" y="52"/>
                        <a:pt x="8" y="52"/>
                      </a:cubicBezTo>
                      <a:cubicBezTo>
                        <a:pt x="9" y="50"/>
                        <a:pt x="11" y="49"/>
                        <a:pt x="11" y="46"/>
                      </a:cubicBezTo>
                      <a:cubicBezTo>
                        <a:pt x="13" y="44"/>
                        <a:pt x="16" y="43"/>
                        <a:pt x="16" y="40"/>
                      </a:cubicBezTo>
                      <a:cubicBezTo>
                        <a:pt x="18" y="40"/>
                        <a:pt x="18" y="39"/>
                        <a:pt x="19" y="39"/>
                      </a:cubicBezTo>
                      <a:cubicBezTo>
                        <a:pt x="20" y="38"/>
                        <a:pt x="19" y="37"/>
                        <a:pt x="19" y="37"/>
                      </a:cubicBezTo>
                      <a:cubicBezTo>
                        <a:pt x="20" y="36"/>
                        <a:pt x="21" y="35"/>
                        <a:pt x="22" y="34"/>
                      </a:cubicBezTo>
                      <a:cubicBezTo>
                        <a:pt x="22" y="32"/>
                        <a:pt x="24" y="31"/>
                        <a:pt x="26" y="29"/>
                      </a:cubicBezTo>
                      <a:cubicBezTo>
                        <a:pt x="26" y="28"/>
                        <a:pt x="25" y="28"/>
                        <a:pt x="26" y="27"/>
                      </a:cubicBezTo>
                      <a:cubicBezTo>
                        <a:pt x="28" y="25"/>
                        <a:pt x="29" y="21"/>
                        <a:pt x="31" y="18"/>
                      </a:cubicBezTo>
                      <a:cubicBezTo>
                        <a:pt x="31" y="17"/>
                        <a:pt x="31" y="17"/>
                        <a:pt x="31" y="16"/>
                      </a:cubicBezTo>
                      <a:cubicBezTo>
                        <a:pt x="32" y="15"/>
                        <a:pt x="33" y="14"/>
                        <a:pt x="33" y="12"/>
                      </a:cubicBezTo>
                      <a:cubicBezTo>
                        <a:pt x="34" y="10"/>
                        <a:pt x="34" y="8"/>
                        <a:pt x="35" y="6"/>
                      </a:cubicBezTo>
                      <a:cubicBezTo>
                        <a:pt x="35" y="6"/>
                        <a:pt x="36" y="5"/>
                        <a:pt x="36" y="4"/>
                      </a:cubicBezTo>
                      <a:cubicBezTo>
                        <a:pt x="37" y="4"/>
                        <a:pt x="37" y="3"/>
                        <a:pt x="37" y="3"/>
                      </a:cubicBezTo>
                      <a:cubicBezTo>
                        <a:pt x="37" y="3"/>
                        <a:pt x="38" y="3"/>
                        <a:pt x="38" y="3"/>
                      </a:cubicBezTo>
                      <a:cubicBezTo>
                        <a:pt x="39" y="2"/>
                        <a:pt x="38" y="1"/>
                        <a:pt x="40" y="0"/>
                      </a:cubicBezTo>
                      <a:cubicBezTo>
                        <a:pt x="41" y="0"/>
                        <a:pt x="42" y="0"/>
                        <a:pt x="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Freeform 12">
                  <a:extLst>
                    <a:ext uri="{FF2B5EF4-FFF2-40B4-BE49-F238E27FC236}">
                      <a16:creationId xmlns="" xmlns:a16="http://schemas.microsoft.com/office/drawing/2014/main" id="{CC44AF47-EAF8-477B-9E47-BBF1D02076BD}"/>
                    </a:ext>
                  </a:extLst>
                </p:cNvPr>
                <p:cNvSpPr>
                  <a:spLocks/>
                </p:cNvSpPr>
                <p:nvPr/>
              </p:nvSpPr>
              <p:spPr bwMode="auto">
                <a:xfrm>
                  <a:off x="3270" y="1478"/>
                  <a:ext cx="44" cy="50"/>
                </a:xfrm>
                <a:custGeom>
                  <a:avLst/>
                  <a:gdLst>
                    <a:gd name="T0" fmla="*/ 20 w 21"/>
                    <a:gd name="T1" fmla="*/ 19 h 24"/>
                    <a:gd name="T2" fmla="*/ 16 w 21"/>
                    <a:gd name="T3" fmla="*/ 22 h 24"/>
                    <a:gd name="T4" fmla="*/ 12 w 21"/>
                    <a:gd name="T5" fmla="*/ 23 h 24"/>
                    <a:gd name="T6" fmla="*/ 7 w 21"/>
                    <a:gd name="T7" fmla="*/ 22 h 24"/>
                    <a:gd name="T8" fmla="*/ 1 w 21"/>
                    <a:gd name="T9" fmla="*/ 19 h 24"/>
                    <a:gd name="T10" fmla="*/ 0 w 21"/>
                    <a:gd name="T11" fmla="*/ 16 h 24"/>
                    <a:gd name="T12" fmla="*/ 1 w 21"/>
                    <a:gd name="T13" fmla="*/ 10 h 24"/>
                    <a:gd name="T14" fmla="*/ 1 w 21"/>
                    <a:gd name="T15" fmla="*/ 4 h 24"/>
                    <a:gd name="T16" fmla="*/ 4 w 21"/>
                    <a:gd name="T17" fmla="*/ 1 h 24"/>
                    <a:gd name="T18" fmla="*/ 12 w 21"/>
                    <a:gd name="T19" fmla="*/ 1 h 24"/>
                    <a:gd name="T20" fmla="*/ 17 w 21"/>
                    <a:gd name="T21" fmla="*/ 4 h 24"/>
                    <a:gd name="T22" fmla="*/ 20 w 21"/>
                    <a:gd name="T23" fmla="*/ 11 h 24"/>
                    <a:gd name="T24" fmla="*/ 21 w 21"/>
                    <a:gd name="T25" fmla="*/ 13 h 24"/>
                    <a:gd name="T26" fmla="*/ 20 w 21"/>
                    <a:gd name="T27"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4">
                      <a:moveTo>
                        <a:pt x="20" y="19"/>
                      </a:moveTo>
                      <a:cubicBezTo>
                        <a:pt x="19" y="21"/>
                        <a:pt x="17" y="21"/>
                        <a:pt x="16" y="22"/>
                      </a:cubicBezTo>
                      <a:cubicBezTo>
                        <a:pt x="14" y="21"/>
                        <a:pt x="14" y="23"/>
                        <a:pt x="12" y="23"/>
                      </a:cubicBezTo>
                      <a:cubicBezTo>
                        <a:pt x="11" y="24"/>
                        <a:pt x="9" y="22"/>
                        <a:pt x="7" y="22"/>
                      </a:cubicBezTo>
                      <a:cubicBezTo>
                        <a:pt x="5" y="21"/>
                        <a:pt x="2" y="22"/>
                        <a:pt x="1" y="19"/>
                      </a:cubicBezTo>
                      <a:cubicBezTo>
                        <a:pt x="2" y="18"/>
                        <a:pt x="1" y="17"/>
                        <a:pt x="0" y="16"/>
                      </a:cubicBezTo>
                      <a:cubicBezTo>
                        <a:pt x="0" y="14"/>
                        <a:pt x="1" y="12"/>
                        <a:pt x="1" y="10"/>
                      </a:cubicBezTo>
                      <a:cubicBezTo>
                        <a:pt x="2" y="8"/>
                        <a:pt x="1" y="6"/>
                        <a:pt x="1" y="4"/>
                      </a:cubicBezTo>
                      <a:cubicBezTo>
                        <a:pt x="2" y="3"/>
                        <a:pt x="4" y="2"/>
                        <a:pt x="4" y="1"/>
                      </a:cubicBezTo>
                      <a:cubicBezTo>
                        <a:pt x="7" y="0"/>
                        <a:pt x="10" y="0"/>
                        <a:pt x="12" y="1"/>
                      </a:cubicBezTo>
                      <a:cubicBezTo>
                        <a:pt x="14" y="2"/>
                        <a:pt x="15" y="4"/>
                        <a:pt x="17" y="4"/>
                      </a:cubicBezTo>
                      <a:cubicBezTo>
                        <a:pt x="19" y="6"/>
                        <a:pt x="19" y="9"/>
                        <a:pt x="20" y="11"/>
                      </a:cubicBezTo>
                      <a:cubicBezTo>
                        <a:pt x="20" y="12"/>
                        <a:pt x="21" y="13"/>
                        <a:pt x="21" y="13"/>
                      </a:cubicBezTo>
                      <a:cubicBezTo>
                        <a:pt x="21" y="15"/>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Freeform 13">
                  <a:extLst>
                    <a:ext uri="{FF2B5EF4-FFF2-40B4-BE49-F238E27FC236}">
                      <a16:creationId xmlns="" xmlns:a16="http://schemas.microsoft.com/office/drawing/2014/main" id="{EA6A0387-C828-4CC5-B94B-37DE28B6C64F}"/>
                    </a:ext>
                  </a:extLst>
                </p:cNvPr>
                <p:cNvSpPr>
                  <a:spLocks/>
                </p:cNvSpPr>
                <p:nvPr/>
              </p:nvSpPr>
              <p:spPr bwMode="auto">
                <a:xfrm>
                  <a:off x="2454" y="1499"/>
                  <a:ext cx="196" cy="326"/>
                </a:xfrm>
                <a:custGeom>
                  <a:avLst/>
                  <a:gdLst>
                    <a:gd name="T0" fmla="*/ 62 w 94"/>
                    <a:gd name="T1" fmla="*/ 17 h 157"/>
                    <a:gd name="T2" fmla="*/ 81 w 94"/>
                    <a:gd name="T3" fmla="*/ 29 h 157"/>
                    <a:gd name="T4" fmla="*/ 89 w 94"/>
                    <a:gd name="T5" fmla="*/ 35 h 157"/>
                    <a:gd name="T6" fmla="*/ 92 w 94"/>
                    <a:gd name="T7" fmla="*/ 42 h 157"/>
                    <a:gd name="T8" fmla="*/ 89 w 94"/>
                    <a:gd name="T9" fmla="*/ 53 h 157"/>
                    <a:gd name="T10" fmla="*/ 84 w 94"/>
                    <a:gd name="T11" fmla="*/ 52 h 157"/>
                    <a:gd name="T12" fmla="*/ 76 w 94"/>
                    <a:gd name="T13" fmla="*/ 47 h 157"/>
                    <a:gd name="T14" fmla="*/ 70 w 94"/>
                    <a:gd name="T15" fmla="*/ 42 h 157"/>
                    <a:gd name="T16" fmla="*/ 63 w 94"/>
                    <a:gd name="T17" fmla="*/ 42 h 157"/>
                    <a:gd name="T18" fmla="*/ 71 w 94"/>
                    <a:gd name="T19" fmla="*/ 57 h 157"/>
                    <a:gd name="T20" fmla="*/ 48 w 94"/>
                    <a:gd name="T21" fmla="*/ 54 h 157"/>
                    <a:gd name="T22" fmla="*/ 39 w 94"/>
                    <a:gd name="T23" fmla="*/ 53 h 157"/>
                    <a:gd name="T24" fmla="*/ 43 w 94"/>
                    <a:gd name="T25" fmla="*/ 68 h 157"/>
                    <a:gd name="T26" fmla="*/ 44 w 94"/>
                    <a:gd name="T27" fmla="*/ 71 h 157"/>
                    <a:gd name="T28" fmla="*/ 51 w 94"/>
                    <a:gd name="T29" fmla="*/ 82 h 157"/>
                    <a:gd name="T30" fmla="*/ 59 w 94"/>
                    <a:gd name="T31" fmla="*/ 104 h 157"/>
                    <a:gd name="T32" fmla="*/ 45 w 94"/>
                    <a:gd name="T33" fmla="*/ 98 h 157"/>
                    <a:gd name="T34" fmla="*/ 42 w 94"/>
                    <a:gd name="T35" fmla="*/ 109 h 157"/>
                    <a:gd name="T36" fmla="*/ 39 w 94"/>
                    <a:gd name="T37" fmla="*/ 118 h 157"/>
                    <a:gd name="T38" fmla="*/ 43 w 94"/>
                    <a:gd name="T39" fmla="*/ 127 h 157"/>
                    <a:gd name="T40" fmla="*/ 46 w 94"/>
                    <a:gd name="T41" fmla="*/ 131 h 157"/>
                    <a:gd name="T42" fmla="*/ 53 w 94"/>
                    <a:gd name="T43" fmla="*/ 139 h 157"/>
                    <a:gd name="T44" fmla="*/ 60 w 94"/>
                    <a:gd name="T45" fmla="*/ 148 h 157"/>
                    <a:gd name="T46" fmla="*/ 57 w 94"/>
                    <a:gd name="T47" fmla="*/ 157 h 157"/>
                    <a:gd name="T48" fmla="*/ 52 w 94"/>
                    <a:gd name="T49" fmla="*/ 157 h 157"/>
                    <a:gd name="T50" fmla="*/ 43 w 94"/>
                    <a:gd name="T51" fmla="*/ 152 h 157"/>
                    <a:gd name="T52" fmla="*/ 36 w 94"/>
                    <a:gd name="T53" fmla="*/ 137 h 157"/>
                    <a:gd name="T54" fmla="*/ 30 w 94"/>
                    <a:gd name="T55" fmla="*/ 125 h 157"/>
                    <a:gd name="T56" fmla="*/ 26 w 94"/>
                    <a:gd name="T57" fmla="*/ 115 h 157"/>
                    <a:gd name="T58" fmla="*/ 24 w 94"/>
                    <a:gd name="T59" fmla="*/ 111 h 157"/>
                    <a:gd name="T60" fmla="*/ 29 w 94"/>
                    <a:gd name="T61" fmla="*/ 104 h 157"/>
                    <a:gd name="T62" fmla="*/ 30 w 94"/>
                    <a:gd name="T63" fmla="*/ 98 h 157"/>
                    <a:gd name="T64" fmla="*/ 29 w 94"/>
                    <a:gd name="T65" fmla="*/ 81 h 157"/>
                    <a:gd name="T66" fmla="*/ 14 w 94"/>
                    <a:gd name="T67" fmla="*/ 82 h 157"/>
                    <a:gd name="T68" fmla="*/ 10 w 94"/>
                    <a:gd name="T69" fmla="*/ 65 h 157"/>
                    <a:gd name="T70" fmla="*/ 9 w 94"/>
                    <a:gd name="T71" fmla="*/ 49 h 157"/>
                    <a:gd name="T72" fmla="*/ 21 w 94"/>
                    <a:gd name="T73" fmla="*/ 50 h 157"/>
                    <a:gd name="T74" fmla="*/ 27 w 94"/>
                    <a:gd name="T75" fmla="*/ 56 h 157"/>
                    <a:gd name="T76" fmla="*/ 28 w 94"/>
                    <a:gd name="T77" fmla="*/ 45 h 157"/>
                    <a:gd name="T78" fmla="*/ 24 w 94"/>
                    <a:gd name="T79" fmla="*/ 35 h 157"/>
                    <a:gd name="T80" fmla="*/ 16 w 94"/>
                    <a:gd name="T81" fmla="*/ 24 h 157"/>
                    <a:gd name="T82" fmla="*/ 21 w 94"/>
                    <a:gd name="T83" fmla="*/ 17 h 157"/>
                    <a:gd name="T84" fmla="*/ 30 w 94"/>
                    <a:gd name="T85" fmla="*/ 9 h 157"/>
                    <a:gd name="T86" fmla="*/ 38 w 94"/>
                    <a:gd name="T87" fmla="*/ 5 h 157"/>
                    <a:gd name="T88" fmla="*/ 41 w 94"/>
                    <a:gd name="T89" fmla="*/ 12 h 157"/>
                    <a:gd name="T90" fmla="*/ 58 w 94"/>
                    <a:gd name="T91" fmla="*/ 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4" h="157">
                      <a:moveTo>
                        <a:pt x="58" y="6"/>
                      </a:moveTo>
                      <a:cubicBezTo>
                        <a:pt x="60" y="9"/>
                        <a:pt x="61" y="13"/>
                        <a:pt x="62" y="17"/>
                      </a:cubicBezTo>
                      <a:cubicBezTo>
                        <a:pt x="67" y="22"/>
                        <a:pt x="73" y="25"/>
                        <a:pt x="79" y="29"/>
                      </a:cubicBezTo>
                      <a:cubicBezTo>
                        <a:pt x="80" y="29"/>
                        <a:pt x="81" y="29"/>
                        <a:pt x="81" y="29"/>
                      </a:cubicBezTo>
                      <a:cubicBezTo>
                        <a:pt x="82" y="30"/>
                        <a:pt x="84" y="31"/>
                        <a:pt x="84" y="33"/>
                      </a:cubicBezTo>
                      <a:cubicBezTo>
                        <a:pt x="87" y="32"/>
                        <a:pt x="87" y="35"/>
                        <a:pt x="89" y="35"/>
                      </a:cubicBezTo>
                      <a:cubicBezTo>
                        <a:pt x="89" y="37"/>
                        <a:pt x="90" y="38"/>
                        <a:pt x="90" y="40"/>
                      </a:cubicBezTo>
                      <a:cubicBezTo>
                        <a:pt x="90" y="41"/>
                        <a:pt x="92" y="41"/>
                        <a:pt x="92" y="42"/>
                      </a:cubicBezTo>
                      <a:cubicBezTo>
                        <a:pt x="92" y="45"/>
                        <a:pt x="94" y="47"/>
                        <a:pt x="93" y="49"/>
                      </a:cubicBezTo>
                      <a:cubicBezTo>
                        <a:pt x="93" y="51"/>
                        <a:pt x="90" y="53"/>
                        <a:pt x="89" y="53"/>
                      </a:cubicBezTo>
                      <a:cubicBezTo>
                        <a:pt x="88" y="53"/>
                        <a:pt x="88" y="53"/>
                        <a:pt x="86" y="52"/>
                      </a:cubicBezTo>
                      <a:cubicBezTo>
                        <a:pt x="85" y="52"/>
                        <a:pt x="84" y="52"/>
                        <a:pt x="84" y="52"/>
                      </a:cubicBezTo>
                      <a:cubicBezTo>
                        <a:pt x="82" y="51"/>
                        <a:pt x="81" y="49"/>
                        <a:pt x="78" y="48"/>
                      </a:cubicBezTo>
                      <a:cubicBezTo>
                        <a:pt x="78" y="47"/>
                        <a:pt x="77" y="47"/>
                        <a:pt x="76" y="47"/>
                      </a:cubicBezTo>
                      <a:cubicBezTo>
                        <a:pt x="76" y="46"/>
                        <a:pt x="75" y="45"/>
                        <a:pt x="74" y="45"/>
                      </a:cubicBezTo>
                      <a:cubicBezTo>
                        <a:pt x="73" y="44"/>
                        <a:pt x="71" y="43"/>
                        <a:pt x="70" y="42"/>
                      </a:cubicBezTo>
                      <a:cubicBezTo>
                        <a:pt x="69" y="42"/>
                        <a:pt x="69" y="42"/>
                        <a:pt x="68" y="42"/>
                      </a:cubicBezTo>
                      <a:cubicBezTo>
                        <a:pt x="68" y="40"/>
                        <a:pt x="63" y="39"/>
                        <a:pt x="63" y="42"/>
                      </a:cubicBezTo>
                      <a:cubicBezTo>
                        <a:pt x="63" y="44"/>
                        <a:pt x="66" y="47"/>
                        <a:pt x="67" y="50"/>
                      </a:cubicBezTo>
                      <a:cubicBezTo>
                        <a:pt x="68" y="52"/>
                        <a:pt x="70" y="56"/>
                        <a:pt x="71" y="57"/>
                      </a:cubicBezTo>
                      <a:cubicBezTo>
                        <a:pt x="67" y="60"/>
                        <a:pt x="62" y="66"/>
                        <a:pt x="57" y="62"/>
                      </a:cubicBezTo>
                      <a:cubicBezTo>
                        <a:pt x="55" y="58"/>
                        <a:pt x="52" y="55"/>
                        <a:pt x="48" y="54"/>
                      </a:cubicBezTo>
                      <a:cubicBezTo>
                        <a:pt x="47" y="53"/>
                        <a:pt x="45" y="50"/>
                        <a:pt x="43" y="50"/>
                      </a:cubicBezTo>
                      <a:cubicBezTo>
                        <a:pt x="42" y="50"/>
                        <a:pt x="40" y="51"/>
                        <a:pt x="39" y="53"/>
                      </a:cubicBezTo>
                      <a:cubicBezTo>
                        <a:pt x="39" y="54"/>
                        <a:pt x="40" y="55"/>
                        <a:pt x="41" y="57"/>
                      </a:cubicBezTo>
                      <a:cubicBezTo>
                        <a:pt x="41" y="61"/>
                        <a:pt x="41" y="66"/>
                        <a:pt x="43" y="68"/>
                      </a:cubicBezTo>
                      <a:cubicBezTo>
                        <a:pt x="43" y="69"/>
                        <a:pt x="43" y="69"/>
                        <a:pt x="43" y="70"/>
                      </a:cubicBezTo>
                      <a:cubicBezTo>
                        <a:pt x="43" y="71"/>
                        <a:pt x="44" y="70"/>
                        <a:pt x="44" y="71"/>
                      </a:cubicBezTo>
                      <a:cubicBezTo>
                        <a:pt x="45" y="74"/>
                        <a:pt x="46" y="76"/>
                        <a:pt x="48" y="78"/>
                      </a:cubicBezTo>
                      <a:cubicBezTo>
                        <a:pt x="49" y="79"/>
                        <a:pt x="50" y="81"/>
                        <a:pt x="51" y="82"/>
                      </a:cubicBezTo>
                      <a:cubicBezTo>
                        <a:pt x="53" y="84"/>
                        <a:pt x="55" y="85"/>
                        <a:pt x="56" y="88"/>
                      </a:cubicBezTo>
                      <a:cubicBezTo>
                        <a:pt x="59" y="91"/>
                        <a:pt x="64" y="100"/>
                        <a:pt x="59" y="104"/>
                      </a:cubicBezTo>
                      <a:cubicBezTo>
                        <a:pt x="53" y="103"/>
                        <a:pt x="52" y="98"/>
                        <a:pt x="48" y="95"/>
                      </a:cubicBezTo>
                      <a:cubicBezTo>
                        <a:pt x="47" y="96"/>
                        <a:pt x="46" y="97"/>
                        <a:pt x="45" y="98"/>
                      </a:cubicBezTo>
                      <a:cubicBezTo>
                        <a:pt x="45" y="101"/>
                        <a:pt x="45" y="105"/>
                        <a:pt x="42" y="107"/>
                      </a:cubicBezTo>
                      <a:cubicBezTo>
                        <a:pt x="42" y="108"/>
                        <a:pt x="42" y="108"/>
                        <a:pt x="42" y="109"/>
                      </a:cubicBezTo>
                      <a:cubicBezTo>
                        <a:pt x="39" y="108"/>
                        <a:pt x="36" y="114"/>
                        <a:pt x="36" y="116"/>
                      </a:cubicBezTo>
                      <a:cubicBezTo>
                        <a:pt x="37" y="117"/>
                        <a:pt x="38" y="117"/>
                        <a:pt x="39" y="118"/>
                      </a:cubicBezTo>
                      <a:cubicBezTo>
                        <a:pt x="39" y="119"/>
                        <a:pt x="39" y="120"/>
                        <a:pt x="40" y="121"/>
                      </a:cubicBezTo>
                      <a:cubicBezTo>
                        <a:pt x="41" y="124"/>
                        <a:pt x="43" y="124"/>
                        <a:pt x="43" y="127"/>
                      </a:cubicBezTo>
                      <a:cubicBezTo>
                        <a:pt x="43" y="128"/>
                        <a:pt x="45" y="128"/>
                        <a:pt x="45" y="128"/>
                      </a:cubicBezTo>
                      <a:cubicBezTo>
                        <a:pt x="46" y="129"/>
                        <a:pt x="46" y="130"/>
                        <a:pt x="46" y="131"/>
                      </a:cubicBezTo>
                      <a:cubicBezTo>
                        <a:pt x="48" y="132"/>
                        <a:pt x="50" y="134"/>
                        <a:pt x="51" y="136"/>
                      </a:cubicBezTo>
                      <a:cubicBezTo>
                        <a:pt x="52" y="137"/>
                        <a:pt x="52" y="138"/>
                        <a:pt x="53" y="139"/>
                      </a:cubicBezTo>
                      <a:cubicBezTo>
                        <a:pt x="55" y="142"/>
                        <a:pt x="58" y="143"/>
                        <a:pt x="60" y="146"/>
                      </a:cubicBezTo>
                      <a:cubicBezTo>
                        <a:pt x="60" y="146"/>
                        <a:pt x="60" y="147"/>
                        <a:pt x="60" y="148"/>
                      </a:cubicBezTo>
                      <a:cubicBezTo>
                        <a:pt x="61" y="149"/>
                        <a:pt x="62" y="150"/>
                        <a:pt x="62" y="151"/>
                      </a:cubicBezTo>
                      <a:cubicBezTo>
                        <a:pt x="62" y="153"/>
                        <a:pt x="58" y="156"/>
                        <a:pt x="57" y="157"/>
                      </a:cubicBezTo>
                      <a:cubicBezTo>
                        <a:pt x="56" y="157"/>
                        <a:pt x="56" y="156"/>
                        <a:pt x="54" y="156"/>
                      </a:cubicBezTo>
                      <a:cubicBezTo>
                        <a:pt x="54" y="156"/>
                        <a:pt x="53" y="157"/>
                        <a:pt x="52" y="157"/>
                      </a:cubicBezTo>
                      <a:cubicBezTo>
                        <a:pt x="49" y="156"/>
                        <a:pt x="45" y="154"/>
                        <a:pt x="43" y="153"/>
                      </a:cubicBezTo>
                      <a:cubicBezTo>
                        <a:pt x="42" y="153"/>
                        <a:pt x="43" y="153"/>
                        <a:pt x="43" y="152"/>
                      </a:cubicBezTo>
                      <a:cubicBezTo>
                        <a:pt x="41" y="152"/>
                        <a:pt x="41" y="151"/>
                        <a:pt x="40" y="150"/>
                      </a:cubicBezTo>
                      <a:cubicBezTo>
                        <a:pt x="39" y="146"/>
                        <a:pt x="37" y="141"/>
                        <a:pt x="36" y="137"/>
                      </a:cubicBezTo>
                      <a:cubicBezTo>
                        <a:pt x="35" y="135"/>
                        <a:pt x="34" y="133"/>
                        <a:pt x="33" y="132"/>
                      </a:cubicBezTo>
                      <a:cubicBezTo>
                        <a:pt x="32" y="129"/>
                        <a:pt x="32" y="127"/>
                        <a:pt x="30" y="125"/>
                      </a:cubicBezTo>
                      <a:cubicBezTo>
                        <a:pt x="30" y="123"/>
                        <a:pt x="28" y="122"/>
                        <a:pt x="29" y="119"/>
                      </a:cubicBezTo>
                      <a:cubicBezTo>
                        <a:pt x="27" y="118"/>
                        <a:pt x="27" y="117"/>
                        <a:pt x="26" y="115"/>
                      </a:cubicBezTo>
                      <a:cubicBezTo>
                        <a:pt x="26" y="114"/>
                        <a:pt x="25" y="113"/>
                        <a:pt x="24" y="112"/>
                      </a:cubicBezTo>
                      <a:cubicBezTo>
                        <a:pt x="24" y="112"/>
                        <a:pt x="24" y="111"/>
                        <a:pt x="24" y="111"/>
                      </a:cubicBezTo>
                      <a:cubicBezTo>
                        <a:pt x="23" y="109"/>
                        <a:pt x="21" y="108"/>
                        <a:pt x="23" y="105"/>
                      </a:cubicBezTo>
                      <a:cubicBezTo>
                        <a:pt x="25" y="104"/>
                        <a:pt x="28" y="105"/>
                        <a:pt x="29" y="104"/>
                      </a:cubicBezTo>
                      <a:cubicBezTo>
                        <a:pt x="30" y="103"/>
                        <a:pt x="31" y="101"/>
                        <a:pt x="30" y="100"/>
                      </a:cubicBezTo>
                      <a:cubicBezTo>
                        <a:pt x="30" y="99"/>
                        <a:pt x="30" y="98"/>
                        <a:pt x="30" y="98"/>
                      </a:cubicBezTo>
                      <a:cubicBezTo>
                        <a:pt x="30" y="96"/>
                        <a:pt x="30" y="94"/>
                        <a:pt x="30" y="93"/>
                      </a:cubicBezTo>
                      <a:cubicBezTo>
                        <a:pt x="30" y="89"/>
                        <a:pt x="29" y="85"/>
                        <a:pt x="29" y="81"/>
                      </a:cubicBezTo>
                      <a:cubicBezTo>
                        <a:pt x="27" y="78"/>
                        <a:pt x="21" y="78"/>
                        <a:pt x="21" y="82"/>
                      </a:cubicBezTo>
                      <a:cubicBezTo>
                        <a:pt x="19" y="84"/>
                        <a:pt x="15" y="86"/>
                        <a:pt x="14" y="82"/>
                      </a:cubicBezTo>
                      <a:cubicBezTo>
                        <a:pt x="13" y="80"/>
                        <a:pt x="14" y="78"/>
                        <a:pt x="13" y="75"/>
                      </a:cubicBezTo>
                      <a:cubicBezTo>
                        <a:pt x="13" y="71"/>
                        <a:pt x="11" y="67"/>
                        <a:pt x="10" y="65"/>
                      </a:cubicBezTo>
                      <a:cubicBezTo>
                        <a:pt x="7" y="63"/>
                        <a:pt x="5" y="60"/>
                        <a:pt x="2" y="59"/>
                      </a:cubicBezTo>
                      <a:cubicBezTo>
                        <a:pt x="0" y="54"/>
                        <a:pt x="5" y="50"/>
                        <a:pt x="9" y="49"/>
                      </a:cubicBezTo>
                      <a:cubicBezTo>
                        <a:pt x="10" y="49"/>
                        <a:pt x="11" y="50"/>
                        <a:pt x="12" y="50"/>
                      </a:cubicBezTo>
                      <a:cubicBezTo>
                        <a:pt x="15" y="50"/>
                        <a:pt x="19" y="49"/>
                        <a:pt x="21" y="50"/>
                      </a:cubicBezTo>
                      <a:cubicBezTo>
                        <a:pt x="23" y="50"/>
                        <a:pt x="24" y="52"/>
                        <a:pt x="25" y="54"/>
                      </a:cubicBezTo>
                      <a:cubicBezTo>
                        <a:pt x="25" y="55"/>
                        <a:pt x="26" y="56"/>
                        <a:pt x="27" y="56"/>
                      </a:cubicBezTo>
                      <a:cubicBezTo>
                        <a:pt x="29" y="56"/>
                        <a:pt x="29" y="52"/>
                        <a:pt x="29" y="51"/>
                      </a:cubicBezTo>
                      <a:cubicBezTo>
                        <a:pt x="29" y="49"/>
                        <a:pt x="29" y="47"/>
                        <a:pt x="28" y="45"/>
                      </a:cubicBezTo>
                      <a:cubicBezTo>
                        <a:pt x="28" y="43"/>
                        <a:pt x="28" y="41"/>
                        <a:pt x="28" y="40"/>
                      </a:cubicBezTo>
                      <a:cubicBezTo>
                        <a:pt x="27" y="38"/>
                        <a:pt x="25" y="38"/>
                        <a:pt x="24" y="35"/>
                      </a:cubicBezTo>
                      <a:cubicBezTo>
                        <a:pt x="24" y="35"/>
                        <a:pt x="23" y="35"/>
                        <a:pt x="23" y="35"/>
                      </a:cubicBezTo>
                      <a:cubicBezTo>
                        <a:pt x="21" y="31"/>
                        <a:pt x="16" y="28"/>
                        <a:pt x="16" y="24"/>
                      </a:cubicBezTo>
                      <a:cubicBezTo>
                        <a:pt x="15" y="21"/>
                        <a:pt x="19" y="20"/>
                        <a:pt x="19" y="17"/>
                      </a:cubicBezTo>
                      <a:cubicBezTo>
                        <a:pt x="19" y="17"/>
                        <a:pt x="20" y="17"/>
                        <a:pt x="21" y="17"/>
                      </a:cubicBezTo>
                      <a:cubicBezTo>
                        <a:pt x="23" y="15"/>
                        <a:pt x="26" y="14"/>
                        <a:pt x="28" y="13"/>
                      </a:cubicBezTo>
                      <a:cubicBezTo>
                        <a:pt x="28" y="11"/>
                        <a:pt x="29" y="11"/>
                        <a:pt x="30" y="9"/>
                      </a:cubicBezTo>
                      <a:cubicBezTo>
                        <a:pt x="30" y="5"/>
                        <a:pt x="29" y="0"/>
                        <a:pt x="34" y="1"/>
                      </a:cubicBezTo>
                      <a:cubicBezTo>
                        <a:pt x="36" y="2"/>
                        <a:pt x="38" y="2"/>
                        <a:pt x="38" y="5"/>
                      </a:cubicBezTo>
                      <a:cubicBezTo>
                        <a:pt x="38" y="5"/>
                        <a:pt x="38" y="6"/>
                        <a:pt x="38" y="7"/>
                      </a:cubicBezTo>
                      <a:cubicBezTo>
                        <a:pt x="38" y="9"/>
                        <a:pt x="40" y="12"/>
                        <a:pt x="41" y="12"/>
                      </a:cubicBezTo>
                      <a:cubicBezTo>
                        <a:pt x="45" y="13"/>
                        <a:pt x="48" y="7"/>
                        <a:pt x="51" y="6"/>
                      </a:cubicBezTo>
                      <a:cubicBezTo>
                        <a:pt x="53" y="5"/>
                        <a:pt x="55" y="6"/>
                        <a:pt x="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Freeform 14">
                  <a:extLst>
                    <a:ext uri="{FF2B5EF4-FFF2-40B4-BE49-F238E27FC236}">
                      <a16:creationId xmlns="" xmlns:a16="http://schemas.microsoft.com/office/drawing/2014/main" id="{28F62FC8-65BB-41CB-9961-6AFCA1B93A76}"/>
                    </a:ext>
                  </a:extLst>
                </p:cNvPr>
                <p:cNvSpPr>
                  <a:spLocks/>
                </p:cNvSpPr>
                <p:nvPr/>
              </p:nvSpPr>
              <p:spPr bwMode="auto">
                <a:xfrm>
                  <a:off x="3429" y="1597"/>
                  <a:ext cx="33" cy="41"/>
                </a:xfrm>
                <a:custGeom>
                  <a:avLst/>
                  <a:gdLst>
                    <a:gd name="T0" fmla="*/ 16 w 16"/>
                    <a:gd name="T1" fmla="*/ 9 h 20"/>
                    <a:gd name="T2" fmla="*/ 15 w 16"/>
                    <a:gd name="T3" fmla="*/ 14 h 20"/>
                    <a:gd name="T4" fmla="*/ 5 w 16"/>
                    <a:gd name="T5" fmla="*/ 18 h 20"/>
                    <a:gd name="T6" fmla="*/ 3 w 16"/>
                    <a:gd name="T7" fmla="*/ 16 h 20"/>
                    <a:gd name="T8" fmla="*/ 0 w 16"/>
                    <a:gd name="T9" fmla="*/ 14 h 20"/>
                    <a:gd name="T10" fmla="*/ 3 w 16"/>
                    <a:gd name="T11" fmla="*/ 7 h 20"/>
                    <a:gd name="T12" fmla="*/ 12 w 16"/>
                    <a:gd name="T13" fmla="*/ 1 h 20"/>
                    <a:gd name="T14" fmla="*/ 16 w 16"/>
                    <a:gd name="T15" fmla="*/ 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0">
                      <a:moveTo>
                        <a:pt x="16" y="9"/>
                      </a:moveTo>
                      <a:cubicBezTo>
                        <a:pt x="15" y="9"/>
                        <a:pt x="14" y="12"/>
                        <a:pt x="15" y="14"/>
                      </a:cubicBezTo>
                      <a:cubicBezTo>
                        <a:pt x="13" y="16"/>
                        <a:pt x="10" y="20"/>
                        <a:pt x="5" y="18"/>
                      </a:cubicBezTo>
                      <a:cubicBezTo>
                        <a:pt x="4" y="18"/>
                        <a:pt x="4" y="17"/>
                        <a:pt x="3" y="16"/>
                      </a:cubicBezTo>
                      <a:cubicBezTo>
                        <a:pt x="2" y="15"/>
                        <a:pt x="1" y="16"/>
                        <a:pt x="0" y="14"/>
                      </a:cubicBezTo>
                      <a:cubicBezTo>
                        <a:pt x="0" y="13"/>
                        <a:pt x="2" y="9"/>
                        <a:pt x="3" y="7"/>
                      </a:cubicBezTo>
                      <a:cubicBezTo>
                        <a:pt x="5" y="4"/>
                        <a:pt x="8" y="0"/>
                        <a:pt x="12" y="1"/>
                      </a:cubicBezTo>
                      <a:cubicBezTo>
                        <a:pt x="15" y="2"/>
                        <a:pt x="16" y="5"/>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Freeform 15">
                  <a:extLst>
                    <a:ext uri="{FF2B5EF4-FFF2-40B4-BE49-F238E27FC236}">
                      <a16:creationId xmlns="" xmlns:a16="http://schemas.microsoft.com/office/drawing/2014/main" id="{A061FD97-1515-4AE3-A69A-5F480B4B5F26}"/>
                    </a:ext>
                  </a:extLst>
                </p:cNvPr>
                <p:cNvSpPr>
                  <a:spLocks/>
                </p:cNvSpPr>
                <p:nvPr/>
              </p:nvSpPr>
              <p:spPr bwMode="auto">
                <a:xfrm>
                  <a:off x="2387" y="1649"/>
                  <a:ext cx="54" cy="41"/>
                </a:xfrm>
                <a:custGeom>
                  <a:avLst/>
                  <a:gdLst>
                    <a:gd name="T0" fmla="*/ 25 w 26"/>
                    <a:gd name="T1" fmla="*/ 4 h 20"/>
                    <a:gd name="T2" fmla="*/ 17 w 26"/>
                    <a:gd name="T3" fmla="*/ 16 h 20"/>
                    <a:gd name="T4" fmla="*/ 10 w 26"/>
                    <a:gd name="T5" fmla="*/ 16 h 20"/>
                    <a:gd name="T6" fmla="*/ 4 w 26"/>
                    <a:gd name="T7" fmla="*/ 12 h 20"/>
                    <a:gd name="T8" fmla="*/ 0 w 26"/>
                    <a:gd name="T9" fmla="*/ 5 h 20"/>
                    <a:gd name="T10" fmla="*/ 7 w 26"/>
                    <a:gd name="T11" fmla="*/ 2 h 20"/>
                    <a:gd name="T12" fmla="*/ 13 w 26"/>
                    <a:gd name="T13" fmla="*/ 0 h 20"/>
                    <a:gd name="T14" fmla="*/ 21 w 26"/>
                    <a:gd name="T15" fmla="*/ 1 h 20"/>
                    <a:gd name="T16" fmla="*/ 25 w 26"/>
                    <a:gd name="T1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
                      <a:moveTo>
                        <a:pt x="25" y="4"/>
                      </a:moveTo>
                      <a:cubicBezTo>
                        <a:pt x="26" y="10"/>
                        <a:pt x="24" y="20"/>
                        <a:pt x="17" y="16"/>
                      </a:cubicBezTo>
                      <a:cubicBezTo>
                        <a:pt x="14" y="17"/>
                        <a:pt x="13" y="15"/>
                        <a:pt x="10" y="16"/>
                      </a:cubicBezTo>
                      <a:cubicBezTo>
                        <a:pt x="8" y="15"/>
                        <a:pt x="6" y="13"/>
                        <a:pt x="4" y="12"/>
                      </a:cubicBezTo>
                      <a:cubicBezTo>
                        <a:pt x="4" y="9"/>
                        <a:pt x="0" y="8"/>
                        <a:pt x="0" y="5"/>
                      </a:cubicBezTo>
                      <a:cubicBezTo>
                        <a:pt x="1" y="3"/>
                        <a:pt x="4" y="1"/>
                        <a:pt x="7" y="2"/>
                      </a:cubicBezTo>
                      <a:cubicBezTo>
                        <a:pt x="8" y="2"/>
                        <a:pt x="11" y="1"/>
                        <a:pt x="13" y="0"/>
                      </a:cubicBezTo>
                      <a:cubicBezTo>
                        <a:pt x="14" y="0"/>
                        <a:pt x="20" y="0"/>
                        <a:pt x="21" y="1"/>
                      </a:cubicBezTo>
                      <a:cubicBezTo>
                        <a:pt x="23" y="1"/>
                        <a:pt x="23" y="3"/>
                        <a:pt x="2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 name="Freeform 16">
                  <a:extLst>
                    <a:ext uri="{FF2B5EF4-FFF2-40B4-BE49-F238E27FC236}">
                      <a16:creationId xmlns="" xmlns:a16="http://schemas.microsoft.com/office/drawing/2014/main" id="{01F1DEEC-7349-411C-9120-3B6A66FECD5A}"/>
                    </a:ext>
                  </a:extLst>
                </p:cNvPr>
                <p:cNvSpPr>
                  <a:spLocks/>
                </p:cNvSpPr>
                <p:nvPr/>
              </p:nvSpPr>
              <p:spPr bwMode="auto">
                <a:xfrm>
                  <a:off x="2431" y="1692"/>
                  <a:ext cx="54" cy="38"/>
                </a:xfrm>
                <a:custGeom>
                  <a:avLst/>
                  <a:gdLst>
                    <a:gd name="T0" fmla="*/ 1 w 26"/>
                    <a:gd name="T1" fmla="*/ 3 h 18"/>
                    <a:gd name="T2" fmla="*/ 19 w 26"/>
                    <a:gd name="T3" fmla="*/ 0 h 18"/>
                    <a:gd name="T4" fmla="*/ 23 w 26"/>
                    <a:gd name="T5" fmla="*/ 3 h 18"/>
                    <a:gd name="T6" fmla="*/ 26 w 26"/>
                    <a:gd name="T7" fmla="*/ 9 h 18"/>
                    <a:gd name="T8" fmla="*/ 21 w 26"/>
                    <a:gd name="T9" fmla="*/ 17 h 18"/>
                    <a:gd name="T10" fmla="*/ 17 w 26"/>
                    <a:gd name="T11" fmla="*/ 15 h 18"/>
                    <a:gd name="T12" fmla="*/ 10 w 26"/>
                    <a:gd name="T13" fmla="*/ 12 h 18"/>
                    <a:gd name="T14" fmla="*/ 4 w 26"/>
                    <a:gd name="T15" fmla="*/ 10 h 18"/>
                    <a:gd name="T16" fmla="*/ 1 w 2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
                      <a:moveTo>
                        <a:pt x="1" y="3"/>
                      </a:moveTo>
                      <a:cubicBezTo>
                        <a:pt x="6" y="0"/>
                        <a:pt x="13" y="1"/>
                        <a:pt x="19" y="0"/>
                      </a:cubicBezTo>
                      <a:cubicBezTo>
                        <a:pt x="20" y="0"/>
                        <a:pt x="23" y="2"/>
                        <a:pt x="23" y="3"/>
                      </a:cubicBezTo>
                      <a:cubicBezTo>
                        <a:pt x="24" y="5"/>
                        <a:pt x="25" y="7"/>
                        <a:pt x="26" y="9"/>
                      </a:cubicBezTo>
                      <a:cubicBezTo>
                        <a:pt x="25" y="12"/>
                        <a:pt x="25" y="18"/>
                        <a:pt x="21" y="17"/>
                      </a:cubicBezTo>
                      <a:cubicBezTo>
                        <a:pt x="19" y="17"/>
                        <a:pt x="19" y="16"/>
                        <a:pt x="17" y="15"/>
                      </a:cubicBezTo>
                      <a:cubicBezTo>
                        <a:pt x="14" y="14"/>
                        <a:pt x="11" y="14"/>
                        <a:pt x="10" y="12"/>
                      </a:cubicBezTo>
                      <a:cubicBezTo>
                        <a:pt x="7" y="12"/>
                        <a:pt x="6" y="11"/>
                        <a:pt x="4" y="10"/>
                      </a:cubicBezTo>
                      <a:cubicBezTo>
                        <a:pt x="2" y="8"/>
                        <a:pt x="0" y="7"/>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 name="Freeform 17">
                  <a:extLst>
                    <a:ext uri="{FF2B5EF4-FFF2-40B4-BE49-F238E27FC236}">
                      <a16:creationId xmlns="" xmlns:a16="http://schemas.microsoft.com/office/drawing/2014/main" id="{FDBCF4DF-A02D-42CB-AF9C-7E389C2C4B22}"/>
                    </a:ext>
                  </a:extLst>
                </p:cNvPr>
                <p:cNvSpPr>
                  <a:spLocks/>
                </p:cNvSpPr>
                <p:nvPr/>
              </p:nvSpPr>
              <p:spPr bwMode="auto">
                <a:xfrm>
                  <a:off x="3495" y="1983"/>
                  <a:ext cx="142" cy="86"/>
                </a:xfrm>
                <a:custGeom>
                  <a:avLst/>
                  <a:gdLst>
                    <a:gd name="T0" fmla="*/ 64 w 68"/>
                    <a:gd name="T1" fmla="*/ 41 h 41"/>
                    <a:gd name="T2" fmla="*/ 61 w 68"/>
                    <a:gd name="T3" fmla="*/ 41 h 41"/>
                    <a:gd name="T4" fmla="*/ 57 w 68"/>
                    <a:gd name="T5" fmla="*/ 40 h 41"/>
                    <a:gd name="T6" fmla="*/ 56 w 68"/>
                    <a:gd name="T7" fmla="*/ 39 h 41"/>
                    <a:gd name="T8" fmla="*/ 52 w 68"/>
                    <a:gd name="T9" fmla="*/ 38 h 41"/>
                    <a:gd name="T10" fmla="*/ 45 w 68"/>
                    <a:gd name="T11" fmla="*/ 35 h 41"/>
                    <a:gd name="T12" fmla="*/ 41 w 68"/>
                    <a:gd name="T13" fmla="*/ 35 h 41"/>
                    <a:gd name="T14" fmla="*/ 34 w 68"/>
                    <a:gd name="T15" fmla="*/ 34 h 41"/>
                    <a:gd name="T16" fmla="*/ 19 w 68"/>
                    <a:gd name="T17" fmla="*/ 34 h 41"/>
                    <a:gd name="T18" fmla="*/ 2 w 68"/>
                    <a:gd name="T19" fmla="*/ 34 h 41"/>
                    <a:gd name="T20" fmla="*/ 0 w 68"/>
                    <a:gd name="T21" fmla="*/ 30 h 41"/>
                    <a:gd name="T22" fmla="*/ 4 w 68"/>
                    <a:gd name="T23" fmla="*/ 26 h 41"/>
                    <a:gd name="T24" fmla="*/ 19 w 68"/>
                    <a:gd name="T25" fmla="*/ 26 h 41"/>
                    <a:gd name="T26" fmla="*/ 22 w 68"/>
                    <a:gd name="T27" fmla="*/ 25 h 41"/>
                    <a:gd name="T28" fmla="*/ 24 w 68"/>
                    <a:gd name="T29" fmla="*/ 25 h 41"/>
                    <a:gd name="T30" fmla="*/ 29 w 68"/>
                    <a:gd name="T31" fmla="*/ 25 h 41"/>
                    <a:gd name="T32" fmla="*/ 26 w 68"/>
                    <a:gd name="T33" fmla="*/ 17 h 41"/>
                    <a:gd name="T34" fmla="*/ 21 w 68"/>
                    <a:gd name="T35" fmla="*/ 13 h 41"/>
                    <a:gd name="T36" fmla="*/ 19 w 68"/>
                    <a:gd name="T37" fmla="*/ 13 h 41"/>
                    <a:gd name="T38" fmla="*/ 16 w 68"/>
                    <a:gd name="T39" fmla="*/ 9 h 41"/>
                    <a:gd name="T40" fmla="*/ 15 w 68"/>
                    <a:gd name="T41" fmla="*/ 0 h 41"/>
                    <a:gd name="T42" fmla="*/ 18 w 68"/>
                    <a:gd name="T43" fmla="*/ 2 h 41"/>
                    <a:gd name="T44" fmla="*/ 20 w 68"/>
                    <a:gd name="T45" fmla="*/ 2 h 41"/>
                    <a:gd name="T46" fmla="*/ 23 w 68"/>
                    <a:gd name="T47" fmla="*/ 6 h 41"/>
                    <a:gd name="T48" fmla="*/ 29 w 68"/>
                    <a:gd name="T49" fmla="*/ 11 h 41"/>
                    <a:gd name="T50" fmla="*/ 31 w 68"/>
                    <a:gd name="T51" fmla="*/ 12 h 41"/>
                    <a:gd name="T52" fmla="*/ 32 w 68"/>
                    <a:gd name="T53" fmla="*/ 14 h 41"/>
                    <a:gd name="T54" fmla="*/ 43 w 68"/>
                    <a:gd name="T55" fmla="*/ 23 h 41"/>
                    <a:gd name="T56" fmla="*/ 48 w 68"/>
                    <a:gd name="T57" fmla="*/ 27 h 41"/>
                    <a:gd name="T58" fmla="*/ 56 w 68"/>
                    <a:gd name="T59" fmla="*/ 31 h 41"/>
                    <a:gd name="T60" fmla="*/ 60 w 68"/>
                    <a:gd name="T61" fmla="*/ 31 h 41"/>
                    <a:gd name="T62" fmla="*/ 62 w 68"/>
                    <a:gd name="T63" fmla="*/ 33 h 41"/>
                    <a:gd name="T64" fmla="*/ 64 w 68"/>
                    <a:gd name="T65" fmla="*/ 33 h 41"/>
                    <a:gd name="T66" fmla="*/ 64 w 68"/>
                    <a:gd name="T6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41">
                      <a:moveTo>
                        <a:pt x="64" y="41"/>
                      </a:moveTo>
                      <a:cubicBezTo>
                        <a:pt x="62" y="41"/>
                        <a:pt x="62" y="41"/>
                        <a:pt x="61" y="41"/>
                      </a:cubicBezTo>
                      <a:cubicBezTo>
                        <a:pt x="60" y="40"/>
                        <a:pt x="58" y="40"/>
                        <a:pt x="57" y="40"/>
                      </a:cubicBezTo>
                      <a:cubicBezTo>
                        <a:pt x="57" y="40"/>
                        <a:pt x="56" y="39"/>
                        <a:pt x="56" y="39"/>
                      </a:cubicBezTo>
                      <a:cubicBezTo>
                        <a:pt x="54" y="38"/>
                        <a:pt x="53" y="38"/>
                        <a:pt x="52" y="38"/>
                      </a:cubicBezTo>
                      <a:cubicBezTo>
                        <a:pt x="50" y="37"/>
                        <a:pt x="48" y="36"/>
                        <a:pt x="45" y="35"/>
                      </a:cubicBezTo>
                      <a:cubicBezTo>
                        <a:pt x="44" y="35"/>
                        <a:pt x="43" y="35"/>
                        <a:pt x="41" y="35"/>
                      </a:cubicBezTo>
                      <a:cubicBezTo>
                        <a:pt x="39" y="35"/>
                        <a:pt x="37" y="34"/>
                        <a:pt x="34" y="34"/>
                      </a:cubicBezTo>
                      <a:cubicBezTo>
                        <a:pt x="30" y="34"/>
                        <a:pt x="24" y="34"/>
                        <a:pt x="19" y="34"/>
                      </a:cubicBezTo>
                      <a:cubicBezTo>
                        <a:pt x="13" y="34"/>
                        <a:pt x="7" y="34"/>
                        <a:pt x="2" y="34"/>
                      </a:cubicBezTo>
                      <a:cubicBezTo>
                        <a:pt x="1" y="33"/>
                        <a:pt x="1" y="31"/>
                        <a:pt x="0" y="30"/>
                      </a:cubicBezTo>
                      <a:cubicBezTo>
                        <a:pt x="2" y="29"/>
                        <a:pt x="2" y="27"/>
                        <a:pt x="4" y="26"/>
                      </a:cubicBezTo>
                      <a:cubicBezTo>
                        <a:pt x="7" y="24"/>
                        <a:pt x="14" y="26"/>
                        <a:pt x="19" y="26"/>
                      </a:cubicBezTo>
                      <a:cubicBezTo>
                        <a:pt x="20" y="25"/>
                        <a:pt x="21" y="25"/>
                        <a:pt x="22" y="25"/>
                      </a:cubicBezTo>
                      <a:cubicBezTo>
                        <a:pt x="22" y="25"/>
                        <a:pt x="23" y="25"/>
                        <a:pt x="24" y="25"/>
                      </a:cubicBezTo>
                      <a:cubicBezTo>
                        <a:pt x="26" y="25"/>
                        <a:pt x="27" y="24"/>
                        <a:pt x="29" y="25"/>
                      </a:cubicBezTo>
                      <a:cubicBezTo>
                        <a:pt x="30" y="21"/>
                        <a:pt x="27" y="20"/>
                        <a:pt x="26" y="17"/>
                      </a:cubicBezTo>
                      <a:cubicBezTo>
                        <a:pt x="24" y="16"/>
                        <a:pt x="22" y="15"/>
                        <a:pt x="21" y="13"/>
                      </a:cubicBezTo>
                      <a:cubicBezTo>
                        <a:pt x="21" y="12"/>
                        <a:pt x="20" y="13"/>
                        <a:pt x="19" y="13"/>
                      </a:cubicBezTo>
                      <a:cubicBezTo>
                        <a:pt x="19" y="11"/>
                        <a:pt x="16" y="11"/>
                        <a:pt x="16" y="9"/>
                      </a:cubicBezTo>
                      <a:cubicBezTo>
                        <a:pt x="12" y="8"/>
                        <a:pt x="9" y="0"/>
                        <a:pt x="15" y="0"/>
                      </a:cubicBezTo>
                      <a:cubicBezTo>
                        <a:pt x="16" y="0"/>
                        <a:pt x="17" y="1"/>
                        <a:pt x="18" y="2"/>
                      </a:cubicBezTo>
                      <a:cubicBezTo>
                        <a:pt x="19" y="2"/>
                        <a:pt x="20" y="2"/>
                        <a:pt x="20" y="2"/>
                      </a:cubicBezTo>
                      <a:cubicBezTo>
                        <a:pt x="22" y="3"/>
                        <a:pt x="23" y="5"/>
                        <a:pt x="23" y="6"/>
                      </a:cubicBezTo>
                      <a:cubicBezTo>
                        <a:pt x="25" y="8"/>
                        <a:pt x="28" y="9"/>
                        <a:pt x="29" y="11"/>
                      </a:cubicBezTo>
                      <a:cubicBezTo>
                        <a:pt x="29" y="11"/>
                        <a:pt x="30" y="11"/>
                        <a:pt x="31" y="12"/>
                      </a:cubicBezTo>
                      <a:cubicBezTo>
                        <a:pt x="31" y="13"/>
                        <a:pt x="32" y="13"/>
                        <a:pt x="32" y="14"/>
                      </a:cubicBezTo>
                      <a:cubicBezTo>
                        <a:pt x="37" y="16"/>
                        <a:pt x="39" y="21"/>
                        <a:pt x="43" y="23"/>
                      </a:cubicBezTo>
                      <a:cubicBezTo>
                        <a:pt x="45" y="24"/>
                        <a:pt x="47" y="25"/>
                        <a:pt x="48" y="27"/>
                      </a:cubicBezTo>
                      <a:cubicBezTo>
                        <a:pt x="51" y="27"/>
                        <a:pt x="53" y="30"/>
                        <a:pt x="56" y="31"/>
                      </a:cubicBezTo>
                      <a:cubicBezTo>
                        <a:pt x="57" y="31"/>
                        <a:pt x="59" y="30"/>
                        <a:pt x="60" y="31"/>
                      </a:cubicBezTo>
                      <a:cubicBezTo>
                        <a:pt x="61" y="31"/>
                        <a:pt x="61" y="32"/>
                        <a:pt x="62" y="33"/>
                      </a:cubicBezTo>
                      <a:cubicBezTo>
                        <a:pt x="63" y="33"/>
                        <a:pt x="63" y="33"/>
                        <a:pt x="64" y="33"/>
                      </a:cubicBezTo>
                      <a:cubicBezTo>
                        <a:pt x="68" y="34"/>
                        <a:pt x="68" y="39"/>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 name="Freeform 18">
                  <a:extLst>
                    <a:ext uri="{FF2B5EF4-FFF2-40B4-BE49-F238E27FC236}">
                      <a16:creationId xmlns="" xmlns:a16="http://schemas.microsoft.com/office/drawing/2014/main" id="{827AB47F-EF0F-49A7-8A0A-050C480376D0}"/>
                    </a:ext>
                  </a:extLst>
                </p:cNvPr>
                <p:cNvSpPr>
                  <a:spLocks/>
                </p:cNvSpPr>
                <p:nvPr/>
              </p:nvSpPr>
              <p:spPr bwMode="auto">
                <a:xfrm>
                  <a:off x="2377" y="2004"/>
                  <a:ext cx="164" cy="119"/>
                </a:xfrm>
                <a:custGeom>
                  <a:avLst/>
                  <a:gdLst>
                    <a:gd name="T0" fmla="*/ 67 w 79"/>
                    <a:gd name="T1" fmla="*/ 1 h 57"/>
                    <a:gd name="T2" fmla="*/ 70 w 79"/>
                    <a:gd name="T3" fmla="*/ 7 h 57"/>
                    <a:gd name="T4" fmla="*/ 71 w 79"/>
                    <a:gd name="T5" fmla="*/ 10 h 57"/>
                    <a:gd name="T6" fmla="*/ 74 w 79"/>
                    <a:gd name="T7" fmla="*/ 16 h 57"/>
                    <a:gd name="T8" fmla="*/ 74 w 79"/>
                    <a:gd name="T9" fmla="*/ 20 h 57"/>
                    <a:gd name="T10" fmla="*/ 78 w 79"/>
                    <a:gd name="T11" fmla="*/ 32 h 57"/>
                    <a:gd name="T12" fmla="*/ 75 w 79"/>
                    <a:gd name="T13" fmla="*/ 36 h 57"/>
                    <a:gd name="T14" fmla="*/ 65 w 79"/>
                    <a:gd name="T15" fmla="*/ 35 h 57"/>
                    <a:gd name="T16" fmla="*/ 63 w 79"/>
                    <a:gd name="T17" fmla="*/ 35 h 57"/>
                    <a:gd name="T18" fmla="*/ 60 w 79"/>
                    <a:gd name="T19" fmla="*/ 35 h 57"/>
                    <a:gd name="T20" fmla="*/ 57 w 79"/>
                    <a:gd name="T21" fmla="*/ 33 h 57"/>
                    <a:gd name="T22" fmla="*/ 51 w 79"/>
                    <a:gd name="T23" fmla="*/ 32 h 57"/>
                    <a:gd name="T24" fmla="*/ 41 w 79"/>
                    <a:gd name="T25" fmla="*/ 31 h 57"/>
                    <a:gd name="T26" fmla="*/ 38 w 79"/>
                    <a:gd name="T27" fmla="*/ 31 h 57"/>
                    <a:gd name="T28" fmla="*/ 32 w 79"/>
                    <a:gd name="T29" fmla="*/ 30 h 57"/>
                    <a:gd name="T30" fmla="*/ 29 w 79"/>
                    <a:gd name="T31" fmla="*/ 30 h 57"/>
                    <a:gd name="T32" fmla="*/ 27 w 79"/>
                    <a:gd name="T33" fmla="*/ 28 h 57"/>
                    <a:gd name="T34" fmla="*/ 20 w 79"/>
                    <a:gd name="T35" fmla="*/ 28 h 57"/>
                    <a:gd name="T36" fmla="*/ 13 w 79"/>
                    <a:gd name="T37" fmla="*/ 29 h 57"/>
                    <a:gd name="T38" fmla="*/ 14 w 79"/>
                    <a:gd name="T39" fmla="*/ 36 h 57"/>
                    <a:gd name="T40" fmla="*/ 15 w 79"/>
                    <a:gd name="T41" fmla="*/ 39 h 57"/>
                    <a:gd name="T42" fmla="*/ 16 w 79"/>
                    <a:gd name="T43" fmla="*/ 42 h 57"/>
                    <a:gd name="T44" fmla="*/ 17 w 79"/>
                    <a:gd name="T45" fmla="*/ 47 h 57"/>
                    <a:gd name="T46" fmla="*/ 19 w 79"/>
                    <a:gd name="T47" fmla="*/ 54 h 57"/>
                    <a:gd name="T48" fmla="*/ 11 w 79"/>
                    <a:gd name="T49" fmla="*/ 53 h 57"/>
                    <a:gd name="T50" fmla="*/ 8 w 79"/>
                    <a:gd name="T51" fmla="*/ 46 h 57"/>
                    <a:gd name="T52" fmla="*/ 7 w 79"/>
                    <a:gd name="T53" fmla="*/ 42 h 57"/>
                    <a:gd name="T54" fmla="*/ 4 w 79"/>
                    <a:gd name="T55" fmla="*/ 36 h 57"/>
                    <a:gd name="T56" fmla="*/ 4 w 79"/>
                    <a:gd name="T57" fmla="*/ 34 h 57"/>
                    <a:gd name="T58" fmla="*/ 3 w 79"/>
                    <a:gd name="T59" fmla="*/ 32 h 57"/>
                    <a:gd name="T60" fmla="*/ 2 w 79"/>
                    <a:gd name="T61" fmla="*/ 30 h 57"/>
                    <a:gd name="T62" fmla="*/ 1 w 79"/>
                    <a:gd name="T63" fmla="*/ 27 h 57"/>
                    <a:gd name="T64" fmla="*/ 1 w 79"/>
                    <a:gd name="T65" fmla="*/ 23 h 57"/>
                    <a:gd name="T66" fmla="*/ 6 w 79"/>
                    <a:gd name="T67" fmla="*/ 19 h 57"/>
                    <a:gd name="T68" fmla="*/ 17 w 79"/>
                    <a:gd name="T69" fmla="*/ 19 h 57"/>
                    <a:gd name="T70" fmla="*/ 22 w 79"/>
                    <a:gd name="T71" fmla="*/ 19 h 57"/>
                    <a:gd name="T72" fmla="*/ 24 w 79"/>
                    <a:gd name="T73" fmla="*/ 20 h 57"/>
                    <a:gd name="T74" fmla="*/ 30 w 79"/>
                    <a:gd name="T75" fmla="*/ 21 h 57"/>
                    <a:gd name="T76" fmla="*/ 33 w 79"/>
                    <a:gd name="T77" fmla="*/ 22 h 57"/>
                    <a:gd name="T78" fmla="*/ 36 w 79"/>
                    <a:gd name="T79" fmla="*/ 22 h 57"/>
                    <a:gd name="T80" fmla="*/ 52 w 79"/>
                    <a:gd name="T81" fmla="*/ 24 h 57"/>
                    <a:gd name="T82" fmla="*/ 66 w 79"/>
                    <a:gd name="T83" fmla="*/ 25 h 57"/>
                    <a:gd name="T84" fmla="*/ 64 w 79"/>
                    <a:gd name="T85" fmla="*/ 15 h 57"/>
                    <a:gd name="T86" fmla="*/ 62 w 79"/>
                    <a:gd name="T87" fmla="*/ 10 h 57"/>
                    <a:gd name="T88" fmla="*/ 62 w 79"/>
                    <a:gd name="T89" fmla="*/ 7 h 57"/>
                    <a:gd name="T90" fmla="*/ 61 w 79"/>
                    <a:gd name="T91" fmla="*/ 4 h 57"/>
                    <a:gd name="T92" fmla="*/ 67 w 79"/>
                    <a:gd name="T93"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9" h="57">
                      <a:moveTo>
                        <a:pt x="67" y="1"/>
                      </a:moveTo>
                      <a:cubicBezTo>
                        <a:pt x="68" y="3"/>
                        <a:pt x="69" y="5"/>
                        <a:pt x="70" y="7"/>
                      </a:cubicBezTo>
                      <a:cubicBezTo>
                        <a:pt x="70" y="8"/>
                        <a:pt x="70" y="9"/>
                        <a:pt x="71" y="10"/>
                      </a:cubicBezTo>
                      <a:cubicBezTo>
                        <a:pt x="71" y="12"/>
                        <a:pt x="73" y="14"/>
                        <a:pt x="74" y="16"/>
                      </a:cubicBezTo>
                      <a:cubicBezTo>
                        <a:pt x="74" y="17"/>
                        <a:pt x="74" y="18"/>
                        <a:pt x="74" y="20"/>
                      </a:cubicBezTo>
                      <a:cubicBezTo>
                        <a:pt x="75" y="23"/>
                        <a:pt x="79" y="27"/>
                        <a:pt x="78" y="32"/>
                      </a:cubicBezTo>
                      <a:cubicBezTo>
                        <a:pt x="78" y="33"/>
                        <a:pt x="76" y="36"/>
                        <a:pt x="75" y="36"/>
                      </a:cubicBezTo>
                      <a:cubicBezTo>
                        <a:pt x="74" y="37"/>
                        <a:pt x="68" y="36"/>
                        <a:pt x="65" y="35"/>
                      </a:cubicBezTo>
                      <a:cubicBezTo>
                        <a:pt x="64" y="35"/>
                        <a:pt x="64" y="35"/>
                        <a:pt x="63" y="35"/>
                      </a:cubicBezTo>
                      <a:cubicBezTo>
                        <a:pt x="62" y="34"/>
                        <a:pt x="61" y="35"/>
                        <a:pt x="60" y="35"/>
                      </a:cubicBezTo>
                      <a:cubicBezTo>
                        <a:pt x="59" y="34"/>
                        <a:pt x="58" y="34"/>
                        <a:pt x="57" y="33"/>
                      </a:cubicBezTo>
                      <a:cubicBezTo>
                        <a:pt x="55" y="33"/>
                        <a:pt x="53" y="33"/>
                        <a:pt x="51" y="32"/>
                      </a:cubicBezTo>
                      <a:cubicBezTo>
                        <a:pt x="48" y="32"/>
                        <a:pt x="44" y="31"/>
                        <a:pt x="41" y="31"/>
                      </a:cubicBezTo>
                      <a:cubicBezTo>
                        <a:pt x="40" y="31"/>
                        <a:pt x="39" y="31"/>
                        <a:pt x="38" y="31"/>
                      </a:cubicBezTo>
                      <a:cubicBezTo>
                        <a:pt x="36" y="30"/>
                        <a:pt x="34" y="30"/>
                        <a:pt x="32" y="30"/>
                      </a:cubicBezTo>
                      <a:cubicBezTo>
                        <a:pt x="31" y="29"/>
                        <a:pt x="30" y="30"/>
                        <a:pt x="29" y="30"/>
                      </a:cubicBezTo>
                      <a:cubicBezTo>
                        <a:pt x="28" y="30"/>
                        <a:pt x="28" y="29"/>
                        <a:pt x="27" y="28"/>
                      </a:cubicBezTo>
                      <a:cubicBezTo>
                        <a:pt x="25" y="28"/>
                        <a:pt x="23" y="28"/>
                        <a:pt x="20" y="28"/>
                      </a:cubicBezTo>
                      <a:cubicBezTo>
                        <a:pt x="18" y="28"/>
                        <a:pt x="15" y="26"/>
                        <a:pt x="13" y="29"/>
                      </a:cubicBezTo>
                      <a:cubicBezTo>
                        <a:pt x="12" y="32"/>
                        <a:pt x="14" y="34"/>
                        <a:pt x="14" y="36"/>
                      </a:cubicBezTo>
                      <a:cubicBezTo>
                        <a:pt x="15" y="37"/>
                        <a:pt x="15" y="38"/>
                        <a:pt x="15" y="39"/>
                      </a:cubicBezTo>
                      <a:cubicBezTo>
                        <a:pt x="15" y="40"/>
                        <a:pt x="16" y="41"/>
                        <a:pt x="16" y="42"/>
                      </a:cubicBezTo>
                      <a:cubicBezTo>
                        <a:pt x="17" y="44"/>
                        <a:pt x="17" y="46"/>
                        <a:pt x="17" y="47"/>
                      </a:cubicBezTo>
                      <a:cubicBezTo>
                        <a:pt x="18" y="49"/>
                        <a:pt x="20" y="50"/>
                        <a:pt x="19" y="54"/>
                      </a:cubicBezTo>
                      <a:cubicBezTo>
                        <a:pt x="17" y="57"/>
                        <a:pt x="12" y="55"/>
                        <a:pt x="11" y="53"/>
                      </a:cubicBezTo>
                      <a:cubicBezTo>
                        <a:pt x="10" y="50"/>
                        <a:pt x="9" y="48"/>
                        <a:pt x="8" y="46"/>
                      </a:cubicBezTo>
                      <a:cubicBezTo>
                        <a:pt x="7" y="44"/>
                        <a:pt x="7" y="43"/>
                        <a:pt x="7" y="42"/>
                      </a:cubicBezTo>
                      <a:cubicBezTo>
                        <a:pt x="6" y="40"/>
                        <a:pt x="4" y="38"/>
                        <a:pt x="4" y="36"/>
                      </a:cubicBezTo>
                      <a:cubicBezTo>
                        <a:pt x="3" y="35"/>
                        <a:pt x="4" y="34"/>
                        <a:pt x="4" y="34"/>
                      </a:cubicBezTo>
                      <a:cubicBezTo>
                        <a:pt x="4" y="33"/>
                        <a:pt x="3" y="33"/>
                        <a:pt x="3" y="32"/>
                      </a:cubicBezTo>
                      <a:cubicBezTo>
                        <a:pt x="2" y="31"/>
                        <a:pt x="3" y="30"/>
                        <a:pt x="2" y="30"/>
                      </a:cubicBezTo>
                      <a:cubicBezTo>
                        <a:pt x="2" y="29"/>
                        <a:pt x="1" y="28"/>
                        <a:pt x="1" y="27"/>
                      </a:cubicBezTo>
                      <a:cubicBezTo>
                        <a:pt x="1" y="26"/>
                        <a:pt x="0" y="24"/>
                        <a:pt x="1" y="23"/>
                      </a:cubicBezTo>
                      <a:cubicBezTo>
                        <a:pt x="1" y="22"/>
                        <a:pt x="4" y="19"/>
                        <a:pt x="6" y="19"/>
                      </a:cubicBezTo>
                      <a:cubicBezTo>
                        <a:pt x="9" y="17"/>
                        <a:pt x="13" y="18"/>
                        <a:pt x="17" y="19"/>
                      </a:cubicBezTo>
                      <a:cubicBezTo>
                        <a:pt x="18" y="19"/>
                        <a:pt x="20" y="19"/>
                        <a:pt x="22" y="19"/>
                      </a:cubicBezTo>
                      <a:cubicBezTo>
                        <a:pt x="23" y="19"/>
                        <a:pt x="23" y="20"/>
                        <a:pt x="24" y="20"/>
                      </a:cubicBezTo>
                      <a:cubicBezTo>
                        <a:pt x="26" y="20"/>
                        <a:pt x="28" y="20"/>
                        <a:pt x="30" y="21"/>
                      </a:cubicBezTo>
                      <a:cubicBezTo>
                        <a:pt x="31" y="21"/>
                        <a:pt x="32" y="21"/>
                        <a:pt x="33" y="22"/>
                      </a:cubicBezTo>
                      <a:cubicBezTo>
                        <a:pt x="34" y="22"/>
                        <a:pt x="35" y="22"/>
                        <a:pt x="36" y="22"/>
                      </a:cubicBezTo>
                      <a:cubicBezTo>
                        <a:pt x="41" y="22"/>
                        <a:pt x="46" y="23"/>
                        <a:pt x="52" y="24"/>
                      </a:cubicBezTo>
                      <a:cubicBezTo>
                        <a:pt x="56" y="25"/>
                        <a:pt x="62" y="26"/>
                        <a:pt x="66" y="25"/>
                      </a:cubicBezTo>
                      <a:cubicBezTo>
                        <a:pt x="67" y="21"/>
                        <a:pt x="66" y="17"/>
                        <a:pt x="64" y="15"/>
                      </a:cubicBezTo>
                      <a:cubicBezTo>
                        <a:pt x="65" y="13"/>
                        <a:pt x="63" y="12"/>
                        <a:pt x="62" y="10"/>
                      </a:cubicBezTo>
                      <a:cubicBezTo>
                        <a:pt x="62" y="9"/>
                        <a:pt x="62" y="8"/>
                        <a:pt x="62" y="7"/>
                      </a:cubicBezTo>
                      <a:cubicBezTo>
                        <a:pt x="62" y="5"/>
                        <a:pt x="61" y="4"/>
                        <a:pt x="61" y="4"/>
                      </a:cubicBezTo>
                      <a:cubicBezTo>
                        <a:pt x="61" y="1"/>
                        <a:pt x="64" y="0"/>
                        <a:pt x="6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 name="Freeform 19">
                  <a:extLst>
                    <a:ext uri="{FF2B5EF4-FFF2-40B4-BE49-F238E27FC236}">
                      <a16:creationId xmlns="" xmlns:a16="http://schemas.microsoft.com/office/drawing/2014/main" id="{3780CF13-1BBE-44A2-8882-CF9EF29DD111}"/>
                    </a:ext>
                  </a:extLst>
                </p:cNvPr>
                <p:cNvSpPr>
                  <a:spLocks/>
                </p:cNvSpPr>
                <p:nvPr/>
              </p:nvSpPr>
              <p:spPr bwMode="auto">
                <a:xfrm>
                  <a:off x="3458" y="2060"/>
                  <a:ext cx="142" cy="104"/>
                </a:xfrm>
                <a:custGeom>
                  <a:avLst/>
                  <a:gdLst>
                    <a:gd name="T0" fmla="*/ 20 w 68"/>
                    <a:gd name="T1" fmla="*/ 19 h 50"/>
                    <a:gd name="T2" fmla="*/ 25 w 68"/>
                    <a:gd name="T3" fmla="*/ 20 h 50"/>
                    <a:gd name="T4" fmla="*/ 29 w 68"/>
                    <a:gd name="T5" fmla="*/ 23 h 50"/>
                    <a:gd name="T6" fmla="*/ 31 w 68"/>
                    <a:gd name="T7" fmla="*/ 25 h 50"/>
                    <a:gd name="T8" fmla="*/ 40 w 68"/>
                    <a:gd name="T9" fmla="*/ 29 h 50"/>
                    <a:gd name="T10" fmla="*/ 44 w 68"/>
                    <a:gd name="T11" fmla="*/ 31 h 50"/>
                    <a:gd name="T12" fmla="*/ 46 w 68"/>
                    <a:gd name="T13" fmla="*/ 33 h 50"/>
                    <a:gd name="T14" fmla="*/ 47 w 68"/>
                    <a:gd name="T15" fmla="*/ 33 h 50"/>
                    <a:gd name="T16" fmla="*/ 64 w 68"/>
                    <a:gd name="T17" fmla="*/ 42 h 50"/>
                    <a:gd name="T18" fmla="*/ 66 w 68"/>
                    <a:gd name="T19" fmla="*/ 42 h 50"/>
                    <a:gd name="T20" fmla="*/ 68 w 68"/>
                    <a:gd name="T21" fmla="*/ 46 h 50"/>
                    <a:gd name="T22" fmla="*/ 64 w 68"/>
                    <a:gd name="T23" fmla="*/ 50 h 50"/>
                    <a:gd name="T24" fmla="*/ 58 w 68"/>
                    <a:gd name="T25" fmla="*/ 49 h 50"/>
                    <a:gd name="T26" fmla="*/ 56 w 68"/>
                    <a:gd name="T27" fmla="*/ 47 h 50"/>
                    <a:gd name="T28" fmla="*/ 55 w 68"/>
                    <a:gd name="T29" fmla="*/ 47 h 50"/>
                    <a:gd name="T30" fmla="*/ 53 w 68"/>
                    <a:gd name="T31" fmla="*/ 45 h 50"/>
                    <a:gd name="T32" fmla="*/ 49 w 68"/>
                    <a:gd name="T33" fmla="*/ 44 h 50"/>
                    <a:gd name="T34" fmla="*/ 47 w 68"/>
                    <a:gd name="T35" fmla="*/ 41 h 50"/>
                    <a:gd name="T36" fmla="*/ 44 w 68"/>
                    <a:gd name="T37" fmla="*/ 41 h 50"/>
                    <a:gd name="T38" fmla="*/ 42 w 68"/>
                    <a:gd name="T39" fmla="*/ 39 h 50"/>
                    <a:gd name="T40" fmla="*/ 40 w 68"/>
                    <a:gd name="T41" fmla="*/ 39 h 50"/>
                    <a:gd name="T42" fmla="*/ 37 w 68"/>
                    <a:gd name="T43" fmla="*/ 37 h 50"/>
                    <a:gd name="T44" fmla="*/ 36 w 68"/>
                    <a:gd name="T45" fmla="*/ 36 h 50"/>
                    <a:gd name="T46" fmla="*/ 34 w 68"/>
                    <a:gd name="T47" fmla="*/ 36 h 50"/>
                    <a:gd name="T48" fmla="*/ 29 w 68"/>
                    <a:gd name="T49" fmla="*/ 34 h 50"/>
                    <a:gd name="T50" fmla="*/ 23 w 68"/>
                    <a:gd name="T51" fmla="*/ 30 h 50"/>
                    <a:gd name="T52" fmla="*/ 20 w 68"/>
                    <a:gd name="T53" fmla="*/ 28 h 50"/>
                    <a:gd name="T54" fmla="*/ 9 w 68"/>
                    <a:gd name="T55" fmla="*/ 30 h 50"/>
                    <a:gd name="T56" fmla="*/ 9 w 68"/>
                    <a:gd name="T57" fmla="*/ 31 h 50"/>
                    <a:gd name="T58" fmla="*/ 7 w 68"/>
                    <a:gd name="T59" fmla="*/ 33 h 50"/>
                    <a:gd name="T60" fmla="*/ 7 w 68"/>
                    <a:gd name="T61" fmla="*/ 35 h 50"/>
                    <a:gd name="T62" fmla="*/ 3 w 68"/>
                    <a:gd name="T63" fmla="*/ 36 h 50"/>
                    <a:gd name="T64" fmla="*/ 0 w 68"/>
                    <a:gd name="T65" fmla="*/ 33 h 50"/>
                    <a:gd name="T66" fmla="*/ 3 w 68"/>
                    <a:gd name="T67" fmla="*/ 25 h 50"/>
                    <a:gd name="T68" fmla="*/ 5 w 68"/>
                    <a:gd name="T69" fmla="*/ 24 h 50"/>
                    <a:gd name="T70" fmla="*/ 6 w 68"/>
                    <a:gd name="T71" fmla="*/ 21 h 50"/>
                    <a:gd name="T72" fmla="*/ 6 w 68"/>
                    <a:gd name="T73" fmla="*/ 19 h 50"/>
                    <a:gd name="T74" fmla="*/ 8 w 68"/>
                    <a:gd name="T75" fmla="*/ 18 h 50"/>
                    <a:gd name="T76" fmla="*/ 7 w 68"/>
                    <a:gd name="T77" fmla="*/ 16 h 50"/>
                    <a:gd name="T78" fmla="*/ 11 w 68"/>
                    <a:gd name="T79" fmla="*/ 11 h 50"/>
                    <a:gd name="T80" fmla="*/ 13 w 68"/>
                    <a:gd name="T81" fmla="*/ 7 h 50"/>
                    <a:gd name="T82" fmla="*/ 16 w 68"/>
                    <a:gd name="T83" fmla="*/ 4 h 50"/>
                    <a:gd name="T84" fmla="*/ 21 w 68"/>
                    <a:gd name="T85" fmla="*/ 3 h 50"/>
                    <a:gd name="T86" fmla="*/ 19 w 68"/>
                    <a:gd name="T87" fmla="*/ 10 h 50"/>
                    <a:gd name="T88" fmla="*/ 19 w 68"/>
                    <a:gd name="T89" fmla="*/ 11 h 50"/>
                    <a:gd name="T90" fmla="*/ 18 w 68"/>
                    <a:gd name="T91" fmla="*/ 14 h 50"/>
                    <a:gd name="T92" fmla="*/ 20 w 68"/>
                    <a:gd name="T93"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50">
                      <a:moveTo>
                        <a:pt x="20" y="19"/>
                      </a:moveTo>
                      <a:cubicBezTo>
                        <a:pt x="22" y="19"/>
                        <a:pt x="23" y="20"/>
                        <a:pt x="25" y="20"/>
                      </a:cubicBezTo>
                      <a:cubicBezTo>
                        <a:pt x="26" y="22"/>
                        <a:pt x="28" y="22"/>
                        <a:pt x="29" y="23"/>
                      </a:cubicBezTo>
                      <a:cubicBezTo>
                        <a:pt x="30" y="23"/>
                        <a:pt x="31" y="24"/>
                        <a:pt x="31" y="25"/>
                      </a:cubicBezTo>
                      <a:cubicBezTo>
                        <a:pt x="34" y="26"/>
                        <a:pt x="38" y="28"/>
                        <a:pt x="40" y="29"/>
                      </a:cubicBezTo>
                      <a:cubicBezTo>
                        <a:pt x="42" y="30"/>
                        <a:pt x="42" y="31"/>
                        <a:pt x="44" y="31"/>
                      </a:cubicBezTo>
                      <a:cubicBezTo>
                        <a:pt x="45" y="32"/>
                        <a:pt x="45" y="33"/>
                        <a:pt x="46" y="33"/>
                      </a:cubicBezTo>
                      <a:cubicBezTo>
                        <a:pt x="46" y="33"/>
                        <a:pt x="47" y="33"/>
                        <a:pt x="47" y="33"/>
                      </a:cubicBezTo>
                      <a:cubicBezTo>
                        <a:pt x="53" y="36"/>
                        <a:pt x="59" y="38"/>
                        <a:pt x="64" y="42"/>
                      </a:cubicBezTo>
                      <a:cubicBezTo>
                        <a:pt x="65" y="42"/>
                        <a:pt x="65" y="42"/>
                        <a:pt x="66" y="42"/>
                      </a:cubicBezTo>
                      <a:cubicBezTo>
                        <a:pt x="66" y="44"/>
                        <a:pt x="68" y="44"/>
                        <a:pt x="68" y="46"/>
                      </a:cubicBezTo>
                      <a:cubicBezTo>
                        <a:pt x="68" y="48"/>
                        <a:pt x="66" y="48"/>
                        <a:pt x="64" y="50"/>
                      </a:cubicBezTo>
                      <a:cubicBezTo>
                        <a:pt x="62" y="49"/>
                        <a:pt x="60" y="49"/>
                        <a:pt x="58" y="49"/>
                      </a:cubicBezTo>
                      <a:cubicBezTo>
                        <a:pt x="57" y="48"/>
                        <a:pt x="57" y="47"/>
                        <a:pt x="56" y="47"/>
                      </a:cubicBezTo>
                      <a:cubicBezTo>
                        <a:pt x="56" y="47"/>
                        <a:pt x="55" y="47"/>
                        <a:pt x="55" y="47"/>
                      </a:cubicBezTo>
                      <a:cubicBezTo>
                        <a:pt x="54" y="46"/>
                        <a:pt x="54" y="45"/>
                        <a:pt x="53" y="45"/>
                      </a:cubicBezTo>
                      <a:cubicBezTo>
                        <a:pt x="52" y="44"/>
                        <a:pt x="50" y="45"/>
                        <a:pt x="49" y="44"/>
                      </a:cubicBezTo>
                      <a:cubicBezTo>
                        <a:pt x="48" y="43"/>
                        <a:pt x="48" y="42"/>
                        <a:pt x="47" y="41"/>
                      </a:cubicBezTo>
                      <a:cubicBezTo>
                        <a:pt x="46" y="41"/>
                        <a:pt x="45" y="42"/>
                        <a:pt x="44" y="41"/>
                      </a:cubicBezTo>
                      <a:cubicBezTo>
                        <a:pt x="44" y="41"/>
                        <a:pt x="43" y="40"/>
                        <a:pt x="42" y="39"/>
                      </a:cubicBezTo>
                      <a:cubicBezTo>
                        <a:pt x="41" y="39"/>
                        <a:pt x="41" y="39"/>
                        <a:pt x="40" y="39"/>
                      </a:cubicBezTo>
                      <a:cubicBezTo>
                        <a:pt x="39" y="39"/>
                        <a:pt x="39" y="37"/>
                        <a:pt x="37" y="37"/>
                      </a:cubicBezTo>
                      <a:cubicBezTo>
                        <a:pt x="37" y="37"/>
                        <a:pt x="37" y="36"/>
                        <a:pt x="36" y="36"/>
                      </a:cubicBezTo>
                      <a:cubicBezTo>
                        <a:pt x="35" y="36"/>
                        <a:pt x="35" y="36"/>
                        <a:pt x="34" y="36"/>
                      </a:cubicBezTo>
                      <a:cubicBezTo>
                        <a:pt x="33" y="34"/>
                        <a:pt x="31" y="34"/>
                        <a:pt x="29" y="34"/>
                      </a:cubicBezTo>
                      <a:cubicBezTo>
                        <a:pt x="27" y="33"/>
                        <a:pt x="25" y="31"/>
                        <a:pt x="23" y="30"/>
                      </a:cubicBezTo>
                      <a:cubicBezTo>
                        <a:pt x="22" y="29"/>
                        <a:pt x="21" y="29"/>
                        <a:pt x="20" y="28"/>
                      </a:cubicBezTo>
                      <a:cubicBezTo>
                        <a:pt x="17" y="27"/>
                        <a:pt x="11" y="27"/>
                        <a:pt x="9" y="30"/>
                      </a:cubicBezTo>
                      <a:cubicBezTo>
                        <a:pt x="9" y="31"/>
                        <a:pt x="9" y="31"/>
                        <a:pt x="9" y="31"/>
                      </a:cubicBezTo>
                      <a:cubicBezTo>
                        <a:pt x="9" y="32"/>
                        <a:pt x="8" y="32"/>
                        <a:pt x="7" y="33"/>
                      </a:cubicBezTo>
                      <a:cubicBezTo>
                        <a:pt x="7" y="34"/>
                        <a:pt x="7" y="35"/>
                        <a:pt x="7" y="35"/>
                      </a:cubicBezTo>
                      <a:cubicBezTo>
                        <a:pt x="6" y="35"/>
                        <a:pt x="4" y="36"/>
                        <a:pt x="3" y="36"/>
                      </a:cubicBezTo>
                      <a:cubicBezTo>
                        <a:pt x="2" y="35"/>
                        <a:pt x="1" y="33"/>
                        <a:pt x="0" y="33"/>
                      </a:cubicBezTo>
                      <a:cubicBezTo>
                        <a:pt x="0" y="30"/>
                        <a:pt x="2" y="28"/>
                        <a:pt x="3" y="25"/>
                      </a:cubicBezTo>
                      <a:cubicBezTo>
                        <a:pt x="3" y="24"/>
                        <a:pt x="4" y="25"/>
                        <a:pt x="5" y="24"/>
                      </a:cubicBezTo>
                      <a:cubicBezTo>
                        <a:pt x="4" y="23"/>
                        <a:pt x="4" y="21"/>
                        <a:pt x="6" y="21"/>
                      </a:cubicBezTo>
                      <a:cubicBezTo>
                        <a:pt x="6" y="20"/>
                        <a:pt x="5" y="20"/>
                        <a:pt x="6" y="19"/>
                      </a:cubicBezTo>
                      <a:cubicBezTo>
                        <a:pt x="6" y="18"/>
                        <a:pt x="7" y="18"/>
                        <a:pt x="8" y="18"/>
                      </a:cubicBezTo>
                      <a:cubicBezTo>
                        <a:pt x="8" y="17"/>
                        <a:pt x="7" y="17"/>
                        <a:pt x="7" y="16"/>
                      </a:cubicBezTo>
                      <a:cubicBezTo>
                        <a:pt x="9" y="15"/>
                        <a:pt x="9" y="12"/>
                        <a:pt x="11" y="11"/>
                      </a:cubicBezTo>
                      <a:cubicBezTo>
                        <a:pt x="11" y="10"/>
                        <a:pt x="12" y="8"/>
                        <a:pt x="13" y="7"/>
                      </a:cubicBezTo>
                      <a:cubicBezTo>
                        <a:pt x="14" y="5"/>
                        <a:pt x="14" y="4"/>
                        <a:pt x="16" y="4"/>
                      </a:cubicBezTo>
                      <a:cubicBezTo>
                        <a:pt x="16" y="0"/>
                        <a:pt x="21" y="2"/>
                        <a:pt x="21" y="3"/>
                      </a:cubicBezTo>
                      <a:cubicBezTo>
                        <a:pt x="22" y="6"/>
                        <a:pt x="20" y="7"/>
                        <a:pt x="19" y="10"/>
                      </a:cubicBezTo>
                      <a:cubicBezTo>
                        <a:pt x="19" y="10"/>
                        <a:pt x="20" y="11"/>
                        <a:pt x="19" y="11"/>
                      </a:cubicBezTo>
                      <a:cubicBezTo>
                        <a:pt x="19" y="13"/>
                        <a:pt x="18" y="13"/>
                        <a:pt x="18" y="14"/>
                      </a:cubicBezTo>
                      <a:cubicBezTo>
                        <a:pt x="18" y="16"/>
                        <a:pt x="20" y="17"/>
                        <a:pt x="2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 name="Freeform 20">
                  <a:extLst>
                    <a:ext uri="{FF2B5EF4-FFF2-40B4-BE49-F238E27FC236}">
                      <a16:creationId xmlns="" xmlns:a16="http://schemas.microsoft.com/office/drawing/2014/main" id="{67DEED8F-44AD-46E3-B2D2-C09065400436}"/>
                    </a:ext>
                  </a:extLst>
                </p:cNvPr>
                <p:cNvSpPr>
                  <a:spLocks/>
                </p:cNvSpPr>
                <p:nvPr/>
              </p:nvSpPr>
              <p:spPr bwMode="auto">
                <a:xfrm>
                  <a:off x="2422" y="2090"/>
                  <a:ext cx="157" cy="124"/>
                </a:xfrm>
                <a:custGeom>
                  <a:avLst/>
                  <a:gdLst>
                    <a:gd name="T0" fmla="*/ 44 w 75"/>
                    <a:gd name="T1" fmla="*/ 33 h 60"/>
                    <a:gd name="T2" fmla="*/ 63 w 75"/>
                    <a:gd name="T3" fmla="*/ 25 h 60"/>
                    <a:gd name="T4" fmla="*/ 65 w 75"/>
                    <a:gd name="T5" fmla="*/ 26 h 60"/>
                    <a:gd name="T6" fmla="*/ 68 w 75"/>
                    <a:gd name="T7" fmla="*/ 23 h 60"/>
                    <a:gd name="T8" fmla="*/ 72 w 75"/>
                    <a:gd name="T9" fmla="*/ 31 h 60"/>
                    <a:gd name="T10" fmla="*/ 69 w 75"/>
                    <a:gd name="T11" fmla="*/ 32 h 60"/>
                    <a:gd name="T12" fmla="*/ 62 w 75"/>
                    <a:gd name="T13" fmla="*/ 35 h 60"/>
                    <a:gd name="T14" fmla="*/ 58 w 75"/>
                    <a:gd name="T15" fmla="*/ 39 h 60"/>
                    <a:gd name="T16" fmla="*/ 55 w 75"/>
                    <a:gd name="T17" fmla="*/ 40 h 60"/>
                    <a:gd name="T18" fmla="*/ 48 w 75"/>
                    <a:gd name="T19" fmla="*/ 44 h 60"/>
                    <a:gd name="T20" fmla="*/ 34 w 75"/>
                    <a:gd name="T21" fmla="*/ 51 h 60"/>
                    <a:gd name="T22" fmla="*/ 30 w 75"/>
                    <a:gd name="T23" fmla="*/ 53 h 60"/>
                    <a:gd name="T24" fmla="*/ 17 w 75"/>
                    <a:gd name="T25" fmla="*/ 60 h 60"/>
                    <a:gd name="T26" fmla="*/ 12 w 75"/>
                    <a:gd name="T27" fmla="*/ 58 h 60"/>
                    <a:gd name="T28" fmla="*/ 12 w 75"/>
                    <a:gd name="T29" fmla="*/ 54 h 60"/>
                    <a:gd name="T30" fmla="*/ 17 w 75"/>
                    <a:gd name="T31" fmla="*/ 50 h 60"/>
                    <a:gd name="T32" fmla="*/ 20 w 75"/>
                    <a:gd name="T33" fmla="*/ 48 h 60"/>
                    <a:gd name="T34" fmla="*/ 28 w 75"/>
                    <a:gd name="T35" fmla="*/ 44 h 60"/>
                    <a:gd name="T36" fmla="*/ 34 w 75"/>
                    <a:gd name="T37" fmla="*/ 41 h 60"/>
                    <a:gd name="T38" fmla="*/ 32 w 75"/>
                    <a:gd name="T39" fmla="*/ 31 h 60"/>
                    <a:gd name="T40" fmla="*/ 28 w 75"/>
                    <a:gd name="T41" fmla="*/ 26 h 60"/>
                    <a:gd name="T42" fmla="*/ 24 w 75"/>
                    <a:gd name="T43" fmla="*/ 27 h 60"/>
                    <a:gd name="T44" fmla="*/ 13 w 75"/>
                    <a:gd name="T45" fmla="*/ 32 h 60"/>
                    <a:gd name="T46" fmla="*/ 9 w 75"/>
                    <a:gd name="T47" fmla="*/ 34 h 60"/>
                    <a:gd name="T48" fmla="*/ 0 w 75"/>
                    <a:gd name="T49" fmla="*/ 33 h 60"/>
                    <a:gd name="T50" fmla="*/ 1 w 75"/>
                    <a:gd name="T51" fmla="*/ 28 h 60"/>
                    <a:gd name="T52" fmla="*/ 5 w 75"/>
                    <a:gd name="T53" fmla="*/ 26 h 60"/>
                    <a:gd name="T54" fmla="*/ 9 w 75"/>
                    <a:gd name="T55" fmla="*/ 25 h 60"/>
                    <a:gd name="T56" fmla="*/ 11 w 75"/>
                    <a:gd name="T57" fmla="*/ 23 h 60"/>
                    <a:gd name="T58" fmla="*/ 15 w 75"/>
                    <a:gd name="T59" fmla="*/ 20 h 60"/>
                    <a:gd name="T60" fmla="*/ 25 w 75"/>
                    <a:gd name="T61" fmla="*/ 16 h 60"/>
                    <a:gd name="T62" fmla="*/ 32 w 75"/>
                    <a:gd name="T63" fmla="*/ 11 h 60"/>
                    <a:gd name="T64" fmla="*/ 39 w 75"/>
                    <a:gd name="T65" fmla="*/ 10 h 60"/>
                    <a:gd name="T66" fmla="*/ 43 w 75"/>
                    <a:gd name="T67" fmla="*/ 7 h 60"/>
                    <a:gd name="T68" fmla="*/ 47 w 75"/>
                    <a:gd name="T69" fmla="*/ 3 h 60"/>
                    <a:gd name="T70" fmla="*/ 57 w 75"/>
                    <a:gd name="T71" fmla="*/ 1 h 60"/>
                    <a:gd name="T72" fmla="*/ 58 w 75"/>
                    <a:gd name="T73" fmla="*/ 8 h 60"/>
                    <a:gd name="T74" fmla="*/ 49 w 75"/>
                    <a:gd name="T75" fmla="*/ 13 h 60"/>
                    <a:gd name="T76" fmla="*/ 48 w 75"/>
                    <a:gd name="T77" fmla="*/ 15 h 60"/>
                    <a:gd name="T78" fmla="*/ 44 w 75"/>
                    <a:gd name="T79" fmla="*/ 17 h 60"/>
                    <a:gd name="T80" fmla="*/ 42 w 75"/>
                    <a:gd name="T81" fmla="*/ 17 h 60"/>
                    <a:gd name="T82" fmla="*/ 40 w 75"/>
                    <a:gd name="T83" fmla="*/ 24 h 60"/>
                    <a:gd name="T84" fmla="*/ 41 w 75"/>
                    <a:gd name="T85" fmla="*/ 26 h 60"/>
                    <a:gd name="T86" fmla="*/ 44 w 75"/>
                    <a:gd name="T87"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60">
                      <a:moveTo>
                        <a:pt x="44" y="33"/>
                      </a:moveTo>
                      <a:cubicBezTo>
                        <a:pt x="52" y="32"/>
                        <a:pt x="57" y="28"/>
                        <a:pt x="63" y="25"/>
                      </a:cubicBezTo>
                      <a:cubicBezTo>
                        <a:pt x="64" y="25"/>
                        <a:pt x="64" y="26"/>
                        <a:pt x="65" y="26"/>
                      </a:cubicBezTo>
                      <a:cubicBezTo>
                        <a:pt x="66" y="25"/>
                        <a:pt x="66" y="24"/>
                        <a:pt x="68" y="23"/>
                      </a:cubicBezTo>
                      <a:cubicBezTo>
                        <a:pt x="72" y="23"/>
                        <a:pt x="75" y="29"/>
                        <a:pt x="72" y="31"/>
                      </a:cubicBezTo>
                      <a:cubicBezTo>
                        <a:pt x="71" y="32"/>
                        <a:pt x="70" y="32"/>
                        <a:pt x="69" y="32"/>
                      </a:cubicBezTo>
                      <a:cubicBezTo>
                        <a:pt x="67" y="33"/>
                        <a:pt x="65" y="35"/>
                        <a:pt x="62" y="35"/>
                      </a:cubicBezTo>
                      <a:cubicBezTo>
                        <a:pt x="60" y="36"/>
                        <a:pt x="58" y="37"/>
                        <a:pt x="58" y="39"/>
                      </a:cubicBezTo>
                      <a:cubicBezTo>
                        <a:pt x="57" y="39"/>
                        <a:pt x="57" y="40"/>
                        <a:pt x="55" y="40"/>
                      </a:cubicBezTo>
                      <a:cubicBezTo>
                        <a:pt x="54" y="42"/>
                        <a:pt x="50" y="43"/>
                        <a:pt x="48" y="44"/>
                      </a:cubicBezTo>
                      <a:cubicBezTo>
                        <a:pt x="43" y="46"/>
                        <a:pt x="40" y="49"/>
                        <a:pt x="34" y="51"/>
                      </a:cubicBezTo>
                      <a:cubicBezTo>
                        <a:pt x="33" y="52"/>
                        <a:pt x="32" y="53"/>
                        <a:pt x="30" y="53"/>
                      </a:cubicBezTo>
                      <a:cubicBezTo>
                        <a:pt x="26" y="56"/>
                        <a:pt x="22" y="58"/>
                        <a:pt x="17" y="60"/>
                      </a:cubicBezTo>
                      <a:cubicBezTo>
                        <a:pt x="16" y="59"/>
                        <a:pt x="14" y="59"/>
                        <a:pt x="12" y="58"/>
                      </a:cubicBezTo>
                      <a:cubicBezTo>
                        <a:pt x="12" y="57"/>
                        <a:pt x="12" y="55"/>
                        <a:pt x="12" y="54"/>
                      </a:cubicBezTo>
                      <a:cubicBezTo>
                        <a:pt x="14" y="53"/>
                        <a:pt x="15" y="51"/>
                        <a:pt x="17" y="50"/>
                      </a:cubicBezTo>
                      <a:cubicBezTo>
                        <a:pt x="18" y="50"/>
                        <a:pt x="19" y="49"/>
                        <a:pt x="20" y="48"/>
                      </a:cubicBezTo>
                      <a:cubicBezTo>
                        <a:pt x="23" y="47"/>
                        <a:pt x="26" y="46"/>
                        <a:pt x="28" y="44"/>
                      </a:cubicBezTo>
                      <a:cubicBezTo>
                        <a:pt x="30" y="43"/>
                        <a:pt x="33" y="42"/>
                        <a:pt x="34" y="41"/>
                      </a:cubicBezTo>
                      <a:cubicBezTo>
                        <a:pt x="36" y="38"/>
                        <a:pt x="35" y="34"/>
                        <a:pt x="32" y="31"/>
                      </a:cubicBezTo>
                      <a:cubicBezTo>
                        <a:pt x="33" y="29"/>
                        <a:pt x="29" y="26"/>
                        <a:pt x="28" y="26"/>
                      </a:cubicBezTo>
                      <a:cubicBezTo>
                        <a:pt x="27" y="26"/>
                        <a:pt x="25" y="27"/>
                        <a:pt x="24" y="27"/>
                      </a:cubicBezTo>
                      <a:cubicBezTo>
                        <a:pt x="21" y="28"/>
                        <a:pt x="16" y="31"/>
                        <a:pt x="13" y="32"/>
                      </a:cubicBezTo>
                      <a:cubicBezTo>
                        <a:pt x="11" y="33"/>
                        <a:pt x="10" y="32"/>
                        <a:pt x="9" y="34"/>
                      </a:cubicBezTo>
                      <a:cubicBezTo>
                        <a:pt x="6" y="35"/>
                        <a:pt x="0" y="37"/>
                        <a:pt x="0" y="33"/>
                      </a:cubicBezTo>
                      <a:cubicBezTo>
                        <a:pt x="0" y="31"/>
                        <a:pt x="1" y="30"/>
                        <a:pt x="1" y="28"/>
                      </a:cubicBezTo>
                      <a:cubicBezTo>
                        <a:pt x="3" y="29"/>
                        <a:pt x="4" y="27"/>
                        <a:pt x="5" y="26"/>
                      </a:cubicBezTo>
                      <a:cubicBezTo>
                        <a:pt x="6" y="25"/>
                        <a:pt x="8" y="25"/>
                        <a:pt x="9" y="25"/>
                      </a:cubicBezTo>
                      <a:cubicBezTo>
                        <a:pt x="10" y="24"/>
                        <a:pt x="10" y="23"/>
                        <a:pt x="11" y="23"/>
                      </a:cubicBezTo>
                      <a:cubicBezTo>
                        <a:pt x="12" y="22"/>
                        <a:pt x="14" y="22"/>
                        <a:pt x="15" y="20"/>
                      </a:cubicBezTo>
                      <a:cubicBezTo>
                        <a:pt x="19" y="19"/>
                        <a:pt x="22" y="18"/>
                        <a:pt x="25" y="16"/>
                      </a:cubicBezTo>
                      <a:cubicBezTo>
                        <a:pt x="28" y="14"/>
                        <a:pt x="30" y="13"/>
                        <a:pt x="32" y="11"/>
                      </a:cubicBezTo>
                      <a:cubicBezTo>
                        <a:pt x="34" y="10"/>
                        <a:pt x="36" y="10"/>
                        <a:pt x="39" y="10"/>
                      </a:cubicBezTo>
                      <a:cubicBezTo>
                        <a:pt x="40" y="8"/>
                        <a:pt x="41" y="7"/>
                        <a:pt x="43" y="7"/>
                      </a:cubicBezTo>
                      <a:cubicBezTo>
                        <a:pt x="44" y="5"/>
                        <a:pt x="46" y="4"/>
                        <a:pt x="47" y="3"/>
                      </a:cubicBezTo>
                      <a:cubicBezTo>
                        <a:pt x="50" y="3"/>
                        <a:pt x="54" y="0"/>
                        <a:pt x="57" y="1"/>
                      </a:cubicBezTo>
                      <a:cubicBezTo>
                        <a:pt x="60" y="2"/>
                        <a:pt x="62" y="7"/>
                        <a:pt x="58" y="8"/>
                      </a:cubicBezTo>
                      <a:cubicBezTo>
                        <a:pt x="55" y="9"/>
                        <a:pt x="53" y="12"/>
                        <a:pt x="49" y="13"/>
                      </a:cubicBezTo>
                      <a:cubicBezTo>
                        <a:pt x="48" y="13"/>
                        <a:pt x="48" y="15"/>
                        <a:pt x="48" y="15"/>
                      </a:cubicBezTo>
                      <a:cubicBezTo>
                        <a:pt x="46" y="14"/>
                        <a:pt x="45" y="16"/>
                        <a:pt x="44" y="17"/>
                      </a:cubicBezTo>
                      <a:cubicBezTo>
                        <a:pt x="43" y="17"/>
                        <a:pt x="42" y="17"/>
                        <a:pt x="42" y="17"/>
                      </a:cubicBezTo>
                      <a:cubicBezTo>
                        <a:pt x="40" y="18"/>
                        <a:pt x="39" y="21"/>
                        <a:pt x="40" y="24"/>
                      </a:cubicBezTo>
                      <a:cubicBezTo>
                        <a:pt x="40" y="25"/>
                        <a:pt x="41" y="26"/>
                        <a:pt x="41" y="26"/>
                      </a:cubicBezTo>
                      <a:cubicBezTo>
                        <a:pt x="42" y="29"/>
                        <a:pt x="43" y="32"/>
                        <a:pt x="4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Freeform 21">
                  <a:extLst>
                    <a:ext uri="{FF2B5EF4-FFF2-40B4-BE49-F238E27FC236}">
                      <a16:creationId xmlns="" xmlns:a16="http://schemas.microsoft.com/office/drawing/2014/main" id="{701B4A7C-AB10-4E24-868D-BFF37B2254B9}"/>
                    </a:ext>
                  </a:extLst>
                </p:cNvPr>
                <p:cNvSpPr>
                  <a:spLocks/>
                </p:cNvSpPr>
                <p:nvPr/>
              </p:nvSpPr>
              <p:spPr bwMode="auto">
                <a:xfrm>
                  <a:off x="3437" y="2146"/>
                  <a:ext cx="129" cy="87"/>
                </a:xfrm>
                <a:custGeom>
                  <a:avLst/>
                  <a:gdLst>
                    <a:gd name="T0" fmla="*/ 59 w 62"/>
                    <a:gd name="T1" fmla="*/ 34 h 42"/>
                    <a:gd name="T2" fmla="*/ 49 w 62"/>
                    <a:gd name="T3" fmla="*/ 36 h 42"/>
                    <a:gd name="T4" fmla="*/ 44 w 62"/>
                    <a:gd name="T5" fmla="*/ 33 h 42"/>
                    <a:gd name="T6" fmla="*/ 27 w 62"/>
                    <a:gd name="T7" fmla="*/ 22 h 42"/>
                    <a:gd name="T8" fmla="*/ 24 w 62"/>
                    <a:gd name="T9" fmla="*/ 22 h 42"/>
                    <a:gd name="T10" fmla="*/ 20 w 62"/>
                    <a:gd name="T11" fmla="*/ 18 h 42"/>
                    <a:gd name="T12" fmla="*/ 6 w 62"/>
                    <a:gd name="T13" fmla="*/ 11 h 42"/>
                    <a:gd name="T14" fmla="*/ 5 w 62"/>
                    <a:gd name="T15" fmla="*/ 9 h 42"/>
                    <a:gd name="T16" fmla="*/ 1 w 62"/>
                    <a:gd name="T17" fmla="*/ 7 h 42"/>
                    <a:gd name="T18" fmla="*/ 3 w 62"/>
                    <a:gd name="T19" fmla="*/ 2 h 42"/>
                    <a:gd name="T20" fmla="*/ 12 w 62"/>
                    <a:gd name="T21" fmla="*/ 4 h 42"/>
                    <a:gd name="T22" fmla="*/ 16 w 62"/>
                    <a:gd name="T23" fmla="*/ 6 h 42"/>
                    <a:gd name="T24" fmla="*/ 20 w 62"/>
                    <a:gd name="T25" fmla="*/ 9 h 42"/>
                    <a:gd name="T26" fmla="*/ 27 w 62"/>
                    <a:gd name="T27" fmla="*/ 14 h 42"/>
                    <a:gd name="T28" fmla="*/ 40 w 62"/>
                    <a:gd name="T29" fmla="*/ 21 h 42"/>
                    <a:gd name="T30" fmla="*/ 42 w 62"/>
                    <a:gd name="T31" fmla="*/ 23 h 42"/>
                    <a:gd name="T32" fmla="*/ 51 w 62"/>
                    <a:gd name="T33" fmla="*/ 27 h 42"/>
                    <a:gd name="T34" fmla="*/ 59 w 62"/>
                    <a:gd name="T35"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42">
                      <a:moveTo>
                        <a:pt x="59" y="34"/>
                      </a:moveTo>
                      <a:cubicBezTo>
                        <a:pt x="62" y="42"/>
                        <a:pt x="50" y="41"/>
                        <a:pt x="49" y="36"/>
                      </a:cubicBezTo>
                      <a:cubicBezTo>
                        <a:pt x="46" y="36"/>
                        <a:pt x="45" y="35"/>
                        <a:pt x="44" y="33"/>
                      </a:cubicBezTo>
                      <a:cubicBezTo>
                        <a:pt x="38" y="30"/>
                        <a:pt x="32" y="26"/>
                        <a:pt x="27" y="22"/>
                      </a:cubicBezTo>
                      <a:cubicBezTo>
                        <a:pt x="25" y="22"/>
                        <a:pt x="25" y="22"/>
                        <a:pt x="24" y="22"/>
                      </a:cubicBezTo>
                      <a:cubicBezTo>
                        <a:pt x="23" y="21"/>
                        <a:pt x="21" y="20"/>
                        <a:pt x="20" y="18"/>
                      </a:cubicBezTo>
                      <a:cubicBezTo>
                        <a:pt x="15" y="17"/>
                        <a:pt x="12" y="12"/>
                        <a:pt x="6" y="11"/>
                      </a:cubicBezTo>
                      <a:cubicBezTo>
                        <a:pt x="6" y="10"/>
                        <a:pt x="6" y="9"/>
                        <a:pt x="5" y="9"/>
                      </a:cubicBezTo>
                      <a:cubicBezTo>
                        <a:pt x="4" y="9"/>
                        <a:pt x="2" y="8"/>
                        <a:pt x="1" y="7"/>
                      </a:cubicBezTo>
                      <a:cubicBezTo>
                        <a:pt x="0" y="5"/>
                        <a:pt x="2" y="3"/>
                        <a:pt x="3" y="2"/>
                      </a:cubicBezTo>
                      <a:cubicBezTo>
                        <a:pt x="7" y="0"/>
                        <a:pt x="9" y="3"/>
                        <a:pt x="12" y="4"/>
                      </a:cubicBezTo>
                      <a:cubicBezTo>
                        <a:pt x="13" y="5"/>
                        <a:pt x="15" y="5"/>
                        <a:pt x="16" y="6"/>
                      </a:cubicBezTo>
                      <a:cubicBezTo>
                        <a:pt x="17" y="7"/>
                        <a:pt x="19" y="9"/>
                        <a:pt x="20" y="9"/>
                      </a:cubicBezTo>
                      <a:cubicBezTo>
                        <a:pt x="23" y="11"/>
                        <a:pt x="26" y="11"/>
                        <a:pt x="27" y="14"/>
                      </a:cubicBezTo>
                      <a:cubicBezTo>
                        <a:pt x="32" y="15"/>
                        <a:pt x="35" y="19"/>
                        <a:pt x="40" y="21"/>
                      </a:cubicBezTo>
                      <a:cubicBezTo>
                        <a:pt x="41" y="21"/>
                        <a:pt x="41" y="22"/>
                        <a:pt x="42" y="23"/>
                      </a:cubicBezTo>
                      <a:cubicBezTo>
                        <a:pt x="45" y="24"/>
                        <a:pt x="48" y="26"/>
                        <a:pt x="51" y="27"/>
                      </a:cubicBezTo>
                      <a:cubicBezTo>
                        <a:pt x="53" y="31"/>
                        <a:pt x="57" y="31"/>
                        <a:pt x="5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 name="Freeform 22">
                  <a:extLst>
                    <a:ext uri="{FF2B5EF4-FFF2-40B4-BE49-F238E27FC236}">
                      <a16:creationId xmlns="" xmlns:a16="http://schemas.microsoft.com/office/drawing/2014/main" id="{C4560056-EC6F-43A5-9EEA-95EC30672DF5}"/>
                    </a:ext>
                  </a:extLst>
                </p:cNvPr>
                <p:cNvSpPr>
                  <a:spLocks/>
                </p:cNvSpPr>
                <p:nvPr/>
              </p:nvSpPr>
              <p:spPr bwMode="auto">
                <a:xfrm>
                  <a:off x="2468" y="2160"/>
                  <a:ext cx="152" cy="133"/>
                </a:xfrm>
                <a:custGeom>
                  <a:avLst/>
                  <a:gdLst>
                    <a:gd name="T0" fmla="*/ 72 w 73"/>
                    <a:gd name="T1" fmla="*/ 27 h 64"/>
                    <a:gd name="T2" fmla="*/ 62 w 73"/>
                    <a:gd name="T3" fmla="*/ 22 h 64"/>
                    <a:gd name="T4" fmla="*/ 62 w 73"/>
                    <a:gd name="T5" fmla="*/ 21 h 64"/>
                    <a:gd name="T6" fmla="*/ 55 w 73"/>
                    <a:gd name="T7" fmla="*/ 14 h 64"/>
                    <a:gd name="T8" fmla="*/ 46 w 73"/>
                    <a:gd name="T9" fmla="*/ 16 h 64"/>
                    <a:gd name="T10" fmla="*/ 40 w 73"/>
                    <a:gd name="T11" fmla="*/ 25 h 64"/>
                    <a:gd name="T12" fmla="*/ 41 w 73"/>
                    <a:gd name="T13" fmla="*/ 28 h 64"/>
                    <a:gd name="T14" fmla="*/ 44 w 73"/>
                    <a:gd name="T15" fmla="*/ 41 h 64"/>
                    <a:gd name="T16" fmla="*/ 41 w 73"/>
                    <a:gd name="T17" fmla="*/ 41 h 64"/>
                    <a:gd name="T18" fmla="*/ 32 w 73"/>
                    <a:gd name="T19" fmla="*/ 30 h 64"/>
                    <a:gd name="T20" fmla="*/ 19 w 73"/>
                    <a:gd name="T21" fmla="*/ 35 h 64"/>
                    <a:gd name="T22" fmla="*/ 18 w 73"/>
                    <a:gd name="T23" fmla="*/ 37 h 64"/>
                    <a:gd name="T24" fmla="*/ 14 w 73"/>
                    <a:gd name="T25" fmla="*/ 39 h 64"/>
                    <a:gd name="T26" fmla="*/ 14 w 73"/>
                    <a:gd name="T27" fmla="*/ 43 h 64"/>
                    <a:gd name="T28" fmla="*/ 18 w 73"/>
                    <a:gd name="T29" fmla="*/ 50 h 64"/>
                    <a:gd name="T30" fmla="*/ 23 w 73"/>
                    <a:gd name="T31" fmla="*/ 62 h 64"/>
                    <a:gd name="T32" fmla="*/ 15 w 73"/>
                    <a:gd name="T33" fmla="*/ 60 h 64"/>
                    <a:gd name="T34" fmla="*/ 9 w 73"/>
                    <a:gd name="T35" fmla="*/ 50 h 64"/>
                    <a:gd name="T36" fmla="*/ 2 w 73"/>
                    <a:gd name="T37" fmla="*/ 40 h 64"/>
                    <a:gd name="T38" fmla="*/ 1 w 73"/>
                    <a:gd name="T39" fmla="*/ 36 h 64"/>
                    <a:gd name="T40" fmla="*/ 5 w 73"/>
                    <a:gd name="T41" fmla="*/ 32 h 64"/>
                    <a:gd name="T42" fmla="*/ 6 w 73"/>
                    <a:gd name="T43" fmla="*/ 33 h 64"/>
                    <a:gd name="T44" fmla="*/ 9 w 73"/>
                    <a:gd name="T45" fmla="*/ 29 h 64"/>
                    <a:gd name="T46" fmla="*/ 22 w 73"/>
                    <a:gd name="T47" fmla="*/ 22 h 64"/>
                    <a:gd name="T48" fmla="*/ 22 w 73"/>
                    <a:gd name="T49" fmla="*/ 20 h 64"/>
                    <a:gd name="T50" fmla="*/ 26 w 73"/>
                    <a:gd name="T51" fmla="*/ 19 h 64"/>
                    <a:gd name="T52" fmla="*/ 33 w 73"/>
                    <a:gd name="T53" fmla="*/ 14 h 64"/>
                    <a:gd name="T54" fmla="*/ 36 w 73"/>
                    <a:gd name="T55" fmla="*/ 11 h 64"/>
                    <a:gd name="T56" fmla="*/ 40 w 73"/>
                    <a:gd name="T57" fmla="*/ 9 h 64"/>
                    <a:gd name="T58" fmla="*/ 42 w 73"/>
                    <a:gd name="T59" fmla="*/ 6 h 64"/>
                    <a:gd name="T60" fmla="*/ 46 w 73"/>
                    <a:gd name="T61" fmla="*/ 4 h 64"/>
                    <a:gd name="T62" fmla="*/ 49 w 73"/>
                    <a:gd name="T63" fmla="*/ 1 h 64"/>
                    <a:gd name="T64" fmla="*/ 59 w 73"/>
                    <a:gd name="T65" fmla="*/ 5 h 64"/>
                    <a:gd name="T66" fmla="*/ 60 w 73"/>
                    <a:gd name="T67" fmla="*/ 6 h 64"/>
                    <a:gd name="T68" fmla="*/ 68 w 73"/>
                    <a:gd name="T69" fmla="*/ 17 h 64"/>
                    <a:gd name="T70" fmla="*/ 69 w 73"/>
                    <a:gd name="T71" fmla="*/ 19 h 64"/>
                    <a:gd name="T72" fmla="*/ 72 w 73"/>
                    <a:gd name="T73" fmla="*/ 2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64">
                      <a:moveTo>
                        <a:pt x="72" y="27"/>
                      </a:moveTo>
                      <a:cubicBezTo>
                        <a:pt x="67" y="30"/>
                        <a:pt x="64" y="25"/>
                        <a:pt x="62" y="22"/>
                      </a:cubicBezTo>
                      <a:cubicBezTo>
                        <a:pt x="62" y="22"/>
                        <a:pt x="62" y="21"/>
                        <a:pt x="62" y="21"/>
                      </a:cubicBezTo>
                      <a:cubicBezTo>
                        <a:pt x="59" y="19"/>
                        <a:pt x="58" y="15"/>
                        <a:pt x="55" y="14"/>
                      </a:cubicBezTo>
                      <a:cubicBezTo>
                        <a:pt x="51" y="12"/>
                        <a:pt x="50" y="16"/>
                        <a:pt x="46" y="16"/>
                      </a:cubicBezTo>
                      <a:cubicBezTo>
                        <a:pt x="44" y="19"/>
                        <a:pt x="39" y="20"/>
                        <a:pt x="40" y="25"/>
                      </a:cubicBezTo>
                      <a:cubicBezTo>
                        <a:pt x="40" y="26"/>
                        <a:pt x="41" y="27"/>
                        <a:pt x="41" y="28"/>
                      </a:cubicBezTo>
                      <a:cubicBezTo>
                        <a:pt x="43" y="33"/>
                        <a:pt x="48" y="36"/>
                        <a:pt x="44" y="41"/>
                      </a:cubicBezTo>
                      <a:cubicBezTo>
                        <a:pt x="43" y="41"/>
                        <a:pt x="42" y="40"/>
                        <a:pt x="41" y="41"/>
                      </a:cubicBezTo>
                      <a:cubicBezTo>
                        <a:pt x="37" y="38"/>
                        <a:pt x="35" y="33"/>
                        <a:pt x="32" y="30"/>
                      </a:cubicBezTo>
                      <a:cubicBezTo>
                        <a:pt x="26" y="30"/>
                        <a:pt x="23" y="32"/>
                        <a:pt x="19" y="35"/>
                      </a:cubicBezTo>
                      <a:cubicBezTo>
                        <a:pt x="19" y="35"/>
                        <a:pt x="18" y="36"/>
                        <a:pt x="18" y="37"/>
                      </a:cubicBezTo>
                      <a:cubicBezTo>
                        <a:pt x="16" y="37"/>
                        <a:pt x="15" y="38"/>
                        <a:pt x="14" y="39"/>
                      </a:cubicBezTo>
                      <a:cubicBezTo>
                        <a:pt x="14" y="41"/>
                        <a:pt x="14" y="42"/>
                        <a:pt x="14" y="43"/>
                      </a:cubicBezTo>
                      <a:cubicBezTo>
                        <a:pt x="15" y="46"/>
                        <a:pt x="17" y="47"/>
                        <a:pt x="18" y="50"/>
                      </a:cubicBezTo>
                      <a:cubicBezTo>
                        <a:pt x="20" y="53"/>
                        <a:pt x="25" y="56"/>
                        <a:pt x="23" y="62"/>
                      </a:cubicBezTo>
                      <a:cubicBezTo>
                        <a:pt x="20" y="64"/>
                        <a:pt x="17" y="61"/>
                        <a:pt x="15" y="60"/>
                      </a:cubicBezTo>
                      <a:cubicBezTo>
                        <a:pt x="14" y="56"/>
                        <a:pt x="9" y="55"/>
                        <a:pt x="9" y="50"/>
                      </a:cubicBezTo>
                      <a:cubicBezTo>
                        <a:pt x="6" y="49"/>
                        <a:pt x="4" y="43"/>
                        <a:pt x="2" y="40"/>
                      </a:cubicBezTo>
                      <a:cubicBezTo>
                        <a:pt x="1" y="39"/>
                        <a:pt x="0" y="38"/>
                        <a:pt x="1" y="36"/>
                      </a:cubicBezTo>
                      <a:cubicBezTo>
                        <a:pt x="1" y="35"/>
                        <a:pt x="4" y="34"/>
                        <a:pt x="5" y="32"/>
                      </a:cubicBezTo>
                      <a:cubicBezTo>
                        <a:pt x="5" y="32"/>
                        <a:pt x="5" y="33"/>
                        <a:pt x="6" y="33"/>
                      </a:cubicBezTo>
                      <a:cubicBezTo>
                        <a:pt x="7" y="31"/>
                        <a:pt x="8" y="31"/>
                        <a:pt x="9" y="29"/>
                      </a:cubicBezTo>
                      <a:cubicBezTo>
                        <a:pt x="15" y="28"/>
                        <a:pt x="17" y="24"/>
                        <a:pt x="22" y="22"/>
                      </a:cubicBezTo>
                      <a:cubicBezTo>
                        <a:pt x="22" y="22"/>
                        <a:pt x="22" y="21"/>
                        <a:pt x="22" y="20"/>
                      </a:cubicBezTo>
                      <a:cubicBezTo>
                        <a:pt x="24" y="20"/>
                        <a:pt x="25" y="18"/>
                        <a:pt x="26" y="19"/>
                      </a:cubicBezTo>
                      <a:cubicBezTo>
                        <a:pt x="28" y="17"/>
                        <a:pt x="30" y="16"/>
                        <a:pt x="33" y="14"/>
                      </a:cubicBezTo>
                      <a:cubicBezTo>
                        <a:pt x="34" y="13"/>
                        <a:pt x="35" y="11"/>
                        <a:pt x="36" y="11"/>
                      </a:cubicBezTo>
                      <a:cubicBezTo>
                        <a:pt x="38" y="10"/>
                        <a:pt x="39" y="10"/>
                        <a:pt x="40" y="9"/>
                      </a:cubicBezTo>
                      <a:cubicBezTo>
                        <a:pt x="41" y="8"/>
                        <a:pt x="41" y="7"/>
                        <a:pt x="42" y="6"/>
                      </a:cubicBezTo>
                      <a:cubicBezTo>
                        <a:pt x="43" y="5"/>
                        <a:pt x="44" y="4"/>
                        <a:pt x="46" y="4"/>
                      </a:cubicBezTo>
                      <a:cubicBezTo>
                        <a:pt x="47" y="3"/>
                        <a:pt x="49" y="2"/>
                        <a:pt x="49" y="1"/>
                      </a:cubicBezTo>
                      <a:cubicBezTo>
                        <a:pt x="54" y="0"/>
                        <a:pt x="58" y="2"/>
                        <a:pt x="59" y="5"/>
                      </a:cubicBezTo>
                      <a:cubicBezTo>
                        <a:pt x="60" y="5"/>
                        <a:pt x="60" y="5"/>
                        <a:pt x="60" y="6"/>
                      </a:cubicBezTo>
                      <a:cubicBezTo>
                        <a:pt x="63" y="9"/>
                        <a:pt x="65" y="14"/>
                        <a:pt x="68" y="17"/>
                      </a:cubicBezTo>
                      <a:cubicBezTo>
                        <a:pt x="68" y="17"/>
                        <a:pt x="69" y="18"/>
                        <a:pt x="69" y="19"/>
                      </a:cubicBezTo>
                      <a:cubicBezTo>
                        <a:pt x="71" y="20"/>
                        <a:pt x="73" y="23"/>
                        <a:pt x="7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 name="Freeform 23">
                  <a:extLst>
                    <a:ext uri="{FF2B5EF4-FFF2-40B4-BE49-F238E27FC236}">
                      <a16:creationId xmlns="" xmlns:a16="http://schemas.microsoft.com/office/drawing/2014/main" id="{B020D374-B863-49B9-82F7-03F0E666992B}"/>
                    </a:ext>
                  </a:extLst>
                </p:cNvPr>
                <p:cNvSpPr>
                  <a:spLocks noEditPoints="1"/>
                </p:cNvSpPr>
                <p:nvPr/>
              </p:nvSpPr>
              <p:spPr bwMode="auto">
                <a:xfrm>
                  <a:off x="3325" y="2187"/>
                  <a:ext cx="200" cy="196"/>
                </a:xfrm>
                <a:custGeom>
                  <a:avLst/>
                  <a:gdLst>
                    <a:gd name="T0" fmla="*/ 79 w 96"/>
                    <a:gd name="T1" fmla="*/ 57 h 94"/>
                    <a:gd name="T2" fmla="*/ 71 w 96"/>
                    <a:gd name="T3" fmla="*/ 56 h 94"/>
                    <a:gd name="T4" fmla="*/ 68 w 96"/>
                    <a:gd name="T5" fmla="*/ 50 h 94"/>
                    <a:gd name="T6" fmla="*/ 86 w 96"/>
                    <a:gd name="T7" fmla="*/ 44 h 94"/>
                    <a:gd name="T8" fmla="*/ 84 w 96"/>
                    <a:gd name="T9" fmla="*/ 32 h 94"/>
                    <a:gd name="T10" fmla="*/ 76 w 96"/>
                    <a:gd name="T11" fmla="*/ 29 h 94"/>
                    <a:gd name="T12" fmla="*/ 64 w 96"/>
                    <a:gd name="T13" fmla="*/ 31 h 94"/>
                    <a:gd name="T14" fmla="*/ 41 w 96"/>
                    <a:gd name="T15" fmla="*/ 35 h 94"/>
                    <a:gd name="T16" fmla="*/ 43 w 96"/>
                    <a:gd name="T17" fmla="*/ 52 h 94"/>
                    <a:gd name="T18" fmla="*/ 56 w 96"/>
                    <a:gd name="T19" fmla="*/ 68 h 94"/>
                    <a:gd name="T20" fmla="*/ 62 w 96"/>
                    <a:gd name="T21" fmla="*/ 72 h 94"/>
                    <a:gd name="T22" fmla="*/ 58 w 96"/>
                    <a:gd name="T23" fmla="*/ 80 h 94"/>
                    <a:gd name="T24" fmla="*/ 52 w 96"/>
                    <a:gd name="T25" fmla="*/ 76 h 94"/>
                    <a:gd name="T26" fmla="*/ 45 w 96"/>
                    <a:gd name="T27" fmla="*/ 71 h 94"/>
                    <a:gd name="T28" fmla="*/ 33 w 96"/>
                    <a:gd name="T29" fmla="*/ 67 h 94"/>
                    <a:gd name="T30" fmla="*/ 36 w 96"/>
                    <a:gd name="T31" fmla="*/ 75 h 94"/>
                    <a:gd name="T32" fmla="*/ 42 w 96"/>
                    <a:gd name="T33" fmla="*/ 83 h 94"/>
                    <a:gd name="T34" fmla="*/ 42 w 96"/>
                    <a:gd name="T35" fmla="*/ 94 h 94"/>
                    <a:gd name="T36" fmla="*/ 35 w 96"/>
                    <a:gd name="T37" fmla="*/ 91 h 94"/>
                    <a:gd name="T38" fmla="*/ 33 w 96"/>
                    <a:gd name="T39" fmla="*/ 88 h 94"/>
                    <a:gd name="T40" fmla="*/ 29 w 96"/>
                    <a:gd name="T41" fmla="*/ 82 h 94"/>
                    <a:gd name="T42" fmla="*/ 26 w 96"/>
                    <a:gd name="T43" fmla="*/ 79 h 94"/>
                    <a:gd name="T44" fmla="*/ 19 w 96"/>
                    <a:gd name="T45" fmla="*/ 71 h 94"/>
                    <a:gd name="T46" fmla="*/ 5 w 96"/>
                    <a:gd name="T47" fmla="*/ 52 h 94"/>
                    <a:gd name="T48" fmla="*/ 0 w 96"/>
                    <a:gd name="T49" fmla="*/ 46 h 94"/>
                    <a:gd name="T50" fmla="*/ 27 w 96"/>
                    <a:gd name="T51" fmla="*/ 30 h 94"/>
                    <a:gd name="T52" fmla="*/ 33 w 96"/>
                    <a:gd name="T53" fmla="*/ 31 h 94"/>
                    <a:gd name="T54" fmla="*/ 35 w 96"/>
                    <a:gd name="T55" fmla="*/ 25 h 94"/>
                    <a:gd name="T56" fmla="*/ 41 w 96"/>
                    <a:gd name="T57" fmla="*/ 3 h 94"/>
                    <a:gd name="T58" fmla="*/ 55 w 96"/>
                    <a:gd name="T59" fmla="*/ 1 h 94"/>
                    <a:gd name="T60" fmla="*/ 58 w 96"/>
                    <a:gd name="T61" fmla="*/ 8 h 94"/>
                    <a:gd name="T62" fmla="*/ 43 w 96"/>
                    <a:gd name="T63" fmla="*/ 13 h 94"/>
                    <a:gd name="T64" fmla="*/ 46 w 96"/>
                    <a:gd name="T65" fmla="*/ 24 h 94"/>
                    <a:gd name="T66" fmla="*/ 55 w 96"/>
                    <a:gd name="T67" fmla="*/ 25 h 94"/>
                    <a:gd name="T68" fmla="*/ 70 w 96"/>
                    <a:gd name="T69" fmla="*/ 21 h 94"/>
                    <a:gd name="T70" fmla="*/ 74 w 96"/>
                    <a:gd name="T71" fmla="*/ 20 h 94"/>
                    <a:gd name="T72" fmla="*/ 81 w 96"/>
                    <a:gd name="T73" fmla="*/ 21 h 94"/>
                    <a:gd name="T74" fmla="*/ 91 w 96"/>
                    <a:gd name="T75" fmla="*/ 26 h 94"/>
                    <a:gd name="T76" fmla="*/ 94 w 96"/>
                    <a:gd name="T77" fmla="*/ 30 h 94"/>
                    <a:gd name="T78" fmla="*/ 95 w 96"/>
                    <a:gd name="T79" fmla="*/ 37 h 94"/>
                    <a:gd name="T80" fmla="*/ 95 w 96"/>
                    <a:gd name="T81" fmla="*/ 43 h 94"/>
                    <a:gd name="T82" fmla="*/ 94 w 96"/>
                    <a:gd name="T83" fmla="*/ 46 h 94"/>
                    <a:gd name="T84" fmla="*/ 22 w 96"/>
                    <a:gd name="T85" fmla="*/ 57 h 94"/>
                    <a:gd name="T86" fmla="*/ 31 w 96"/>
                    <a:gd name="T87" fmla="*/ 55 h 94"/>
                    <a:gd name="T88" fmla="*/ 34 w 96"/>
                    <a:gd name="T89" fmla="*/ 47 h 94"/>
                    <a:gd name="T90" fmla="*/ 27 w 96"/>
                    <a:gd name="T91" fmla="*/ 39 h 94"/>
                    <a:gd name="T92" fmla="*/ 15 w 96"/>
                    <a:gd name="T93" fmla="*/ 48 h 94"/>
                    <a:gd name="T94" fmla="*/ 16 w 96"/>
                    <a:gd name="T95" fmla="*/ 5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 h="94">
                      <a:moveTo>
                        <a:pt x="91" y="53"/>
                      </a:moveTo>
                      <a:cubicBezTo>
                        <a:pt x="88" y="54"/>
                        <a:pt x="85" y="57"/>
                        <a:pt x="79" y="57"/>
                      </a:cubicBezTo>
                      <a:cubicBezTo>
                        <a:pt x="79" y="57"/>
                        <a:pt x="77" y="56"/>
                        <a:pt x="76" y="56"/>
                      </a:cubicBezTo>
                      <a:cubicBezTo>
                        <a:pt x="74" y="56"/>
                        <a:pt x="72" y="57"/>
                        <a:pt x="71" y="56"/>
                      </a:cubicBezTo>
                      <a:cubicBezTo>
                        <a:pt x="70" y="56"/>
                        <a:pt x="68" y="54"/>
                        <a:pt x="68" y="53"/>
                      </a:cubicBezTo>
                      <a:cubicBezTo>
                        <a:pt x="67" y="52"/>
                        <a:pt x="68" y="51"/>
                        <a:pt x="68" y="50"/>
                      </a:cubicBezTo>
                      <a:cubicBezTo>
                        <a:pt x="70" y="48"/>
                        <a:pt x="73" y="49"/>
                        <a:pt x="76" y="49"/>
                      </a:cubicBezTo>
                      <a:cubicBezTo>
                        <a:pt x="80" y="48"/>
                        <a:pt x="83" y="46"/>
                        <a:pt x="86" y="44"/>
                      </a:cubicBezTo>
                      <a:cubicBezTo>
                        <a:pt x="86" y="43"/>
                        <a:pt x="86" y="42"/>
                        <a:pt x="85" y="42"/>
                      </a:cubicBezTo>
                      <a:cubicBezTo>
                        <a:pt x="87" y="39"/>
                        <a:pt x="86" y="35"/>
                        <a:pt x="84" y="32"/>
                      </a:cubicBezTo>
                      <a:cubicBezTo>
                        <a:pt x="82" y="31"/>
                        <a:pt x="81" y="29"/>
                        <a:pt x="79" y="29"/>
                      </a:cubicBezTo>
                      <a:cubicBezTo>
                        <a:pt x="78" y="29"/>
                        <a:pt x="77" y="29"/>
                        <a:pt x="76" y="29"/>
                      </a:cubicBezTo>
                      <a:cubicBezTo>
                        <a:pt x="75" y="29"/>
                        <a:pt x="74" y="29"/>
                        <a:pt x="73" y="29"/>
                      </a:cubicBezTo>
                      <a:cubicBezTo>
                        <a:pt x="70" y="29"/>
                        <a:pt x="67" y="31"/>
                        <a:pt x="64" y="31"/>
                      </a:cubicBezTo>
                      <a:cubicBezTo>
                        <a:pt x="61" y="34"/>
                        <a:pt x="56" y="34"/>
                        <a:pt x="53" y="36"/>
                      </a:cubicBezTo>
                      <a:cubicBezTo>
                        <a:pt x="48" y="36"/>
                        <a:pt x="45" y="34"/>
                        <a:pt x="41" y="35"/>
                      </a:cubicBezTo>
                      <a:cubicBezTo>
                        <a:pt x="40" y="37"/>
                        <a:pt x="42" y="41"/>
                        <a:pt x="44" y="43"/>
                      </a:cubicBezTo>
                      <a:cubicBezTo>
                        <a:pt x="42" y="45"/>
                        <a:pt x="45" y="50"/>
                        <a:pt x="43" y="52"/>
                      </a:cubicBezTo>
                      <a:cubicBezTo>
                        <a:pt x="44" y="55"/>
                        <a:pt x="44" y="58"/>
                        <a:pt x="46" y="60"/>
                      </a:cubicBezTo>
                      <a:cubicBezTo>
                        <a:pt x="49" y="63"/>
                        <a:pt x="54" y="64"/>
                        <a:pt x="56" y="68"/>
                      </a:cubicBezTo>
                      <a:cubicBezTo>
                        <a:pt x="59" y="68"/>
                        <a:pt x="59" y="70"/>
                        <a:pt x="60" y="71"/>
                      </a:cubicBezTo>
                      <a:cubicBezTo>
                        <a:pt x="61" y="72"/>
                        <a:pt x="62" y="72"/>
                        <a:pt x="62" y="72"/>
                      </a:cubicBezTo>
                      <a:cubicBezTo>
                        <a:pt x="63" y="73"/>
                        <a:pt x="65" y="75"/>
                        <a:pt x="65" y="75"/>
                      </a:cubicBezTo>
                      <a:cubicBezTo>
                        <a:pt x="65" y="78"/>
                        <a:pt x="61" y="81"/>
                        <a:pt x="58" y="80"/>
                      </a:cubicBezTo>
                      <a:cubicBezTo>
                        <a:pt x="58" y="80"/>
                        <a:pt x="58" y="79"/>
                        <a:pt x="57" y="78"/>
                      </a:cubicBezTo>
                      <a:cubicBezTo>
                        <a:pt x="56" y="78"/>
                        <a:pt x="54" y="77"/>
                        <a:pt x="52" y="76"/>
                      </a:cubicBezTo>
                      <a:cubicBezTo>
                        <a:pt x="50" y="75"/>
                        <a:pt x="48" y="73"/>
                        <a:pt x="46" y="71"/>
                      </a:cubicBezTo>
                      <a:cubicBezTo>
                        <a:pt x="46" y="71"/>
                        <a:pt x="45" y="71"/>
                        <a:pt x="45" y="71"/>
                      </a:cubicBezTo>
                      <a:cubicBezTo>
                        <a:pt x="43" y="69"/>
                        <a:pt x="40" y="68"/>
                        <a:pt x="38" y="66"/>
                      </a:cubicBezTo>
                      <a:cubicBezTo>
                        <a:pt x="35" y="65"/>
                        <a:pt x="33" y="65"/>
                        <a:pt x="33" y="67"/>
                      </a:cubicBezTo>
                      <a:cubicBezTo>
                        <a:pt x="32" y="69"/>
                        <a:pt x="34" y="70"/>
                        <a:pt x="33" y="72"/>
                      </a:cubicBezTo>
                      <a:cubicBezTo>
                        <a:pt x="34" y="73"/>
                        <a:pt x="35" y="74"/>
                        <a:pt x="36" y="75"/>
                      </a:cubicBezTo>
                      <a:cubicBezTo>
                        <a:pt x="36" y="76"/>
                        <a:pt x="37" y="76"/>
                        <a:pt x="37" y="77"/>
                      </a:cubicBezTo>
                      <a:cubicBezTo>
                        <a:pt x="38" y="79"/>
                        <a:pt x="40" y="81"/>
                        <a:pt x="42" y="83"/>
                      </a:cubicBezTo>
                      <a:cubicBezTo>
                        <a:pt x="43" y="85"/>
                        <a:pt x="46" y="88"/>
                        <a:pt x="46" y="90"/>
                      </a:cubicBezTo>
                      <a:cubicBezTo>
                        <a:pt x="45" y="92"/>
                        <a:pt x="43" y="92"/>
                        <a:pt x="42" y="94"/>
                      </a:cubicBezTo>
                      <a:cubicBezTo>
                        <a:pt x="40" y="94"/>
                        <a:pt x="40" y="94"/>
                        <a:pt x="38" y="94"/>
                      </a:cubicBezTo>
                      <a:cubicBezTo>
                        <a:pt x="37" y="93"/>
                        <a:pt x="36" y="92"/>
                        <a:pt x="35" y="91"/>
                      </a:cubicBezTo>
                      <a:cubicBezTo>
                        <a:pt x="35" y="90"/>
                        <a:pt x="34" y="90"/>
                        <a:pt x="33" y="90"/>
                      </a:cubicBezTo>
                      <a:cubicBezTo>
                        <a:pt x="33" y="89"/>
                        <a:pt x="33" y="88"/>
                        <a:pt x="33" y="88"/>
                      </a:cubicBezTo>
                      <a:cubicBezTo>
                        <a:pt x="32" y="87"/>
                        <a:pt x="31" y="86"/>
                        <a:pt x="30" y="85"/>
                      </a:cubicBezTo>
                      <a:cubicBezTo>
                        <a:pt x="29" y="84"/>
                        <a:pt x="29" y="83"/>
                        <a:pt x="29" y="82"/>
                      </a:cubicBezTo>
                      <a:cubicBezTo>
                        <a:pt x="28" y="81"/>
                        <a:pt x="27" y="81"/>
                        <a:pt x="27" y="80"/>
                      </a:cubicBezTo>
                      <a:cubicBezTo>
                        <a:pt x="26" y="80"/>
                        <a:pt x="27" y="79"/>
                        <a:pt x="26" y="79"/>
                      </a:cubicBezTo>
                      <a:cubicBezTo>
                        <a:pt x="25" y="77"/>
                        <a:pt x="22" y="75"/>
                        <a:pt x="22" y="72"/>
                      </a:cubicBezTo>
                      <a:cubicBezTo>
                        <a:pt x="21" y="72"/>
                        <a:pt x="20" y="71"/>
                        <a:pt x="19" y="71"/>
                      </a:cubicBezTo>
                      <a:cubicBezTo>
                        <a:pt x="19" y="67"/>
                        <a:pt x="15" y="67"/>
                        <a:pt x="15" y="63"/>
                      </a:cubicBezTo>
                      <a:cubicBezTo>
                        <a:pt x="11" y="61"/>
                        <a:pt x="9" y="55"/>
                        <a:pt x="5" y="52"/>
                      </a:cubicBezTo>
                      <a:cubicBezTo>
                        <a:pt x="5" y="52"/>
                        <a:pt x="5" y="51"/>
                        <a:pt x="5" y="51"/>
                      </a:cubicBezTo>
                      <a:cubicBezTo>
                        <a:pt x="3" y="50"/>
                        <a:pt x="2" y="47"/>
                        <a:pt x="0" y="46"/>
                      </a:cubicBezTo>
                      <a:cubicBezTo>
                        <a:pt x="1" y="42"/>
                        <a:pt x="4" y="38"/>
                        <a:pt x="8" y="37"/>
                      </a:cubicBezTo>
                      <a:cubicBezTo>
                        <a:pt x="12" y="32"/>
                        <a:pt x="18" y="29"/>
                        <a:pt x="27" y="30"/>
                      </a:cubicBezTo>
                      <a:cubicBezTo>
                        <a:pt x="29" y="30"/>
                        <a:pt x="30" y="30"/>
                        <a:pt x="32" y="31"/>
                      </a:cubicBezTo>
                      <a:cubicBezTo>
                        <a:pt x="32" y="31"/>
                        <a:pt x="33" y="30"/>
                        <a:pt x="33" y="31"/>
                      </a:cubicBezTo>
                      <a:cubicBezTo>
                        <a:pt x="35" y="31"/>
                        <a:pt x="37" y="33"/>
                        <a:pt x="38" y="31"/>
                      </a:cubicBezTo>
                      <a:cubicBezTo>
                        <a:pt x="39" y="29"/>
                        <a:pt x="35" y="26"/>
                        <a:pt x="35" y="25"/>
                      </a:cubicBezTo>
                      <a:cubicBezTo>
                        <a:pt x="35" y="22"/>
                        <a:pt x="34" y="21"/>
                        <a:pt x="33" y="20"/>
                      </a:cubicBezTo>
                      <a:cubicBezTo>
                        <a:pt x="32" y="13"/>
                        <a:pt x="36" y="6"/>
                        <a:pt x="41" y="3"/>
                      </a:cubicBezTo>
                      <a:cubicBezTo>
                        <a:pt x="42" y="3"/>
                        <a:pt x="43" y="3"/>
                        <a:pt x="44" y="2"/>
                      </a:cubicBezTo>
                      <a:cubicBezTo>
                        <a:pt x="47" y="1"/>
                        <a:pt x="51" y="0"/>
                        <a:pt x="55" y="1"/>
                      </a:cubicBezTo>
                      <a:cubicBezTo>
                        <a:pt x="56" y="1"/>
                        <a:pt x="60" y="3"/>
                        <a:pt x="60" y="4"/>
                      </a:cubicBezTo>
                      <a:cubicBezTo>
                        <a:pt x="60" y="5"/>
                        <a:pt x="59" y="7"/>
                        <a:pt x="58" y="8"/>
                      </a:cubicBezTo>
                      <a:cubicBezTo>
                        <a:pt x="56" y="10"/>
                        <a:pt x="51" y="9"/>
                        <a:pt x="48" y="9"/>
                      </a:cubicBezTo>
                      <a:cubicBezTo>
                        <a:pt x="46" y="9"/>
                        <a:pt x="43" y="12"/>
                        <a:pt x="43" y="13"/>
                      </a:cubicBezTo>
                      <a:cubicBezTo>
                        <a:pt x="43" y="14"/>
                        <a:pt x="43" y="16"/>
                        <a:pt x="43" y="18"/>
                      </a:cubicBezTo>
                      <a:cubicBezTo>
                        <a:pt x="43" y="22"/>
                        <a:pt x="44" y="22"/>
                        <a:pt x="46" y="24"/>
                      </a:cubicBezTo>
                      <a:cubicBezTo>
                        <a:pt x="48" y="25"/>
                        <a:pt x="48" y="26"/>
                        <a:pt x="51" y="25"/>
                      </a:cubicBezTo>
                      <a:cubicBezTo>
                        <a:pt x="52" y="25"/>
                        <a:pt x="54" y="25"/>
                        <a:pt x="55" y="25"/>
                      </a:cubicBezTo>
                      <a:cubicBezTo>
                        <a:pt x="56" y="25"/>
                        <a:pt x="56" y="24"/>
                        <a:pt x="57" y="24"/>
                      </a:cubicBezTo>
                      <a:cubicBezTo>
                        <a:pt x="61" y="23"/>
                        <a:pt x="66" y="22"/>
                        <a:pt x="70" y="21"/>
                      </a:cubicBezTo>
                      <a:cubicBezTo>
                        <a:pt x="70" y="21"/>
                        <a:pt x="71" y="21"/>
                        <a:pt x="72" y="20"/>
                      </a:cubicBezTo>
                      <a:cubicBezTo>
                        <a:pt x="72" y="20"/>
                        <a:pt x="73" y="20"/>
                        <a:pt x="74" y="20"/>
                      </a:cubicBezTo>
                      <a:cubicBezTo>
                        <a:pt x="75" y="20"/>
                        <a:pt x="76" y="19"/>
                        <a:pt x="76" y="19"/>
                      </a:cubicBezTo>
                      <a:cubicBezTo>
                        <a:pt x="78" y="19"/>
                        <a:pt x="79" y="20"/>
                        <a:pt x="81" y="21"/>
                      </a:cubicBezTo>
                      <a:cubicBezTo>
                        <a:pt x="84" y="21"/>
                        <a:pt x="86" y="21"/>
                        <a:pt x="88" y="22"/>
                      </a:cubicBezTo>
                      <a:cubicBezTo>
                        <a:pt x="88" y="23"/>
                        <a:pt x="91" y="26"/>
                        <a:pt x="91" y="26"/>
                      </a:cubicBezTo>
                      <a:cubicBezTo>
                        <a:pt x="91" y="27"/>
                        <a:pt x="91" y="28"/>
                        <a:pt x="92" y="28"/>
                      </a:cubicBezTo>
                      <a:cubicBezTo>
                        <a:pt x="92" y="29"/>
                        <a:pt x="94" y="30"/>
                        <a:pt x="94" y="30"/>
                      </a:cubicBezTo>
                      <a:cubicBezTo>
                        <a:pt x="95" y="31"/>
                        <a:pt x="95" y="33"/>
                        <a:pt x="96" y="35"/>
                      </a:cubicBezTo>
                      <a:cubicBezTo>
                        <a:pt x="96" y="35"/>
                        <a:pt x="95" y="36"/>
                        <a:pt x="95" y="37"/>
                      </a:cubicBezTo>
                      <a:cubicBezTo>
                        <a:pt x="95" y="37"/>
                        <a:pt x="96" y="38"/>
                        <a:pt x="96" y="39"/>
                      </a:cubicBezTo>
                      <a:cubicBezTo>
                        <a:pt x="96" y="40"/>
                        <a:pt x="95" y="41"/>
                        <a:pt x="95" y="43"/>
                      </a:cubicBezTo>
                      <a:cubicBezTo>
                        <a:pt x="95" y="43"/>
                        <a:pt x="95" y="44"/>
                        <a:pt x="95" y="45"/>
                      </a:cubicBezTo>
                      <a:cubicBezTo>
                        <a:pt x="95" y="45"/>
                        <a:pt x="94" y="46"/>
                        <a:pt x="94" y="46"/>
                      </a:cubicBezTo>
                      <a:cubicBezTo>
                        <a:pt x="93" y="49"/>
                        <a:pt x="93" y="51"/>
                        <a:pt x="91" y="53"/>
                      </a:cubicBezTo>
                      <a:close/>
                      <a:moveTo>
                        <a:pt x="22" y="57"/>
                      </a:moveTo>
                      <a:cubicBezTo>
                        <a:pt x="23" y="58"/>
                        <a:pt x="25" y="59"/>
                        <a:pt x="26" y="59"/>
                      </a:cubicBezTo>
                      <a:cubicBezTo>
                        <a:pt x="27" y="59"/>
                        <a:pt x="30" y="56"/>
                        <a:pt x="31" y="55"/>
                      </a:cubicBezTo>
                      <a:cubicBezTo>
                        <a:pt x="32" y="53"/>
                        <a:pt x="32" y="51"/>
                        <a:pt x="33" y="51"/>
                      </a:cubicBezTo>
                      <a:cubicBezTo>
                        <a:pt x="33" y="49"/>
                        <a:pt x="33" y="48"/>
                        <a:pt x="34" y="47"/>
                      </a:cubicBezTo>
                      <a:cubicBezTo>
                        <a:pt x="33" y="45"/>
                        <a:pt x="32" y="45"/>
                        <a:pt x="32" y="43"/>
                      </a:cubicBezTo>
                      <a:cubicBezTo>
                        <a:pt x="30" y="42"/>
                        <a:pt x="29" y="40"/>
                        <a:pt x="27" y="39"/>
                      </a:cubicBezTo>
                      <a:cubicBezTo>
                        <a:pt x="22" y="36"/>
                        <a:pt x="18" y="39"/>
                        <a:pt x="15" y="41"/>
                      </a:cubicBezTo>
                      <a:cubicBezTo>
                        <a:pt x="14" y="43"/>
                        <a:pt x="14" y="46"/>
                        <a:pt x="15" y="48"/>
                      </a:cubicBezTo>
                      <a:cubicBezTo>
                        <a:pt x="15" y="48"/>
                        <a:pt x="16" y="48"/>
                        <a:pt x="17" y="49"/>
                      </a:cubicBezTo>
                      <a:cubicBezTo>
                        <a:pt x="17" y="50"/>
                        <a:pt x="16" y="50"/>
                        <a:pt x="16" y="51"/>
                      </a:cubicBezTo>
                      <a:cubicBezTo>
                        <a:pt x="18" y="53"/>
                        <a:pt x="21" y="54"/>
                        <a:pt x="2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 name="Freeform 24">
                  <a:extLst>
                    <a:ext uri="{FF2B5EF4-FFF2-40B4-BE49-F238E27FC236}">
                      <a16:creationId xmlns="" xmlns:a16="http://schemas.microsoft.com/office/drawing/2014/main" id="{E4645505-230E-4A3C-B129-FDB514E40467}"/>
                    </a:ext>
                  </a:extLst>
                </p:cNvPr>
                <p:cNvSpPr>
                  <a:spLocks/>
                </p:cNvSpPr>
                <p:nvPr/>
              </p:nvSpPr>
              <p:spPr bwMode="auto">
                <a:xfrm>
                  <a:off x="3177" y="2189"/>
                  <a:ext cx="43" cy="98"/>
                </a:xfrm>
                <a:custGeom>
                  <a:avLst/>
                  <a:gdLst>
                    <a:gd name="T0" fmla="*/ 18 w 21"/>
                    <a:gd name="T1" fmla="*/ 1 h 47"/>
                    <a:gd name="T2" fmla="*/ 19 w 21"/>
                    <a:gd name="T3" fmla="*/ 8 h 47"/>
                    <a:gd name="T4" fmla="*/ 19 w 21"/>
                    <a:gd name="T5" fmla="*/ 14 h 47"/>
                    <a:gd name="T6" fmla="*/ 19 w 21"/>
                    <a:gd name="T7" fmla="*/ 35 h 47"/>
                    <a:gd name="T8" fmla="*/ 17 w 21"/>
                    <a:gd name="T9" fmla="*/ 39 h 47"/>
                    <a:gd name="T10" fmla="*/ 18 w 21"/>
                    <a:gd name="T11" fmla="*/ 41 h 47"/>
                    <a:gd name="T12" fmla="*/ 10 w 21"/>
                    <a:gd name="T13" fmla="*/ 42 h 47"/>
                    <a:gd name="T14" fmla="*/ 11 w 21"/>
                    <a:gd name="T15" fmla="*/ 36 h 47"/>
                    <a:gd name="T16" fmla="*/ 11 w 21"/>
                    <a:gd name="T17" fmla="*/ 30 h 47"/>
                    <a:gd name="T18" fmla="*/ 12 w 21"/>
                    <a:gd name="T19" fmla="*/ 28 h 47"/>
                    <a:gd name="T20" fmla="*/ 11 w 21"/>
                    <a:gd name="T21" fmla="*/ 26 h 47"/>
                    <a:gd name="T22" fmla="*/ 12 w 21"/>
                    <a:gd name="T23" fmla="*/ 23 h 47"/>
                    <a:gd name="T24" fmla="*/ 12 w 21"/>
                    <a:gd name="T25" fmla="*/ 8 h 47"/>
                    <a:gd name="T26" fmla="*/ 0 w 21"/>
                    <a:gd name="T27" fmla="*/ 10 h 47"/>
                    <a:gd name="T28" fmla="*/ 5 w 21"/>
                    <a:gd name="T29" fmla="*/ 6 h 47"/>
                    <a:gd name="T30" fmla="*/ 11 w 21"/>
                    <a:gd name="T31" fmla="*/ 4 h 47"/>
                    <a:gd name="T32" fmla="*/ 18 w 21"/>
                    <a:gd name="T33"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47">
                      <a:moveTo>
                        <a:pt x="18" y="1"/>
                      </a:moveTo>
                      <a:cubicBezTo>
                        <a:pt x="19" y="3"/>
                        <a:pt x="21" y="6"/>
                        <a:pt x="19" y="8"/>
                      </a:cubicBezTo>
                      <a:cubicBezTo>
                        <a:pt x="20" y="10"/>
                        <a:pt x="19" y="12"/>
                        <a:pt x="19" y="14"/>
                      </a:cubicBezTo>
                      <a:cubicBezTo>
                        <a:pt x="18" y="21"/>
                        <a:pt x="20" y="29"/>
                        <a:pt x="19" y="35"/>
                      </a:cubicBezTo>
                      <a:cubicBezTo>
                        <a:pt x="18" y="36"/>
                        <a:pt x="17" y="37"/>
                        <a:pt x="17" y="39"/>
                      </a:cubicBezTo>
                      <a:cubicBezTo>
                        <a:pt x="17" y="39"/>
                        <a:pt x="18" y="40"/>
                        <a:pt x="18" y="41"/>
                      </a:cubicBezTo>
                      <a:cubicBezTo>
                        <a:pt x="17" y="44"/>
                        <a:pt x="11" y="47"/>
                        <a:pt x="10" y="42"/>
                      </a:cubicBezTo>
                      <a:cubicBezTo>
                        <a:pt x="10" y="40"/>
                        <a:pt x="11" y="38"/>
                        <a:pt x="11" y="36"/>
                      </a:cubicBezTo>
                      <a:cubicBezTo>
                        <a:pt x="11" y="34"/>
                        <a:pt x="11" y="32"/>
                        <a:pt x="11" y="30"/>
                      </a:cubicBezTo>
                      <a:cubicBezTo>
                        <a:pt x="11" y="29"/>
                        <a:pt x="11" y="29"/>
                        <a:pt x="12" y="28"/>
                      </a:cubicBezTo>
                      <a:cubicBezTo>
                        <a:pt x="12" y="27"/>
                        <a:pt x="11" y="27"/>
                        <a:pt x="11" y="26"/>
                      </a:cubicBezTo>
                      <a:cubicBezTo>
                        <a:pt x="11" y="25"/>
                        <a:pt x="12" y="24"/>
                        <a:pt x="12" y="23"/>
                      </a:cubicBezTo>
                      <a:cubicBezTo>
                        <a:pt x="13" y="18"/>
                        <a:pt x="12" y="12"/>
                        <a:pt x="12" y="8"/>
                      </a:cubicBezTo>
                      <a:cubicBezTo>
                        <a:pt x="7" y="7"/>
                        <a:pt x="5" y="11"/>
                        <a:pt x="0" y="10"/>
                      </a:cubicBezTo>
                      <a:cubicBezTo>
                        <a:pt x="1" y="8"/>
                        <a:pt x="5" y="8"/>
                        <a:pt x="5" y="6"/>
                      </a:cubicBezTo>
                      <a:cubicBezTo>
                        <a:pt x="8" y="6"/>
                        <a:pt x="8" y="4"/>
                        <a:pt x="11" y="4"/>
                      </a:cubicBezTo>
                      <a:cubicBezTo>
                        <a:pt x="12" y="2"/>
                        <a:pt x="14"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 name="Freeform 25">
                  <a:extLst>
                    <a:ext uri="{FF2B5EF4-FFF2-40B4-BE49-F238E27FC236}">
                      <a16:creationId xmlns="" xmlns:a16="http://schemas.microsoft.com/office/drawing/2014/main" id="{2A6ABB8A-042D-460C-8F41-E69EEDB0B499}"/>
                    </a:ext>
                  </a:extLst>
                </p:cNvPr>
                <p:cNvSpPr>
                  <a:spLocks/>
                </p:cNvSpPr>
                <p:nvPr/>
              </p:nvSpPr>
              <p:spPr bwMode="auto">
                <a:xfrm>
                  <a:off x="2789" y="2208"/>
                  <a:ext cx="58" cy="85"/>
                </a:xfrm>
                <a:custGeom>
                  <a:avLst/>
                  <a:gdLst>
                    <a:gd name="T0" fmla="*/ 27 w 28"/>
                    <a:gd name="T1" fmla="*/ 4 h 41"/>
                    <a:gd name="T2" fmla="*/ 25 w 28"/>
                    <a:gd name="T3" fmla="*/ 11 h 41"/>
                    <a:gd name="T4" fmla="*/ 21 w 28"/>
                    <a:gd name="T5" fmla="*/ 17 h 41"/>
                    <a:gd name="T6" fmla="*/ 15 w 28"/>
                    <a:gd name="T7" fmla="*/ 34 h 41"/>
                    <a:gd name="T8" fmla="*/ 18 w 28"/>
                    <a:gd name="T9" fmla="*/ 40 h 41"/>
                    <a:gd name="T10" fmla="*/ 16 w 28"/>
                    <a:gd name="T11" fmla="*/ 39 h 41"/>
                    <a:gd name="T12" fmla="*/ 11 w 28"/>
                    <a:gd name="T13" fmla="*/ 37 h 41"/>
                    <a:gd name="T14" fmla="*/ 7 w 28"/>
                    <a:gd name="T15" fmla="*/ 37 h 41"/>
                    <a:gd name="T16" fmla="*/ 0 w 28"/>
                    <a:gd name="T17" fmla="*/ 31 h 41"/>
                    <a:gd name="T18" fmla="*/ 5 w 28"/>
                    <a:gd name="T19" fmla="*/ 30 h 41"/>
                    <a:gd name="T20" fmla="*/ 9 w 28"/>
                    <a:gd name="T21" fmla="*/ 27 h 41"/>
                    <a:gd name="T22" fmla="*/ 9 w 28"/>
                    <a:gd name="T23" fmla="*/ 24 h 41"/>
                    <a:gd name="T24" fmla="*/ 11 w 28"/>
                    <a:gd name="T25" fmla="*/ 22 h 41"/>
                    <a:gd name="T26" fmla="*/ 14 w 28"/>
                    <a:gd name="T27" fmla="*/ 16 h 41"/>
                    <a:gd name="T28" fmla="*/ 18 w 28"/>
                    <a:gd name="T29" fmla="*/ 7 h 41"/>
                    <a:gd name="T30" fmla="*/ 17 w 28"/>
                    <a:gd name="T31" fmla="*/ 2 h 41"/>
                    <a:gd name="T32" fmla="*/ 27 w 28"/>
                    <a:gd name="T33"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41">
                      <a:moveTo>
                        <a:pt x="27" y="4"/>
                      </a:moveTo>
                      <a:cubicBezTo>
                        <a:pt x="28" y="7"/>
                        <a:pt x="26" y="9"/>
                        <a:pt x="25" y="11"/>
                      </a:cubicBezTo>
                      <a:cubicBezTo>
                        <a:pt x="24" y="14"/>
                        <a:pt x="23" y="16"/>
                        <a:pt x="21" y="17"/>
                      </a:cubicBezTo>
                      <a:cubicBezTo>
                        <a:pt x="21" y="23"/>
                        <a:pt x="14" y="27"/>
                        <a:pt x="15" y="34"/>
                      </a:cubicBezTo>
                      <a:cubicBezTo>
                        <a:pt x="16" y="37"/>
                        <a:pt x="19" y="37"/>
                        <a:pt x="18" y="40"/>
                      </a:cubicBezTo>
                      <a:cubicBezTo>
                        <a:pt x="17" y="41"/>
                        <a:pt x="17" y="39"/>
                        <a:pt x="16" y="39"/>
                      </a:cubicBezTo>
                      <a:cubicBezTo>
                        <a:pt x="14" y="39"/>
                        <a:pt x="12" y="38"/>
                        <a:pt x="11" y="37"/>
                      </a:cubicBezTo>
                      <a:cubicBezTo>
                        <a:pt x="10" y="37"/>
                        <a:pt x="8" y="37"/>
                        <a:pt x="7" y="37"/>
                      </a:cubicBezTo>
                      <a:cubicBezTo>
                        <a:pt x="5" y="36"/>
                        <a:pt x="2" y="33"/>
                        <a:pt x="0" y="31"/>
                      </a:cubicBezTo>
                      <a:cubicBezTo>
                        <a:pt x="0" y="29"/>
                        <a:pt x="3" y="30"/>
                        <a:pt x="5" y="30"/>
                      </a:cubicBezTo>
                      <a:cubicBezTo>
                        <a:pt x="7" y="30"/>
                        <a:pt x="8" y="28"/>
                        <a:pt x="9" y="27"/>
                      </a:cubicBezTo>
                      <a:cubicBezTo>
                        <a:pt x="9" y="26"/>
                        <a:pt x="9" y="25"/>
                        <a:pt x="9" y="24"/>
                      </a:cubicBezTo>
                      <a:cubicBezTo>
                        <a:pt x="10" y="23"/>
                        <a:pt x="10" y="23"/>
                        <a:pt x="11" y="22"/>
                      </a:cubicBezTo>
                      <a:cubicBezTo>
                        <a:pt x="11" y="19"/>
                        <a:pt x="12" y="17"/>
                        <a:pt x="14" y="16"/>
                      </a:cubicBezTo>
                      <a:cubicBezTo>
                        <a:pt x="15" y="12"/>
                        <a:pt x="17" y="10"/>
                        <a:pt x="18" y="7"/>
                      </a:cubicBezTo>
                      <a:cubicBezTo>
                        <a:pt x="18" y="6"/>
                        <a:pt x="17" y="4"/>
                        <a:pt x="17" y="2"/>
                      </a:cubicBezTo>
                      <a:cubicBezTo>
                        <a:pt x="19" y="0"/>
                        <a:pt x="25" y="2"/>
                        <a:pt x="2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 name="Freeform 26">
                  <a:extLst>
                    <a:ext uri="{FF2B5EF4-FFF2-40B4-BE49-F238E27FC236}">
                      <a16:creationId xmlns="" xmlns:a16="http://schemas.microsoft.com/office/drawing/2014/main" id="{D87CDE05-0724-4418-B6D1-6B5D3DACEC09}"/>
                    </a:ext>
                  </a:extLst>
                </p:cNvPr>
                <p:cNvSpPr>
                  <a:spLocks/>
                </p:cNvSpPr>
                <p:nvPr/>
              </p:nvSpPr>
              <p:spPr bwMode="auto">
                <a:xfrm>
                  <a:off x="3152" y="2210"/>
                  <a:ext cx="25" cy="17"/>
                </a:xfrm>
                <a:custGeom>
                  <a:avLst/>
                  <a:gdLst>
                    <a:gd name="T0" fmla="*/ 11 w 12"/>
                    <a:gd name="T1" fmla="*/ 1 h 8"/>
                    <a:gd name="T2" fmla="*/ 6 w 12"/>
                    <a:gd name="T3" fmla="*/ 5 h 8"/>
                    <a:gd name="T4" fmla="*/ 0 w 12"/>
                    <a:gd name="T5" fmla="*/ 8 h 8"/>
                    <a:gd name="T6" fmla="*/ 7 w 12"/>
                    <a:gd name="T7" fmla="*/ 3 h 8"/>
                    <a:gd name="T8" fmla="*/ 11 w 12"/>
                    <a:gd name="T9" fmla="*/ 1 h 8"/>
                  </a:gdLst>
                  <a:ahLst/>
                  <a:cxnLst>
                    <a:cxn ang="0">
                      <a:pos x="T0" y="T1"/>
                    </a:cxn>
                    <a:cxn ang="0">
                      <a:pos x="T2" y="T3"/>
                    </a:cxn>
                    <a:cxn ang="0">
                      <a:pos x="T4" y="T5"/>
                    </a:cxn>
                    <a:cxn ang="0">
                      <a:pos x="T6" y="T7"/>
                    </a:cxn>
                    <a:cxn ang="0">
                      <a:pos x="T8" y="T9"/>
                    </a:cxn>
                  </a:cxnLst>
                  <a:rect l="0" t="0" r="r" b="b"/>
                  <a:pathLst>
                    <a:path w="12" h="8">
                      <a:moveTo>
                        <a:pt x="11" y="1"/>
                      </a:moveTo>
                      <a:cubicBezTo>
                        <a:pt x="12" y="4"/>
                        <a:pt x="8" y="4"/>
                        <a:pt x="6" y="5"/>
                      </a:cubicBezTo>
                      <a:cubicBezTo>
                        <a:pt x="4" y="6"/>
                        <a:pt x="3" y="8"/>
                        <a:pt x="0" y="8"/>
                      </a:cubicBezTo>
                      <a:cubicBezTo>
                        <a:pt x="2" y="5"/>
                        <a:pt x="4" y="3"/>
                        <a:pt x="7" y="3"/>
                      </a:cubicBezTo>
                      <a:cubicBezTo>
                        <a:pt x="8" y="2"/>
                        <a:pt x="9" y="0"/>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 name="Freeform 27">
                  <a:extLst>
                    <a:ext uri="{FF2B5EF4-FFF2-40B4-BE49-F238E27FC236}">
                      <a16:creationId xmlns="" xmlns:a16="http://schemas.microsoft.com/office/drawing/2014/main" id="{2718A002-C696-44F6-97E4-453D4BB986AF}"/>
                    </a:ext>
                  </a:extLst>
                </p:cNvPr>
                <p:cNvSpPr>
                  <a:spLocks noEditPoints="1"/>
                </p:cNvSpPr>
                <p:nvPr/>
              </p:nvSpPr>
              <p:spPr bwMode="auto">
                <a:xfrm>
                  <a:off x="3031" y="2241"/>
                  <a:ext cx="83" cy="86"/>
                </a:xfrm>
                <a:custGeom>
                  <a:avLst/>
                  <a:gdLst>
                    <a:gd name="T0" fmla="*/ 12 w 40"/>
                    <a:gd name="T1" fmla="*/ 39 h 41"/>
                    <a:gd name="T2" fmla="*/ 17 w 40"/>
                    <a:gd name="T3" fmla="*/ 37 h 41"/>
                    <a:gd name="T4" fmla="*/ 19 w 40"/>
                    <a:gd name="T5" fmla="*/ 37 h 41"/>
                    <a:gd name="T6" fmla="*/ 28 w 40"/>
                    <a:gd name="T7" fmla="*/ 34 h 41"/>
                    <a:gd name="T8" fmla="*/ 31 w 40"/>
                    <a:gd name="T9" fmla="*/ 23 h 41"/>
                    <a:gd name="T10" fmla="*/ 21 w 40"/>
                    <a:gd name="T11" fmla="*/ 24 h 41"/>
                    <a:gd name="T12" fmla="*/ 14 w 40"/>
                    <a:gd name="T13" fmla="*/ 25 h 41"/>
                    <a:gd name="T14" fmla="*/ 11 w 40"/>
                    <a:gd name="T15" fmla="*/ 24 h 41"/>
                    <a:gd name="T16" fmla="*/ 0 w 40"/>
                    <a:gd name="T17" fmla="*/ 14 h 41"/>
                    <a:gd name="T18" fmla="*/ 2 w 40"/>
                    <a:gd name="T19" fmla="*/ 7 h 41"/>
                    <a:gd name="T20" fmla="*/ 7 w 40"/>
                    <a:gd name="T21" fmla="*/ 3 h 41"/>
                    <a:gd name="T22" fmla="*/ 13 w 40"/>
                    <a:gd name="T23" fmla="*/ 2 h 41"/>
                    <a:gd name="T24" fmla="*/ 15 w 40"/>
                    <a:gd name="T25" fmla="*/ 1 h 41"/>
                    <a:gd name="T26" fmla="*/ 28 w 40"/>
                    <a:gd name="T27" fmla="*/ 1 h 41"/>
                    <a:gd name="T28" fmla="*/ 33 w 40"/>
                    <a:gd name="T29" fmla="*/ 3 h 41"/>
                    <a:gd name="T30" fmla="*/ 35 w 40"/>
                    <a:gd name="T31" fmla="*/ 4 h 41"/>
                    <a:gd name="T32" fmla="*/ 38 w 40"/>
                    <a:gd name="T33" fmla="*/ 11 h 41"/>
                    <a:gd name="T34" fmla="*/ 40 w 40"/>
                    <a:gd name="T35" fmla="*/ 13 h 41"/>
                    <a:gd name="T36" fmla="*/ 40 w 40"/>
                    <a:gd name="T37" fmla="*/ 24 h 41"/>
                    <a:gd name="T38" fmla="*/ 38 w 40"/>
                    <a:gd name="T39" fmla="*/ 31 h 41"/>
                    <a:gd name="T40" fmla="*/ 29 w 40"/>
                    <a:gd name="T41" fmla="*/ 38 h 41"/>
                    <a:gd name="T42" fmla="*/ 27 w 40"/>
                    <a:gd name="T43" fmla="*/ 38 h 41"/>
                    <a:gd name="T44" fmla="*/ 25 w 40"/>
                    <a:gd name="T45" fmla="*/ 40 h 41"/>
                    <a:gd name="T46" fmla="*/ 20 w 40"/>
                    <a:gd name="T47" fmla="*/ 40 h 41"/>
                    <a:gd name="T48" fmla="*/ 17 w 40"/>
                    <a:gd name="T49" fmla="*/ 41 h 41"/>
                    <a:gd name="T50" fmla="*/ 15 w 40"/>
                    <a:gd name="T51" fmla="*/ 40 h 41"/>
                    <a:gd name="T52" fmla="*/ 12 w 40"/>
                    <a:gd name="T53" fmla="*/ 39 h 41"/>
                    <a:gd name="T54" fmla="*/ 28 w 40"/>
                    <a:gd name="T55" fmla="*/ 6 h 41"/>
                    <a:gd name="T56" fmla="*/ 23 w 40"/>
                    <a:gd name="T57" fmla="*/ 4 h 41"/>
                    <a:gd name="T58" fmla="*/ 13 w 40"/>
                    <a:gd name="T59" fmla="*/ 6 h 41"/>
                    <a:gd name="T60" fmla="*/ 8 w 40"/>
                    <a:gd name="T61" fmla="*/ 14 h 41"/>
                    <a:gd name="T62" fmla="*/ 9 w 40"/>
                    <a:gd name="T63" fmla="*/ 17 h 41"/>
                    <a:gd name="T64" fmla="*/ 14 w 40"/>
                    <a:gd name="T65" fmla="*/ 21 h 41"/>
                    <a:gd name="T66" fmla="*/ 21 w 40"/>
                    <a:gd name="T67" fmla="*/ 21 h 41"/>
                    <a:gd name="T68" fmla="*/ 28 w 40"/>
                    <a:gd name="T69" fmla="*/ 19 h 41"/>
                    <a:gd name="T70" fmla="*/ 28 w 40"/>
                    <a:gd name="T7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 h="41">
                      <a:moveTo>
                        <a:pt x="12" y="39"/>
                      </a:moveTo>
                      <a:cubicBezTo>
                        <a:pt x="12" y="36"/>
                        <a:pt x="15" y="38"/>
                        <a:pt x="17" y="37"/>
                      </a:cubicBezTo>
                      <a:cubicBezTo>
                        <a:pt x="17" y="37"/>
                        <a:pt x="18" y="37"/>
                        <a:pt x="19" y="37"/>
                      </a:cubicBezTo>
                      <a:cubicBezTo>
                        <a:pt x="22" y="36"/>
                        <a:pt x="26" y="36"/>
                        <a:pt x="28" y="34"/>
                      </a:cubicBezTo>
                      <a:cubicBezTo>
                        <a:pt x="29" y="31"/>
                        <a:pt x="33" y="28"/>
                        <a:pt x="31" y="23"/>
                      </a:cubicBezTo>
                      <a:cubicBezTo>
                        <a:pt x="28" y="21"/>
                        <a:pt x="24" y="24"/>
                        <a:pt x="21" y="24"/>
                      </a:cubicBezTo>
                      <a:cubicBezTo>
                        <a:pt x="18" y="25"/>
                        <a:pt x="16" y="24"/>
                        <a:pt x="14" y="25"/>
                      </a:cubicBezTo>
                      <a:cubicBezTo>
                        <a:pt x="13" y="25"/>
                        <a:pt x="12" y="24"/>
                        <a:pt x="11" y="24"/>
                      </a:cubicBezTo>
                      <a:cubicBezTo>
                        <a:pt x="7" y="26"/>
                        <a:pt x="0" y="20"/>
                        <a:pt x="0" y="14"/>
                      </a:cubicBezTo>
                      <a:cubicBezTo>
                        <a:pt x="0" y="12"/>
                        <a:pt x="1" y="9"/>
                        <a:pt x="2" y="7"/>
                      </a:cubicBezTo>
                      <a:cubicBezTo>
                        <a:pt x="4" y="6"/>
                        <a:pt x="6" y="5"/>
                        <a:pt x="7" y="3"/>
                      </a:cubicBezTo>
                      <a:cubicBezTo>
                        <a:pt x="9" y="2"/>
                        <a:pt x="11" y="2"/>
                        <a:pt x="13" y="2"/>
                      </a:cubicBezTo>
                      <a:cubicBezTo>
                        <a:pt x="14" y="2"/>
                        <a:pt x="14" y="1"/>
                        <a:pt x="15" y="1"/>
                      </a:cubicBezTo>
                      <a:cubicBezTo>
                        <a:pt x="19" y="0"/>
                        <a:pt x="24" y="0"/>
                        <a:pt x="28" y="1"/>
                      </a:cubicBezTo>
                      <a:cubicBezTo>
                        <a:pt x="31" y="1"/>
                        <a:pt x="31" y="1"/>
                        <a:pt x="33" y="3"/>
                      </a:cubicBezTo>
                      <a:cubicBezTo>
                        <a:pt x="33" y="4"/>
                        <a:pt x="35" y="4"/>
                        <a:pt x="35" y="4"/>
                      </a:cubicBezTo>
                      <a:cubicBezTo>
                        <a:pt x="36" y="6"/>
                        <a:pt x="38" y="9"/>
                        <a:pt x="38" y="11"/>
                      </a:cubicBezTo>
                      <a:cubicBezTo>
                        <a:pt x="39" y="12"/>
                        <a:pt x="40" y="13"/>
                        <a:pt x="40" y="13"/>
                      </a:cubicBezTo>
                      <a:cubicBezTo>
                        <a:pt x="40" y="15"/>
                        <a:pt x="40" y="20"/>
                        <a:pt x="40" y="24"/>
                      </a:cubicBezTo>
                      <a:cubicBezTo>
                        <a:pt x="40" y="27"/>
                        <a:pt x="38" y="29"/>
                        <a:pt x="38" y="31"/>
                      </a:cubicBezTo>
                      <a:cubicBezTo>
                        <a:pt x="35" y="33"/>
                        <a:pt x="33" y="37"/>
                        <a:pt x="29" y="38"/>
                      </a:cubicBezTo>
                      <a:cubicBezTo>
                        <a:pt x="28" y="38"/>
                        <a:pt x="28" y="38"/>
                        <a:pt x="27" y="38"/>
                      </a:cubicBezTo>
                      <a:cubicBezTo>
                        <a:pt x="26" y="39"/>
                        <a:pt x="26" y="39"/>
                        <a:pt x="25" y="40"/>
                      </a:cubicBezTo>
                      <a:cubicBezTo>
                        <a:pt x="23" y="40"/>
                        <a:pt x="22" y="39"/>
                        <a:pt x="20" y="40"/>
                      </a:cubicBezTo>
                      <a:cubicBezTo>
                        <a:pt x="19" y="40"/>
                        <a:pt x="18" y="41"/>
                        <a:pt x="17" y="41"/>
                      </a:cubicBezTo>
                      <a:cubicBezTo>
                        <a:pt x="16" y="41"/>
                        <a:pt x="16" y="40"/>
                        <a:pt x="15" y="40"/>
                      </a:cubicBezTo>
                      <a:cubicBezTo>
                        <a:pt x="14" y="39"/>
                        <a:pt x="13" y="40"/>
                        <a:pt x="12" y="39"/>
                      </a:cubicBezTo>
                      <a:close/>
                      <a:moveTo>
                        <a:pt x="28" y="6"/>
                      </a:moveTo>
                      <a:cubicBezTo>
                        <a:pt x="26" y="7"/>
                        <a:pt x="25" y="4"/>
                        <a:pt x="23" y="4"/>
                      </a:cubicBezTo>
                      <a:cubicBezTo>
                        <a:pt x="20" y="3"/>
                        <a:pt x="15" y="4"/>
                        <a:pt x="13" y="6"/>
                      </a:cubicBezTo>
                      <a:cubicBezTo>
                        <a:pt x="11" y="7"/>
                        <a:pt x="8" y="11"/>
                        <a:pt x="8" y="14"/>
                      </a:cubicBezTo>
                      <a:cubicBezTo>
                        <a:pt x="9" y="15"/>
                        <a:pt x="10" y="16"/>
                        <a:pt x="9" y="17"/>
                      </a:cubicBezTo>
                      <a:cubicBezTo>
                        <a:pt x="11" y="18"/>
                        <a:pt x="12" y="21"/>
                        <a:pt x="14" y="21"/>
                      </a:cubicBezTo>
                      <a:cubicBezTo>
                        <a:pt x="16" y="21"/>
                        <a:pt x="19" y="21"/>
                        <a:pt x="21" y="21"/>
                      </a:cubicBezTo>
                      <a:cubicBezTo>
                        <a:pt x="24" y="21"/>
                        <a:pt x="26" y="19"/>
                        <a:pt x="28" y="19"/>
                      </a:cubicBezTo>
                      <a:cubicBezTo>
                        <a:pt x="29" y="15"/>
                        <a:pt x="31" y="10"/>
                        <a:pt x="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 name="Freeform 28">
                  <a:extLst>
                    <a:ext uri="{FF2B5EF4-FFF2-40B4-BE49-F238E27FC236}">
                      <a16:creationId xmlns="" xmlns:a16="http://schemas.microsoft.com/office/drawing/2014/main" id="{83DB2DDE-5E47-43B4-AFA2-5000258C496D}"/>
                    </a:ext>
                  </a:extLst>
                </p:cNvPr>
                <p:cNvSpPr>
                  <a:spLocks noEditPoints="1"/>
                </p:cNvSpPr>
                <p:nvPr/>
              </p:nvSpPr>
              <p:spPr bwMode="auto">
                <a:xfrm>
                  <a:off x="2893" y="2241"/>
                  <a:ext cx="86" cy="86"/>
                </a:xfrm>
                <a:custGeom>
                  <a:avLst/>
                  <a:gdLst>
                    <a:gd name="T0" fmla="*/ 8 w 41"/>
                    <a:gd name="T1" fmla="*/ 14 h 41"/>
                    <a:gd name="T2" fmla="*/ 9 w 41"/>
                    <a:gd name="T3" fmla="*/ 12 h 41"/>
                    <a:gd name="T4" fmla="*/ 7 w 41"/>
                    <a:gd name="T5" fmla="*/ 11 h 41"/>
                    <a:gd name="T6" fmla="*/ 8 w 41"/>
                    <a:gd name="T7" fmla="*/ 4 h 41"/>
                    <a:gd name="T8" fmla="*/ 12 w 41"/>
                    <a:gd name="T9" fmla="*/ 2 h 41"/>
                    <a:gd name="T10" fmla="*/ 18 w 41"/>
                    <a:gd name="T11" fmla="*/ 1 h 41"/>
                    <a:gd name="T12" fmla="*/ 37 w 41"/>
                    <a:gd name="T13" fmla="*/ 5 h 41"/>
                    <a:gd name="T14" fmla="*/ 41 w 41"/>
                    <a:gd name="T15" fmla="*/ 11 h 41"/>
                    <a:gd name="T16" fmla="*/ 39 w 41"/>
                    <a:gd name="T17" fmla="*/ 16 h 41"/>
                    <a:gd name="T18" fmla="*/ 37 w 41"/>
                    <a:gd name="T19" fmla="*/ 17 h 41"/>
                    <a:gd name="T20" fmla="*/ 36 w 41"/>
                    <a:gd name="T21" fmla="*/ 19 h 41"/>
                    <a:gd name="T22" fmla="*/ 34 w 41"/>
                    <a:gd name="T23" fmla="*/ 23 h 41"/>
                    <a:gd name="T24" fmla="*/ 36 w 41"/>
                    <a:gd name="T25" fmla="*/ 25 h 41"/>
                    <a:gd name="T26" fmla="*/ 39 w 41"/>
                    <a:gd name="T27" fmla="*/ 30 h 41"/>
                    <a:gd name="T28" fmla="*/ 34 w 41"/>
                    <a:gd name="T29" fmla="*/ 39 h 41"/>
                    <a:gd name="T30" fmla="*/ 29 w 41"/>
                    <a:gd name="T31" fmla="*/ 41 h 41"/>
                    <a:gd name="T32" fmla="*/ 26 w 41"/>
                    <a:gd name="T33" fmla="*/ 40 h 41"/>
                    <a:gd name="T34" fmla="*/ 22 w 41"/>
                    <a:gd name="T35" fmla="*/ 41 h 41"/>
                    <a:gd name="T36" fmla="*/ 14 w 41"/>
                    <a:gd name="T37" fmla="*/ 39 h 41"/>
                    <a:gd name="T38" fmla="*/ 12 w 41"/>
                    <a:gd name="T39" fmla="*/ 39 h 41"/>
                    <a:gd name="T40" fmla="*/ 8 w 41"/>
                    <a:gd name="T41" fmla="*/ 36 h 41"/>
                    <a:gd name="T42" fmla="*/ 4 w 41"/>
                    <a:gd name="T43" fmla="*/ 35 h 41"/>
                    <a:gd name="T44" fmla="*/ 1 w 41"/>
                    <a:gd name="T45" fmla="*/ 26 h 41"/>
                    <a:gd name="T46" fmla="*/ 8 w 41"/>
                    <a:gd name="T47" fmla="*/ 14 h 41"/>
                    <a:gd name="T48" fmla="*/ 29 w 41"/>
                    <a:gd name="T49" fmla="*/ 5 h 41"/>
                    <a:gd name="T50" fmla="*/ 25 w 41"/>
                    <a:gd name="T51" fmla="*/ 4 h 41"/>
                    <a:gd name="T52" fmla="*/ 23 w 41"/>
                    <a:gd name="T53" fmla="*/ 3 h 41"/>
                    <a:gd name="T54" fmla="*/ 15 w 41"/>
                    <a:gd name="T55" fmla="*/ 8 h 41"/>
                    <a:gd name="T56" fmla="*/ 15 w 41"/>
                    <a:gd name="T57" fmla="*/ 13 h 41"/>
                    <a:gd name="T58" fmla="*/ 22 w 41"/>
                    <a:gd name="T59" fmla="*/ 17 h 41"/>
                    <a:gd name="T60" fmla="*/ 27 w 41"/>
                    <a:gd name="T61" fmla="*/ 18 h 41"/>
                    <a:gd name="T62" fmla="*/ 30 w 41"/>
                    <a:gd name="T63" fmla="*/ 15 h 41"/>
                    <a:gd name="T64" fmla="*/ 32 w 41"/>
                    <a:gd name="T65" fmla="*/ 8 h 41"/>
                    <a:gd name="T66" fmla="*/ 29 w 41"/>
                    <a:gd name="T67" fmla="*/ 5 h 41"/>
                    <a:gd name="T68" fmla="*/ 31 w 41"/>
                    <a:gd name="T69" fmla="*/ 29 h 41"/>
                    <a:gd name="T70" fmla="*/ 26 w 41"/>
                    <a:gd name="T71" fmla="*/ 24 h 41"/>
                    <a:gd name="T72" fmla="*/ 20 w 41"/>
                    <a:gd name="T73" fmla="*/ 21 h 41"/>
                    <a:gd name="T74" fmla="*/ 13 w 41"/>
                    <a:gd name="T75" fmla="*/ 21 h 41"/>
                    <a:gd name="T76" fmla="*/ 9 w 41"/>
                    <a:gd name="T77" fmla="*/ 25 h 41"/>
                    <a:gd name="T78" fmla="*/ 8 w 41"/>
                    <a:gd name="T79" fmla="*/ 28 h 41"/>
                    <a:gd name="T80" fmla="*/ 11 w 41"/>
                    <a:gd name="T81" fmla="*/ 34 h 41"/>
                    <a:gd name="T82" fmla="*/ 21 w 41"/>
                    <a:gd name="T83" fmla="*/ 37 h 41"/>
                    <a:gd name="T84" fmla="*/ 26 w 41"/>
                    <a:gd name="T85" fmla="*/ 37 h 41"/>
                    <a:gd name="T86" fmla="*/ 31 w 41"/>
                    <a:gd name="T87" fmla="*/ 34 h 41"/>
                    <a:gd name="T88" fmla="*/ 31 w 41"/>
                    <a:gd name="T89"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 h="41">
                      <a:moveTo>
                        <a:pt x="8" y="14"/>
                      </a:moveTo>
                      <a:cubicBezTo>
                        <a:pt x="8" y="13"/>
                        <a:pt x="10" y="13"/>
                        <a:pt x="9" y="12"/>
                      </a:cubicBezTo>
                      <a:cubicBezTo>
                        <a:pt x="9" y="11"/>
                        <a:pt x="7" y="12"/>
                        <a:pt x="7" y="11"/>
                      </a:cubicBezTo>
                      <a:cubicBezTo>
                        <a:pt x="5" y="8"/>
                        <a:pt x="8" y="7"/>
                        <a:pt x="8" y="4"/>
                      </a:cubicBezTo>
                      <a:cubicBezTo>
                        <a:pt x="10" y="3"/>
                        <a:pt x="11" y="3"/>
                        <a:pt x="12" y="2"/>
                      </a:cubicBezTo>
                      <a:cubicBezTo>
                        <a:pt x="14" y="2"/>
                        <a:pt x="17" y="2"/>
                        <a:pt x="18" y="1"/>
                      </a:cubicBezTo>
                      <a:cubicBezTo>
                        <a:pt x="26" y="0"/>
                        <a:pt x="32" y="3"/>
                        <a:pt x="37" y="5"/>
                      </a:cubicBezTo>
                      <a:cubicBezTo>
                        <a:pt x="38" y="6"/>
                        <a:pt x="41" y="10"/>
                        <a:pt x="41" y="11"/>
                      </a:cubicBezTo>
                      <a:cubicBezTo>
                        <a:pt x="41" y="13"/>
                        <a:pt x="40" y="15"/>
                        <a:pt x="39" y="16"/>
                      </a:cubicBezTo>
                      <a:cubicBezTo>
                        <a:pt x="39" y="16"/>
                        <a:pt x="38" y="16"/>
                        <a:pt x="37" y="17"/>
                      </a:cubicBezTo>
                      <a:cubicBezTo>
                        <a:pt x="37" y="17"/>
                        <a:pt x="37" y="18"/>
                        <a:pt x="36" y="19"/>
                      </a:cubicBezTo>
                      <a:cubicBezTo>
                        <a:pt x="35" y="20"/>
                        <a:pt x="33" y="20"/>
                        <a:pt x="34" y="23"/>
                      </a:cubicBezTo>
                      <a:cubicBezTo>
                        <a:pt x="34" y="24"/>
                        <a:pt x="35" y="24"/>
                        <a:pt x="36" y="25"/>
                      </a:cubicBezTo>
                      <a:cubicBezTo>
                        <a:pt x="37" y="25"/>
                        <a:pt x="39" y="29"/>
                        <a:pt x="39" y="30"/>
                      </a:cubicBezTo>
                      <a:cubicBezTo>
                        <a:pt x="40" y="35"/>
                        <a:pt x="36" y="37"/>
                        <a:pt x="34" y="39"/>
                      </a:cubicBezTo>
                      <a:cubicBezTo>
                        <a:pt x="32" y="39"/>
                        <a:pt x="31" y="40"/>
                        <a:pt x="29" y="41"/>
                      </a:cubicBezTo>
                      <a:cubicBezTo>
                        <a:pt x="28" y="41"/>
                        <a:pt x="27" y="40"/>
                        <a:pt x="26" y="40"/>
                      </a:cubicBezTo>
                      <a:cubicBezTo>
                        <a:pt x="24" y="40"/>
                        <a:pt x="24" y="41"/>
                        <a:pt x="22" y="41"/>
                      </a:cubicBezTo>
                      <a:cubicBezTo>
                        <a:pt x="19" y="41"/>
                        <a:pt x="17" y="39"/>
                        <a:pt x="14" y="39"/>
                      </a:cubicBezTo>
                      <a:cubicBezTo>
                        <a:pt x="13" y="38"/>
                        <a:pt x="13" y="39"/>
                        <a:pt x="12" y="39"/>
                      </a:cubicBezTo>
                      <a:cubicBezTo>
                        <a:pt x="11" y="39"/>
                        <a:pt x="10" y="37"/>
                        <a:pt x="8" y="36"/>
                      </a:cubicBezTo>
                      <a:cubicBezTo>
                        <a:pt x="6" y="36"/>
                        <a:pt x="6" y="36"/>
                        <a:pt x="4" y="35"/>
                      </a:cubicBezTo>
                      <a:cubicBezTo>
                        <a:pt x="3" y="33"/>
                        <a:pt x="0" y="30"/>
                        <a:pt x="1" y="26"/>
                      </a:cubicBezTo>
                      <a:cubicBezTo>
                        <a:pt x="2" y="21"/>
                        <a:pt x="14" y="20"/>
                        <a:pt x="8" y="14"/>
                      </a:cubicBezTo>
                      <a:close/>
                      <a:moveTo>
                        <a:pt x="29" y="5"/>
                      </a:moveTo>
                      <a:cubicBezTo>
                        <a:pt x="28" y="4"/>
                        <a:pt x="27" y="4"/>
                        <a:pt x="25" y="4"/>
                      </a:cubicBezTo>
                      <a:cubicBezTo>
                        <a:pt x="24" y="3"/>
                        <a:pt x="24" y="3"/>
                        <a:pt x="23" y="3"/>
                      </a:cubicBezTo>
                      <a:cubicBezTo>
                        <a:pt x="19" y="2"/>
                        <a:pt x="15" y="5"/>
                        <a:pt x="15" y="8"/>
                      </a:cubicBezTo>
                      <a:cubicBezTo>
                        <a:pt x="15" y="10"/>
                        <a:pt x="16" y="11"/>
                        <a:pt x="15" y="13"/>
                      </a:cubicBezTo>
                      <a:cubicBezTo>
                        <a:pt x="17" y="14"/>
                        <a:pt x="19" y="16"/>
                        <a:pt x="22" y="17"/>
                      </a:cubicBezTo>
                      <a:cubicBezTo>
                        <a:pt x="24" y="16"/>
                        <a:pt x="25" y="18"/>
                        <a:pt x="27" y="18"/>
                      </a:cubicBezTo>
                      <a:cubicBezTo>
                        <a:pt x="27" y="18"/>
                        <a:pt x="29" y="16"/>
                        <a:pt x="30" y="15"/>
                      </a:cubicBezTo>
                      <a:cubicBezTo>
                        <a:pt x="32" y="14"/>
                        <a:pt x="33" y="11"/>
                        <a:pt x="32" y="8"/>
                      </a:cubicBezTo>
                      <a:cubicBezTo>
                        <a:pt x="31" y="8"/>
                        <a:pt x="31" y="6"/>
                        <a:pt x="29" y="5"/>
                      </a:cubicBezTo>
                      <a:close/>
                      <a:moveTo>
                        <a:pt x="31" y="29"/>
                      </a:moveTo>
                      <a:cubicBezTo>
                        <a:pt x="29" y="28"/>
                        <a:pt x="28" y="25"/>
                        <a:pt x="26" y="24"/>
                      </a:cubicBezTo>
                      <a:cubicBezTo>
                        <a:pt x="23" y="23"/>
                        <a:pt x="22" y="22"/>
                        <a:pt x="20" y="21"/>
                      </a:cubicBezTo>
                      <a:cubicBezTo>
                        <a:pt x="18" y="22"/>
                        <a:pt x="15" y="22"/>
                        <a:pt x="13" y="21"/>
                      </a:cubicBezTo>
                      <a:cubicBezTo>
                        <a:pt x="12" y="23"/>
                        <a:pt x="11" y="24"/>
                        <a:pt x="9" y="25"/>
                      </a:cubicBezTo>
                      <a:cubicBezTo>
                        <a:pt x="10" y="27"/>
                        <a:pt x="9" y="27"/>
                        <a:pt x="8" y="28"/>
                      </a:cubicBezTo>
                      <a:cubicBezTo>
                        <a:pt x="9" y="30"/>
                        <a:pt x="10" y="32"/>
                        <a:pt x="11" y="34"/>
                      </a:cubicBezTo>
                      <a:cubicBezTo>
                        <a:pt x="13" y="35"/>
                        <a:pt x="17" y="37"/>
                        <a:pt x="21" y="37"/>
                      </a:cubicBezTo>
                      <a:cubicBezTo>
                        <a:pt x="23" y="37"/>
                        <a:pt x="25" y="37"/>
                        <a:pt x="26" y="37"/>
                      </a:cubicBezTo>
                      <a:cubicBezTo>
                        <a:pt x="28" y="36"/>
                        <a:pt x="30" y="35"/>
                        <a:pt x="31" y="34"/>
                      </a:cubicBezTo>
                      <a:cubicBezTo>
                        <a:pt x="31" y="32"/>
                        <a:pt x="31" y="31"/>
                        <a:pt x="3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 name="Freeform 29">
                  <a:extLst>
                    <a:ext uri="{FF2B5EF4-FFF2-40B4-BE49-F238E27FC236}">
                      <a16:creationId xmlns="" xmlns:a16="http://schemas.microsoft.com/office/drawing/2014/main" id="{A7221935-33FF-45D9-9B5E-ABC50A13CDAC}"/>
                    </a:ext>
                  </a:extLst>
                </p:cNvPr>
                <p:cNvSpPr>
                  <a:spLocks/>
                </p:cNvSpPr>
                <p:nvPr/>
              </p:nvSpPr>
              <p:spPr bwMode="auto">
                <a:xfrm>
                  <a:off x="2525" y="2250"/>
                  <a:ext cx="141" cy="97"/>
                </a:xfrm>
                <a:custGeom>
                  <a:avLst/>
                  <a:gdLst>
                    <a:gd name="T0" fmla="*/ 68 w 68"/>
                    <a:gd name="T1" fmla="*/ 4 h 47"/>
                    <a:gd name="T2" fmla="*/ 58 w 68"/>
                    <a:gd name="T3" fmla="*/ 18 h 47"/>
                    <a:gd name="T4" fmla="*/ 47 w 68"/>
                    <a:gd name="T5" fmla="*/ 27 h 47"/>
                    <a:gd name="T6" fmla="*/ 39 w 68"/>
                    <a:gd name="T7" fmla="*/ 36 h 47"/>
                    <a:gd name="T8" fmla="*/ 37 w 68"/>
                    <a:gd name="T9" fmla="*/ 38 h 47"/>
                    <a:gd name="T10" fmla="*/ 31 w 68"/>
                    <a:gd name="T11" fmla="*/ 43 h 47"/>
                    <a:gd name="T12" fmla="*/ 25 w 68"/>
                    <a:gd name="T13" fmla="*/ 46 h 47"/>
                    <a:gd name="T14" fmla="*/ 17 w 68"/>
                    <a:gd name="T15" fmla="*/ 46 h 47"/>
                    <a:gd name="T16" fmla="*/ 14 w 68"/>
                    <a:gd name="T17" fmla="*/ 46 h 47"/>
                    <a:gd name="T18" fmla="*/ 7 w 68"/>
                    <a:gd name="T19" fmla="*/ 41 h 47"/>
                    <a:gd name="T20" fmla="*/ 1 w 68"/>
                    <a:gd name="T21" fmla="*/ 28 h 47"/>
                    <a:gd name="T22" fmla="*/ 6 w 68"/>
                    <a:gd name="T23" fmla="*/ 21 h 47"/>
                    <a:gd name="T24" fmla="*/ 10 w 68"/>
                    <a:gd name="T25" fmla="*/ 24 h 47"/>
                    <a:gd name="T26" fmla="*/ 13 w 68"/>
                    <a:gd name="T27" fmla="*/ 34 h 47"/>
                    <a:gd name="T28" fmla="*/ 26 w 68"/>
                    <a:gd name="T29" fmla="*/ 35 h 47"/>
                    <a:gd name="T30" fmla="*/ 31 w 68"/>
                    <a:gd name="T31" fmla="*/ 30 h 47"/>
                    <a:gd name="T32" fmla="*/ 34 w 68"/>
                    <a:gd name="T33" fmla="*/ 27 h 47"/>
                    <a:gd name="T34" fmla="*/ 42 w 68"/>
                    <a:gd name="T35" fmla="*/ 21 h 47"/>
                    <a:gd name="T36" fmla="*/ 47 w 68"/>
                    <a:gd name="T37" fmla="*/ 15 h 47"/>
                    <a:gd name="T38" fmla="*/ 49 w 68"/>
                    <a:gd name="T39" fmla="*/ 15 h 47"/>
                    <a:gd name="T40" fmla="*/ 49 w 68"/>
                    <a:gd name="T41" fmla="*/ 13 h 47"/>
                    <a:gd name="T42" fmla="*/ 53 w 68"/>
                    <a:gd name="T43" fmla="*/ 8 h 47"/>
                    <a:gd name="T44" fmla="*/ 59 w 68"/>
                    <a:gd name="T45" fmla="*/ 3 h 47"/>
                    <a:gd name="T46" fmla="*/ 63 w 68"/>
                    <a:gd name="T47" fmla="*/ 1 h 47"/>
                    <a:gd name="T48" fmla="*/ 68 w 68"/>
                    <a:gd name="T4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47">
                      <a:moveTo>
                        <a:pt x="68" y="4"/>
                      </a:moveTo>
                      <a:cubicBezTo>
                        <a:pt x="66" y="10"/>
                        <a:pt x="61" y="13"/>
                        <a:pt x="58" y="18"/>
                      </a:cubicBezTo>
                      <a:cubicBezTo>
                        <a:pt x="53" y="19"/>
                        <a:pt x="53" y="26"/>
                        <a:pt x="47" y="27"/>
                      </a:cubicBezTo>
                      <a:cubicBezTo>
                        <a:pt x="45" y="30"/>
                        <a:pt x="43" y="34"/>
                        <a:pt x="39" y="36"/>
                      </a:cubicBezTo>
                      <a:cubicBezTo>
                        <a:pt x="39" y="36"/>
                        <a:pt x="38" y="37"/>
                        <a:pt x="37" y="38"/>
                      </a:cubicBezTo>
                      <a:cubicBezTo>
                        <a:pt x="35" y="39"/>
                        <a:pt x="33" y="41"/>
                        <a:pt x="31" y="43"/>
                      </a:cubicBezTo>
                      <a:cubicBezTo>
                        <a:pt x="30" y="44"/>
                        <a:pt x="26" y="45"/>
                        <a:pt x="25" y="46"/>
                      </a:cubicBezTo>
                      <a:cubicBezTo>
                        <a:pt x="22" y="47"/>
                        <a:pt x="20" y="46"/>
                        <a:pt x="17" y="46"/>
                      </a:cubicBezTo>
                      <a:cubicBezTo>
                        <a:pt x="16" y="46"/>
                        <a:pt x="15" y="45"/>
                        <a:pt x="14" y="46"/>
                      </a:cubicBezTo>
                      <a:cubicBezTo>
                        <a:pt x="11" y="44"/>
                        <a:pt x="9" y="43"/>
                        <a:pt x="7" y="41"/>
                      </a:cubicBezTo>
                      <a:cubicBezTo>
                        <a:pt x="6" y="39"/>
                        <a:pt x="0" y="33"/>
                        <a:pt x="1" y="28"/>
                      </a:cubicBezTo>
                      <a:cubicBezTo>
                        <a:pt x="1" y="26"/>
                        <a:pt x="3" y="21"/>
                        <a:pt x="6" y="21"/>
                      </a:cubicBezTo>
                      <a:cubicBezTo>
                        <a:pt x="8" y="21"/>
                        <a:pt x="8" y="24"/>
                        <a:pt x="10" y="24"/>
                      </a:cubicBezTo>
                      <a:cubicBezTo>
                        <a:pt x="11" y="28"/>
                        <a:pt x="12" y="31"/>
                        <a:pt x="13" y="34"/>
                      </a:cubicBezTo>
                      <a:cubicBezTo>
                        <a:pt x="16" y="38"/>
                        <a:pt x="22" y="37"/>
                        <a:pt x="26" y="35"/>
                      </a:cubicBezTo>
                      <a:cubicBezTo>
                        <a:pt x="28" y="34"/>
                        <a:pt x="29" y="32"/>
                        <a:pt x="31" y="30"/>
                      </a:cubicBezTo>
                      <a:cubicBezTo>
                        <a:pt x="32" y="29"/>
                        <a:pt x="33" y="28"/>
                        <a:pt x="34" y="27"/>
                      </a:cubicBezTo>
                      <a:cubicBezTo>
                        <a:pt x="37" y="25"/>
                        <a:pt x="38" y="22"/>
                        <a:pt x="42" y="21"/>
                      </a:cubicBezTo>
                      <a:cubicBezTo>
                        <a:pt x="43" y="19"/>
                        <a:pt x="44" y="16"/>
                        <a:pt x="47" y="15"/>
                      </a:cubicBezTo>
                      <a:cubicBezTo>
                        <a:pt x="48" y="14"/>
                        <a:pt x="48" y="15"/>
                        <a:pt x="49" y="15"/>
                      </a:cubicBezTo>
                      <a:cubicBezTo>
                        <a:pt x="49" y="14"/>
                        <a:pt x="48" y="13"/>
                        <a:pt x="49" y="13"/>
                      </a:cubicBezTo>
                      <a:cubicBezTo>
                        <a:pt x="51" y="12"/>
                        <a:pt x="52" y="10"/>
                        <a:pt x="53" y="8"/>
                      </a:cubicBezTo>
                      <a:cubicBezTo>
                        <a:pt x="56" y="8"/>
                        <a:pt x="56" y="5"/>
                        <a:pt x="59" y="3"/>
                      </a:cubicBezTo>
                      <a:cubicBezTo>
                        <a:pt x="60" y="2"/>
                        <a:pt x="62" y="2"/>
                        <a:pt x="63" y="1"/>
                      </a:cubicBezTo>
                      <a:cubicBezTo>
                        <a:pt x="64" y="0"/>
                        <a:pt x="67" y="3"/>
                        <a:pt x="6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 name="Freeform 30">
                  <a:extLst>
                    <a:ext uri="{FF2B5EF4-FFF2-40B4-BE49-F238E27FC236}">
                      <a16:creationId xmlns="" xmlns:a16="http://schemas.microsoft.com/office/drawing/2014/main" id="{C988261B-2F7D-4037-ADA6-4F5F6865BF1B}"/>
                    </a:ext>
                  </a:extLst>
                </p:cNvPr>
                <p:cNvSpPr>
                  <a:spLocks/>
                </p:cNvSpPr>
                <p:nvPr/>
              </p:nvSpPr>
              <p:spPr bwMode="auto">
                <a:xfrm>
                  <a:off x="2595" y="2270"/>
                  <a:ext cx="102" cy="113"/>
                </a:xfrm>
                <a:custGeom>
                  <a:avLst/>
                  <a:gdLst>
                    <a:gd name="T0" fmla="*/ 5 w 49"/>
                    <a:gd name="T1" fmla="*/ 54 h 54"/>
                    <a:gd name="T2" fmla="*/ 0 w 49"/>
                    <a:gd name="T3" fmla="*/ 49 h 54"/>
                    <a:gd name="T4" fmla="*/ 3 w 49"/>
                    <a:gd name="T5" fmla="*/ 47 h 54"/>
                    <a:gd name="T6" fmla="*/ 3 w 49"/>
                    <a:gd name="T7" fmla="*/ 45 h 54"/>
                    <a:gd name="T8" fmla="*/ 13 w 49"/>
                    <a:gd name="T9" fmla="*/ 33 h 54"/>
                    <a:gd name="T10" fmla="*/ 15 w 49"/>
                    <a:gd name="T11" fmla="*/ 33 h 54"/>
                    <a:gd name="T12" fmla="*/ 17 w 49"/>
                    <a:gd name="T13" fmla="*/ 28 h 54"/>
                    <a:gd name="T14" fmla="*/ 25 w 49"/>
                    <a:gd name="T15" fmla="*/ 19 h 54"/>
                    <a:gd name="T16" fmla="*/ 31 w 49"/>
                    <a:gd name="T17" fmla="*/ 13 h 54"/>
                    <a:gd name="T18" fmla="*/ 32 w 49"/>
                    <a:gd name="T19" fmla="*/ 11 h 54"/>
                    <a:gd name="T20" fmla="*/ 36 w 49"/>
                    <a:gd name="T21" fmla="*/ 5 h 54"/>
                    <a:gd name="T22" fmla="*/ 38 w 49"/>
                    <a:gd name="T23" fmla="*/ 5 h 54"/>
                    <a:gd name="T24" fmla="*/ 40 w 49"/>
                    <a:gd name="T25" fmla="*/ 3 h 54"/>
                    <a:gd name="T26" fmla="*/ 41 w 49"/>
                    <a:gd name="T27" fmla="*/ 2 h 54"/>
                    <a:gd name="T28" fmla="*/ 47 w 49"/>
                    <a:gd name="T29" fmla="*/ 8 h 54"/>
                    <a:gd name="T30" fmla="*/ 44 w 49"/>
                    <a:gd name="T31" fmla="*/ 9 h 54"/>
                    <a:gd name="T32" fmla="*/ 42 w 49"/>
                    <a:gd name="T33" fmla="*/ 14 h 54"/>
                    <a:gd name="T34" fmla="*/ 37 w 49"/>
                    <a:gd name="T35" fmla="*/ 21 h 54"/>
                    <a:gd name="T36" fmla="*/ 30 w 49"/>
                    <a:gd name="T37" fmla="*/ 29 h 54"/>
                    <a:gd name="T38" fmla="*/ 29 w 49"/>
                    <a:gd name="T39" fmla="*/ 29 h 54"/>
                    <a:gd name="T40" fmla="*/ 23 w 49"/>
                    <a:gd name="T41" fmla="*/ 39 h 54"/>
                    <a:gd name="T42" fmla="*/ 18 w 49"/>
                    <a:gd name="T43" fmla="*/ 43 h 54"/>
                    <a:gd name="T44" fmla="*/ 13 w 49"/>
                    <a:gd name="T45" fmla="*/ 48 h 54"/>
                    <a:gd name="T46" fmla="*/ 5 w 49"/>
                    <a:gd name="T4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54">
                      <a:moveTo>
                        <a:pt x="5" y="54"/>
                      </a:moveTo>
                      <a:cubicBezTo>
                        <a:pt x="4" y="52"/>
                        <a:pt x="1" y="52"/>
                        <a:pt x="0" y="49"/>
                      </a:cubicBezTo>
                      <a:cubicBezTo>
                        <a:pt x="1" y="48"/>
                        <a:pt x="2" y="47"/>
                        <a:pt x="3" y="47"/>
                      </a:cubicBezTo>
                      <a:cubicBezTo>
                        <a:pt x="3" y="46"/>
                        <a:pt x="3" y="46"/>
                        <a:pt x="3" y="45"/>
                      </a:cubicBezTo>
                      <a:cubicBezTo>
                        <a:pt x="7" y="41"/>
                        <a:pt x="10" y="38"/>
                        <a:pt x="13" y="33"/>
                      </a:cubicBezTo>
                      <a:cubicBezTo>
                        <a:pt x="13" y="33"/>
                        <a:pt x="14" y="33"/>
                        <a:pt x="15" y="33"/>
                      </a:cubicBezTo>
                      <a:cubicBezTo>
                        <a:pt x="16" y="32"/>
                        <a:pt x="17" y="31"/>
                        <a:pt x="17" y="28"/>
                      </a:cubicBezTo>
                      <a:cubicBezTo>
                        <a:pt x="20" y="26"/>
                        <a:pt x="22" y="22"/>
                        <a:pt x="25" y="19"/>
                      </a:cubicBezTo>
                      <a:cubicBezTo>
                        <a:pt x="27" y="17"/>
                        <a:pt x="29" y="15"/>
                        <a:pt x="31" y="13"/>
                      </a:cubicBezTo>
                      <a:cubicBezTo>
                        <a:pt x="31" y="12"/>
                        <a:pt x="31" y="11"/>
                        <a:pt x="32" y="11"/>
                      </a:cubicBezTo>
                      <a:cubicBezTo>
                        <a:pt x="33" y="9"/>
                        <a:pt x="35" y="7"/>
                        <a:pt x="36" y="5"/>
                      </a:cubicBezTo>
                      <a:cubicBezTo>
                        <a:pt x="37" y="5"/>
                        <a:pt x="37" y="5"/>
                        <a:pt x="38" y="5"/>
                      </a:cubicBezTo>
                      <a:cubicBezTo>
                        <a:pt x="38" y="3"/>
                        <a:pt x="39" y="4"/>
                        <a:pt x="40" y="3"/>
                      </a:cubicBezTo>
                      <a:cubicBezTo>
                        <a:pt x="40" y="2"/>
                        <a:pt x="41" y="2"/>
                        <a:pt x="41" y="2"/>
                      </a:cubicBezTo>
                      <a:cubicBezTo>
                        <a:pt x="44" y="0"/>
                        <a:pt x="49" y="4"/>
                        <a:pt x="47" y="8"/>
                      </a:cubicBezTo>
                      <a:cubicBezTo>
                        <a:pt x="46" y="9"/>
                        <a:pt x="45" y="9"/>
                        <a:pt x="44" y="9"/>
                      </a:cubicBezTo>
                      <a:cubicBezTo>
                        <a:pt x="44" y="11"/>
                        <a:pt x="43" y="12"/>
                        <a:pt x="42" y="14"/>
                      </a:cubicBezTo>
                      <a:cubicBezTo>
                        <a:pt x="40" y="16"/>
                        <a:pt x="38" y="18"/>
                        <a:pt x="37" y="21"/>
                      </a:cubicBezTo>
                      <a:cubicBezTo>
                        <a:pt x="34" y="24"/>
                        <a:pt x="32" y="26"/>
                        <a:pt x="30" y="29"/>
                      </a:cubicBezTo>
                      <a:cubicBezTo>
                        <a:pt x="30" y="29"/>
                        <a:pt x="29" y="29"/>
                        <a:pt x="29" y="29"/>
                      </a:cubicBezTo>
                      <a:cubicBezTo>
                        <a:pt x="29" y="34"/>
                        <a:pt x="23" y="34"/>
                        <a:pt x="23" y="39"/>
                      </a:cubicBezTo>
                      <a:cubicBezTo>
                        <a:pt x="21" y="40"/>
                        <a:pt x="20" y="42"/>
                        <a:pt x="18" y="43"/>
                      </a:cubicBezTo>
                      <a:cubicBezTo>
                        <a:pt x="17" y="45"/>
                        <a:pt x="16" y="47"/>
                        <a:pt x="13" y="48"/>
                      </a:cubicBezTo>
                      <a:cubicBezTo>
                        <a:pt x="11" y="51"/>
                        <a:pt x="10" y="54"/>
                        <a:pt x="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 name="Freeform 31">
                  <a:extLst>
                    <a:ext uri="{FF2B5EF4-FFF2-40B4-BE49-F238E27FC236}">
                      <a16:creationId xmlns="" xmlns:a16="http://schemas.microsoft.com/office/drawing/2014/main" id="{C48912F1-18AD-4C49-B0FD-21E5F360F63C}"/>
                    </a:ext>
                  </a:extLst>
                </p:cNvPr>
                <p:cNvSpPr>
                  <a:spLocks/>
                </p:cNvSpPr>
                <p:nvPr/>
              </p:nvSpPr>
              <p:spPr bwMode="auto">
                <a:xfrm>
                  <a:off x="3260" y="2283"/>
                  <a:ext cx="127" cy="146"/>
                </a:xfrm>
                <a:custGeom>
                  <a:avLst/>
                  <a:gdLst>
                    <a:gd name="T0" fmla="*/ 29 w 61"/>
                    <a:gd name="T1" fmla="*/ 1 h 70"/>
                    <a:gd name="T2" fmla="*/ 29 w 61"/>
                    <a:gd name="T3" fmla="*/ 5 h 70"/>
                    <a:gd name="T4" fmla="*/ 16 w 61"/>
                    <a:gd name="T5" fmla="*/ 12 h 70"/>
                    <a:gd name="T6" fmla="*/ 13 w 61"/>
                    <a:gd name="T7" fmla="*/ 22 h 70"/>
                    <a:gd name="T8" fmla="*/ 20 w 61"/>
                    <a:gd name="T9" fmla="*/ 32 h 70"/>
                    <a:gd name="T10" fmla="*/ 30 w 61"/>
                    <a:gd name="T11" fmla="*/ 29 h 70"/>
                    <a:gd name="T12" fmla="*/ 40 w 61"/>
                    <a:gd name="T13" fmla="*/ 29 h 70"/>
                    <a:gd name="T14" fmla="*/ 39 w 61"/>
                    <a:gd name="T15" fmla="*/ 33 h 70"/>
                    <a:gd name="T16" fmla="*/ 30 w 61"/>
                    <a:gd name="T17" fmla="*/ 37 h 70"/>
                    <a:gd name="T18" fmla="*/ 27 w 61"/>
                    <a:gd name="T19" fmla="*/ 45 h 70"/>
                    <a:gd name="T20" fmla="*/ 28 w 61"/>
                    <a:gd name="T21" fmla="*/ 48 h 70"/>
                    <a:gd name="T22" fmla="*/ 30 w 61"/>
                    <a:gd name="T23" fmla="*/ 50 h 70"/>
                    <a:gd name="T24" fmla="*/ 30 w 61"/>
                    <a:gd name="T25" fmla="*/ 51 h 70"/>
                    <a:gd name="T26" fmla="*/ 32 w 61"/>
                    <a:gd name="T27" fmla="*/ 53 h 70"/>
                    <a:gd name="T28" fmla="*/ 35 w 61"/>
                    <a:gd name="T29" fmla="*/ 58 h 70"/>
                    <a:gd name="T30" fmla="*/ 43 w 61"/>
                    <a:gd name="T31" fmla="*/ 57 h 70"/>
                    <a:gd name="T32" fmla="*/ 46 w 61"/>
                    <a:gd name="T33" fmla="*/ 55 h 70"/>
                    <a:gd name="T34" fmla="*/ 49 w 61"/>
                    <a:gd name="T35" fmla="*/ 53 h 70"/>
                    <a:gd name="T36" fmla="*/ 53 w 61"/>
                    <a:gd name="T37" fmla="*/ 52 h 70"/>
                    <a:gd name="T38" fmla="*/ 59 w 61"/>
                    <a:gd name="T39" fmla="*/ 50 h 70"/>
                    <a:gd name="T40" fmla="*/ 60 w 61"/>
                    <a:gd name="T41" fmla="*/ 55 h 70"/>
                    <a:gd name="T42" fmla="*/ 59 w 61"/>
                    <a:gd name="T43" fmla="*/ 55 h 70"/>
                    <a:gd name="T44" fmla="*/ 55 w 61"/>
                    <a:gd name="T45" fmla="*/ 59 h 70"/>
                    <a:gd name="T46" fmla="*/ 51 w 61"/>
                    <a:gd name="T47" fmla="*/ 61 h 70"/>
                    <a:gd name="T48" fmla="*/ 47 w 61"/>
                    <a:gd name="T49" fmla="*/ 64 h 70"/>
                    <a:gd name="T50" fmla="*/ 38 w 61"/>
                    <a:gd name="T51" fmla="*/ 68 h 70"/>
                    <a:gd name="T52" fmla="*/ 34 w 61"/>
                    <a:gd name="T53" fmla="*/ 70 h 70"/>
                    <a:gd name="T54" fmla="*/ 30 w 61"/>
                    <a:gd name="T55" fmla="*/ 68 h 70"/>
                    <a:gd name="T56" fmla="*/ 24 w 61"/>
                    <a:gd name="T57" fmla="*/ 56 h 70"/>
                    <a:gd name="T58" fmla="*/ 22 w 61"/>
                    <a:gd name="T59" fmla="*/ 55 h 70"/>
                    <a:gd name="T60" fmla="*/ 22 w 61"/>
                    <a:gd name="T61" fmla="*/ 53 h 70"/>
                    <a:gd name="T62" fmla="*/ 19 w 61"/>
                    <a:gd name="T63" fmla="*/ 50 h 70"/>
                    <a:gd name="T64" fmla="*/ 19 w 61"/>
                    <a:gd name="T65" fmla="*/ 48 h 70"/>
                    <a:gd name="T66" fmla="*/ 11 w 61"/>
                    <a:gd name="T67" fmla="*/ 36 h 70"/>
                    <a:gd name="T68" fmla="*/ 9 w 61"/>
                    <a:gd name="T69" fmla="*/ 32 h 70"/>
                    <a:gd name="T70" fmla="*/ 6 w 61"/>
                    <a:gd name="T71" fmla="*/ 28 h 70"/>
                    <a:gd name="T72" fmla="*/ 5 w 61"/>
                    <a:gd name="T73" fmla="*/ 25 h 70"/>
                    <a:gd name="T74" fmla="*/ 3 w 61"/>
                    <a:gd name="T75" fmla="*/ 21 h 70"/>
                    <a:gd name="T76" fmla="*/ 1 w 61"/>
                    <a:gd name="T77" fmla="*/ 18 h 70"/>
                    <a:gd name="T78" fmla="*/ 6 w 61"/>
                    <a:gd name="T79" fmla="*/ 13 h 70"/>
                    <a:gd name="T80" fmla="*/ 9 w 61"/>
                    <a:gd name="T81" fmla="*/ 11 h 70"/>
                    <a:gd name="T82" fmla="*/ 10 w 61"/>
                    <a:gd name="T83" fmla="*/ 9 h 70"/>
                    <a:gd name="T84" fmla="*/ 24 w 61"/>
                    <a:gd name="T85" fmla="*/ 0 h 70"/>
                    <a:gd name="T86" fmla="*/ 25 w 61"/>
                    <a:gd name="T87" fmla="*/ 0 h 70"/>
                    <a:gd name="T88" fmla="*/ 29 w 61"/>
                    <a:gd name="T89"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 h="70">
                      <a:moveTo>
                        <a:pt x="29" y="1"/>
                      </a:moveTo>
                      <a:cubicBezTo>
                        <a:pt x="30" y="3"/>
                        <a:pt x="29" y="4"/>
                        <a:pt x="29" y="5"/>
                      </a:cubicBezTo>
                      <a:cubicBezTo>
                        <a:pt x="24" y="7"/>
                        <a:pt x="21" y="11"/>
                        <a:pt x="16" y="12"/>
                      </a:cubicBezTo>
                      <a:cubicBezTo>
                        <a:pt x="13" y="14"/>
                        <a:pt x="10" y="19"/>
                        <a:pt x="13" y="22"/>
                      </a:cubicBezTo>
                      <a:cubicBezTo>
                        <a:pt x="14" y="27"/>
                        <a:pt x="18" y="29"/>
                        <a:pt x="20" y="32"/>
                      </a:cubicBezTo>
                      <a:cubicBezTo>
                        <a:pt x="25" y="34"/>
                        <a:pt x="27" y="31"/>
                        <a:pt x="30" y="29"/>
                      </a:cubicBezTo>
                      <a:cubicBezTo>
                        <a:pt x="33" y="28"/>
                        <a:pt x="38" y="26"/>
                        <a:pt x="40" y="29"/>
                      </a:cubicBezTo>
                      <a:cubicBezTo>
                        <a:pt x="39" y="30"/>
                        <a:pt x="39" y="31"/>
                        <a:pt x="39" y="33"/>
                      </a:cubicBezTo>
                      <a:cubicBezTo>
                        <a:pt x="35" y="34"/>
                        <a:pt x="34" y="36"/>
                        <a:pt x="30" y="37"/>
                      </a:cubicBezTo>
                      <a:cubicBezTo>
                        <a:pt x="28" y="39"/>
                        <a:pt x="27" y="42"/>
                        <a:pt x="27" y="45"/>
                      </a:cubicBezTo>
                      <a:cubicBezTo>
                        <a:pt x="28" y="45"/>
                        <a:pt x="28" y="47"/>
                        <a:pt x="28" y="48"/>
                      </a:cubicBezTo>
                      <a:cubicBezTo>
                        <a:pt x="29" y="49"/>
                        <a:pt x="30" y="49"/>
                        <a:pt x="30" y="50"/>
                      </a:cubicBezTo>
                      <a:cubicBezTo>
                        <a:pt x="30" y="50"/>
                        <a:pt x="30" y="51"/>
                        <a:pt x="30" y="51"/>
                      </a:cubicBezTo>
                      <a:cubicBezTo>
                        <a:pt x="31" y="52"/>
                        <a:pt x="32" y="52"/>
                        <a:pt x="32" y="53"/>
                      </a:cubicBezTo>
                      <a:cubicBezTo>
                        <a:pt x="33" y="54"/>
                        <a:pt x="34" y="56"/>
                        <a:pt x="35" y="58"/>
                      </a:cubicBezTo>
                      <a:cubicBezTo>
                        <a:pt x="37" y="59"/>
                        <a:pt x="41" y="58"/>
                        <a:pt x="43" y="57"/>
                      </a:cubicBezTo>
                      <a:cubicBezTo>
                        <a:pt x="43" y="56"/>
                        <a:pt x="44" y="56"/>
                        <a:pt x="46" y="55"/>
                      </a:cubicBezTo>
                      <a:cubicBezTo>
                        <a:pt x="47" y="55"/>
                        <a:pt x="48" y="53"/>
                        <a:pt x="49" y="53"/>
                      </a:cubicBezTo>
                      <a:cubicBezTo>
                        <a:pt x="50" y="52"/>
                        <a:pt x="52" y="52"/>
                        <a:pt x="53" y="52"/>
                      </a:cubicBezTo>
                      <a:cubicBezTo>
                        <a:pt x="55" y="51"/>
                        <a:pt x="56" y="50"/>
                        <a:pt x="59" y="50"/>
                      </a:cubicBezTo>
                      <a:cubicBezTo>
                        <a:pt x="60" y="51"/>
                        <a:pt x="61" y="52"/>
                        <a:pt x="60" y="55"/>
                      </a:cubicBezTo>
                      <a:cubicBezTo>
                        <a:pt x="60" y="55"/>
                        <a:pt x="59" y="55"/>
                        <a:pt x="59" y="55"/>
                      </a:cubicBezTo>
                      <a:cubicBezTo>
                        <a:pt x="57" y="56"/>
                        <a:pt x="56" y="58"/>
                        <a:pt x="55" y="59"/>
                      </a:cubicBezTo>
                      <a:cubicBezTo>
                        <a:pt x="54" y="60"/>
                        <a:pt x="52" y="60"/>
                        <a:pt x="51" y="61"/>
                      </a:cubicBezTo>
                      <a:cubicBezTo>
                        <a:pt x="50" y="62"/>
                        <a:pt x="48" y="63"/>
                        <a:pt x="47" y="64"/>
                      </a:cubicBezTo>
                      <a:cubicBezTo>
                        <a:pt x="45" y="65"/>
                        <a:pt x="41" y="66"/>
                        <a:pt x="38" y="68"/>
                      </a:cubicBezTo>
                      <a:cubicBezTo>
                        <a:pt x="37" y="69"/>
                        <a:pt x="35" y="70"/>
                        <a:pt x="34" y="70"/>
                      </a:cubicBezTo>
                      <a:cubicBezTo>
                        <a:pt x="32" y="70"/>
                        <a:pt x="32" y="68"/>
                        <a:pt x="30" y="68"/>
                      </a:cubicBezTo>
                      <a:cubicBezTo>
                        <a:pt x="29" y="63"/>
                        <a:pt x="25" y="61"/>
                        <a:pt x="24" y="56"/>
                      </a:cubicBezTo>
                      <a:cubicBezTo>
                        <a:pt x="24" y="55"/>
                        <a:pt x="22" y="55"/>
                        <a:pt x="22" y="55"/>
                      </a:cubicBezTo>
                      <a:cubicBezTo>
                        <a:pt x="22" y="54"/>
                        <a:pt x="22" y="53"/>
                        <a:pt x="22" y="53"/>
                      </a:cubicBezTo>
                      <a:cubicBezTo>
                        <a:pt x="21" y="52"/>
                        <a:pt x="20" y="51"/>
                        <a:pt x="19" y="50"/>
                      </a:cubicBezTo>
                      <a:cubicBezTo>
                        <a:pt x="19" y="49"/>
                        <a:pt x="19" y="49"/>
                        <a:pt x="19" y="48"/>
                      </a:cubicBezTo>
                      <a:cubicBezTo>
                        <a:pt x="16" y="45"/>
                        <a:pt x="14" y="40"/>
                        <a:pt x="11" y="36"/>
                      </a:cubicBezTo>
                      <a:cubicBezTo>
                        <a:pt x="11" y="35"/>
                        <a:pt x="9" y="34"/>
                        <a:pt x="9" y="32"/>
                      </a:cubicBezTo>
                      <a:cubicBezTo>
                        <a:pt x="8" y="31"/>
                        <a:pt x="7" y="29"/>
                        <a:pt x="6" y="28"/>
                      </a:cubicBezTo>
                      <a:cubicBezTo>
                        <a:pt x="6" y="27"/>
                        <a:pt x="5" y="26"/>
                        <a:pt x="5" y="25"/>
                      </a:cubicBezTo>
                      <a:cubicBezTo>
                        <a:pt x="4" y="24"/>
                        <a:pt x="3" y="23"/>
                        <a:pt x="3" y="21"/>
                      </a:cubicBezTo>
                      <a:cubicBezTo>
                        <a:pt x="2" y="20"/>
                        <a:pt x="0" y="19"/>
                        <a:pt x="1" y="18"/>
                      </a:cubicBezTo>
                      <a:cubicBezTo>
                        <a:pt x="1" y="15"/>
                        <a:pt x="4" y="14"/>
                        <a:pt x="6" y="13"/>
                      </a:cubicBezTo>
                      <a:cubicBezTo>
                        <a:pt x="7" y="12"/>
                        <a:pt x="7" y="11"/>
                        <a:pt x="9" y="11"/>
                      </a:cubicBezTo>
                      <a:cubicBezTo>
                        <a:pt x="10" y="10"/>
                        <a:pt x="10" y="10"/>
                        <a:pt x="10" y="9"/>
                      </a:cubicBezTo>
                      <a:cubicBezTo>
                        <a:pt x="14" y="7"/>
                        <a:pt x="20" y="2"/>
                        <a:pt x="24" y="0"/>
                      </a:cubicBezTo>
                      <a:cubicBezTo>
                        <a:pt x="24" y="0"/>
                        <a:pt x="25" y="0"/>
                        <a:pt x="25" y="0"/>
                      </a:cubicBezTo>
                      <a:cubicBezTo>
                        <a:pt x="27" y="0"/>
                        <a:pt x="28" y="1"/>
                        <a:pt x="2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 name="Freeform 32">
                  <a:extLst>
                    <a:ext uri="{FF2B5EF4-FFF2-40B4-BE49-F238E27FC236}">
                      <a16:creationId xmlns="" xmlns:a16="http://schemas.microsoft.com/office/drawing/2014/main" id="{9992BEEE-3F0F-4DD2-A111-CF7457282DA2}"/>
                    </a:ext>
                  </a:extLst>
                </p:cNvPr>
                <p:cNvSpPr>
                  <a:spLocks noEditPoints="1"/>
                </p:cNvSpPr>
                <p:nvPr/>
              </p:nvSpPr>
              <p:spPr bwMode="auto">
                <a:xfrm>
                  <a:off x="2633" y="2300"/>
                  <a:ext cx="117" cy="141"/>
                </a:xfrm>
                <a:custGeom>
                  <a:avLst/>
                  <a:gdLst>
                    <a:gd name="T0" fmla="*/ 28 w 56"/>
                    <a:gd name="T1" fmla="*/ 49 h 68"/>
                    <a:gd name="T2" fmla="*/ 29 w 56"/>
                    <a:gd name="T3" fmla="*/ 46 h 68"/>
                    <a:gd name="T4" fmla="*/ 20 w 56"/>
                    <a:gd name="T5" fmla="*/ 41 h 68"/>
                    <a:gd name="T6" fmla="*/ 17 w 56"/>
                    <a:gd name="T7" fmla="*/ 42 h 68"/>
                    <a:gd name="T8" fmla="*/ 9 w 56"/>
                    <a:gd name="T9" fmla="*/ 50 h 68"/>
                    <a:gd name="T10" fmla="*/ 0 w 56"/>
                    <a:gd name="T11" fmla="*/ 48 h 68"/>
                    <a:gd name="T12" fmla="*/ 3 w 56"/>
                    <a:gd name="T13" fmla="*/ 43 h 68"/>
                    <a:gd name="T14" fmla="*/ 8 w 56"/>
                    <a:gd name="T15" fmla="*/ 38 h 68"/>
                    <a:gd name="T16" fmla="*/ 8 w 56"/>
                    <a:gd name="T17" fmla="*/ 37 h 68"/>
                    <a:gd name="T18" fmla="*/ 15 w 56"/>
                    <a:gd name="T19" fmla="*/ 30 h 68"/>
                    <a:gd name="T20" fmla="*/ 21 w 56"/>
                    <a:gd name="T21" fmla="*/ 26 h 68"/>
                    <a:gd name="T22" fmla="*/ 20 w 56"/>
                    <a:gd name="T23" fmla="*/ 24 h 68"/>
                    <a:gd name="T24" fmla="*/ 29 w 56"/>
                    <a:gd name="T25" fmla="*/ 15 h 68"/>
                    <a:gd name="T26" fmla="*/ 31 w 56"/>
                    <a:gd name="T27" fmla="*/ 14 h 68"/>
                    <a:gd name="T28" fmla="*/ 41 w 56"/>
                    <a:gd name="T29" fmla="*/ 3 h 68"/>
                    <a:gd name="T30" fmla="*/ 44 w 56"/>
                    <a:gd name="T31" fmla="*/ 1 h 68"/>
                    <a:gd name="T32" fmla="*/ 50 w 56"/>
                    <a:gd name="T33" fmla="*/ 1 h 68"/>
                    <a:gd name="T34" fmla="*/ 55 w 56"/>
                    <a:gd name="T35" fmla="*/ 5 h 68"/>
                    <a:gd name="T36" fmla="*/ 55 w 56"/>
                    <a:gd name="T37" fmla="*/ 12 h 68"/>
                    <a:gd name="T38" fmla="*/ 53 w 56"/>
                    <a:gd name="T39" fmla="*/ 14 h 68"/>
                    <a:gd name="T40" fmla="*/ 45 w 56"/>
                    <a:gd name="T41" fmla="*/ 36 h 68"/>
                    <a:gd name="T42" fmla="*/ 42 w 56"/>
                    <a:gd name="T43" fmla="*/ 42 h 68"/>
                    <a:gd name="T44" fmla="*/ 41 w 56"/>
                    <a:gd name="T45" fmla="*/ 48 h 68"/>
                    <a:gd name="T46" fmla="*/ 39 w 56"/>
                    <a:gd name="T47" fmla="*/ 49 h 68"/>
                    <a:gd name="T48" fmla="*/ 39 w 56"/>
                    <a:gd name="T49" fmla="*/ 51 h 68"/>
                    <a:gd name="T50" fmla="*/ 38 w 56"/>
                    <a:gd name="T51" fmla="*/ 53 h 68"/>
                    <a:gd name="T52" fmla="*/ 35 w 56"/>
                    <a:gd name="T53" fmla="*/ 60 h 68"/>
                    <a:gd name="T54" fmla="*/ 35 w 56"/>
                    <a:gd name="T55" fmla="*/ 61 h 68"/>
                    <a:gd name="T56" fmla="*/ 33 w 56"/>
                    <a:gd name="T57" fmla="*/ 63 h 68"/>
                    <a:gd name="T58" fmla="*/ 31 w 56"/>
                    <a:gd name="T59" fmla="*/ 67 h 68"/>
                    <a:gd name="T60" fmla="*/ 26 w 56"/>
                    <a:gd name="T61" fmla="*/ 66 h 68"/>
                    <a:gd name="T62" fmla="*/ 24 w 56"/>
                    <a:gd name="T63" fmla="*/ 64 h 68"/>
                    <a:gd name="T64" fmla="*/ 25 w 56"/>
                    <a:gd name="T65" fmla="*/ 61 h 68"/>
                    <a:gd name="T66" fmla="*/ 28 w 56"/>
                    <a:gd name="T67" fmla="*/ 49 h 68"/>
                    <a:gd name="T68" fmla="*/ 34 w 56"/>
                    <a:gd name="T69" fmla="*/ 25 h 68"/>
                    <a:gd name="T70" fmla="*/ 29 w 56"/>
                    <a:gd name="T71" fmla="*/ 34 h 68"/>
                    <a:gd name="T72" fmla="*/ 37 w 56"/>
                    <a:gd name="T73" fmla="*/ 30 h 68"/>
                    <a:gd name="T74" fmla="*/ 37 w 56"/>
                    <a:gd name="T75" fmla="*/ 28 h 68"/>
                    <a:gd name="T76" fmla="*/ 38 w 56"/>
                    <a:gd name="T77" fmla="*/ 24 h 68"/>
                    <a:gd name="T78" fmla="*/ 34 w 56"/>
                    <a:gd name="T79" fmla="*/ 2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 h="68">
                      <a:moveTo>
                        <a:pt x="28" y="49"/>
                      </a:moveTo>
                      <a:cubicBezTo>
                        <a:pt x="28" y="48"/>
                        <a:pt x="29" y="47"/>
                        <a:pt x="29" y="46"/>
                      </a:cubicBezTo>
                      <a:cubicBezTo>
                        <a:pt x="28" y="43"/>
                        <a:pt x="23" y="40"/>
                        <a:pt x="20" y="41"/>
                      </a:cubicBezTo>
                      <a:cubicBezTo>
                        <a:pt x="19" y="41"/>
                        <a:pt x="18" y="42"/>
                        <a:pt x="17" y="42"/>
                      </a:cubicBezTo>
                      <a:cubicBezTo>
                        <a:pt x="14" y="44"/>
                        <a:pt x="10" y="47"/>
                        <a:pt x="9" y="50"/>
                      </a:cubicBezTo>
                      <a:cubicBezTo>
                        <a:pt x="6" y="53"/>
                        <a:pt x="0" y="52"/>
                        <a:pt x="0" y="48"/>
                      </a:cubicBezTo>
                      <a:cubicBezTo>
                        <a:pt x="0" y="47"/>
                        <a:pt x="3" y="44"/>
                        <a:pt x="3" y="43"/>
                      </a:cubicBezTo>
                      <a:cubicBezTo>
                        <a:pt x="5" y="41"/>
                        <a:pt x="6" y="39"/>
                        <a:pt x="8" y="38"/>
                      </a:cubicBezTo>
                      <a:cubicBezTo>
                        <a:pt x="8" y="38"/>
                        <a:pt x="8" y="37"/>
                        <a:pt x="8" y="37"/>
                      </a:cubicBezTo>
                      <a:cubicBezTo>
                        <a:pt x="11" y="35"/>
                        <a:pt x="13" y="33"/>
                        <a:pt x="15" y="30"/>
                      </a:cubicBezTo>
                      <a:cubicBezTo>
                        <a:pt x="17" y="29"/>
                        <a:pt x="18" y="27"/>
                        <a:pt x="21" y="26"/>
                      </a:cubicBezTo>
                      <a:cubicBezTo>
                        <a:pt x="21" y="25"/>
                        <a:pt x="20" y="25"/>
                        <a:pt x="20" y="24"/>
                      </a:cubicBezTo>
                      <a:cubicBezTo>
                        <a:pt x="23" y="21"/>
                        <a:pt x="27" y="18"/>
                        <a:pt x="29" y="15"/>
                      </a:cubicBezTo>
                      <a:cubicBezTo>
                        <a:pt x="30" y="14"/>
                        <a:pt x="31" y="14"/>
                        <a:pt x="31" y="14"/>
                      </a:cubicBezTo>
                      <a:cubicBezTo>
                        <a:pt x="34" y="11"/>
                        <a:pt x="38" y="5"/>
                        <a:pt x="41" y="3"/>
                      </a:cubicBezTo>
                      <a:cubicBezTo>
                        <a:pt x="42" y="2"/>
                        <a:pt x="43" y="2"/>
                        <a:pt x="44" y="1"/>
                      </a:cubicBezTo>
                      <a:cubicBezTo>
                        <a:pt x="44" y="0"/>
                        <a:pt x="49" y="0"/>
                        <a:pt x="50" y="1"/>
                      </a:cubicBezTo>
                      <a:cubicBezTo>
                        <a:pt x="52" y="2"/>
                        <a:pt x="52" y="4"/>
                        <a:pt x="55" y="5"/>
                      </a:cubicBezTo>
                      <a:cubicBezTo>
                        <a:pt x="56" y="7"/>
                        <a:pt x="56" y="9"/>
                        <a:pt x="55" y="12"/>
                      </a:cubicBezTo>
                      <a:cubicBezTo>
                        <a:pt x="55" y="13"/>
                        <a:pt x="54" y="13"/>
                        <a:pt x="53" y="14"/>
                      </a:cubicBezTo>
                      <a:cubicBezTo>
                        <a:pt x="51" y="22"/>
                        <a:pt x="49" y="29"/>
                        <a:pt x="45" y="36"/>
                      </a:cubicBezTo>
                      <a:cubicBezTo>
                        <a:pt x="45" y="38"/>
                        <a:pt x="44" y="40"/>
                        <a:pt x="42" y="42"/>
                      </a:cubicBezTo>
                      <a:cubicBezTo>
                        <a:pt x="42" y="44"/>
                        <a:pt x="41" y="45"/>
                        <a:pt x="41" y="48"/>
                      </a:cubicBezTo>
                      <a:cubicBezTo>
                        <a:pt x="41" y="48"/>
                        <a:pt x="40" y="49"/>
                        <a:pt x="39" y="49"/>
                      </a:cubicBezTo>
                      <a:cubicBezTo>
                        <a:pt x="39" y="50"/>
                        <a:pt x="40" y="50"/>
                        <a:pt x="39" y="51"/>
                      </a:cubicBezTo>
                      <a:cubicBezTo>
                        <a:pt x="39" y="52"/>
                        <a:pt x="38" y="52"/>
                        <a:pt x="38" y="53"/>
                      </a:cubicBezTo>
                      <a:cubicBezTo>
                        <a:pt x="39" y="55"/>
                        <a:pt x="36" y="57"/>
                        <a:pt x="35" y="60"/>
                      </a:cubicBezTo>
                      <a:cubicBezTo>
                        <a:pt x="35" y="60"/>
                        <a:pt x="35" y="61"/>
                        <a:pt x="35" y="61"/>
                      </a:cubicBezTo>
                      <a:cubicBezTo>
                        <a:pt x="34" y="62"/>
                        <a:pt x="33" y="63"/>
                        <a:pt x="33" y="63"/>
                      </a:cubicBezTo>
                      <a:cubicBezTo>
                        <a:pt x="32" y="65"/>
                        <a:pt x="32" y="66"/>
                        <a:pt x="31" y="67"/>
                      </a:cubicBezTo>
                      <a:cubicBezTo>
                        <a:pt x="29" y="68"/>
                        <a:pt x="28" y="67"/>
                        <a:pt x="26" y="66"/>
                      </a:cubicBezTo>
                      <a:cubicBezTo>
                        <a:pt x="25" y="65"/>
                        <a:pt x="24" y="65"/>
                        <a:pt x="24" y="64"/>
                      </a:cubicBezTo>
                      <a:cubicBezTo>
                        <a:pt x="24" y="63"/>
                        <a:pt x="25" y="62"/>
                        <a:pt x="25" y="61"/>
                      </a:cubicBezTo>
                      <a:cubicBezTo>
                        <a:pt x="26" y="57"/>
                        <a:pt x="26" y="52"/>
                        <a:pt x="28" y="49"/>
                      </a:cubicBezTo>
                      <a:close/>
                      <a:moveTo>
                        <a:pt x="34" y="25"/>
                      </a:moveTo>
                      <a:cubicBezTo>
                        <a:pt x="31" y="26"/>
                        <a:pt x="28" y="29"/>
                        <a:pt x="29" y="34"/>
                      </a:cubicBezTo>
                      <a:cubicBezTo>
                        <a:pt x="33" y="35"/>
                        <a:pt x="35" y="33"/>
                        <a:pt x="37" y="30"/>
                      </a:cubicBezTo>
                      <a:cubicBezTo>
                        <a:pt x="37" y="29"/>
                        <a:pt x="37" y="29"/>
                        <a:pt x="37" y="28"/>
                      </a:cubicBezTo>
                      <a:cubicBezTo>
                        <a:pt x="38" y="27"/>
                        <a:pt x="39" y="26"/>
                        <a:pt x="38" y="24"/>
                      </a:cubicBezTo>
                      <a:cubicBezTo>
                        <a:pt x="37" y="23"/>
                        <a:pt x="35" y="24"/>
                        <a:pt x="3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0" name="Freeform 33">
                  <a:extLst>
                    <a:ext uri="{FF2B5EF4-FFF2-40B4-BE49-F238E27FC236}">
                      <a16:creationId xmlns="" xmlns:a16="http://schemas.microsoft.com/office/drawing/2014/main" id="{BD89179B-213A-49AB-9202-67563E9FCF8B}"/>
                    </a:ext>
                  </a:extLst>
                </p:cNvPr>
                <p:cNvSpPr>
                  <a:spLocks/>
                </p:cNvSpPr>
                <p:nvPr/>
              </p:nvSpPr>
              <p:spPr bwMode="auto">
                <a:xfrm>
                  <a:off x="3181" y="2320"/>
                  <a:ext cx="94" cy="146"/>
                </a:xfrm>
                <a:custGeom>
                  <a:avLst/>
                  <a:gdLst>
                    <a:gd name="T0" fmla="*/ 15 w 45"/>
                    <a:gd name="T1" fmla="*/ 21 h 70"/>
                    <a:gd name="T2" fmla="*/ 15 w 45"/>
                    <a:gd name="T3" fmla="*/ 22 h 70"/>
                    <a:gd name="T4" fmla="*/ 24 w 45"/>
                    <a:gd name="T5" fmla="*/ 34 h 70"/>
                    <a:gd name="T6" fmla="*/ 24 w 45"/>
                    <a:gd name="T7" fmla="*/ 36 h 70"/>
                    <a:gd name="T8" fmla="*/ 29 w 45"/>
                    <a:gd name="T9" fmla="*/ 38 h 70"/>
                    <a:gd name="T10" fmla="*/ 29 w 45"/>
                    <a:gd name="T11" fmla="*/ 30 h 70"/>
                    <a:gd name="T12" fmla="*/ 28 w 45"/>
                    <a:gd name="T13" fmla="*/ 20 h 70"/>
                    <a:gd name="T14" fmla="*/ 28 w 45"/>
                    <a:gd name="T15" fmla="*/ 16 h 70"/>
                    <a:gd name="T16" fmla="*/ 26 w 45"/>
                    <a:gd name="T17" fmla="*/ 4 h 70"/>
                    <a:gd name="T18" fmla="*/ 33 w 45"/>
                    <a:gd name="T19" fmla="*/ 0 h 70"/>
                    <a:gd name="T20" fmla="*/ 37 w 45"/>
                    <a:gd name="T21" fmla="*/ 6 h 70"/>
                    <a:gd name="T22" fmla="*/ 36 w 45"/>
                    <a:gd name="T23" fmla="*/ 8 h 70"/>
                    <a:gd name="T24" fmla="*/ 37 w 45"/>
                    <a:gd name="T25" fmla="*/ 12 h 70"/>
                    <a:gd name="T26" fmla="*/ 38 w 45"/>
                    <a:gd name="T27" fmla="*/ 20 h 70"/>
                    <a:gd name="T28" fmla="*/ 39 w 45"/>
                    <a:gd name="T29" fmla="*/ 23 h 70"/>
                    <a:gd name="T30" fmla="*/ 39 w 45"/>
                    <a:gd name="T31" fmla="*/ 26 h 70"/>
                    <a:gd name="T32" fmla="*/ 40 w 45"/>
                    <a:gd name="T33" fmla="*/ 29 h 70"/>
                    <a:gd name="T34" fmla="*/ 40 w 45"/>
                    <a:gd name="T35" fmla="*/ 34 h 70"/>
                    <a:gd name="T36" fmla="*/ 40 w 45"/>
                    <a:gd name="T37" fmla="*/ 40 h 70"/>
                    <a:gd name="T38" fmla="*/ 42 w 45"/>
                    <a:gd name="T39" fmla="*/ 44 h 70"/>
                    <a:gd name="T40" fmla="*/ 42 w 45"/>
                    <a:gd name="T41" fmla="*/ 48 h 70"/>
                    <a:gd name="T42" fmla="*/ 43 w 45"/>
                    <a:gd name="T43" fmla="*/ 51 h 70"/>
                    <a:gd name="T44" fmla="*/ 43 w 45"/>
                    <a:gd name="T45" fmla="*/ 53 h 70"/>
                    <a:gd name="T46" fmla="*/ 45 w 45"/>
                    <a:gd name="T47" fmla="*/ 64 h 70"/>
                    <a:gd name="T48" fmla="*/ 43 w 45"/>
                    <a:gd name="T49" fmla="*/ 67 h 70"/>
                    <a:gd name="T50" fmla="*/ 41 w 45"/>
                    <a:gd name="T51" fmla="*/ 67 h 70"/>
                    <a:gd name="T52" fmla="*/ 36 w 45"/>
                    <a:gd name="T53" fmla="*/ 68 h 70"/>
                    <a:gd name="T54" fmla="*/ 33 w 45"/>
                    <a:gd name="T55" fmla="*/ 65 h 70"/>
                    <a:gd name="T56" fmla="*/ 29 w 45"/>
                    <a:gd name="T57" fmla="*/ 62 h 70"/>
                    <a:gd name="T58" fmla="*/ 28 w 45"/>
                    <a:gd name="T59" fmla="*/ 60 h 70"/>
                    <a:gd name="T60" fmla="*/ 23 w 45"/>
                    <a:gd name="T61" fmla="*/ 53 h 70"/>
                    <a:gd name="T62" fmla="*/ 24 w 45"/>
                    <a:gd name="T63" fmla="*/ 52 h 70"/>
                    <a:gd name="T64" fmla="*/ 21 w 45"/>
                    <a:gd name="T65" fmla="*/ 49 h 70"/>
                    <a:gd name="T66" fmla="*/ 16 w 45"/>
                    <a:gd name="T67" fmla="*/ 41 h 70"/>
                    <a:gd name="T68" fmla="*/ 12 w 45"/>
                    <a:gd name="T69" fmla="*/ 36 h 70"/>
                    <a:gd name="T70" fmla="*/ 8 w 45"/>
                    <a:gd name="T71" fmla="*/ 30 h 70"/>
                    <a:gd name="T72" fmla="*/ 3 w 45"/>
                    <a:gd name="T73" fmla="*/ 22 h 70"/>
                    <a:gd name="T74" fmla="*/ 0 w 45"/>
                    <a:gd name="T75" fmla="*/ 17 h 70"/>
                    <a:gd name="T76" fmla="*/ 7 w 45"/>
                    <a:gd name="T77" fmla="*/ 12 h 70"/>
                    <a:gd name="T78" fmla="*/ 15 w 45"/>
                    <a:gd name="T79" fmla="*/ 2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 h="70">
                      <a:moveTo>
                        <a:pt x="15" y="21"/>
                      </a:moveTo>
                      <a:cubicBezTo>
                        <a:pt x="15" y="21"/>
                        <a:pt x="15" y="22"/>
                        <a:pt x="15" y="22"/>
                      </a:cubicBezTo>
                      <a:cubicBezTo>
                        <a:pt x="19" y="26"/>
                        <a:pt x="20" y="31"/>
                        <a:pt x="24" y="34"/>
                      </a:cubicBezTo>
                      <a:cubicBezTo>
                        <a:pt x="24" y="35"/>
                        <a:pt x="24" y="36"/>
                        <a:pt x="24" y="36"/>
                      </a:cubicBezTo>
                      <a:cubicBezTo>
                        <a:pt x="26" y="36"/>
                        <a:pt x="27" y="39"/>
                        <a:pt x="29" y="38"/>
                      </a:cubicBezTo>
                      <a:cubicBezTo>
                        <a:pt x="30" y="38"/>
                        <a:pt x="30" y="33"/>
                        <a:pt x="29" y="30"/>
                      </a:cubicBezTo>
                      <a:cubicBezTo>
                        <a:pt x="29" y="27"/>
                        <a:pt x="28" y="24"/>
                        <a:pt x="28" y="20"/>
                      </a:cubicBezTo>
                      <a:cubicBezTo>
                        <a:pt x="28" y="19"/>
                        <a:pt x="28" y="17"/>
                        <a:pt x="28" y="16"/>
                      </a:cubicBezTo>
                      <a:cubicBezTo>
                        <a:pt x="27" y="14"/>
                        <a:pt x="25" y="8"/>
                        <a:pt x="26" y="4"/>
                      </a:cubicBezTo>
                      <a:cubicBezTo>
                        <a:pt x="27" y="1"/>
                        <a:pt x="30" y="1"/>
                        <a:pt x="33" y="0"/>
                      </a:cubicBezTo>
                      <a:cubicBezTo>
                        <a:pt x="35" y="1"/>
                        <a:pt x="36" y="4"/>
                        <a:pt x="37" y="6"/>
                      </a:cubicBezTo>
                      <a:cubicBezTo>
                        <a:pt x="37" y="7"/>
                        <a:pt x="36" y="7"/>
                        <a:pt x="36" y="8"/>
                      </a:cubicBezTo>
                      <a:cubicBezTo>
                        <a:pt x="36" y="9"/>
                        <a:pt x="37" y="10"/>
                        <a:pt x="37" y="12"/>
                      </a:cubicBezTo>
                      <a:cubicBezTo>
                        <a:pt x="38" y="14"/>
                        <a:pt x="37" y="18"/>
                        <a:pt x="38" y="20"/>
                      </a:cubicBezTo>
                      <a:cubicBezTo>
                        <a:pt x="38" y="21"/>
                        <a:pt x="39" y="22"/>
                        <a:pt x="39" y="23"/>
                      </a:cubicBezTo>
                      <a:cubicBezTo>
                        <a:pt x="39" y="24"/>
                        <a:pt x="39" y="25"/>
                        <a:pt x="39" y="26"/>
                      </a:cubicBezTo>
                      <a:cubicBezTo>
                        <a:pt x="39" y="27"/>
                        <a:pt x="40" y="28"/>
                        <a:pt x="40" y="29"/>
                      </a:cubicBezTo>
                      <a:cubicBezTo>
                        <a:pt x="40" y="30"/>
                        <a:pt x="40" y="32"/>
                        <a:pt x="40" y="34"/>
                      </a:cubicBezTo>
                      <a:cubicBezTo>
                        <a:pt x="40" y="36"/>
                        <a:pt x="40" y="38"/>
                        <a:pt x="40" y="40"/>
                      </a:cubicBezTo>
                      <a:cubicBezTo>
                        <a:pt x="41" y="42"/>
                        <a:pt x="41" y="43"/>
                        <a:pt x="42" y="44"/>
                      </a:cubicBezTo>
                      <a:cubicBezTo>
                        <a:pt x="42" y="45"/>
                        <a:pt x="42" y="47"/>
                        <a:pt x="42" y="48"/>
                      </a:cubicBezTo>
                      <a:cubicBezTo>
                        <a:pt x="43" y="49"/>
                        <a:pt x="43" y="50"/>
                        <a:pt x="43" y="51"/>
                      </a:cubicBezTo>
                      <a:cubicBezTo>
                        <a:pt x="43" y="52"/>
                        <a:pt x="43" y="52"/>
                        <a:pt x="43" y="53"/>
                      </a:cubicBezTo>
                      <a:cubicBezTo>
                        <a:pt x="43" y="55"/>
                        <a:pt x="45" y="62"/>
                        <a:pt x="45" y="64"/>
                      </a:cubicBezTo>
                      <a:cubicBezTo>
                        <a:pt x="45" y="64"/>
                        <a:pt x="43" y="66"/>
                        <a:pt x="43" y="67"/>
                      </a:cubicBezTo>
                      <a:cubicBezTo>
                        <a:pt x="42" y="67"/>
                        <a:pt x="42" y="67"/>
                        <a:pt x="41" y="67"/>
                      </a:cubicBezTo>
                      <a:cubicBezTo>
                        <a:pt x="39" y="68"/>
                        <a:pt x="39" y="70"/>
                        <a:pt x="36" y="68"/>
                      </a:cubicBezTo>
                      <a:cubicBezTo>
                        <a:pt x="35" y="68"/>
                        <a:pt x="34" y="66"/>
                        <a:pt x="33" y="65"/>
                      </a:cubicBezTo>
                      <a:cubicBezTo>
                        <a:pt x="31" y="64"/>
                        <a:pt x="30" y="63"/>
                        <a:pt x="29" y="62"/>
                      </a:cubicBezTo>
                      <a:cubicBezTo>
                        <a:pt x="28" y="61"/>
                        <a:pt x="28" y="60"/>
                        <a:pt x="28" y="60"/>
                      </a:cubicBezTo>
                      <a:cubicBezTo>
                        <a:pt x="27" y="58"/>
                        <a:pt x="25" y="55"/>
                        <a:pt x="23" y="53"/>
                      </a:cubicBezTo>
                      <a:cubicBezTo>
                        <a:pt x="23" y="53"/>
                        <a:pt x="24" y="52"/>
                        <a:pt x="24" y="52"/>
                      </a:cubicBezTo>
                      <a:cubicBezTo>
                        <a:pt x="23" y="51"/>
                        <a:pt x="22" y="50"/>
                        <a:pt x="21" y="49"/>
                      </a:cubicBezTo>
                      <a:cubicBezTo>
                        <a:pt x="19" y="46"/>
                        <a:pt x="18" y="43"/>
                        <a:pt x="16" y="41"/>
                      </a:cubicBezTo>
                      <a:cubicBezTo>
                        <a:pt x="15" y="39"/>
                        <a:pt x="14" y="38"/>
                        <a:pt x="12" y="36"/>
                      </a:cubicBezTo>
                      <a:cubicBezTo>
                        <a:pt x="11" y="34"/>
                        <a:pt x="10" y="32"/>
                        <a:pt x="8" y="30"/>
                      </a:cubicBezTo>
                      <a:cubicBezTo>
                        <a:pt x="8" y="27"/>
                        <a:pt x="5" y="24"/>
                        <a:pt x="3" y="22"/>
                      </a:cubicBezTo>
                      <a:cubicBezTo>
                        <a:pt x="3" y="20"/>
                        <a:pt x="0" y="19"/>
                        <a:pt x="0" y="17"/>
                      </a:cubicBezTo>
                      <a:cubicBezTo>
                        <a:pt x="0" y="14"/>
                        <a:pt x="3" y="11"/>
                        <a:pt x="7" y="12"/>
                      </a:cubicBezTo>
                      <a:cubicBezTo>
                        <a:pt x="10" y="12"/>
                        <a:pt x="11"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 name="Freeform 34">
                  <a:extLst>
                    <a:ext uri="{FF2B5EF4-FFF2-40B4-BE49-F238E27FC236}">
                      <a16:creationId xmlns="" xmlns:a16="http://schemas.microsoft.com/office/drawing/2014/main" id="{8C116BE9-CB95-4310-90FD-44285FD1C803}"/>
                    </a:ext>
                  </a:extLst>
                </p:cNvPr>
                <p:cNvSpPr>
                  <a:spLocks/>
                </p:cNvSpPr>
                <p:nvPr/>
              </p:nvSpPr>
              <p:spPr bwMode="auto">
                <a:xfrm>
                  <a:off x="2714" y="2327"/>
                  <a:ext cx="129" cy="149"/>
                </a:xfrm>
                <a:custGeom>
                  <a:avLst/>
                  <a:gdLst>
                    <a:gd name="T0" fmla="*/ 38 w 62"/>
                    <a:gd name="T1" fmla="*/ 28 h 72"/>
                    <a:gd name="T2" fmla="*/ 43 w 62"/>
                    <a:gd name="T3" fmla="*/ 29 h 72"/>
                    <a:gd name="T4" fmla="*/ 51 w 62"/>
                    <a:gd name="T5" fmla="*/ 14 h 72"/>
                    <a:gd name="T6" fmla="*/ 54 w 62"/>
                    <a:gd name="T7" fmla="*/ 11 h 72"/>
                    <a:gd name="T8" fmla="*/ 58 w 62"/>
                    <a:gd name="T9" fmla="*/ 21 h 72"/>
                    <a:gd name="T10" fmla="*/ 50 w 62"/>
                    <a:gd name="T11" fmla="*/ 36 h 72"/>
                    <a:gd name="T12" fmla="*/ 47 w 62"/>
                    <a:gd name="T13" fmla="*/ 40 h 72"/>
                    <a:gd name="T14" fmla="*/ 44 w 62"/>
                    <a:gd name="T15" fmla="*/ 47 h 72"/>
                    <a:gd name="T16" fmla="*/ 41 w 62"/>
                    <a:gd name="T17" fmla="*/ 53 h 72"/>
                    <a:gd name="T18" fmla="*/ 39 w 62"/>
                    <a:gd name="T19" fmla="*/ 55 h 72"/>
                    <a:gd name="T20" fmla="*/ 40 w 62"/>
                    <a:gd name="T21" fmla="*/ 57 h 72"/>
                    <a:gd name="T22" fmla="*/ 38 w 62"/>
                    <a:gd name="T23" fmla="*/ 58 h 72"/>
                    <a:gd name="T24" fmla="*/ 37 w 62"/>
                    <a:gd name="T25" fmla="*/ 61 h 72"/>
                    <a:gd name="T26" fmla="*/ 35 w 62"/>
                    <a:gd name="T27" fmla="*/ 65 h 72"/>
                    <a:gd name="T28" fmla="*/ 32 w 62"/>
                    <a:gd name="T29" fmla="*/ 67 h 72"/>
                    <a:gd name="T30" fmla="*/ 27 w 62"/>
                    <a:gd name="T31" fmla="*/ 71 h 72"/>
                    <a:gd name="T32" fmla="*/ 26 w 62"/>
                    <a:gd name="T33" fmla="*/ 70 h 72"/>
                    <a:gd name="T34" fmla="*/ 24 w 62"/>
                    <a:gd name="T35" fmla="*/ 69 h 72"/>
                    <a:gd name="T36" fmla="*/ 23 w 62"/>
                    <a:gd name="T37" fmla="*/ 61 h 72"/>
                    <a:gd name="T38" fmla="*/ 23 w 62"/>
                    <a:gd name="T39" fmla="*/ 55 h 72"/>
                    <a:gd name="T40" fmla="*/ 24 w 62"/>
                    <a:gd name="T41" fmla="*/ 52 h 72"/>
                    <a:gd name="T42" fmla="*/ 23 w 62"/>
                    <a:gd name="T43" fmla="*/ 50 h 72"/>
                    <a:gd name="T44" fmla="*/ 24 w 62"/>
                    <a:gd name="T45" fmla="*/ 42 h 72"/>
                    <a:gd name="T46" fmla="*/ 17 w 62"/>
                    <a:gd name="T47" fmla="*/ 45 h 72"/>
                    <a:gd name="T48" fmla="*/ 18 w 62"/>
                    <a:gd name="T49" fmla="*/ 47 h 72"/>
                    <a:gd name="T50" fmla="*/ 10 w 62"/>
                    <a:gd name="T51" fmla="*/ 60 h 72"/>
                    <a:gd name="T52" fmla="*/ 1 w 62"/>
                    <a:gd name="T53" fmla="*/ 57 h 72"/>
                    <a:gd name="T54" fmla="*/ 4 w 62"/>
                    <a:gd name="T55" fmla="*/ 47 h 72"/>
                    <a:gd name="T56" fmla="*/ 6 w 62"/>
                    <a:gd name="T57" fmla="*/ 46 h 72"/>
                    <a:gd name="T58" fmla="*/ 7 w 62"/>
                    <a:gd name="T59" fmla="*/ 41 h 72"/>
                    <a:gd name="T60" fmla="*/ 9 w 62"/>
                    <a:gd name="T61" fmla="*/ 38 h 72"/>
                    <a:gd name="T62" fmla="*/ 11 w 62"/>
                    <a:gd name="T63" fmla="*/ 36 h 72"/>
                    <a:gd name="T64" fmla="*/ 10 w 62"/>
                    <a:gd name="T65" fmla="*/ 35 h 72"/>
                    <a:gd name="T66" fmla="*/ 15 w 62"/>
                    <a:gd name="T67" fmla="*/ 26 h 72"/>
                    <a:gd name="T68" fmla="*/ 17 w 62"/>
                    <a:gd name="T69" fmla="*/ 22 h 72"/>
                    <a:gd name="T70" fmla="*/ 24 w 62"/>
                    <a:gd name="T71" fmla="*/ 11 h 72"/>
                    <a:gd name="T72" fmla="*/ 34 w 62"/>
                    <a:gd name="T73" fmla="*/ 2 h 72"/>
                    <a:gd name="T74" fmla="*/ 38 w 62"/>
                    <a:gd name="T75" fmla="*/ 4 h 72"/>
                    <a:gd name="T76" fmla="*/ 40 w 62"/>
                    <a:gd name="T77" fmla="*/ 8 h 72"/>
                    <a:gd name="T78" fmla="*/ 39 w 62"/>
                    <a:gd name="T79" fmla="*/ 12 h 72"/>
                    <a:gd name="T80" fmla="*/ 39 w 62"/>
                    <a:gd name="T81" fmla="*/ 22 h 72"/>
                    <a:gd name="T82" fmla="*/ 38 w 62"/>
                    <a:gd name="T83" fmla="*/ 2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72">
                      <a:moveTo>
                        <a:pt x="38" y="28"/>
                      </a:moveTo>
                      <a:cubicBezTo>
                        <a:pt x="38" y="30"/>
                        <a:pt x="42" y="29"/>
                        <a:pt x="43" y="29"/>
                      </a:cubicBezTo>
                      <a:cubicBezTo>
                        <a:pt x="44" y="22"/>
                        <a:pt x="48" y="19"/>
                        <a:pt x="51" y="14"/>
                      </a:cubicBezTo>
                      <a:cubicBezTo>
                        <a:pt x="53" y="13"/>
                        <a:pt x="53" y="12"/>
                        <a:pt x="54" y="11"/>
                      </a:cubicBezTo>
                      <a:cubicBezTo>
                        <a:pt x="59" y="10"/>
                        <a:pt x="62" y="18"/>
                        <a:pt x="58" y="21"/>
                      </a:cubicBezTo>
                      <a:cubicBezTo>
                        <a:pt x="55" y="26"/>
                        <a:pt x="52" y="31"/>
                        <a:pt x="50" y="36"/>
                      </a:cubicBezTo>
                      <a:cubicBezTo>
                        <a:pt x="49" y="37"/>
                        <a:pt x="48" y="39"/>
                        <a:pt x="47" y="40"/>
                      </a:cubicBezTo>
                      <a:cubicBezTo>
                        <a:pt x="46" y="42"/>
                        <a:pt x="46" y="45"/>
                        <a:pt x="44" y="47"/>
                      </a:cubicBezTo>
                      <a:cubicBezTo>
                        <a:pt x="44" y="50"/>
                        <a:pt x="41" y="51"/>
                        <a:pt x="41" y="53"/>
                      </a:cubicBezTo>
                      <a:cubicBezTo>
                        <a:pt x="40" y="54"/>
                        <a:pt x="39" y="54"/>
                        <a:pt x="39" y="55"/>
                      </a:cubicBezTo>
                      <a:cubicBezTo>
                        <a:pt x="38" y="56"/>
                        <a:pt x="40" y="56"/>
                        <a:pt x="40" y="57"/>
                      </a:cubicBezTo>
                      <a:cubicBezTo>
                        <a:pt x="40" y="57"/>
                        <a:pt x="39" y="57"/>
                        <a:pt x="38" y="58"/>
                      </a:cubicBezTo>
                      <a:cubicBezTo>
                        <a:pt x="39" y="60"/>
                        <a:pt x="38" y="60"/>
                        <a:pt x="37" y="61"/>
                      </a:cubicBezTo>
                      <a:cubicBezTo>
                        <a:pt x="36" y="62"/>
                        <a:pt x="36" y="64"/>
                        <a:pt x="35" y="65"/>
                      </a:cubicBezTo>
                      <a:cubicBezTo>
                        <a:pt x="35" y="66"/>
                        <a:pt x="33" y="66"/>
                        <a:pt x="32" y="67"/>
                      </a:cubicBezTo>
                      <a:cubicBezTo>
                        <a:pt x="34" y="71"/>
                        <a:pt x="30" y="72"/>
                        <a:pt x="27" y="71"/>
                      </a:cubicBezTo>
                      <a:cubicBezTo>
                        <a:pt x="27" y="70"/>
                        <a:pt x="26" y="70"/>
                        <a:pt x="26" y="70"/>
                      </a:cubicBezTo>
                      <a:cubicBezTo>
                        <a:pt x="25" y="69"/>
                        <a:pt x="24" y="70"/>
                        <a:pt x="24" y="69"/>
                      </a:cubicBezTo>
                      <a:cubicBezTo>
                        <a:pt x="21" y="68"/>
                        <a:pt x="22" y="64"/>
                        <a:pt x="23" y="61"/>
                      </a:cubicBezTo>
                      <a:cubicBezTo>
                        <a:pt x="23" y="59"/>
                        <a:pt x="23" y="57"/>
                        <a:pt x="23" y="55"/>
                      </a:cubicBezTo>
                      <a:cubicBezTo>
                        <a:pt x="23" y="54"/>
                        <a:pt x="24" y="53"/>
                        <a:pt x="24" y="52"/>
                      </a:cubicBezTo>
                      <a:cubicBezTo>
                        <a:pt x="24" y="52"/>
                        <a:pt x="23" y="51"/>
                        <a:pt x="23" y="50"/>
                      </a:cubicBezTo>
                      <a:cubicBezTo>
                        <a:pt x="23" y="48"/>
                        <a:pt x="26" y="45"/>
                        <a:pt x="24" y="42"/>
                      </a:cubicBezTo>
                      <a:cubicBezTo>
                        <a:pt x="20" y="40"/>
                        <a:pt x="20" y="45"/>
                        <a:pt x="17" y="45"/>
                      </a:cubicBezTo>
                      <a:cubicBezTo>
                        <a:pt x="17" y="46"/>
                        <a:pt x="18" y="46"/>
                        <a:pt x="18" y="47"/>
                      </a:cubicBezTo>
                      <a:cubicBezTo>
                        <a:pt x="15" y="51"/>
                        <a:pt x="13" y="56"/>
                        <a:pt x="10" y="60"/>
                      </a:cubicBezTo>
                      <a:cubicBezTo>
                        <a:pt x="6" y="61"/>
                        <a:pt x="2" y="61"/>
                        <a:pt x="1" y="57"/>
                      </a:cubicBezTo>
                      <a:cubicBezTo>
                        <a:pt x="0" y="53"/>
                        <a:pt x="4" y="51"/>
                        <a:pt x="4" y="47"/>
                      </a:cubicBezTo>
                      <a:cubicBezTo>
                        <a:pt x="4" y="46"/>
                        <a:pt x="5" y="46"/>
                        <a:pt x="6" y="46"/>
                      </a:cubicBezTo>
                      <a:cubicBezTo>
                        <a:pt x="5" y="43"/>
                        <a:pt x="8" y="44"/>
                        <a:pt x="7" y="41"/>
                      </a:cubicBezTo>
                      <a:cubicBezTo>
                        <a:pt x="8" y="40"/>
                        <a:pt x="9" y="40"/>
                        <a:pt x="9" y="38"/>
                      </a:cubicBezTo>
                      <a:cubicBezTo>
                        <a:pt x="9" y="37"/>
                        <a:pt x="10" y="37"/>
                        <a:pt x="11" y="36"/>
                      </a:cubicBezTo>
                      <a:cubicBezTo>
                        <a:pt x="11" y="36"/>
                        <a:pt x="10" y="36"/>
                        <a:pt x="10" y="35"/>
                      </a:cubicBezTo>
                      <a:cubicBezTo>
                        <a:pt x="12" y="32"/>
                        <a:pt x="14" y="30"/>
                        <a:pt x="15" y="26"/>
                      </a:cubicBezTo>
                      <a:cubicBezTo>
                        <a:pt x="16" y="25"/>
                        <a:pt x="17" y="24"/>
                        <a:pt x="17" y="22"/>
                      </a:cubicBezTo>
                      <a:cubicBezTo>
                        <a:pt x="20" y="19"/>
                        <a:pt x="21" y="14"/>
                        <a:pt x="24" y="11"/>
                      </a:cubicBezTo>
                      <a:cubicBezTo>
                        <a:pt x="25" y="7"/>
                        <a:pt x="29" y="0"/>
                        <a:pt x="34" y="2"/>
                      </a:cubicBezTo>
                      <a:cubicBezTo>
                        <a:pt x="35" y="2"/>
                        <a:pt x="36" y="4"/>
                        <a:pt x="38" y="4"/>
                      </a:cubicBezTo>
                      <a:cubicBezTo>
                        <a:pt x="38" y="5"/>
                        <a:pt x="40" y="6"/>
                        <a:pt x="40" y="8"/>
                      </a:cubicBezTo>
                      <a:cubicBezTo>
                        <a:pt x="40" y="9"/>
                        <a:pt x="39" y="10"/>
                        <a:pt x="39" y="12"/>
                      </a:cubicBezTo>
                      <a:cubicBezTo>
                        <a:pt x="38" y="14"/>
                        <a:pt x="39" y="19"/>
                        <a:pt x="39" y="22"/>
                      </a:cubicBezTo>
                      <a:cubicBezTo>
                        <a:pt x="39" y="24"/>
                        <a:pt x="39" y="26"/>
                        <a:pt x="38"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2" name="Freeform 35">
                  <a:extLst>
                    <a:ext uri="{FF2B5EF4-FFF2-40B4-BE49-F238E27FC236}">
                      <a16:creationId xmlns="" xmlns:a16="http://schemas.microsoft.com/office/drawing/2014/main" id="{1EBD0E4C-AA92-421E-8C12-B0FE367B6DC1}"/>
                    </a:ext>
                  </a:extLst>
                </p:cNvPr>
                <p:cNvSpPr>
                  <a:spLocks/>
                </p:cNvSpPr>
                <p:nvPr/>
              </p:nvSpPr>
              <p:spPr bwMode="auto">
                <a:xfrm>
                  <a:off x="3148" y="2356"/>
                  <a:ext cx="60" cy="133"/>
                </a:xfrm>
                <a:custGeom>
                  <a:avLst/>
                  <a:gdLst>
                    <a:gd name="T0" fmla="*/ 10 w 29"/>
                    <a:gd name="T1" fmla="*/ 1 h 64"/>
                    <a:gd name="T2" fmla="*/ 12 w 29"/>
                    <a:gd name="T3" fmla="*/ 4 h 64"/>
                    <a:gd name="T4" fmla="*/ 13 w 29"/>
                    <a:gd name="T5" fmla="*/ 8 h 64"/>
                    <a:gd name="T6" fmla="*/ 14 w 29"/>
                    <a:gd name="T7" fmla="*/ 14 h 64"/>
                    <a:gd name="T8" fmla="*/ 15 w 29"/>
                    <a:gd name="T9" fmla="*/ 16 h 64"/>
                    <a:gd name="T10" fmla="*/ 17 w 29"/>
                    <a:gd name="T11" fmla="*/ 21 h 64"/>
                    <a:gd name="T12" fmla="*/ 18 w 29"/>
                    <a:gd name="T13" fmla="*/ 24 h 64"/>
                    <a:gd name="T14" fmla="*/ 19 w 29"/>
                    <a:gd name="T15" fmla="*/ 29 h 64"/>
                    <a:gd name="T16" fmla="*/ 20 w 29"/>
                    <a:gd name="T17" fmla="*/ 33 h 64"/>
                    <a:gd name="T18" fmla="*/ 20 w 29"/>
                    <a:gd name="T19" fmla="*/ 35 h 64"/>
                    <a:gd name="T20" fmla="*/ 22 w 29"/>
                    <a:gd name="T21" fmla="*/ 39 h 64"/>
                    <a:gd name="T22" fmla="*/ 24 w 29"/>
                    <a:gd name="T23" fmla="*/ 47 h 64"/>
                    <a:gd name="T24" fmla="*/ 27 w 29"/>
                    <a:gd name="T25" fmla="*/ 59 h 64"/>
                    <a:gd name="T26" fmla="*/ 19 w 29"/>
                    <a:gd name="T27" fmla="*/ 61 h 64"/>
                    <a:gd name="T28" fmla="*/ 14 w 29"/>
                    <a:gd name="T29" fmla="*/ 48 h 64"/>
                    <a:gd name="T30" fmla="*/ 14 w 29"/>
                    <a:gd name="T31" fmla="*/ 46 h 64"/>
                    <a:gd name="T32" fmla="*/ 13 w 29"/>
                    <a:gd name="T33" fmla="*/ 43 h 64"/>
                    <a:gd name="T34" fmla="*/ 12 w 29"/>
                    <a:gd name="T35" fmla="*/ 40 h 64"/>
                    <a:gd name="T36" fmla="*/ 11 w 29"/>
                    <a:gd name="T37" fmla="*/ 38 h 64"/>
                    <a:gd name="T38" fmla="*/ 11 w 29"/>
                    <a:gd name="T39" fmla="*/ 35 h 64"/>
                    <a:gd name="T40" fmla="*/ 6 w 29"/>
                    <a:gd name="T41" fmla="*/ 22 h 64"/>
                    <a:gd name="T42" fmla="*/ 5 w 29"/>
                    <a:gd name="T43" fmla="*/ 18 h 64"/>
                    <a:gd name="T44" fmla="*/ 4 w 29"/>
                    <a:gd name="T45" fmla="*/ 16 h 64"/>
                    <a:gd name="T46" fmla="*/ 4 w 29"/>
                    <a:gd name="T47" fmla="*/ 13 h 64"/>
                    <a:gd name="T48" fmla="*/ 1 w 29"/>
                    <a:gd name="T49" fmla="*/ 8 h 64"/>
                    <a:gd name="T50" fmla="*/ 0 w 29"/>
                    <a:gd name="T51" fmla="*/ 4 h 64"/>
                    <a:gd name="T52" fmla="*/ 10 w 29"/>
                    <a:gd name="T53"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64">
                      <a:moveTo>
                        <a:pt x="10" y="1"/>
                      </a:moveTo>
                      <a:cubicBezTo>
                        <a:pt x="11" y="2"/>
                        <a:pt x="11" y="3"/>
                        <a:pt x="12" y="4"/>
                      </a:cubicBezTo>
                      <a:cubicBezTo>
                        <a:pt x="11" y="6"/>
                        <a:pt x="13" y="7"/>
                        <a:pt x="13" y="8"/>
                      </a:cubicBezTo>
                      <a:cubicBezTo>
                        <a:pt x="14" y="10"/>
                        <a:pt x="14" y="12"/>
                        <a:pt x="14" y="14"/>
                      </a:cubicBezTo>
                      <a:cubicBezTo>
                        <a:pt x="14" y="15"/>
                        <a:pt x="15" y="15"/>
                        <a:pt x="15" y="16"/>
                      </a:cubicBezTo>
                      <a:cubicBezTo>
                        <a:pt x="16" y="17"/>
                        <a:pt x="16" y="19"/>
                        <a:pt x="17" y="21"/>
                      </a:cubicBezTo>
                      <a:cubicBezTo>
                        <a:pt x="17" y="22"/>
                        <a:pt x="18" y="23"/>
                        <a:pt x="18" y="24"/>
                      </a:cubicBezTo>
                      <a:cubicBezTo>
                        <a:pt x="19" y="26"/>
                        <a:pt x="19" y="27"/>
                        <a:pt x="19" y="29"/>
                      </a:cubicBezTo>
                      <a:cubicBezTo>
                        <a:pt x="19" y="30"/>
                        <a:pt x="20" y="31"/>
                        <a:pt x="20" y="33"/>
                      </a:cubicBezTo>
                      <a:cubicBezTo>
                        <a:pt x="20" y="33"/>
                        <a:pt x="20" y="34"/>
                        <a:pt x="20" y="35"/>
                      </a:cubicBezTo>
                      <a:cubicBezTo>
                        <a:pt x="21" y="36"/>
                        <a:pt x="22" y="37"/>
                        <a:pt x="22" y="39"/>
                      </a:cubicBezTo>
                      <a:cubicBezTo>
                        <a:pt x="23" y="42"/>
                        <a:pt x="24" y="44"/>
                        <a:pt x="24" y="47"/>
                      </a:cubicBezTo>
                      <a:cubicBezTo>
                        <a:pt x="25" y="49"/>
                        <a:pt x="29" y="56"/>
                        <a:pt x="27" y="59"/>
                      </a:cubicBezTo>
                      <a:cubicBezTo>
                        <a:pt x="26" y="62"/>
                        <a:pt x="22" y="64"/>
                        <a:pt x="19" y="61"/>
                      </a:cubicBezTo>
                      <a:cubicBezTo>
                        <a:pt x="18" y="57"/>
                        <a:pt x="15" y="52"/>
                        <a:pt x="14" y="48"/>
                      </a:cubicBezTo>
                      <a:cubicBezTo>
                        <a:pt x="14" y="47"/>
                        <a:pt x="15" y="47"/>
                        <a:pt x="14" y="46"/>
                      </a:cubicBezTo>
                      <a:cubicBezTo>
                        <a:pt x="14" y="45"/>
                        <a:pt x="13" y="44"/>
                        <a:pt x="13" y="43"/>
                      </a:cubicBezTo>
                      <a:cubicBezTo>
                        <a:pt x="12" y="42"/>
                        <a:pt x="13" y="41"/>
                        <a:pt x="12" y="40"/>
                      </a:cubicBezTo>
                      <a:cubicBezTo>
                        <a:pt x="12" y="39"/>
                        <a:pt x="11" y="39"/>
                        <a:pt x="11" y="38"/>
                      </a:cubicBezTo>
                      <a:cubicBezTo>
                        <a:pt x="11" y="37"/>
                        <a:pt x="11" y="36"/>
                        <a:pt x="11" y="35"/>
                      </a:cubicBezTo>
                      <a:cubicBezTo>
                        <a:pt x="9" y="31"/>
                        <a:pt x="8" y="27"/>
                        <a:pt x="6" y="22"/>
                      </a:cubicBezTo>
                      <a:cubicBezTo>
                        <a:pt x="6" y="21"/>
                        <a:pt x="6" y="19"/>
                        <a:pt x="5" y="18"/>
                      </a:cubicBezTo>
                      <a:cubicBezTo>
                        <a:pt x="5" y="17"/>
                        <a:pt x="4" y="16"/>
                        <a:pt x="4" y="16"/>
                      </a:cubicBezTo>
                      <a:cubicBezTo>
                        <a:pt x="4" y="15"/>
                        <a:pt x="4" y="14"/>
                        <a:pt x="4" y="13"/>
                      </a:cubicBezTo>
                      <a:cubicBezTo>
                        <a:pt x="3" y="11"/>
                        <a:pt x="2" y="10"/>
                        <a:pt x="1" y="8"/>
                      </a:cubicBezTo>
                      <a:cubicBezTo>
                        <a:pt x="1" y="7"/>
                        <a:pt x="0" y="5"/>
                        <a:pt x="0" y="4"/>
                      </a:cubicBezTo>
                      <a:cubicBezTo>
                        <a:pt x="1" y="1"/>
                        <a:pt x="5"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3" name="Freeform 36">
                  <a:extLst>
                    <a:ext uri="{FF2B5EF4-FFF2-40B4-BE49-F238E27FC236}">
                      <a16:creationId xmlns="" xmlns:a16="http://schemas.microsoft.com/office/drawing/2014/main" id="{20543E68-54A7-4CAF-82FA-511E340BDBD9}"/>
                    </a:ext>
                  </a:extLst>
                </p:cNvPr>
                <p:cNvSpPr>
                  <a:spLocks/>
                </p:cNvSpPr>
                <p:nvPr/>
              </p:nvSpPr>
              <p:spPr bwMode="auto">
                <a:xfrm>
                  <a:off x="2814" y="2360"/>
                  <a:ext cx="100" cy="141"/>
                </a:xfrm>
                <a:custGeom>
                  <a:avLst/>
                  <a:gdLst>
                    <a:gd name="T0" fmla="*/ 41 w 48"/>
                    <a:gd name="T1" fmla="*/ 5 h 68"/>
                    <a:gd name="T2" fmla="*/ 40 w 48"/>
                    <a:gd name="T3" fmla="*/ 7 h 68"/>
                    <a:gd name="T4" fmla="*/ 44 w 48"/>
                    <a:gd name="T5" fmla="*/ 10 h 68"/>
                    <a:gd name="T6" fmla="*/ 46 w 48"/>
                    <a:gd name="T7" fmla="*/ 21 h 68"/>
                    <a:gd name="T8" fmla="*/ 38 w 48"/>
                    <a:gd name="T9" fmla="*/ 22 h 68"/>
                    <a:gd name="T10" fmla="*/ 36 w 48"/>
                    <a:gd name="T11" fmla="*/ 16 h 68"/>
                    <a:gd name="T12" fmla="*/ 34 w 48"/>
                    <a:gd name="T13" fmla="*/ 13 h 68"/>
                    <a:gd name="T14" fmla="*/ 30 w 48"/>
                    <a:gd name="T15" fmla="*/ 9 h 68"/>
                    <a:gd name="T16" fmla="*/ 17 w 48"/>
                    <a:gd name="T17" fmla="*/ 17 h 68"/>
                    <a:gd name="T18" fmla="*/ 15 w 48"/>
                    <a:gd name="T19" fmla="*/ 22 h 68"/>
                    <a:gd name="T20" fmla="*/ 11 w 48"/>
                    <a:gd name="T21" fmla="*/ 46 h 68"/>
                    <a:gd name="T22" fmla="*/ 12 w 48"/>
                    <a:gd name="T23" fmla="*/ 48 h 68"/>
                    <a:gd name="T24" fmla="*/ 13 w 48"/>
                    <a:gd name="T25" fmla="*/ 50 h 68"/>
                    <a:gd name="T26" fmla="*/ 21 w 48"/>
                    <a:gd name="T27" fmla="*/ 52 h 68"/>
                    <a:gd name="T28" fmla="*/ 23 w 48"/>
                    <a:gd name="T29" fmla="*/ 53 h 68"/>
                    <a:gd name="T30" fmla="*/ 26 w 48"/>
                    <a:gd name="T31" fmla="*/ 50 h 68"/>
                    <a:gd name="T32" fmla="*/ 28 w 48"/>
                    <a:gd name="T33" fmla="*/ 46 h 68"/>
                    <a:gd name="T34" fmla="*/ 23 w 48"/>
                    <a:gd name="T35" fmla="*/ 39 h 68"/>
                    <a:gd name="T36" fmla="*/ 20 w 48"/>
                    <a:gd name="T37" fmla="*/ 35 h 68"/>
                    <a:gd name="T38" fmla="*/ 33 w 48"/>
                    <a:gd name="T39" fmla="*/ 36 h 68"/>
                    <a:gd name="T40" fmla="*/ 34 w 48"/>
                    <a:gd name="T41" fmla="*/ 35 h 68"/>
                    <a:gd name="T42" fmla="*/ 40 w 48"/>
                    <a:gd name="T43" fmla="*/ 40 h 68"/>
                    <a:gd name="T44" fmla="*/ 39 w 48"/>
                    <a:gd name="T45" fmla="*/ 44 h 68"/>
                    <a:gd name="T46" fmla="*/ 37 w 48"/>
                    <a:gd name="T47" fmla="*/ 50 h 68"/>
                    <a:gd name="T48" fmla="*/ 33 w 48"/>
                    <a:gd name="T49" fmla="*/ 57 h 68"/>
                    <a:gd name="T50" fmla="*/ 33 w 48"/>
                    <a:gd name="T51" fmla="*/ 60 h 68"/>
                    <a:gd name="T52" fmla="*/ 32 w 48"/>
                    <a:gd name="T53" fmla="*/ 62 h 68"/>
                    <a:gd name="T54" fmla="*/ 26 w 48"/>
                    <a:gd name="T55" fmla="*/ 68 h 68"/>
                    <a:gd name="T56" fmla="*/ 22 w 48"/>
                    <a:gd name="T57" fmla="*/ 63 h 68"/>
                    <a:gd name="T58" fmla="*/ 13 w 48"/>
                    <a:gd name="T59" fmla="*/ 63 h 68"/>
                    <a:gd name="T60" fmla="*/ 4 w 48"/>
                    <a:gd name="T61" fmla="*/ 56 h 68"/>
                    <a:gd name="T62" fmla="*/ 2 w 48"/>
                    <a:gd name="T63" fmla="*/ 53 h 68"/>
                    <a:gd name="T64" fmla="*/ 0 w 48"/>
                    <a:gd name="T65" fmla="*/ 48 h 68"/>
                    <a:gd name="T66" fmla="*/ 2 w 48"/>
                    <a:gd name="T67" fmla="*/ 31 h 68"/>
                    <a:gd name="T68" fmla="*/ 5 w 48"/>
                    <a:gd name="T69" fmla="*/ 22 h 68"/>
                    <a:gd name="T70" fmla="*/ 8 w 48"/>
                    <a:gd name="T71" fmla="*/ 16 h 68"/>
                    <a:gd name="T72" fmla="*/ 12 w 48"/>
                    <a:gd name="T73" fmla="*/ 9 h 68"/>
                    <a:gd name="T74" fmla="*/ 14 w 48"/>
                    <a:gd name="T75" fmla="*/ 8 h 68"/>
                    <a:gd name="T76" fmla="*/ 14 w 48"/>
                    <a:gd name="T77" fmla="*/ 6 h 68"/>
                    <a:gd name="T78" fmla="*/ 18 w 48"/>
                    <a:gd name="T79" fmla="*/ 3 h 68"/>
                    <a:gd name="T80" fmla="*/ 36 w 48"/>
                    <a:gd name="T81" fmla="*/ 1 h 68"/>
                    <a:gd name="T82" fmla="*/ 41 w 48"/>
                    <a:gd name="T8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68">
                      <a:moveTo>
                        <a:pt x="41" y="5"/>
                      </a:moveTo>
                      <a:cubicBezTo>
                        <a:pt x="41" y="6"/>
                        <a:pt x="40" y="6"/>
                        <a:pt x="40" y="7"/>
                      </a:cubicBezTo>
                      <a:cubicBezTo>
                        <a:pt x="42" y="7"/>
                        <a:pt x="43" y="9"/>
                        <a:pt x="44" y="10"/>
                      </a:cubicBezTo>
                      <a:cubicBezTo>
                        <a:pt x="43" y="13"/>
                        <a:pt x="48" y="17"/>
                        <a:pt x="46" y="21"/>
                      </a:cubicBezTo>
                      <a:cubicBezTo>
                        <a:pt x="44" y="23"/>
                        <a:pt x="40" y="23"/>
                        <a:pt x="38" y="22"/>
                      </a:cubicBezTo>
                      <a:cubicBezTo>
                        <a:pt x="37" y="20"/>
                        <a:pt x="35" y="19"/>
                        <a:pt x="36" y="16"/>
                      </a:cubicBezTo>
                      <a:cubicBezTo>
                        <a:pt x="35" y="15"/>
                        <a:pt x="34" y="14"/>
                        <a:pt x="34" y="13"/>
                      </a:cubicBezTo>
                      <a:cubicBezTo>
                        <a:pt x="33" y="11"/>
                        <a:pt x="31" y="10"/>
                        <a:pt x="30" y="9"/>
                      </a:cubicBezTo>
                      <a:cubicBezTo>
                        <a:pt x="23" y="9"/>
                        <a:pt x="22" y="14"/>
                        <a:pt x="17" y="17"/>
                      </a:cubicBezTo>
                      <a:cubicBezTo>
                        <a:pt x="17" y="19"/>
                        <a:pt x="16" y="21"/>
                        <a:pt x="15" y="22"/>
                      </a:cubicBezTo>
                      <a:cubicBezTo>
                        <a:pt x="13" y="28"/>
                        <a:pt x="10" y="38"/>
                        <a:pt x="11" y="46"/>
                      </a:cubicBezTo>
                      <a:cubicBezTo>
                        <a:pt x="11" y="47"/>
                        <a:pt x="12" y="47"/>
                        <a:pt x="12" y="48"/>
                      </a:cubicBezTo>
                      <a:cubicBezTo>
                        <a:pt x="13" y="49"/>
                        <a:pt x="12" y="50"/>
                        <a:pt x="13" y="50"/>
                      </a:cubicBezTo>
                      <a:cubicBezTo>
                        <a:pt x="14" y="53"/>
                        <a:pt x="19" y="55"/>
                        <a:pt x="21" y="52"/>
                      </a:cubicBezTo>
                      <a:cubicBezTo>
                        <a:pt x="22" y="52"/>
                        <a:pt x="22" y="53"/>
                        <a:pt x="23" y="53"/>
                      </a:cubicBezTo>
                      <a:cubicBezTo>
                        <a:pt x="24" y="52"/>
                        <a:pt x="25" y="50"/>
                        <a:pt x="26" y="50"/>
                      </a:cubicBezTo>
                      <a:cubicBezTo>
                        <a:pt x="26" y="48"/>
                        <a:pt x="28" y="47"/>
                        <a:pt x="28" y="46"/>
                      </a:cubicBezTo>
                      <a:cubicBezTo>
                        <a:pt x="28" y="42"/>
                        <a:pt x="25" y="41"/>
                        <a:pt x="23" y="39"/>
                      </a:cubicBezTo>
                      <a:cubicBezTo>
                        <a:pt x="21" y="38"/>
                        <a:pt x="19" y="37"/>
                        <a:pt x="20" y="35"/>
                      </a:cubicBezTo>
                      <a:cubicBezTo>
                        <a:pt x="21" y="31"/>
                        <a:pt x="31" y="34"/>
                        <a:pt x="33" y="36"/>
                      </a:cubicBezTo>
                      <a:cubicBezTo>
                        <a:pt x="33" y="36"/>
                        <a:pt x="34" y="35"/>
                        <a:pt x="34" y="35"/>
                      </a:cubicBezTo>
                      <a:cubicBezTo>
                        <a:pt x="36" y="38"/>
                        <a:pt x="40" y="37"/>
                        <a:pt x="40" y="40"/>
                      </a:cubicBezTo>
                      <a:cubicBezTo>
                        <a:pt x="40" y="41"/>
                        <a:pt x="39" y="42"/>
                        <a:pt x="39" y="44"/>
                      </a:cubicBezTo>
                      <a:cubicBezTo>
                        <a:pt x="38" y="46"/>
                        <a:pt x="37" y="47"/>
                        <a:pt x="37" y="50"/>
                      </a:cubicBezTo>
                      <a:cubicBezTo>
                        <a:pt x="36" y="53"/>
                        <a:pt x="34" y="55"/>
                        <a:pt x="33" y="57"/>
                      </a:cubicBezTo>
                      <a:cubicBezTo>
                        <a:pt x="33" y="58"/>
                        <a:pt x="33" y="59"/>
                        <a:pt x="33" y="60"/>
                      </a:cubicBezTo>
                      <a:cubicBezTo>
                        <a:pt x="33" y="60"/>
                        <a:pt x="32" y="61"/>
                        <a:pt x="32" y="62"/>
                      </a:cubicBezTo>
                      <a:cubicBezTo>
                        <a:pt x="30" y="65"/>
                        <a:pt x="30" y="68"/>
                        <a:pt x="26" y="68"/>
                      </a:cubicBezTo>
                      <a:cubicBezTo>
                        <a:pt x="25" y="66"/>
                        <a:pt x="22" y="66"/>
                        <a:pt x="22" y="63"/>
                      </a:cubicBezTo>
                      <a:cubicBezTo>
                        <a:pt x="19" y="62"/>
                        <a:pt x="15" y="63"/>
                        <a:pt x="13" y="63"/>
                      </a:cubicBezTo>
                      <a:cubicBezTo>
                        <a:pt x="8" y="62"/>
                        <a:pt x="6" y="58"/>
                        <a:pt x="4" y="56"/>
                      </a:cubicBezTo>
                      <a:cubicBezTo>
                        <a:pt x="3" y="55"/>
                        <a:pt x="3" y="54"/>
                        <a:pt x="2" y="53"/>
                      </a:cubicBezTo>
                      <a:cubicBezTo>
                        <a:pt x="2" y="50"/>
                        <a:pt x="1" y="49"/>
                        <a:pt x="0" y="48"/>
                      </a:cubicBezTo>
                      <a:cubicBezTo>
                        <a:pt x="0" y="43"/>
                        <a:pt x="0" y="35"/>
                        <a:pt x="2" y="31"/>
                      </a:cubicBezTo>
                      <a:cubicBezTo>
                        <a:pt x="2" y="27"/>
                        <a:pt x="4" y="25"/>
                        <a:pt x="5" y="22"/>
                      </a:cubicBezTo>
                      <a:cubicBezTo>
                        <a:pt x="6" y="20"/>
                        <a:pt x="7" y="18"/>
                        <a:pt x="8" y="16"/>
                      </a:cubicBezTo>
                      <a:cubicBezTo>
                        <a:pt x="9" y="14"/>
                        <a:pt x="10" y="11"/>
                        <a:pt x="12" y="9"/>
                      </a:cubicBezTo>
                      <a:cubicBezTo>
                        <a:pt x="12" y="9"/>
                        <a:pt x="13" y="8"/>
                        <a:pt x="14" y="8"/>
                      </a:cubicBezTo>
                      <a:cubicBezTo>
                        <a:pt x="14" y="8"/>
                        <a:pt x="14" y="7"/>
                        <a:pt x="14" y="6"/>
                      </a:cubicBezTo>
                      <a:cubicBezTo>
                        <a:pt x="15" y="5"/>
                        <a:pt x="17" y="4"/>
                        <a:pt x="18" y="3"/>
                      </a:cubicBezTo>
                      <a:cubicBezTo>
                        <a:pt x="23" y="2"/>
                        <a:pt x="29" y="0"/>
                        <a:pt x="36" y="1"/>
                      </a:cubicBezTo>
                      <a:cubicBezTo>
                        <a:pt x="37" y="2"/>
                        <a:pt x="39" y="3"/>
                        <a:pt x="4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4" name="Freeform 37">
                  <a:extLst>
                    <a:ext uri="{FF2B5EF4-FFF2-40B4-BE49-F238E27FC236}">
                      <a16:creationId xmlns="" xmlns:a16="http://schemas.microsoft.com/office/drawing/2014/main" id="{6943B4BC-0358-4EB5-9ADE-FE2F2B1A3CB3}"/>
                    </a:ext>
                  </a:extLst>
                </p:cNvPr>
                <p:cNvSpPr>
                  <a:spLocks/>
                </p:cNvSpPr>
                <p:nvPr/>
              </p:nvSpPr>
              <p:spPr bwMode="auto">
                <a:xfrm>
                  <a:off x="3066" y="2364"/>
                  <a:ext cx="90" cy="146"/>
                </a:xfrm>
                <a:custGeom>
                  <a:avLst/>
                  <a:gdLst>
                    <a:gd name="T0" fmla="*/ 35 w 43"/>
                    <a:gd name="T1" fmla="*/ 2 h 70"/>
                    <a:gd name="T2" fmla="*/ 35 w 43"/>
                    <a:gd name="T3" fmla="*/ 6 h 70"/>
                    <a:gd name="T4" fmla="*/ 36 w 43"/>
                    <a:gd name="T5" fmla="*/ 8 h 70"/>
                    <a:gd name="T6" fmla="*/ 36 w 43"/>
                    <a:gd name="T7" fmla="*/ 12 h 70"/>
                    <a:gd name="T8" fmla="*/ 37 w 43"/>
                    <a:gd name="T9" fmla="*/ 15 h 70"/>
                    <a:gd name="T10" fmla="*/ 37 w 43"/>
                    <a:gd name="T11" fmla="*/ 17 h 70"/>
                    <a:gd name="T12" fmla="*/ 38 w 43"/>
                    <a:gd name="T13" fmla="*/ 20 h 70"/>
                    <a:gd name="T14" fmla="*/ 38 w 43"/>
                    <a:gd name="T15" fmla="*/ 22 h 70"/>
                    <a:gd name="T16" fmla="*/ 39 w 43"/>
                    <a:gd name="T17" fmla="*/ 32 h 70"/>
                    <a:gd name="T18" fmla="*/ 40 w 43"/>
                    <a:gd name="T19" fmla="*/ 36 h 70"/>
                    <a:gd name="T20" fmla="*/ 40 w 43"/>
                    <a:gd name="T21" fmla="*/ 40 h 70"/>
                    <a:gd name="T22" fmla="*/ 41 w 43"/>
                    <a:gd name="T23" fmla="*/ 43 h 70"/>
                    <a:gd name="T24" fmla="*/ 41 w 43"/>
                    <a:gd name="T25" fmla="*/ 45 h 70"/>
                    <a:gd name="T26" fmla="*/ 42 w 43"/>
                    <a:gd name="T27" fmla="*/ 53 h 70"/>
                    <a:gd name="T28" fmla="*/ 42 w 43"/>
                    <a:gd name="T29" fmla="*/ 55 h 70"/>
                    <a:gd name="T30" fmla="*/ 43 w 43"/>
                    <a:gd name="T31" fmla="*/ 59 h 70"/>
                    <a:gd name="T32" fmla="*/ 41 w 43"/>
                    <a:gd name="T33" fmla="*/ 63 h 70"/>
                    <a:gd name="T34" fmla="*/ 33 w 43"/>
                    <a:gd name="T35" fmla="*/ 62 h 70"/>
                    <a:gd name="T36" fmla="*/ 34 w 43"/>
                    <a:gd name="T37" fmla="*/ 60 h 70"/>
                    <a:gd name="T38" fmla="*/ 31 w 43"/>
                    <a:gd name="T39" fmla="*/ 59 h 70"/>
                    <a:gd name="T40" fmla="*/ 26 w 43"/>
                    <a:gd name="T41" fmla="*/ 51 h 70"/>
                    <a:gd name="T42" fmla="*/ 24 w 43"/>
                    <a:gd name="T43" fmla="*/ 46 h 70"/>
                    <a:gd name="T44" fmla="*/ 21 w 43"/>
                    <a:gd name="T45" fmla="*/ 39 h 70"/>
                    <a:gd name="T46" fmla="*/ 17 w 43"/>
                    <a:gd name="T47" fmla="*/ 35 h 70"/>
                    <a:gd name="T48" fmla="*/ 15 w 43"/>
                    <a:gd name="T49" fmla="*/ 45 h 70"/>
                    <a:gd name="T50" fmla="*/ 16 w 43"/>
                    <a:gd name="T51" fmla="*/ 49 h 70"/>
                    <a:gd name="T52" fmla="*/ 17 w 43"/>
                    <a:gd name="T53" fmla="*/ 56 h 70"/>
                    <a:gd name="T54" fmla="*/ 17 w 43"/>
                    <a:gd name="T55" fmla="*/ 59 h 70"/>
                    <a:gd name="T56" fmla="*/ 17 w 43"/>
                    <a:gd name="T57" fmla="*/ 61 h 70"/>
                    <a:gd name="T58" fmla="*/ 17 w 43"/>
                    <a:gd name="T59" fmla="*/ 64 h 70"/>
                    <a:gd name="T60" fmla="*/ 9 w 43"/>
                    <a:gd name="T61" fmla="*/ 68 h 70"/>
                    <a:gd name="T62" fmla="*/ 5 w 43"/>
                    <a:gd name="T63" fmla="*/ 49 h 70"/>
                    <a:gd name="T64" fmla="*/ 4 w 43"/>
                    <a:gd name="T65" fmla="*/ 46 h 70"/>
                    <a:gd name="T66" fmla="*/ 4 w 43"/>
                    <a:gd name="T67" fmla="*/ 32 h 70"/>
                    <a:gd name="T68" fmla="*/ 3 w 43"/>
                    <a:gd name="T69" fmla="*/ 30 h 70"/>
                    <a:gd name="T70" fmla="*/ 2 w 43"/>
                    <a:gd name="T71" fmla="*/ 21 h 70"/>
                    <a:gd name="T72" fmla="*/ 1 w 43"/>
                    <a:gd name="T73" fmla="*/ 18 h 70"/>
                    <a:gd name="T74" fmla="*/ 2 w 43"/>
                    <a:gd name="T75" fmla="*/ 6 h 70"/>
                    <a:gd name="T76" fmla="*/ 13 w 43"/>
                    <a:gd name="T77" fmla="*/ 5 h 70"/>
                    <a:gd name="T78" fmla="*/ 15 w 43"/>
                    <a:gd name="T79" fmla="*/ 9 h 70"/>
                    <a:gd name="T80" fmla="*/ 21 w 43"/>
                    <a:gd name="T81" fmla="*/ 17 h 70"/>
                    <a:gd name="T82" fmla="*/ 26 w 43"/>
                    <a:gd name="T83" fmla="*/ 19 h 70"/>
                    <a:gd name="T84" fmla="*/ 27 w 43"/>
                    <a:gd name="T85" fmla="*/ 2 h 70"/>
                    <a:gd name="T86" fmla="*/ 31 w 43"/>
                    <a:gd name="T87" fmla="*/ 0 h 70"/>
                    <a:gd name="T88" fmla="*/ 35 w 43"/>
                    <a:gd name="T8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 h="70">
                      <a:moveTo>
                        <a:pt x="35" y="2"/>
                      </a:moveTo>
                      <a:cubicBezTo>
                        <a:pt x="36" y="3"/>
                        <a:pt x="35" y="4"/>
                        <a:pt x="35" y="6"/>
                      </a:cubicBezTo>
                      <a:cubicBezTo>
                        <a:pt x="35" y="6"/>
                        <a:pt x="36" y="7"/>
                        <a:pt x="36" y="8"/>
                      </a:cubicBezTo>
                      <a:cubicBezTo>
                        <a:pt x="37" y="9"/>
                        <a:pt x="36" y="10"/>
                        <a:pt x="36" y="12"/>
                      </a:cubicBezTo>
                      <a:cubicBezTo>
                        <a:pt x="36" y="13"/>
                        <a:pt x="37" y="14"/>
                        <a:pt x="37" y="15"/>
                      </a:cubicBezTo>
                      <a:cubicBezTo>
                        <a:pt x="37" y="15"/>
                        <a:pt x="37" y="16"/>
                        <a:pt x="37" y="17"/>
                      </a:cubicBezTo>
                      <a:cubicBezTo>
                        <a:pt x="37" y="18"/>
                        <a:pt x="38" y="19"/>
                        <a:pt x="38" y="20"/>
                      </a:cubicBezTo>
                      <a:cubicBezTo>
                        <a:pt x="38" y="21"/>
                        <a:pt x="38" y="21"/>
                        <a:pt x="38" y="22"/>
                      </a:cubicBezTo>
                      <a:cubicBezTo>
                        <a:pt x="38" y="25"/>
                        <a:pt x="39" y="29"/>
                        <a:pt x="39" y="32"/>
                      </a:cubicBezTo>
                      <a:cubicBezTo>
                        <a:pt x="39" y="34"/>
                        <a:pt x="40" y="35"/>
                        <a:pt x="40" y="36"/>
                      </a:cubicBezTo>
                      <a:cubicBezTo>
                        <a:pt x="40" y="37"/>
                        <a:pt x="40" y="39"/>
                        <a:pt x="40" y="40"/>
                      </a:cubicBezTo>
                      <a:cubicBezTo>
                        <a:pt x="40" y="41"/>
                        <a:pt x="41" y="42"/>
                        <a:pt x="41" y="43"/>
                      </a:cubicBezTo>
                      <a:cubicBezTo>
                        <a:pt x="41" y="43"/>
                        <a:pt x="41" y="44"/>
                        <a:pt x="41" y="45"/>
                      </a:cubicBezTo>
                      <a:cubicBezTo>
                        <a:pt x="41" y="48"/>
                        <a:pt x="42" y="50"/>
                        <a:pt x="42" y="53"/>
                      </a:cubicBezTo>
                      <a:cubicBezTo>
                        <a:pt x="42" y="54"/>
                        <a:pt x="42" y="55"/>
                        <a:pt x="42" y="55"/>
                      </a:cubicBezTo>
                      <a:cubicBezTo>
                        <a:pt x="42" y="57"/>
                        <a:pt x="43" y="58"/>
                        <a:pt x="43" y="59"/>
                      </a:cubicBezTo>
                      <a:cubicBezTo>
                        <a:pt x="43" y="60"/>
                        <a:pt x="42" y="63"/>
                        <a:pt x="41" y="63"/>
                      </a:cubicBezTo>
                      <a:cubicBezTo>
                        <a:pt x="38" y="66"/>
                        <a:pt x="35" y="63"/>
                        <a:pt x="33" y="62"/>
                      </a:cubicBezTo>
                      <a:cubicBezTo>
                        <a:pt x="32" y="61"/>
                        <a:pt x="34" y="61"/>
                        <a:pt x="34" y="60"/>
                      </a:cubicBezTo>
                      <a:cubicBezTo>
                        <a:pt x="33" y="59"/>
                        <a:pt x="32" y="59"/>
                        <a:pt x="31" y="59"/>
                      </a:cubicBezTo>
                      <a:cubicBezTo>
                        <a:pt x="30" y="56"/>
                        <a:pt x="28" y="54"/>
                        <a:pt x="26" y="51"/>
                      </a:cubicBezTo>
                      <a:cubicBezTo>
                        <a:pt x="25" y="49"/>
                        <a:pt x="25" y="48"/>
                        <a:pt x="24" y="46"/>
                      </a:cubicBezTo>
                      <a:cubicBezTo>
                        <a:pt x="23" y="44"/>
                        <a:pt x="22" y="41"/>
                        <a:pt x="21" y="39"/>
                      </a:cubicBezTo>
                      <a:cubicBezTo>
                        <a:pt x="20" y="38"/>
                        <a:pt x="18" y="35"/>
                        <a:pt x="17" y="35"/>
                      </a:cubicBezTo>
                      <a:cubicBezTo>
                        <a:pt x="14" y="34"/>
                        <a:pt x="14" y="42"/>
                        <a:pt x="15" y="45"/>
                      </a:cubicBezTo>
                      <a:cubicBezTo>
                        <a:pt x="15" y="46"/>
                        <a:pt x="16" y="47"/>
                        <a:pt x="16" y="49"/>
                      </a:cubicBezTo>
                      <a:cubicBezTo>
                        <a:pt x="17" y="51"/>
                        <a:pt x="16" y="54"/>
                        <a:pt x="17" y="56"/>
                      </a:cubicBezTo>
                      <a:cubicBezTo>
                        <a:pt x="17" y="57"/>
                        <a:pt x="17" y="58"/>
                        <a:pt x="17" y="59"/>
                      </a:cubicBezTo>
                      <a:cubicBezTo>
                        <a:pt x="17" y="59"/>
                        <a:pt x="17" y="60"/>
                        <a:pt x="17" y="61"/>
                      </a:cubicBezTo>
                      <a:cubicBezTo>
                        <a:pt x="17" y="62"/>
                        <a:pt x="17" y="63"/>
                        <a:pt x="17" y="64"/>
                      </a:cubicBezTo>
                      <a:cubicBezTo>
                        <a:pt x="17" y="66"/>
                        <a:pt x="12" y="70"/>
                        <a:pt x="9" y="68"/>
                      </a:cubicBezTo>
                      <a:cubicBezTo>
                        <a:pt x="5" y="65"/>
                        <a:pt x="6" y="55"/>
                        <a:pt x="5" y="49"/>
                      </a:cubicBezTo>
                      <a:cubicBezTo>
                        <a:pt x="5" y="48"/>
                        <a:pt x="4" y="47"/>
                        <a:pt x="4" y="46"/>
                      </a:cubicBezTo>
                      <a:cubicBezTo>
                        <a:pt x="3" y="42"/>
                        <a:pt x="4" y="36"/>
                        <a:pt x="4" y="32"/>
                      </a:cubicBezTo>
                      <a:cubicBezTo>
                        <a:pt x="3" y="31"/>
                        <a:pt x="3" y="31"/>
                        <a:pt x="3" y="30"/>
                      </a:cubicBezTo>
                      <a:cubicBezTo>
                        <a:pt x="2" y="27"/>
                        <a:pt x="3" y="23"/>
                        <a:pt x="2" y="21"/>
                      </a:cubicBezTo>
                      <a:cubicBezTo>
                        <a:pt x="2" y="20"/>
                        <a:pt x="1" y="19"/>
                        <a:pt x="1" y="18"/>
                      </a:cubicBezTo>
                      <a:cubicBezTo>
                        <a:pt x="0" y="14"/>
                        <a:pt x="2" y="9"/>
                        <a:pt x="2" y="6"/>
                      </a:cubicBezTo>
                      <a:cubicBezTo>
                        <a:pt x="3" y="3"/>
                        <a:pt x="10" y="3"/>
                        <a:pt x="13" y="5"/>
                      </a:cubicBezTo>
                      <a:cubicBezTo>
                        <a:pt x="14" y="6"/>
                        <a:pt x="15" y="7"/>
                        <a:pt x="15" y="9"/>
                      </a:cubicBezTo>
                      <a:cubicBezTo>
                        <a:pt x="17" y="12"/>
                        <a:pt x="20" y="13"/>
                        <a:pt x="21" y="17"/>
                      </a:cubicBezTo>
                      <a:cubicBezTo>
                        <a:pt x="22" y="18"/>
                        <a:pt x="23" y="20"/>
                        <a:pt x="26" y="19"/>
                      </a:cubicBezTo>
                      <a:cubicBezTo>
                        <a:pt x="27" y="14"/>
                        <a:pt x="24" y="6"/>
                        <a:pt x="27" y="2"/>
                      </a:cubicBezTo>
                      <a:cubicBezTo>
                        <a:pt x="27" y="1"/>
                        <a:pt x="30" y="0"/>
                        <a:pt x="31" y="0"/>
                      </a:cubicBezTo>
                      <a:cubicBezTo>
                        <a:pt x="32" y="0"/>
                        <a:pt x="33" y="2"/>
                        <a:pt x="3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5" name="Freeform 38">
                  <a:extLst>
                    <a:ext uri="{FF2B5EF4-FFF2-40B4-BE49-F238E27FC236}">
                      <a16:creationId xmlns="" xmlns:a16="http://schemas.microsoft.com/office/drawing/2014/main" id="{E5E217D8-4B80-4A42-A0F1-ABDE87EEFDD9}"/>
                    </a:ext>
                  </a:extLst>
                </p:cNvPr>
                <p:cNvSpPr>
                  <a:spLocks/>
                </p:cNvSpPr>
                <p:nvPr/>
              </p:nvSpPr>
              <p:spPr bwMode="auto">
                <a:xfrm>
                  <a:off x="2979" y="2374"/>
                  <a:ext cx="83" cy="140"/>
                </a:xfrm>
                <a:custGeom>
                  <a:avLst/>
                  <a:gdLst>
                    <a:gd name="T0" fmla="*/ 37 w 40"/>
                    <a:gd name="T1" fmla="*/ 53 h 67"/>
                    <a:gd name="T2" fmla="*/ 38 w 40"/>
                    <a:gd name="T3" fmla="*/ 55 h 67"/>
                    <a:gd name="T4" fmla="*/ 32 w 40"/>
                    <a:gd name="T5" fmla="*/ 59 h 67"/>
                    <a:gd name="T6" fmla="*/ 29 w 40"/>
                    <a:gd name="T7" fmla="*/ 64 h 67"/>
                    <a:gd name="T8" fmla="*/ 25 w 40"/>
                    <a:gd name="T9" fmla="*/ 65 h 67"/>
                    <a:gd name="T10" fmla="*/ 22 w 40"/>
                    <a:gd name="T11" fmla="*/ 67 h 67"/>
                    <a:gd name="T12" fmla="*/ 13 w 40"/>
                    <a:gd name="T13" fmla="*/ 64 h 67"/>
                    <a:gd name="T14" fmla="*/ 11 w 40"/>
                    <a:gd name="T15" fmla="*/ 63 h 67"/>
                    <a:gd name="T16" fmla="*/ 7 w 40"/>
                    <a:gd name="T17" fmla="*/ 60 h 67"/>
                    <a:gd name="T18" fmla="*/ 5 w 40"/>
                    <a:gd name="T19" fmla="*/ 58 h 67"/>
                    <a:gd name="T20" fmla="*/ 4 w 40"/>
                    <a:gd name="T21" fmla="*/ 54 h 67"/>
                    <a:gd name="T22" fmla="*/ 2 w 40"/>
                    <a:gd name="T23" fmla="*/ 51 h 67"/>
                    <a:gd name="T24" fmla="*/ 2 w 40"/>
                    <a:gd name="T25" fmla="*/ 48 h 67"/>
                    <a:gd name="T26" fmla="*/ 2 w 40"/>
                    <a:gd name="T27" fmla="*/ 45 h 67"/>
                    <a:gd name="T28" fmla="*/ 3 w 40"/>
                    <a:gd name="T29" fmla="*/ 42 h 67"/>
                    <a:gd name="T30" fmla="*/ 2 w 40"/>
                    <a:gd name="T31" fmla="*/ 37 h 67"/>
                    <a:gd name="T32" fmla="*/ 2 w 40"/>
                    <a:gd name="T33" fmla="*/ 32 h 67"/>
                    <a:gd name="T34" fmla="*/ 2 w 40"/>
                    <a:gd name="T35" fmla="*/ 23 h 67"/>
                    <a:gd name="T36" fmla="*/ 2 w 40"/>
                    <a:gd name="T37" fmla="*/ 14 h 67"/>
                    <a:gd name="T38" fmla="*/ 3 w 40"/>
                    <a:gd name="T39" fmla="*/ 6 h 67"/>
                    <a:gd name="T40" fmla="*/ 2 w 40"/>
                    <a:gd name="T41" fmla="*/ 4 h 67"/>
                    <a:gd name="T42" fmla="*/ 11 w 40"/>
                    <a:gd name="T43" fmla="*/ 2 h 67"/>
                    <a:gd name="T44" fmla="*/ 12 w 40"/>
                    <a:gd name="T45" fmla="*/ 10 h 67"/>
                    <a:gd name="T46" fmla="*/ 12 w 40"/>
                    <a:gd name="T47" fmla="*/ 15 h 67"/>
                    <a:gd name="T48" fmla="*/ 11 w 40"/>
                    <a:gd name="T49" fmla="*/ 25 h 67"/>
                    <a:gd name="T50" fmla="*/ 12 w 40"/>
                    <a:gd name="T51" fmla="*/ 27 h 67"/>
                    <a:gd name="T52" fmla="*/ 12 w 40"/>
                    <a:gd name="T53" fmla="*/ 29 h 67"/>
                    <a:gd name="T54" fmla="*/ 12 w 40"/>
                    <a:gd name="T55" fmla="*/ 31 h 67"/>
                    <a:gd name="T56" fmla="*/ 11 w 40"/>
                    <a:gd name="T57" fmla="*/ 34 h 67"/>
                    <a:gd name="T58" fmla="*/ 12 w 40"/>
                    <a:gd name="T59" fmla="*/ 37 h 67"/>
                    <a:gd name="T60" fmla="*/ 12 w 40"/>
                    <a:gd name="T61" fmla="*/ 39 h 67"/>
                    <a:gd name="T62" fmla="*/ 12 w 40"/>
                    <a:gd name="T63" fmla="*/ 42 h 67"/>
                    <a:gd name="T64" fmla="*/ 12 w 40"/>
                    <a:gd name="T65" fmla="*/ 45 h 67"/>
                    <a:gd name="T66" fmla="*/ 13 w 40"/>
                    <a:gd name="T67" fmla="*/ 50 h 67"/>
                    <a:gd name="T68" fmla="*/ 15 w 40"/>
                    <a:gd name="T69" fmla="*/ 55 h 67"/>
                    <a:gd name="T70" fmla="*/ 24 w 40"/>
                    <a:gd name="T71" fmla="*/ 56 h 67"/>
                    <a:gd name="T72" fmla="*/ 26 w 40"/>
                    <a:gd name="T73" fmla="*/ 53 h 67"/>
                    <a:gd name="T74" fmla="*/ 28 w 40"/>
                    <a:gd name="T75" fmla="*/ 50 h 67"/>
                    <a:gd name="T76" fmla="*/ 29 w 40"/>
                    <a:gd name="T77" fmla="*/ 40 h 67"/>
                    <a:gd name="T78" fmla="*/ 29 w 40"/>
                    <a:gd name="T79" fmla="*/ 37 h 67"/>
                    <a:gd name="T80" fmla="*/ 29 w 40"/>
                    <a:gd name="T81" fmla="*/ 35 h 67"/>
                    <a:gd name="T82" fmla="*/ 29 w 40"/>
                    <a:gd name="T83" fmla="*/ 31 h 67"/>
                    <a:gd name="T84" fmla="*/ 29 w 40"/>
                    <a:gd name="T85" fmla="*/ 29 h 67"/>
                    <a:gd name="T86" fmla="*/ 28 w 40"/>
                    <a:gd name="T87" fmla="*/ 9 h 67"/>
                    <a:gd name="T88" fmla="*/ 29 w 40"/>
                    <a:gd name="T89" fmla="*/ 6 h 67"/>
                    <a:gd name="T90" fmla="*/ 29 w 40"/>
                    <a:gd name="T91" fmla="*/ 4 h 67"/>
                    <a:gd name="T92" fmla="*/ 33 w 40"/>
                    <a:gd name="T93" fmla="*/ 0 h 67"/>
                    <a:gd name="T94" fmla="*/ 38 w 40"/>
                    <a:gd name="T95" fmla="*/ 2 h 67"/>
                    <a:gd name="T96" fmla="*/ 38 w 40"/>
                    <a:gd name="T97" fmla="*/ 4 h 67"/>
                    <a:gd name="T98" fmla="*/ 39 w 40"/>
                    <a:gd name="T99" fmla="*/ 6 h 67"/>
                    <a:gd name="T100" fmla="*/ 38 w 40"/>
                    <a:gd name="T101" fmla="*/ 11 h 67"/>
                    <a:gd name="T102" fmla="*/ 39 w 40"/>
                    <a:gd name="T103" fmla="*/ 13 h 67"/>
                    <a:gd name="T104" fmla="*/ 39 w 40"/>
                    <a:gd name="T105" fmla="*/ 18 h 67"/>
                    <a:gd name="T106" fmla="*/ 39 w 40"/>
                    <a:gd name="T107" fmla="*/ 28 h 67"/>
                    <a:gd name="T108" fmla="*/ 39 w 40"/>
                    <a:gd name="T109" fmla="*/ 30 h 67"/>
                    <a:gd name="T110" fmla="*/ 39 w 40"/>
                    <a:gd name="T111" fmla="*/ 35 h 67"/>
                    <a:gd name="T112" fmla="*/ 39 w 40"/>
                    <a:gd name="T113" fmla="*/ 37 h 67"/>
                    <a:gd name="T114" fmla="*/ 39 w 40"/>
                    <a:gd name="T115" fmla="*/ 52 h 67"/>
                    <a:gd name="T116" fmla="*/ 37 w 40"/>
                    <a:gd name="T117"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 h="67">
                      <a:moveTo>
                        <a:pt x="37" y="53"/>
                      </a:moveTo>
                      <a:cubicBezTo>
                        <a:pt x="36" y="54"/>
                        <a:pt x="38" y="54"/>
                        <a:pt x="38" y="55"/>
                      </a:cubicBezTo>
                      <a:cubicBezTo>
                        <a:pt x="36" y="57"/>
                        <a:pt x="35" y="59"/>
                        <a:pt x="32" y="59"/>
                      </a:cubicBezTo>
                      <a:cubicBezTo>
                        <a:pt x="32" y="60"/>
                        <a:pt x="31" y="63"/>
                        <a:pt x="29" y="64"/>
                      </a:cubicBezTo>
                      <a:cubicBezTo>
                        <a:pt x="28" y="64"/>
                        <a:pt x="27" y="64"/>
                        <a:pt x="25" y="65"/>
                      </a:cubicBezTo>
                      <a:cubicBezTo>
                        <a:pt x="24" y="65"/>
                        <a:pt x="23" y="66"/>
                        <a:pt x="22" y="67"/>
                      </a:cubicBezTo>
                      <a:cubicBezTo>
                        <a:pt x="19" y="67"/>
                        <a:pt x="15" y="66"/>
                        <a:pt x="13" y="64"/>
                      </a:cubicBezTo>
                      <a:cubicBezTo>
                        <a:pt x="12" y="64"/>
                        <a:pt x="12" y="63"/>
                        <a:pt x="11" y="63"/>
                      </a:cubicBezTo>
                      <a:cubicBezTo>
                        <a:pt x="9" y="63"/>
                        <a:pt x="8" y="61"/>
                        <a:pt x="7" y="60"/>
                      </a:cubicBezTo>
                      <a:cubicBezTo>
                        <a:pt x="7" y="59"/>
                        <a:pt x="6" y="59"/>
                        <a:pt x="5" y="58"/>
                      </a:cubicBezTo>
                      <a:cubicBezTo>
                        <a:pt x="5" y="57"/>
                        <a:pt x="4" y="56"/>
                        <a:pt x="4" y="54"/>
                      </a:cubicBezTo>
                      <a:cubicBezTo>
                        <a:pt x="3" y="53"/>
                        <a:pt x="2" y="52"/>
                        <a:pt x="2" y="51"/>
                      </a:cubicBezTo>
                      <a:cubicBezTo>
                        <a:pt x="2" y="50"/>
                        <a:pt x="2" y="49"/>
                        <a:pt x="2" y="48"/>
                      </a:cubicBezTo>
                      <a:cubicBezTo>
                        <a:pt x="2" y="47"/>
                        <a:pt x="2" y="46"/>
                        <a:pt x="2" y="45"/>
                      </a:cubicBezTo>
                      <a:cubicBezTo>
                        <a:pt x="2" y="44"/>
                        <a:pt x="3" y="43"/>
                        <a:pt x="3" y="42"/>
                      </a:cubicBezTo>
                      <a:cubicBezTo>
                        <a:pt x="3" y="40"/>
                        <a:pt x="1" y="39"/>
                        <a:pt x="2" y="37"/>
                      </a:cubicBezTo>
                      <a:cubicBezTo>
                        <a:pt x="2" y="35"/>
                        <a:pt x="4" y="33"/>
                        <a:pt x="2" y="32"/>
                      </a:cubicBezTo>
                      <a:cubicBezTo>
                        <a:pt x="2" y="29"/>
                        <a:pt x="2" y="26"/>
                        <a:pt x="2" y="23"/>
                      </a:cubicBezTo>
                      <a:cubicBezTo>
                        <a:pt x="1" y="20"/>
                        <a:pt x="2" y="17"/>
                        <a:pt x="2" y="14"/>
                      </a:cubicBezTo>
                      <a:cubicBezTo>
                        <a:pt x="2" y="11"/>
                        <a:pt x="0" y="7"/>
                        <a:pt x="3" y="6"/>
                      </a:cubicBezTo>
                      <a:cubicBezTo>
                        <a:pt x="3" y="5"/>
                        <a:pt x="2" y="5"/>
                        <a:pt x="2" y="4"/>
                      </a:cubicBezTo>
                      <a:cubicBezTo>
                        <a:pt x="3" y="1"/>
                        <a:pt x="8" y="0"/>
                        <a:pt x="11" y="2"/>
                      </a:cubicBezTo>
                      <a:cubicBezTo>
                        <a:pt x="12" y="4"/>
                        <a:pt x="12" y="7"/>
                        <a:pt x="12" y="10"/>
                      </a:cubicBezTo>
                      <a:cubicBezTo>
                        <a:pt x="12" y="12"/>
                        <a:pt x="12" y="13"/>
                        <a:pt x="12" y="15"/>
                      </a:cubicBezTo>
                      <a:cubicBezTo>
                        <a:pt x="12" y="18"/>
                        <a:pt x="11" y="21"/>
                        <a:pt x="11" y="25"/>
                      </a:cubicBezTo>
                      <a:cubicBezTo>
                        <a:pt x="11" y="26"/>
                        <a:pt x="12" y="26"/>
                        <a:pt x="12" y="27"/>
                      </a:cubicBezTo>
                      <a:cubicBezTo>
                        <a:pt x="12" y="27"/>
                        <a:pt x="12" y="28"/>
                        <a:pt x="12" y="29"/>
                      </a:cubicBezTo>
                      <a:cubicBezTo>
                        <a:pt x="12" y="30"/>
                        <a:pt x="12" y="31"/>
                        <a:pt x="12" y="31"/>
                      </a:cubicBezTo>
                      <a:cubicBezTo>
                        <a:pt x="12" y="32"/>
                        <a:pt x="11" y="33"/>
                        <a:pt x="11" y="34"/>
                      </a:cubicBezTo>
                      <a:cubicBezTo>
                        <a:pt x="11" y="35"/>
                        <a:pt x="12" y="36"/>
                        <a:pt x="12" y="37"/>
                      </a:cubicBezTo>
                      <a:cubicBezTo>
                        <a:pt x="13" y="38"/>
                        <a:pt x="12" y="39"/>
                        <a:pt x="12" y="39"/>
                      </a:cubicBezTo>
                      <a:cubicBezTo>
                        <a:pt x="12" y="40"/>
                        <a:pt x="12" y="41"/>
                        <a:pt x="12" y="42"/>
                      </a:cubicBezTo>
                      <a:cubicBezTo>
                        <a:pt x="12" y="43"/>
                        <a:pt x="12" y="44"/>
                        <a:pt x="12" y="45"/>
                      </a:cubicBezTo>
                      <a:cubicBezTo>
                        <a:pt x="12" y="46"/>
                        <a:pt x="13" y="48"/>
                        <a:pt x="13" y="50"/>
                      </a:cubicBezTo>
                      <a:cubicBezTo>
                        <a:pt x="14" y="52"/>
                        <a:pt x="15" y="53"/>
                        <a:pt x="15" y="55"/>
                      </a:cubicBezTo>
                      <a:cubicBezTo>
                        <a:pt x="19" y="56"/>
                        <a:pt x="20" y="58"/>
                        <a:pt x="24" y="56"/>
                      </a:cubicBezTo>
                      <a:cubicBezTo>
                        <a:pt x="25" y="56"/>
                        <a:pt x="26" y="55"/>
                        <a:pt x="26" y="53"/>
                      </a:cubicBezTo>
                      <a:cubicBezTo>
                        <a:pt x="28" y="53"/>
                        <a:pt x="28" y="52"/>
                        <a:pt x="28" y="50"/>
                      </a:cubicBezTo>
                      <a:cubicBezTo>
                        <a:pt x="28" y="47"/>
                        <a:pt x="28" y="43"/>
                        <a:pt x="29" y="40"/>
                      </a:cubicBezTo>
                      <a:cubicBezTo>
                        <a:pt x="29" y="39"/>
                        <a:pt x="29" y="38"/>
                        <a:pt x="29" y="37"/>
                      </a:cubicBezTo>
                      <a:cubicBezTo>
                        <a:pt x="29" y="36"/>
                        <a:pt x="29" y="36"/>
                        <a:pt x="29" y="35"/>
                      </a:cubicBezTo>
                      <a:cubicBezTo>
                        <a:pt x="29" y="33"/>
                        <a:pt x="30" y="32"/>
                        <a:pt x="29" y="31"/>
                      </a:cubicBezTo>
                      <a:cubicBezTo>
                        <a:pt x="29" y="30"/>
                        <a:pt x="29" y="29"/>
                        <a:pt x="29" y="29"/>
                      </a:cubicBezTo>
                      <a:cubicBezTo>
                        <a:pt x="29" y="23"/>
                        <a:pt x="28" y="16"/>
                        <a:pt x="28" y="9"/>
                      </a:cubicBezTo>
                      <a:cubicBezTo>
                        <a:pt x="28" y="8"/>
                        <a:pt x="29" y="7"/>
                        <a:pt x="29" y="6"/>
                      </a:cubicBezTo>
                      <a:cubicBezTo>
                        <a:pt x="29" y="6"/>
                        <a:pt x="29" y="5"/>
                        <a:pt x="29" y="4"/>
                      </a:cubicBezTo>
                      <a:cubicBezTo>
                        <a:pt x="29" y="4"/>
                        <a:pt x="32" y="1"/>
                        <a:pt x="33" y="0"/>
                      </a:cubicBezTo>
                      <a:cubicBezTo>
                        <a:pt x="35" y="0"/>
                        <a:pt x="38" y="1"/>
                        <a:pt x="38" y="2"/>
                      </a:cubicBezTo>
                      <a:cubicBezTo>
                        <a:pt x="39" y="3"/>
                        <a:pt x="38" y="3"/>
                        <a:pt x="38" y="4"/>
                      </a:cubicBezTo>
                      <a:cubicBezTo>
                        <a:pt x="38" y="5"/>
                        <a:pt x="39" y="5"/>
                        <a:pt x="39" y="6"/>
                      </a:cubicBezTo>
                      <a:cubicBezTo>
                        <a:pt x="39" y="7"/>
                        <a:pt x="39" y="10"/>
                        <a:pt x="38" y="11"/>
                      </a:cubicBezTo>
                      <a:cubicBezTo>
                        <a:pt x="38" y="12"/>
                        <a:pt x="39" y="13"/>
                        <a:pt x="39" y="13"/>
                      </a:cubicBezTo>
                      <a:cubicBezTo>
                        <a:pt x="40" y="15"/>
                        <a:pt x="39" y="16"/>
                        <a:pt x="39" y="18"/>
                      </a:cubicBezTo>
                      <a:cubicBezTo>
                        <a:pt x="38" y="22"/>
                        <a:pt x="40" y="25"/>
                        <a:pt x="39" y="28"/>
                      </a:cubicBezTo>
                      <a:cubicBezTo>
                        <a:pt x="38" y="29"/>
                        <a:pt x="39" y="29"/>
                        <a:pt x="39" y="30"/>
                      </a:cubicBezTo>
                      <a:cubicBezTo>
                        <a:pt x="39" y="32"/>
                        <a:pt x="38" y="33"/>
                        <a:pt x="39" y="35"/>
                      </a:cubicBezTo>
                      <a:cubicBezTo>
                        <a:pt x="39" y="36"/>
                        <a:pt x="39" y="36"/>
                        <a:pt x="39" y="37"/>
                      </a:cubicBezTo>
                      <a:cubicBezTo>
                        <a:pt x="40" y="41"/>
                        <a:pt x="39" y="47"/>
                        <a:pt x="39" y="52"/>
                      </a:cubicBezTo>
                      <a:cubicBezTo>
                        <a:pt x="38" y="52"/>
                        <a:pt x="37" y="53"/>
                        <a:pt x="3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sp>
          <p:nvSpPr>
            <p:cNvPr id="56" name="文本框 55">
              <a:extLst>
                <a:ext uri="{FF2B5EF4-FFF2-40B4-BE49-F238E27FC236}">
                  <a16:creationId xmlns="" xmlns:a16="http://schemas.microsoft.com/office/drawing/2014/main" id="{1DB9BBDD-9833-4736-A42D-1C11FE34356C}"/>
                </a:ext>
              </a:extLst>
            </p:cNvPr>
            <p:cNvSpPr txBox="1"/>
            <p:nvPr/>
          </p:nvSpPr>
          <p:spPr>
            <a:xfrm>
              <a:off x="1063665" y="265481"/>
              <a:ext cx="9661667" cy="830997"/>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三维动画与交互技术读书</a:t>
              </a: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报告 </a:t>
              </a:r>
              <a:r>
                <a:rPr kumimoji="0" lang="en-US" altLang="zh-CN"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 Frank</a:t>
              </a:r>
              <a:r>
                <a:rPr kumimoji="0" lang="zh-CN" altLang="en-US" sz="24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模型构成</a:t>
              </a:r>
              <a:endParaRPr kumimoji="0" lang="zh-CN" altLang="en-US" sz="2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4" name="矩形 3"/>
          <p:cNvSpPr/>
          <p:nvPr/>
        </p:nvSpPr>
        <p:spPr>
          <a:xfrm>
            <a:off x="5469065" y="3244334"/>
            <a:ext cx="1253869" cy="369332"/>
          </a:xfrm>
          <a:prstGeom prst="rect">
            <a:avLst/>
          </a:prstGeom>
        </p:spPr>
        <p:txBody>
          <a:bodyPr wrap="none">
            <a:spAutoFit/>
          </a:bodyPr>
          <a:lstStyle/>
          <a:p>
            <a:r>
              <a:rPr lang="en-US" altLang="zh-CN" dirty="0">
                <a:solidFill>
                  <a:srgbClr val="FFFFFF"/>
                </a:solidFill>
                <a:latin typeface="微软雅黑" panose="020B0503020204020204" pitchFamily="34" charset="-122"/>
                <a:ea typeface="微软雅黑" panose="020B0503020204020204" pitchFamily="34" charset="-122"/>
              </a:rPr>
              <a:t>Frank</a:t>
            </a:r>
            <a:r>
              <a:rPr lang="zh-CN" altLang="en-US" dirty="0">
                <a:solidFill>
                  <a:srgbClr val="FFFFFF"/>
                </a:solidFill>
                <a:latin typeface="微软雅黑" panose="020B0503020204020204" pitchFamily="34" charset="-122"/>
                <a:ea typeface="微软雅黑" panose="020B0503020204020204" pitchFamily="34" charset="-122"/>
              </a:rPr>
              <a:t>模型</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856505" y="1631079"/>
                <a:ext cx="10116294" cy="4649863"/>
              </a:xfrm>
              <a:prstGeom prst="rect">
                <a:avLst/>
              </a:prstGeom>
            </p:spPr>
            <p:txBody>
              <a:bodyPr wrap="square">
                <a:spAutoFit/>
              </a:bodyPr>
              <a:lstStyle/>
              <a:p>
                <a:r>
                  <a:rPr lang="en-US" altLang="zh-CN" sz="2800" dirty="0"/>
                  <a:t>Frank</a:t>
                </a:r>
                <a:r>
                  <a:rPr lang="zh-CN" altLang="zh-CN" sz="2800" dirty="0"/>
                  <a:t>模型构造：</a:t>
                </a:r>
              </a:p>
              <a:p>
                <a:r>
                  <a:rPr lang="en-US" altLang="zh-CN" sz="2800" dirty="0"/>
                  <a:t>		</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𝑉</m:t>
                        </m:r>
                      </m:e>
                      <m:sup>
                        <m:r>
                          <a:rPr lang="en-US" altLang="zh-CN" sz="2800" i="1">
                            <a:latin typeface="Cambria Math" panose="02040503050406030204" pitchFamily="18" charset="0"/>
                          </a:rPr>
                          <m:t>𝑈</m:t>
                        </m:r>
                      </m:sup>
                    </m:sSup>
                    <m:r>
                      <a:rPr lang="en-US" altLang="zh-CN" sz="2800" i="1">
                        <a:latin typeface="Cambria Math" panose="02040503050406030204" pitchFamily="18" charset="0"/>
                      </a:rPr>
                      <m:t>= </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𝑀</m:t>
                        </m:r>
                      </m:e>
                      <m:sup>
                        <m:r>
                          <a:rPr lang="en-US" altLang="zh-CN" sz="2800" i="1">
                            <a:latin typeface="Cambria Math" panose="02040503050406030204" pitchFamily="18" charset="0"/>
                          </a:rPr>
                          <m:t>𝑈</m:t>
                        </m:r>
                      </m:sup>
                    </m:sSup>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𝜃</m:t>
                        </m:r>
                      </m:e>
                      <m:sup>
                        <m:r>
                          <a:rPr lang="en-US" altLang="zh-CN" sz="2800" i="1">
                            <a:latin typeface="Cambria Math" panose="02040503050406030204" pitchFamily="18" charset="0"/>
                          </a:rPr>
                          <m:t>𝑈</m:t>
                        </m:r>
                      </m:sup>
                    </m:sSup>
                    <m:r>
                      <a:rPr lang="en-US" altLang="zh-CN" sz="2800" i="1">
                        <a:latin typeface="Cambria Math" panose="02040503050406030204" pitchFamily="18" charset="0"/>
                      </a:rPr>
                      <m:t>, </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𝜙</m:t>
                        </m:r>
                      </m:e>
                      <m:sup>
                        <m:r>
                          <a:rPr lang="en-US" altLang="zh-CN" sz="2800" i="1">
                            <a:latin typeface="Cambria Math" panose="02040503050406030204" pitchFamily="18" charset="0"/>
                          </a:rPr>
                          <m:t>𝑈</m:t>
                        </m:r>
                      </m:sup>
                    </m:sSup>
                    <m:r>
                      <a:rPr lang="en-US" altLang="zh-CN" sz="2800" i="1">
                        <a:latin typeface="Cambria Math" panose="02040503050406030204" pitchFamily="18" charset="0"/>
                      </a:rPr>
                      <m:t>, </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𝑡</m:t>
                        </m:r>
                      </m:e>
                      <m:sup>
                        <m:r>
                          <a:rPr lang="en-US" altLang="zh-CN" sz="2800" i="1">
                            <a:latin typeface="Cambria Math" panose="02040503050406030204" pitchFamily="18" charset="0"/>
                          </a:rPr>
                          <m:t>𝑈</m:t>
                        </m:r>
                      </m:sup>
                    </m:sSup>
                    <m:r>
                      <a:rPr lang="en-US" altLang="zh-CN" sz="2800" i="1">
                        <a:latin typeface="Cambria Math" panose="02040503050406030204" pitchFamily="18" charset="0"/>
                      </a:rPr>
                      <m:t>)</m:t>
                    </m:r>
                  </m:oMath>
                </a14:m>
                <a:endParaRPr lang="zh-CN" altLang="zh-CN" sz="2800" dirty="0"/>
              </a:p>
              <a:p>
                <a:r>
                  <a:rPr lang="zh-CN" altLang="zh-CN" sz="2800" dirty="0"/>
                  <a:t>其中，</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𝑀</m:t>
                        </m:r>
                      </m:e>
                      <m:sup>
                        <m:r>
                          <a:rPr lang="en-US" altLang="zh-CN" sz="2800" i="1">
                            <a:latin typeface="Cambria Math" panose="02040503050406030204" pitchFamily="18" charset="0"/>
                          </a:rPr>
                          <m:t>𝑈</m:t>
                        </m:r>
                      </m:sup>
                    </m:sSup>
                  </m:oMath>
                </a14:m>
                <a:r>
                  <a:rPr lang="zh-CN" altLang="zh-CN" sz="2800" dirty="0"/>
                  <a:t>是</a:t>
                </a:r>
                <a:r>
                  <a:rPr lang="en-US" altLang="zh-CN" sz="2800" dirty="0"/>
                  <a:t>Frank</a:t>
                </a:r>
                <a:r>
                  <a:rPr lang="zh-CN" altLang="zh-CN" sz="2800" dirty="0"/>
                  <a:t>模型，它有动作参数</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𝜃</m:t>
                        </m:r>
                      </m:e>
                      <m:sup>
                        <m:r>
                          <a:rPr lang="en-US" altLang="zh-CN" sz="2800" i="1">
                            <a:latin typeface="Cambria Math" panose="02040503050406030204" pitchFamily="18" charset="0"/>
                          </a:rPr>
                          <m:t>𝑈</m:t>
                        </m:r>
                      </m:sup>
                    </m:sSup>
                  </m:oMath>
                </a14:m>
                <a:r>
                  <a:rPr lang="zh-CN" altLang="zh-CN" sz="2800" dirty="0"/>
                  <a:t>，形状（身份）参数</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𝜙</m:t>
                        </m:r>
                      </m:e>
                      <m:sup>
                        <m:r>
                          <a:rPr lang="en-US" altLang="zh-CN" sz="2800" i="1">
                            <a:latin typeface="Cambria Math" panose="02040503050406030204" pitchFamily="18" charset="0"/>
                          </a:rPr>
                          <m:t>𝑈</m:t>
                        </m:r>
                      </m:sup>
                    </m:sSup>
                  </m:oMath>
                </a14:m>
                <a:r>
                  <a:rPr lang="zh-CN" altLang="zh-CN" sz="2800" dirty="0"/>
                  <a:t>和整体变化参数</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𝑡</m:t>
                        </m:r>
                      </m:e>
                      <m:sup>
                        <m:r>
                          <a:rPr lang="en-US" altLang="zh-CN" sz="2800" i="1">
                            <a:latin typeface="Cambria Math" panose="02040503050406030204" pitchFamily="18" charset="0"/>
                          </a:rPr>
                          <m:t>𝑈</m:t>
                        </m:r>
                      </m:sup>
                    </m:sSup>
                  </m:oMath>
                </a14:m>
                <a:r>
                  <a:rPr lang="zh-CN" altLang="zh-CN" sz="2800" dirty="0" smtClean="0"/>
                  <a:t>。</a:t>
                </a:r>
                <a:endParaRPr lang="en-US" altLang="zh-CN" sz="2800" dirty="0" smtClean="0"/>
              </a:p>
              <a:p>
                <a:endParaRPr lang="en-US" altLang="zh-CN" sz="2800" dirty="0"/>
              </a:p>
              <a:p>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𝑉</m:t>
                        </m:r>
                      </m:e>
                      <m:sup>
                        <m:r>
                          <a:rPr lang="en-US" altLang="zh-CN" sz="2800" i="1">
                            <a:latin typeface="Cambria Math" panose="02040503050406030204" pitchFamily="18" charset="0"/>
                          </a:rPr>
                          <m:t>𝑈</m:t>
                        </m:r>
                      </m:sup>
                    </m:sSup>
                  </m:oMath>
                </a14:m>
                <a:r>
                  <a:rPr lang="zh-CN" altLang="zh-CN" sz="2800" dirty="0"/>
                  <a:t>是一个表达目标物体的运动和形状的无缝网格。动作参数</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𝜃</m:t>
                        </m:r>
                      </m:e>
                      <m:sup>
                        <m:r>
                          <a:rPr lang="en-US" altLang="zh-CN" sz="2800" i="1">
                            <a:latin typeface="Cambria Math" panose="02040503050406030204" pitchFamily="18" charset="0"/>
                          </a:rPr>
                          <m:t>𝑈</m:t>
                        </m:r>
                      </m:sup>
                    </m:sSup>
                  </m:oMath>
                </a14:m>
                <a:r>
                  <a:rPr lang="zh-CN" altLang="zh-CN" sz="2800" dirty="0"/>
                  <a:t>和形状参数</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𝜙</m:t>
                        </m:r>
                      </m:e>
                      <m:sup>
                        <m:r>
                          <a:rPr lang="en-US" altLang="zh-CN" sz="2800" i="1">
                            <a:latin typeface="Cambria Math" panose="02040503050406030204" pitchFamily="18" charset="0"/>
                          </a:rPr>
                          <m:t>𝑈</m:t>
                        </m:r>
                      </m:sup>
                    </m:sSup>
                  </m:oMath>
                </a14:m>
                <a:r>
                  <a:rPr lang="zh-CN" altLang="zh-CN" sz="2800" dirty="0"/>
                  <a:t>是模型参数的一个集合：</a:t>
                </a:r>
              </a:p>
              <a:p>
                <a:r>
                  <a:rPr lang="en-US" altLang="zh-CN" sz="2800" dirty="0"/>
                  <a:t>	</a:t>
                </a:r>
                <a:endParaRPr lang="en-US" altLang="zh-CN" sz="2800" dirty="0" smtClean="0"/>
              </a:p>
              <a:p>
                <a:r>
                  <a:rPr lang="en-US" altLang="zh-CN" sz="2800" dirty="0"/>
                  <a:t>	</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𝜃</m:t>
                        </m:r>
                      </m:e>
                      <m:sup>
                        <m:r>
                          <a:rPr lang="en-US" altLang="zh-CN" sz="2800" i="1">
                            <a:latin typeface="Cambria Math" panose="02040503050406030204" pitchFamily="18" charset="0"/>
                          </a:rPr>
                          <m:t>𝑈</m:t>
                        </m:r>
                      </m:sup>
                    </m:sSup>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𝜃</m:t>
                        </m:r>
                      </m:e>
                      <m:sup>
                        <m:r>
                          <a:rPr lang="en-US" altLang="zh-CN" sz="2800" i="1">
                            <a:latin typeface="Cambria Math" panose="02040503050406030204" pitchFamily="18" charset="0"/>
                          </a:rPr>
                          <m:t>𝐵</m:t>
                        </m:r>
                      </m:sup>
                    </m:sSup>
                    <m:r>
                      <a:rPr lang="en-US" altLang="zh-CN" sz="2800" i="1">
                        <a:latin typeface="Cambria Math" panose="02040503050406030204" pitchFamily="18" charset="0"/>
                      </a:rPr>
                      <m:t>,  </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𝜃</m:t>
                        </m:r>
                      </m:e>
                      <m:sup>
                        <m:r>
                          <a:rPr lang="en-US" altLang="zh-CN" sz="2800" i="1">
                            <a:latin typeface="Cambria Math" panose="02040503050406030204" pitchFamily="18" charset="0"/>
                          </a:rPr>
                          <m:t>𝐹</m:t>
                        </m:r>
                      </m:sup>
                    </m:sSup>
                    <m:r>
                      <a:rPr lang="en-US" altLang="zh-CN" sz="2800" i="1">
                        <a:latin typeface="Cambria Math" panose="02040503050406030204" pitchFamily="18" charset="0"/>
                      </a:rPr>
                      <m:t>,  </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𝜃</m:t>
                        </m:r>
                      </m:e>
                      <m:sup>
                        <m:r>
                          <a:rPr lang="en-US" altLang="zh-CN" sz="2800" i="1">
                            <a:latin typeface="Cambria Math" panose="02040503050406030204" pitchFamily="18" charset="0"/>
                          </a:rPr>
                          <m:t>𝐿𝐻</m:t>
                        </m:r>
                      </m:sup>
                    </m:sSup>
                    <m:r>
                      <a:rPr lang="en-US" altLang="zh-CN" sz="2800" i="1">
                        <a:latin typeface="Cambria Math" panose="02040503050406030204" pitchFamily="18" charset="0"/>
                      </a:rPr>
                      <m:t>, </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𝜃</m:t>
                        </m:r>
                      </m:e>
                      <m:sup>
                        <m:r>
                          <a:rPr lang="en-US" altLang="zh-CN" sz="2800" i="1">
                            <a:latin typeface="Cambria Math" panose="02040503050406030204" pitchFamily="18" charset="0"/>
                          </a:rPr>
                          <m:t>𝑅𝐻</m:t>
                        </m:r>
                      </m:sup>
                    </m:sSup>
                    <m:r>
                      <a:rPr lang="en-US" altLang="zh-CN" sz="2800" i="1">
                        <a:latin typeface="Cambria Math" panose="02040503050406030204" pitchFamily="18" charset="0"/>
                      </a:rPr>
                      <m:t>}</m:t>
                    </m:r>
                  </m:oMath>
                </a14:m>
                <a:r>
                  <a:rPr lang="en-US" altLang="zh-CN" sz="2800" dirty="0"/>
                  <a:t>,    </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𝜙</m:t>
                        </m:r>
                      </m:e>
                      <m:sup>
                        <m:r>
                          <a:rPr lang="en-US" altLang="zh-CN" sz="2800" i="1">
                            <a:latin typeface="Cambria Math" panose="02040503050406030204" pitchFamily="18" charset="0"/>
                          </a:rPr>
                          <m:t>𝑈</m:t>
                        </m:r>
                      </m:sup>
                    </m:sSup>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𝜙</m:t>
                        </m:r>
                      </m:e>
                      <m:sup>
                        <m:r>
                          <a:rPr lang="en-US" altLang="zh-CN" sz="2800" i="1">
                            <a:latin typeface="Cambria Math" panose="02040503050406030204" pitchFamily="18" charset="0"/>
                          </a:rPr>
                          <m:t>𝐵</m:t>
                        </m:r>
                      </m:sup>
                    </m:sSup>
                    <m:r>
                      <a:rPr lang="en-US" altLang="zh-CN" sz="2800" i="1">
                        <a:latin typeface="Cambria Math" panose="02040503050406030204" pitchFamily="18" charset="0"/>
                      </a:rPr>
                      <m:t>, </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𝜙</m:t>
                        </m:r>
                      </m:e>
                      <m:sup>
                        <m:r>
                          <a:rPr lang="en-US" altLang="zh-CN" sz="2800" i="1">
                            <a:latin typeface="Cambria Math" panose="02040503050406030204" pitchFamily="18" charset="0"/>
                          </a:rPr>
                          <m:t>𝐹</m:t>
                        </m:r>
                      </m:sup>
                    </m:sSup>
                    <m:r>
                      <a:rPr lang="en-US" altLang="zh-CN" sz="2800" i="1">
                        <a:latin typeface="Cambria Math" panose="02040503050406030204" pitchFamily="18" charset="0"/>
                      </a:rPr>
                      <m:t>, </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 </m:t>
                        </m:r>
                        <m:r>
                          <a:rPr lang="en-US" altLang="zh-CN" sz="2800" i="1">
                            <a:latin typeface="Cambria Math" panose="02040503050406030204" pitchFamily="18" charset="0"/>
                          </a:rPr>
                          <m:t>𝜙</m:t>
                        </m:r>
                      </m:e>
                      <m:sup>
                        <m:r>
                          <a:rPr lang="en-US" altLang="zh-CN" sz="2800" i="1">
                            <a:latin typeface="Cambria Math" panose="02040503050406030204" pitchFamily="18" charset="0"/>
                          </a:rPr>
                          <m:t>𝐿𝐻</m:t>
                        </m:r>
                      </m:sup>
                    </m:sSup>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 </m:t>
                        </m:r>
                        <m:r>
                          <a:rPr lang="en-US" altLang="zh-CN" sz="2800" i="1">
                            <a:latin typeface="Cambria Math" panose="02040503050406030204" pitchFamily="18" charset="0"/>
                          </a:rPr>
                          <m:t>𝜙</m:t>
                        </m:r>
                      </m:e>
                      <m:sup>
                        <m:r>
                          <a:rPr lang="en-US" altLang="zh-CN" sz="2800" i="1">
                            <a:latin typeface="Cambria Math" panose="02040503050406030204" pitchFamily="18" charset="0"/>
                          </a:rPr>
                          <m:t>𝑅𝐻</m:t>
                        </m:r>
                      </m:sup>
                    </m:sSup>
                    <m:r>
                      <a:rPr lang="en-US" altLang="zh-CN" sz="2800" i="1">
                        <a:latin typeface="Cambria Math" panose="02040503050406030204" pitchFamily="18" charset="0"/>
                      </a:rPr>
                      <m:t>}</m:t>
                    </m:r>
                  </m:oMath>
                </a14:m>
                <a:r>
                  <a:rPr lang="en-US" altLang="zh-CN" sz="2800" dirty="0"/>
                  <a:t>,</a:t>
                </a:r>
                <a:endParaRPr lang="zh-CN" altLang="zh-CN" sz="2800" dirty="0"/>
              </a:p>
              <a:p>
                <a:endParaRPr lang="en-US" altLang="zh-CN" sz="2800" dirty="0"/>
              </a:p>
            </p:txBody>
          </p:sp>
        </mc:Choice>
        <mc:Fallback xmlns="">
          <p:sp>
            <p:nvSpPr>
              <p:cNvPr id="6" name="矩形 5"/>
              <p:cNvSpPr>
                <a:spLocks noRot="1" noChangeAspect="1" noMove="1" noResize="1" noEditPoints="1" noAdjustHandles="1" noChangeArrowheads="1" noChangeShapeType="1" noTextEdit="1"/>
              </p:cNvSpPr>
              <p:nvPr/>
            </p:nvSpPr>
            <p:spPr>
              <a:xfrm>
                <a:off x="856505" y="1631079"/>
                <a:ext cx="10116294" cy="4649863"/>
              </a:xfrm>
              <a:prstGeom prst="rect">
                <a:avLst/>
              </a:prstGeom>
              <a:blipFill rotWithShape="0">
                <a:blip r:embed="rId3"/>
                <a:stretch>
                  <a:fillRect l="-1266" t="-15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0449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1503</Words>
  <Application>Microsoft Office PowerPoint</Application>
  <PresentationFormat>宽屏</PresentationFormat>
  <Paragraphs>166</Paragraphs>
  <Slides>20</Slides>
  <Notes>20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等线 Light</vt:lpstr>
      <vt:lpstr>宋体</vt:lpstr>
      <vt:lpstr>微软雅黑</vt:lpstr>
      <vt:lpstr>Arial</vt:lpstr>
      <vt:lpstr>Calibri</vt:lpstr>
      <vt:lpstr>Cambria Math</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FZL;向天歌演示</dc:creator>
  <cp:keywords>www.51pptmoban.com</cp:keywords>
  <cp:lastModifiedBy>eyre vera</cp:lastModifiedBy>
  <cp:revision>16</cp:revision>
  <dcterms:created xsi:type="dcterms:W3CDTF">2017-12-27T12:52:29Z</dcterms:created>
  <dcterms:modified xsi:type="dcterms:W3CDTF">2018-12-25T13:39:08Z</dcterms:modified>
</cp:coreProperties>
</file>