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Relationship Id="rId3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tif"/><Relationship Id="rId3" Type="http://schemas.openxmlformats.org/officeDocument/2006/relationships/image" Target="../media/image6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读书报告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14620"/>
            </a:lvl1pPr>
          </a:lstStyle>
          <a:p>
            <a:pPr/>
            <a:r>
              <a:t>读书报告</a:t>
            </a:r>
          </a:p>
        </p:txBody>
      </p:sp>
      <p:sp>
        <p:nvSpPr>
          <p:cNvPr id="167" name="Beyond face rot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Beyond face rotation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读书报告"/>
          <p:cNvSpPr txBox="1"/>
          <p:nvPr>
            <p:ph type="body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/>
          <a:lstStyle/>
          <a:p>
            <a:pPr/>
            <a:r>
              <a:t>读书报告</a:t>
            </a:r>
          </a:p>
        </p:txBody>
      </p:sp>
      <p:pic>
        <p:nvPicPr>
          <p:cNvPr id="170" name="Image" descr="Image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32575" t="0" r="32575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71" name="根据侧面照片合成正面人脸一直是个难题，现在，由中科院自动化所（CASIA）、中科院大学和南昌大学的 Rui Huang、Shu Zhang、Tianyu Li、Ran He 合作的一项研究，首次解决了这一个问题，他们受人类视觉识别过程启发，结合对抗生成网络（GAN）的强大性能，提出了一个双路径 GAN（TP-GAN），能够在关注整体结构的同时，处理人脸面部细节，在不同的角度、光照条件都取得了很好的结果。不仅如此，这种方法还能够处理大量不同姿势的照片。"/>
          <p:cNvSpPr txBox="1"/>
          <p:nvPr>
            <p:ph type="body" sz="half" idx="1"/>
          </p:nvPr>
        </p:nvSpPr>
        <p:spPr>
          <a:xfrm>
            <a:off x="406400" y="2192734"/>
            <a:ext cx="6299200" cy="6485732"/>
          </a:xfrm>
          <a:prstGeom prst="rect">
            <a:avLst/>
          </a:prstGeom>
        </p:spPr>
        <p:txBody>
          <a:bodyPr/>
          <a:lstStyle>
            <a:lvl1pPr marL="440055" indent="-440055" defTabSz="578358">
              <a:spcBef>
                <a:spcPts val="2700"/>
              </a:spcBef>
              <a:defRPr sz="2772"/>
            </a:lvl1pPr>
          </a:lstStyle>
          <a:p>
            <a:pPr/>
            <a:r>
              <a:t>根据侧面照片合成正面人脸一直是个难题，现在，由中科院自动化所（CASIA）、中科院大学和南昌大学的 Rui Huang、Shu Zhang、Tianyu Li、Ran He 合作的一项研究，首次解决了这一个问题，他们受人类视觉识别过程启发，结合对抗生成网络（GAN）的强大性能，提出了一个双路径 GAN（TP-GAN），能够在关注整体结构的同时，处理人脸面部细节，在不同的角度、光照条件都取得了很好的结果。不仅如此，这种方法还能够处理大量不同姿势的照片。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172" t="129" r="6044" b="129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7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686560"/>
            <a:ext cx="13004800" cy="6380480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计算机合成的照片"/>
          <p:cNvSpPr txBox="1"/>
          <p:nvPr/>
        </p:nvSpPr>
        <p:spPr>
          <a:xfrm>
            <a:off x="406400" y="393700"/>
            <a:ext cx="111760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计算机合成的照片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读书报告"/>
          <p:cNvSpPr txBox="1"/>
          <p:nvPr>
            <p:ph type="body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/>
          <a:lstStyle/>
          <a:p>
            <a:pPr/>
            <a:r>
              <a:t>读书报告</a:t>
            </a:r>
          </a:p>
        </p:txBody>
      </p:sp>
      <p:pic>
        <p:nvPicPr>
          <p:cNvPr id="178" name="Image" descr="Image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806495" y="3510169"/>
            <a:ext cx="9391761" cy="5400262"/>
          </a:xfrm>
          <a:prstGeom prst="rect">
            <a:avLst/>
          </a:prstGeom>
        </p:spPr>
      </p:pic>
      <p:sp>
        <p:nvSpPr>
          <p:cNvPr id="179" name="作者提出了一个有两条路径的深度架构（TP-GAN），用于正面人脸图像合成。这两条路径，一条专注于推理全局结构，另一条则推理局部的纹理，分别得到两个特征地图。这两个特征图会融合在一起，用于接下来的最终合成。"/>
          <p:cNvSpPr txBox="1"/>
          <p:nvPr>
            <p:ph type="body" sz="quarter" idx="1"/>
          </p:nvPr>
        </p:nvSpPr>
        <p:spPr>
          <a:xfrm>
            <a:off x="1680244" y="1290461"/>
            <a:ext cx="9644312" cy="1935370"/>
          </a:xfrm>
          <a:prstGeom prst="rect">
            <a:avLst/>
          </a:prstGeom>
        </p:spPr>
        <p:txBody>
          <a:bodyPr/>
          <a:lstStyle>
            <a:lvl1pPr marL="395604" indent="-395604" defTabSz="519937">
              <a:spcBef>
                <a:spcPts val="2400"/>
              </a:spcBef>
              <a:defRPr sz="2492"/>
            </a:lvl1pPr>
          </a:lstStyle>
          <a:p>
            <a:pPr/>
            <a:r>
              <a:t>作者提出了一个有两条路径的深度架构（TP-GAN），用于正面人脸图像合成。这两条路径，一条专注于推理全局结构，另一条则推理局部的纹理，分别得到两个特征地图。这两个特征图会融合在一起，用于接下来的最终合成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读书报告"/>
          <p:cNvSpPr txBox="1"/>
          <p:nvPr>
            <p:ph type="body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/>
          <a:lstStyle/>
          <a:p>
            <a:pPr/>
            <a:r>
              <a:t>读书报告</a:t>
            </a:r>
          </a:p>
        </p:txBody>
      </p:sp>
      <p:sp>
        <p:nvSpPr>
          <p:cNvPr id="182" name="困难场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困难场景</a:t>
            </a:r>
          </a:p>
        </p:txBody>
      </p:sp>
      <p:sp>
        <p:nvSpPr>
          <p:cNvPr id="183" name="面部特征，包括胡须、眼镜，TP-GAN 都保留了下来。最右边一栏，上面那张图将脸颊恢复了出来，下面那张图则是侧面看不见额头，但 TP-GAN 成功地将额头恢复了出来。"/>
          <p:cNvSpPr txBox="1"/>
          <p:nvPr>
            <p:ph type="body" sz="quarter" idx="1"/>
          </p:nvPr>
        </p:nvSpPr>
        <p:spPr>
          <a:xfrm>
            <a:off x="406400" y="2567954"/>
            <a:ext cx="11176000" cy="1865760"/>
          </a:xfrm>
          <a:prstGeom prst="rect">
            <a:avLst/>
          </a:prstGeom>
        </p:spPr>
        <p:txBody>
          <a:bodyPr/>
          <a:lstStyle/>
          <a:p>
            <a:pPr/>
            <a:r>
              <a:t>面部特征，包括胡须、眼镜，TP-GAN 都保留了下来。最右边一栏，上面那张图将脸颊恢复了出来，下面那张图则是侧面看不见额头，但 TP-GAN 成功地将额头恢复了出来。</a:t>
            </a: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3419" y="5389120"/>
            <a:ext cx="10437962" cy="36695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读书报告"/>
          <p:cNvSpPr txBox="1"/>
          <p:nvPr>
            <p:ph type="body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/>
          <a:lstStyle/>
          <a:p>
            <a:pPr/>
            <a:r>
              <a:t>读书报告</a:t>
            </a:r>
          </a:p>
        </p:txBody>
      </p:sp>
      <p:sp>
        <p:nvSpPr>
          <p:cNvPr id="187" name="TP-GAN 根据不同姿势合成的结果。从左到右：90°、75°、45°、60°、30°和 15°。最后一栏是真实相片。"/>
          <p:cNvSpPr txBox="1"/>
          <p:nvPr>
            <p:ph type="body" sz="quarter" idx="1"/>
          </p:nvPr>
        </p:nvSpPr>
        <p:spPr>
          <a:xfrm>
            <a:off x="406400" y="1384300"/>
            <a:ext cx="12192000" cy="1466652"/>
          </a:xfrm>
          <a:prstGeom prst="rect">
            <a:avLst/>
          </a:prstGeom>
        </p:spPr>
        <p:txBody>
          <a:bodyPr/>
          <a:lstStyle/>
          <a:p>
            <a:pPr/>
            <a:r>
              <a:t>TP-GAN 根据不同姿势合成的结果。从左到右：90°、75°、45°、60°、30°和 15°。最后一栏是真实相片。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200" y="3229128"/>
            <a:ext cx="11582400" cy="28413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4368" y="6448613"/>
            <a:ext cx="11056064" cy="23321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